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2"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9" d="100"/>
          <a:sy n="79" d="100"/>
        </p:scale>
        <p:origin x="1574" y="10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0F21B-0A1C-40F1-9CD6-1D8E8093F5AB}" type="datetimeFigureOut">
              <a:rPr lang="en-US" smtClean="0"/>
              <a:t>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1E72FA-65B6-434E-8C6D-911CBC2911B5}" type="slidenum">
              <a:rPr lang="en-US" smtClean="0"/>
              <a:t>‹#›</a:t>
            </a:fld>
            <a:endParaRPr lang="en-US"/>
          </a:p>
        </p:txBody>
      </p:sp>
    </p:spTree>
    <p:extLst>
      <p:ext uri="{BB962C8B-B14F-4D97-AF65-F5344CB8AC3E}">
        <p14:creationId xmlns:p14="http://schemas.microsoft.com/office/powerpoint/2010/main" val="100048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1E72FA-65B6-434E-8C6D-911CBC2911B5}" type="slidenum">
              <a:rPr lang="en-US" smtClean="0"/>
              <a:t>1</a:t>
            </a:fld>
            <a:endParaRPr lang="en-US"/>
          </a:p>
        </p:txBody>
      </p:sp>
    </p:spTree>
    <p:extLst>
      <p:ext uri="{BB962C8B-B14F-4D97-AF65-F5344CB8AC3E}">
        <p14:creationId xmlns:p14="http://schemas.microsoft.com/office/powerpoint/2010/main" val="233558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4D7CAE-8AC6-43DD-A50A-FA7AE069FF9B}"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188916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4D7CAE-8AC6-43DD-A50A-FA7AE069FF9B}"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170243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4D7CAE-8AC6-43DD-A50A-FA7AE069FF9B}"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14603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4D7CAE-8AC6-43DD-A50A-FA7AE069FF9B}"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202921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D7CAE-8AC6-43DD-A50A-FA7AE069FF9B}"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257788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4D7CAE-8AC6-43DD-A50A-FA7AE069FF9B}"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91497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4D7CAE-8AC6-43DD-A50A-FA7AE069FF9B}" type="datetimeFigureOut">
              <a:rPr lang="en-US" smtClean="0"/>
              <a:t>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299522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4D7CAE-8AC6-43DD-A50A-FA7AE069FF9B}" type="datetimeFigureOut">
              <a:rPr lang="en-US" smtClean="0"/>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123690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D7CAE-8AC6-43DD-A50A-FA7AE069FF9B}" type="datetimeFigureOut">
              <a:rPr lang="en-US" smtClean="0"/>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3562595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4D7CAE-8AC6-43DD-A50A-FA7AE069FF9B}"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197986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4D7CAE-8AC6-43DD-A50A-FA7AE069FF9B}"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622E4-9775-429A-A6FF-B826818EDE92}" type="slidenum">
              <a:rPr lang="en-US" smtClean="0"/>
              <a:t>‹#›</a:t>
            </a:fld>
            <a:endParaRPr lang="en-US"/>
          </a:p>
        </p:txBody>
      </p:sp>
    </p:spTree>
    <p:extLst>
      <p:ext uri="{BB962C8B-B14F-4D97-AF65-F5344CB8AC3E}">
        <p14:creationId xmlns:p14="http://schemas.microsoft.com/office/powerpoint/2010/main" val="277058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D7CAE-8AC6-43DD-A50A-FA7AE069FF9B}" type="datetimeFigureOut">
              <a:rPr lang="en-US" smtClean="0"/>
              <a:t>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622E4-9775-429A-A6FF-B826818EDE92}" type="slidenum">
              <a:rPr lang="en-US" smtClean="0"/>
              <a:t>‹#›</a:t>
            </a:fld>
            <a:endParaRPr lang="en-US"/>
          </a:p>
        </p:txBody>
      </p:sp>
    </p:spTree>
    <p:extLst>
      <p:ext uri="{BB962C8B-B14F-4D97-AF65-F5344CB8AC3E}">
        <p14:creationId xmlns:p14="http://schemas.microsoft.com/office/powerpoint/2010/main" val="1103487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81000"/>
            <a:ext cx="7924800" cy="6172200"/>
          </a:xfrm>
        </p:spPr>
        <p:txBody>
          <a:bodyPr>
            <a:normAutofit/>
          </a:bodyPr>
          <a:lstStyle/>
          <a:p>
            <a:pPr algn="l"/>
            <a:r>
              <a:rPr lang="en-US" sz="3800" dirty="0" err="1">
                <a:solidFill>
                  <a:schemeClr val="tx1"/>
                </a:solidFill>
                <a:latin typeface="Times New Roman" pitchFamily="18" charset="0"/>
                <a:cs typeface="Times New Roman" pitchFamily="18" charset="0"/>
              </a:rPr>
              <a:t>Shri</a:t>
            </a:r>
            <a:r>
              <a:rPr lang="en-US" sz="3800" dirty="0">
                <a:solidFill>
                  <a:schemeClr val="tx1"/>
                </a:solidFill>
                <a:latin typeface="Times New Roman" pitchFamily="18" charset="0"/>
                <a:cs typeface="Times New Roman" pitchFamily="18" charset="0"/>
              </a:rPr>
              <a:t> </a:t>
            </a:r>
            <a:r>
              <a:rPr lang="en-US" sz="3800" dirty="0" err="1">
                <a:solidFill>
                  <a:schemeClr val="tx1"/>
                </a:solidFill>
                <a:latin typeface="Times New Roman" pitchFamily="18" charset="0"/>
                <a:cs typeface="Times New Roman" pitchFamily="18" charset="0"/>
              </a:rPr>
              <a:t>Vaishnav</a:t>
            </a:r>
            <a:r>
              <a:rPr lang="en-US" sz="3800" dirty="0">
                <a:solidFill>
                  <a:schemeClr val="tx1"/>
                </a:solidFill>
                <a:latin typeface="Times New Roman" pitchFamily="18" charset="0"/>
                <a:cs typeface="Times New Roman" pitchFamily="18" charset="0"/>
              </a:rPr>
              <a:t> </a:t>
            </a:r>
            <a:r>
              <a:rPr lang="en-US" sz="3800" dirty="0" err="1">
                <a:solidFill>
                  <a:schemeClr val="tx1"/>
                </a:solidFill>
                <a:latin typeface="Times New Roman" pitchFamily="18" charset="0"/>
                <a:cs typeface="Times New Roman" pitchFamily="18" charset="0"/>
              </a:rPr>
              <a:t>Vidyapeeth</a:t>
            </a:r>
            <a:r>
              <a:rPr lang="en-US" sz="3800" dirty="0">
                <a:solidFill>
                  <a:schemeClr val="tx1"/>
                </a:solidFill>
                <a:latin typeface="Times New Roman" pitchFamily="18" charset="0"/>
                <a:cs typeface="Times New Roman" pitchFamily="18" charset="0"/>
              </a:rPr>
              <a:t> </a:t>
            </a:r>
            <a:r>
              <a:rPr lang="en-US" sz="3800" dirty="0" err="1">
                <a:solidFill>
                  <a:schemeClr val="tx1"/>
                </a:solidFill>
                <a:latin typeface="Times New Roman" pitchFamily="18" charset="0"/>
                <a:cs typeface="Times New Roman" pitchFamily="18" charset="0"/>
              </a:rPr>
              <a:t>Vishwaviyalaya</a:t>
            </a:r>
            <a:endParaRPr lang="en-US" sz="3800" dirty="0">
              <a:solidFill>
                <a:schemeClr val="tx1"/>
              </a:solidFill>
              <a:latin typeface="Times New Roman" pitchFamily="18" charset="0"/>
              <a:cs typeface="Times New Roman" pitchFamily="18" charset="0"/>
            </a:endParaRPr>
          </a:p>
          <a:p>
            <a:r>
              <a:rPr lang="en-US" sz="3000" dirty="0" err="1">
                <a:solidFill>
                  <a:schemeClr val="tx1"/>
                </a:solidFill>
                <a:latin typeface="Times New Roman" pitchFamily="18" charset="0"/>
                <a:cs typeface="Times New Roman" pitchFamily="18" charset="0"/>
              </a:rPr>
              <a:t>Shri</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Vaiishnav</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Vidyapeeth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Vishwavidyalaya</a:t>
            </a:r>
            <a:endParaRPr lang="en-US" sz="3000" dirty="0">
              <a:solidFill>
                <a:schemeClr val="tx1"/>
              </a:solidFill>
              <a:latin typeface="Times New Roman" pitchFamily="18" charset="0"/>
              <a:cs typeface="Times New Roman" pitchFamily="18" charset="0"/>
            </a:endParaRPr>
          </a:p>
          <a:p>
            <a:r>
              <a:rPr lang="en-US" sz="2600" dirty="0">
                <a:solidFill>
                  <a:schemeClr val="tx1"/>
                </a:solidFill>
                <a:latin typeface="Times New Roman" pitchFamily="18" charset="0"/>
                <a:cs typeface="Times New Roman" pitchFamily="18" charset="0"/>
              </a:rPr>
              <a:t>Department of Information Technology</a:t>
            </a:r>
          </a:p>
          <a:p>
            <a:r>
              <a:rPr lang="en-US" sz="2200" dirty="0">
                <a:solidFill>
                  <a:schemeClr val="tx1"/>
                </a:solidFill>
                <a:latin typeface="Times New Roman" pitchFamily="18" charset="0"/>
                <a:cs typeface="Times New Roman" pitchFamily="18" charset="0"/>
              </a:rPr>
              <a:t>Session january-June2022</a:t>
            </a:r>
          </a:p>
          <a:p>
            <a:endParaRPr lang="en-US" sz="2800" dirty="0">
              <a:solidFill>
                <a:schemeClr val="tx1"/>
              </a:solidFill>
              <a:latin typeface="Times New Roman" pitchFamily="18" charset="0"/>
              <a:cs typeface="Times New Roman" pitchFamily="18" charset="0"/>
            </a:endParaRPr>
          </a:p>
          <a:p>
            <a:endParaRPr lang="en-US" dirty="0">
              <a:solidFill>
                <a:schemeClr val="tx1"/>
              </a:solidFill>
            </a:endParaRPr>
          </a:p>
          <a:p>
            <a:endParaRPr lang="en-US" dirty="0">
              <a:solidFill>
                <a:schemeClr val="tx1"/>
              </a:solidFill>
            </a:endParaRPr>
          </a:p>
          <a:p>
            <a:pPr algn="l"/>
            <a:endParaRPr lang="en-US" dirty="0">
              <a:solidFill>
                <a:schemeClr val="tx1"/>
              </a:solidFill>
            </a:endParaRPr>
          </a:p>
          <a:p>
            <a:pPr algn="l"/>
            <a:endParaRPr lang="en-US" sz="2200" b="1" dirty="0">
              <a:solidFill>
                <a:schemeClr val="tx1"/>
              </a:solidFill>
              <a:latin typeface="Times New Roman" pitchFamily="18" charset="0"/>
              <a:cs typeface="Times New Roman" pitchFamily="18" charset="0"/>
            </a:endParaRPr>
          </a:p>
          <a:p>
            <a:pPr algn="l"/>
            <a:endParaRPr lang="en-US" sz="2200" b="1"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PRESENTATION ON  AUTOMATED WHEELCHAIR</a:t>
            </a:r>
          </a:p>
          <a:p>
            <a:endParaRPr lang="en-US" sz="20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03661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CB71E683-0ABD-426C-955A-CE0915EA9EB0}"/>
              </a:ext>
            </a:extLst>
          </p:cNvPr>
          <p:cNvSpPr txBox="1"/>
          <p:nvPr/>
        </p:nvSpPr>
        <p:spPr>
          <a:xfrm>
            <a:off x="4114800" y="2889115"/>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DD0BB5E3-D271-468C-B48F-8DDE5DE29544}"/>
              </a:ext>
            </a:extLst>
          </p:cNvPr>
          <p:cNvSpPr txBox="1"/>
          <p:nvPr/>
        </p:nvSpPr>
        <p:spPr>
          <a:xfrm>
            <a:off x="4114800"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F8DAFBFB-5F4F-4196-8BB1-932CD9142CAE}"/>
              </a:ext>
            </a:extLst>
          </p:cNvPr>
          <p:cNvSpPr txBox="1"/>
          <p:nvPr/>
        </p:nvSpPr>
        <p:spPr>
          <a:xfrm>
            <a:off x="5257800" y="4724400"/>
            <a:ext cx="3762375" cy="1477328"/>
          </a:xfrm>
          <a:prstGeom prst="rect">
            <a:avLst/>
          </a:prstGeom>
          <a:noFill/>
        </p:spPr>
        <p:txBody>
          <a:bodyPr wrap="square" rtlCol="0">
            <a:spAutoFit/>
          </a:bodyPr>
          <a:lstStyle/>
          <a:p>
            <a:pPr algn="l"/>
            <a:r>
              <a:rPr lang="en-US" sz="1800">
                <a:solidFill>
                  <a:schemeClr val="tx1"/>
                </a:solidFill>
                <a:latin typeface="Times New Roman" pitchFamily="18" charset="0"/>
                <a:cs typeface="Times New Roman" pitchFamily="18" charset="0"/>
              </a:rPr>
              <a:t>Rishika Jain [19100BTIT6604]</a:t>
            </a:r>
          </a:p>
          <a:p>
            <a:pPr algn="l"/>
            <a:r>
              <a:rPr lang="en-US" sz="1800">
                <a:solidFill>
                  <a:schemeClr val="tx1"/>
                </a:solidFill>
                <a:latin typeface="Times New Roman" pitchFamily="18" charset="0"/>
                <a:cs typeface="Times New Roman" pitchFamily="18" charset="0"/>
              </a:rPr>
              <a:t>Sabiha Bee [19100BTIT6606]</a:t>
            </a:r>
          </a:p>
          <a:p>
            <a:pPr algn="l"/>
            <a:r>
              <a:rPr lang="en-US" sz="1800">
                <a:solidFill>
                  <a:schemeClr val="tx1"/>
                </a:solidFill>
                <a:latin typeface="Times New Roman" pitchFamily="18" charset="0"/>
                <a:cs typeface="Times New Roman" pitchFamily="18" charset="0"/>
              </a:rPr>
              <a:t>Shraddha Vishwakarma [19100BTIT6613]</a:t>
            </a:r>
          </a:p>
          <a:p>
            <a:pPr algn="l"/>
            <a:r>
              <a:rPr lang="en-US" sz="1800">
                <a:solidFill>
                  <a:schemeClr val="tx1"/>
                </a:solidFill>
                <a:latin typeface="Times New Roman" pitchFamily="18" charset="0"/>
                <a:cs typeface="Times New Roman" pitchFamily="18" charset="0"/>
              </a:rPr>
              <a:t>Shristi Sisodiya [19100BTIT6615]</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1605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001000" cy="5638800"/>
          </a:xfrm>
        </p:spPr>
        <p:txBody>
          <a:bodyPr>
            <a:normAutofit/>
          </a:bodyPr>
          <a:lstStyle/>
          <a:p>
            <a:r>
              <a:rPr lang="en-US" sz="2800" b="1" dirty="0">
                <a:solidFill>
                  <a:schemeClr val="tx1"/>
                </a:solidFill>
                <a:latin typeface="Times New Roman" pitchFamily="18" charset="0"/>
                <a:cs typeface="Times New Roman" pitchFamily="18" charset="0"/>
              </a:rPr>
              <a:t>INTRODUCTION</a:t>
            </a:r>
          </a:p>
          <a:p>
            <a:pPr algn="just"/>
            <a:r>
              <a:rPr lang="en-US" sz="2000" dirty="0">
                <a:solidFill>
                  <a:schemeClr val="tx1"/>
                </a:solidFill>
                <a:latin typeface="Times New Roman" pitchFamily="18" charset="0"/>
                <a:cs typeface="Times New Roman" pitchFamily="18" charset="0"/>
              </a:rPr>
              <a:t>The aim of this project is to use wheelchair automatically for moving forward, backward, Left &amp; Right. The overall framework of this project is to restore autonomy to severely Disabled people by helping them use independently a power wheelchair. </a:t>
            </a:r>
          </a:p>
          <a:p>
            <a:pPr algn="just"/>
            <a:r>
              <a:rPr lang="en-US" sz="2000" dirty="0">
                <a:solidFill>
                  <a:schemeClr val="tx1"/>
                </a:solidFill>
                <a:latin typeface="Times New Roman" pitchFamily="18" charset="0"/>
                <a:cs typeface="Times New Roman" pitchFamily="18" charset="0"/>
              </a:rPr>
              <a:t>A wheelchair is an electric wheelchair fitted with acceleration sensors, obstacle sensor and computer to help less able drivers achieve some independent mobility. By just tilting acceleration sensor wheelchair can be moved in four directions. </a:t>
            </a:r>
          </a:p>
          <a:p>
            <a:pPr algn="just"/>
            <a:r>
              <a:rPr lang="en-US" sz="2000" dirty="0">
                <a:solidFill>
                  <a:schemeClr val="tx1"/>
                </a:solidFill>
                <a:latin typeface="Times New Roman" pitchFamily="18" charset="0"/>
                <a:cs typeface="Times New Roman" pitchFamily="18" charset="0"/>
              </a:rPr>
              <a:t>The obstacle sensor can help the rider control the wheelchair by taking over some of the responsibility for steering and avoiding objects until he or she is able to handle the job. The amount of work that the rider chooses to do and how much control is taken by the chair is decided by the rider and his or her care. Obstacle in the way can be determined by wheelchair and wheelchair will stop automatically</a:t>
            </a:r>
            <a:r>
              <a:rPr lang="en-US"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42011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6096000"/>
          </a:xfrm>
        </p:spPr>
        <p:txBody>
          <a:bodyPr>
            <a:noAutofit/>
          </a:bodyPr>
          <a:lstStyle/>
          <a:p>
            <a:pPr marL="0" indent="0">
              <a:buNone/>
            </a:pPr>
            <a:r>
              <a:rPr lang="en-US" sz="2800" b="1" dirty="0">
                <a:latin typeface="Times New Roman" pitchFamily="18" charset="0"/>
                <a:cs typeface="Times New Roman" pitchFamily="18" charset="0"/>
              </a:rPr>
              <a:t>Application of Automatic Wheelchair:</a:t>
            </a:r>
          </a:p>
          <a:p>
            <a:r>
              <a:rPr lang="en-US" sz="2000" dirty="0">
                <a:latin typeface="Times New Roman" pitchFamily="18" charset="0"/>
                <a:cs typeface="Times New Roman" pitchFamily="18" charset="0"/>
              </a:rPr>
              <a:t>Hostels</a:t>
            </a:r>
          </a:p>
          <a:p>
            <a:r>
              <a:rPr lang="en-US" sz="2000" dirty="0">
                <a:latin typeface="Times New Roman" pitchFamily="18" charset="0"/>
                <a:cs typeface="Times New Roman" pitchFamily="18" charset="0"/>
              </a:rPr>
              <a:t>Health care centers</a:t>
            </a:r>
          </a:p>
          <a:p>
            <a:r>
              <a:rPr lang="en-US" sz="2000" dirty="0">
                <a:latin typeface="Times New Roman" pitchFamily="18" charset="0"/>
                <a:cs typeface="Times New Roman" pitchFamily="18" charset="0"/>
              </a:rPr>
              <a:t>Old age home</a:t>
            </a:r>
          </a:p>
          <a:p>
            <a:r>
              <a:rPr lang="en-US" sz="2000" dirty="0">
                <a:latin typeface="Times New Roman" pitchFamily="18" charset="0"/>
                <a:cs typeface="Times New Roman" pitchFamily="18" charset="0"/>
              </a:rPr>
              <a:t>Physically handicapped individuals</a:t>
            </a:r>
          </a:p>
          <a:p>
            <a:r>
              <a:rPr lang="en-US" sz="2000" dirty="0">
                <a:latin typeface="Times New Roman" pitchFamily="18" charset="0"/>
                <a:cs typeface="Times New Roman" pitchFamily="18" charset="0"/>
              </a:rPr>
              <a:t>In industries as robot to carry goods.</a:t>
            </a:r>
          </a:p>
          <a:p>
            <a:r>
              <a:rPr lang="en-US" sz="2000" dirty="0">
                <a:latin typeface="Times New Roman" pitchFamily="18" charset="0"/>
                <a:cs typeface="Times New Roman" pitchFamily="18" charset="0"/>
              </a:rPr>
              <a:t>Automatic gaming toys.</a:t>
            </a:r>
          </a:p>
          <a:p>
            <a:r>
              <a:rPr lang="en-US" sz="2000" dirty="0">
                <a:latin typeface="Times New Roman" pitchFamily="18" charset="0"/>
                <a:cs typeface="Times New Roman" pitchFamily="18" charset="0"/>
              </a:rPr>
              <a:t> Communication</a:t>
            </a:r>
          </a:p>
          <a:p>
            <a:r>
              <a:rPr lang="en-US" sz="2000" dirty="0">
                <a:latin typeface="Times New Roman" pitchFamily="18" charset="0"/>
                <a:cs typeface="Times New Roman" pitchFamily="18" charset="0"/>
              </a:rPr>
              <a:t> Control of Mechanical systems </a:t>
            </a:r>
          </a:p>
          <a:p>
            <a:r>
              <a:rPr lang="en-US" sz="2000" dirty="0">
                <a:latin typeface="Times New Roman" pitchFamily="18" charset="0"/>
                <a:cs typeface="Times New Roman" pitchFamily="18" charset="0"/>
              </a:rPr>
              <a:t> Sports</a:t>
            </a:r>
            <a:endParaRPr lang="en-US" sz="1800" dirty="0">
              <a:latin typeface="Times New Roman" pitchFamily="18" charset="0"/>
              <a:cs typeface="Times New Roman" pitchFamily="18" charset="0"/>
            </a:endParaRPr>
          </a:p>
          <a:p>
            <a:pPr marL="0" indent="0">
              <a:buNone/>
            </a:pPr>
            <a:r>
              <a:rPr lang="en-US" sz="2800" b="1" dirty="0">
                <a:latin typeface="Times New Roman" pitchFamily="18" charset="0"/>
                <a:cs typeface="Times New Roman" pitchFamily="18" charset="0"/>
              </a:rPr>
              <a:t>Objectives of Automated Wheelchair</a:t>
            </a:r>
          </a:p>
          <a:p>
            <a:pPr marL="0" indent="0" algn="just">
              <a:buNone/>
            </a:pPr>
            <a:r>
              <a:rPr lang="en-US" sz="1800" dirty="0">
                <a:latin typeface="Times New Roman" pitchFamily="18" charset="0"/>
                <a:cs typeface="Times New Roman" pitchFamily="18" charset="0"/>
              </a:rPr>
              <a:t>Automated wheelchairs that are equipped with sensors &amp; data processing unit are termed as Smart Wheelchair. Our goal is to design and develop a system that allows the user </a:t>
            </a:r>
            <a:r>
              <a:rPr lang="en-US" sz="1800" dirty="0"/>
              <a:t>to robustly interact with the wheelchair at different levels of the control and sensing</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02361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4191000"/>
          </a:xfrm>
        </p:spPr>
        <p:txBody>
          <a:bodyPr>
            <a:normAutofit fontScale="92500" lnSpcReduction="20000"/>
          </a:bodyPr>
          <a:lstStyle/>
          <a:p>
            <a:pPr marL="0" indent="0" algn="ctr">
              <a:buNone/>
            </a:pPr>
            <a:r>
              <a:rPr lang="en-US" sz="3000" b="1" dirty="0">
                <a:latin typeface="Times New Roman" pitchFamily="18" charset="0"/>
                <a:cs typeface="Times New Roman" pitchFamily="18" charset="0"/>
              </a:rPr>
              <a:t>Components</a:t>
            </a:r>
          </a:p>
          <a:p>
            <a:r>
              <a:rPr lang="en-US" sz="2600" dirty="0" err="1">
                <a:latin typeface="Times New Roman" pitchFamily="18" charset="0"/>
                <a:cs typeface="Times New Roman" pitchFamily="18" charset="0"/>
              </a:rPr>
              <a:t>Aurdino</a:t>
            </a:r>
            <a:r>
              <a:rPr lang="en-US" sz="2600" dirty="0">
                <a:latin typeface="Times New Roman" pitchFamily="18" charset="0"/>
                <a:cs typeface="Times New Roman" pitchFamily="18" charset="0"/>
              </a:rPr>
              <a:t> UNO</a:t>
            </a:r>
          </a:p>
          <a:p>
            <a:r>
              <a:rPr lang="en-US" sz="2600" dirty="0">
                <a:latin typeface="Times New Roman" pitchFamily="18" charset="0"/>
                <a:cs typeface="Times New Roman" pitchFamily="18" charset="0"/>
              </a:rPr>
              <a:t>Keypad</a:t>
            </a:r>
          </a:p>
          <a:p>
            <a:r>
              <a:rPr lang="en-US" sz="2600" dirty="0">
                <a:latin typeface="Times New Roman" pitchFamily="18" charset="0"/>
                <a:cs typeface="Times New Roman" pitchFamily="18" charset="0"/>
              </a:rPr>
              <a:t>Ultrasonic Sensors</a:t>
            </a:r>
          </a:p>
          <a:p>
            <a:r>
              <a:rPr lang="en-US" sz="2600" dirty="0">
                <a:latin typeface="Times New Roman" pitchFamily="18" charset="0"/>
                <a:cs typeface="Times New Roman" pitchFamily="18" charset="0"/>
              </a:rPr>
              <a:t>Buzzer</a:t>
            </a:r>
          </a:p>
          <a:p>
            <a:r>
              <a:rPr lang="en-US" sz="2600" dirty="0">
                <a:latin typeface="Times New Roman" pitchFamily="18" charset="0"/>
                <a:cs typeface="Times New Roman" pitchFamily="18" charset="0"/>
              </a:rPr>
              <a:t>Motor Driver L293D</a:t>
            </a:r>
          </a:p>
          <a:p>
            <a:r>
              <a:rPr lang="en-US" sz="2600" dirty="0">
                <a:latin typeface="Times New Roman" pitchFamily="18" charset="0"/>
                <a:cs typeface="Times New Roman" pitchFamily="18" charset="0"/>
              </a:rPr>
              <a:t>Motors</a:t>
            </a:r>
          </a:p>
          <a:p>
            <a:r>
              <a:rPr lang="en-US" sz="2600" dirty="0">
                <a:latin typeface="Times New Roman" pitchFamily="18" charset="0"/>
                <a:cs typeface="Times New Roman" pitchFamily="18" charset="0"/>
              </a:rPr>
              <a:t>Battery Of 12V</a:t>
            </a:r>
          </a:p>
          <a:p>
            <a:r>
              <a:rPr lang="en-US" sz="2600" dirty="0">
                <a:latin typeface="Times New Roman" pitchFamily="18" charset="0"/>
                <a:cs typeface="Times New Roman" pitchFamily="18" charset="0"/>
              </a:rPr>
              <a:t>Chassis</a:t>
            </a:r>
          </a:p>
          <a:p>
            <a:r>
              <a:rPr lang="en-US" sz="2600" dirty="0">
                <a:latin typeface="Times New Roman" pitchFamily="18" charset="0"/>
                <a:cs typeface="Times New Roman" pitchFamily="18" charset="0"/>
              </a:rPr>
              <a:t>Bluetooth Module(L293d)</a:t>
            </a:r>
          </a:p>
          <a:p>
            <a:r>
              <a:rPr lang="en-US" sz="2600" dirty="0">
                <a:latin typeface="Times New Roman" pitchFamily="18" charset="0"/>
                <a:cs typeface="Times New Roman" pitchFamily="18" charset="0"/>
              </a:rPr>
              <a:t>Chair</a:t>
            </a:r>
            <a:endParaRPr lang="en-US" sz="3500" dirty="0"/>
          </a:p>
          <a:p>
            <a:pPr marL="0" indent="0">
              <a:buNone/>
            </a:pPr>
            <a:endParaRPr lang="en-US" dirty="0"/>
          </a:p>
        </p:txBody>
      </p:sp>
    </p:spTree>
    <p:extLst>
      <p:ext uri="{BB962C8B-B14F-4D97-AF65-F5344CB8AC3E}">
        <p14:creationId xmlns:p14="http://schemas.microsoft.com/office/powerpoint/2010/main" val="343065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sz="2800" b="1">
                <a:latin typeface="Times New Roman" pitchFamily="18" charset="0"/>
                <a:cs typeface="Times New Roman" pitchFamily="18" charset="0"/>
              </a:rPr>
              <a:t>Snapshot </a:t>
            </a:r>
            <a:r>
              <a:rPr lang="en-US" sz="2800" b="1" dirty="0">
                <a:latin typeface="Times New Roman" pitchFamily="18" charset="0"/>
                <a:cs typeface="Times New Roman" pitchFamily="18" charset="0"/>
              </a:rPr>
              <a:t>of Wheelchair</a:t>
            </a:r>
          </a:p>
          <a:p>
            <a:pPr marL="0" indent="0">
              <a:buNone/>
            </a:pPr>
            <a:endParaRPr lang="en-US" dirty="0"/>
          </a:p>
          <a:p>
            <a:pPr marL="0" indent="0">
              <a:buNone/>
            </a:pPr>
            <a:endParaRPr lang="en-US" dirty="0"/>
          </a:p>
        </p:txBody>
      </p:sp>
      <p:pic>
        <p:nvPicPr>
          <p:cNvPr id="513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2000250"/>
            <a:ext cx="28384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603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307</Words>
  <Application>Microsoft Office PowerPoint</Application>
  <PresentationFormat>On-screen Show (4:3)</PresentationFormat>
  <Paragraphs>44</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SHRISTI SISODIYA</cp:lastModifiedBy>
  <cp:revision>14</cp:revision>
  <dcterms:created xsi:type="dcterms:W3CDTF">2022-02-06T15:41:54Z</dcterms:created>
  <dcterms:modified xsi:type="dcterms:W3CDTF">2022-02-06T18:47:26Z</dcterms:modified>
</cp:coreProperties>
</file>