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858" r:id="rId2"/>
  </p:sldMasterIdLst>
  <p:notesMasterIdLst>
    <p:notesMasterId r:id="rId11"/>
  </p:notesMasterIdLst>
  <p:sldIdLst>
    <p:sldId id="256" r:id="rId3"/>
    <p:sldId id="275" r:id="rId4"/>
    <p:sldId id="277" r:id="rId5"/>
    <p:sldId id="280" r:id="rId6"/>
    <p:sldId id="290" r:id="rId7"/>
    <p:sldId id="292" r:id="rId8"/>
    <p:sldId id="272" r:id="rId9"/>
    <p:sldId id="276"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1A4DF6-C2BC-41D8-866F-226412C5140F}">
          <p14:sldIdLst>
            <p14:sldId id="256"/>
            <p14:sldId id="275"/>
            <p14:sldId id="277"/>
            <p14:sldId id="280"/>
            <p14:sldId id="290"/>
            <p14:sldId id="292"/>
            <p14:sldId id="272"/>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D"/>
    <a:srgbClr val="C9FEFF"/>
    <a:srgbClr val="BEF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598" autoAdjust="0"/>
  </p:normalViewPr>
  <p:slideViewPr>
    <p:cSldViewPr>
      <p:cViewPr varScale="1">
        <p:scale>
          <a:sx n="75" d="100"/>
          <a:sy n="75" d="100"/>
        </p:scale>
        <p:origin x="1930" y="38"/>
      </p:cViewPr>
      <p:guideLst>
        <p:guide orient="horz" pos="2160"/>
        <p:guide pos="2880"/>
      </p:guideLst>
    </p:cSldViewPr>
  </p:slideViewPr>
  <p:outlineViewPr>
    <p:cViewPr>
      <p:scale>
        <a:sx n="33" d="100"/>
        <a:sy n="33" d="100"/>
      </p:scale>
      <p:origin x="0" y="-121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64A1F-3325-458F-82F9-A3A4FEE963E6}"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2B107FAD-4DEE-4D2A-9825-3F85B681C436}">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Introduction</a:t>
          </a:r>
        </a:p>
      </dgm:t>
    </dgm:pt>
    <dgm:pt modelId="{E2E4B3BD-29B7-4692-8B23-7DF31E000338}" type="parTrans" cxnId="{BAA9694A-DE49-41BC-B519-085F98976BBA}">
      <dgm:prSet/>
      <dgm:spPr/>
      <dgm:t>
        <a:bodyPr/>
        <a:lstStyle/>
        <a:p>
          <a:endParaRPr lang="en-US"/>
        </a:p>
      </dgm:t>
    </dgm:pt>
    <dgm:pt modelId="{44713474-7184-40B2-B980-4AB963F2AF8B}" type="sibTrans" cxnId="{BAA9694A-DE49-41BC-B519-085F98976BBA}">
      <dgm:prSet/>
      <dgm:spPr/>
      <dgm:t>
        <a:bodyPr/>
        <a:lstStyle/>
        <a:p>
          <a:endParaRPr lang="en-US"/>
        </a:p>
      </dgm:t>
    </dgm:pt>
    <dgm:pt modelId="{FA41E1BB-7879-4EF8-91B7-0C981D7C1351}">
      <dgm:prSet/>
      <dgm:spPr/>
      <dgm:t>
        <a:bodyPr/>
        <a:lstStyle/>
        <a:p>
          <a:pPr>
            <a:lnSpc>
              <a:spcPct val="100000"/>
            </a:lnSpc>
          </a:pPr>
          <a:r>
            <a:rPr lang="en-US" dirty="0">
              <a:latin typeface="Times New Roman" panose="02020603050405020304" pitchFamily="18" charset="0"/>
              <a:cs typeface="Times New Roman" panose="02020603050405020304" pitchFamily="18" charset="0"/>
            </a:rPr>
            <a:t>Application | Objective | Components</a:t>
          </a:r>
        </a:p>
      </dgm:t>
    </dgm:pt>
    <dgm:pt modelId="{49902172-8011-4757-B122-FD2817BC86E2}" type="parTrans" cxnId="{24DD0E7C-DE02-4484-9496-727DA3A446F5}">
      <dgm:prSet/>
      <dgm:spPr/>
      <dgm:t>
        <a:bodyPr/>
        <a:lstStyle/>
        <a:p>
          <a:endParaRPr lang="en-US"/>
        </a:p>
      </dgm:t>
    </dgm:pt>
    <dgm:pt modelId="{ECCE277E-7121-4E6C-A1E4-5D14B76AE4FB}" type="sibTrans" cxnId="{24DD0E7C-DE02-4484-9496-727DA3A446F5}">
      <dgm:prSet/>
      <dgm:spPr/>
      <dgm:t>
        <a:bodyPr/>
        <a:lstStyle/>
        <a:p>
          <a:endParaRPr lang="en-US"/>
        </a:p>
      </dgm:t>
    </dgm:pt>
    <dgm:pt modelId="{8F31A866-FEC4-4344-A078-F4529F1F2B0F}">
      <dgm:prSet/>
      <dgm:spPr/>
      <dgm:t>
        <a:bodyPr/>
        <a:lstStyle/>
        <a:p>
          <a:pPr>
            <a:lnSpc>
              <a:spcPct val="100000"/>
            </a:lnSpc>
          </a:pPr>
          <a:endParaRPr lang="en-US" dirty="0">
            <a:latin typeface="Times New Roman" panose="02020603050405020304" pitchFamily="18" charset="0"/>
            <a:cs typeface="Times New Roman" panose="02020603050405020304" pitchFamily="18" charset="0"/>
          </a:endParaRPr>
        </a:p>
      </dgm:t>
    </dgm:pt>
    <dgm:pt modelId="{45664442-C292-4D6C-8C49-974AA6AE23B9}" type="parTrans" cxnId="{18EEB2EF-B308-442A-B18C-0D0573090A6F}">
      <dgm:prSet/>
      <dgm:spPr/>
      <dgm:t>
        <a:bodyPr/>
        <a:lstStyle/>
        <a:p>
          <a:endParaRPr lang="en-US"/>
        </a:p>
      </dgm:t>
    </dgm:pt>
    <dgm:pt modelId="{EBDCDF74-2520-400D-A908-C3BEF7F5C42B}" type="sibTrans" cxnId="{18EEB2EF-B308-442A-B18C-0D0573090A6F}">
      <dgm:prSet/>
      <dgm:spPr/>
      <dgm:t>
        <a:bodyPr/>
        <a:lstStyle/>
        <a:p>
          <a:endParaRPr lang="en-US"/>
        </a:p>
      </dgm:t>
    </dgm:pt>
    <dgm:pt modelId="{DF1333CB-397B-4ADF-90F8-06BFF73C1CDB}">
      <dgm:prSet/>
      <dgm:spPr/>
      <dgm:t>
        <a:bodyPr/>
        <a:lstStyle/>
        <a:p>
          <a:pPr>
            <a:lnSpc>
              <a:spcPct val="100000"/>
            </a:lnSpc>
          </a:pPr>
          <a:r>
            <a:rPr lang="en-US" dirty="0">
              <a:latin typeface="Times New Roman" panose="02020603050405020304" pitchFamily="18" charset="0"/>
              <a:cs typeface="Times New Roman" panose="02020603050405020304" pitchFamily="18" charset="0"/>
            </a:rPr>
            <a:t>DFD </a:t>
          </a:r>
        </a:p>
      </dgm:t>
    </dgm:pt>
    <dgm:pt modelId="{6D2532CC-A038-458F-B401-C69F94AA0B15}" type="parTrans" cxnId="{130567EB-BC71-420C-98B9-0FB498C5A24C}">
      <dgm:prSet/>
      <dgm:spPr/>
      <dgm:t>
        <a:bodyPr/>
        <a:lstStyle/>
        <a:p>
          <a:endParaRPr lang="en-US"/>
        </a:p>
      </dgm:t>
    </dgm:pt>
    <dgm:pt modelId="{7F19DBBA-CF0C-42F4-B033-EFB1934DE8DC}" type="sibTrans" cxnId="{130567EB-BC71-420C-98B9-0FB498C5A24C}">
      <dgm:prSet/>
      <dgm:spPr/>
      <dgm:t>
        <a:bodyPr/>
        <a:lstStyle/>
        <a:p>
          <a:endParaRPr lang="en-US"/>
        </a:p>
      </dgm:t>
    </dgm:pt>
    <dgm:pt modelId="{E4876732-6A88-48AB-AC54-D192C96C2CB8}">
      <dgm:prSet/>
      <dgm:spPr/>
      <dgm:t>
        <a:bodyPr/>
        <a:lstStyle/>
        <a:p>
          <a:pPr>
            <a:lnSpc>
              <a:spcPct val="100000"/>
            </a:lnSpc>
          </a:pPr>
          <a:r>
            <a:rPr lang="en-US" dirty="0">
              <a:latin typeface="Times New Roman" panose="02020603050405020304" pitchFamily="18" charset="0"/>
              <a:cs typeface="Times New Roman" panose="02020603050405020304" pitchFamily="18" charset="0"/>
            </a:rPr>
            <a:t>Advantages | Future Scope | Conclusion</a:t>
          </a:r>
        </a:p>
      </dgm:t>
    </dgm:pt>
    <dgm:pt modelId="{54D1BE7D-F3EC-42C7-B5A6-5F7C11D254A2}" type="parTrans" cxnId="{DFB0082B-E894-4BC5-89C4-5554C4ED33CF}">
      <dgm:prSet/>
      <dgm:spPr/>
      <dgm:t>
        <a:bodyPr/>
        <a:lstStyle/>
        <a:p>
          <a:endParaRPr lang="en-US"/>
        </a:p>
      </dgm:t>
    </dgm:pt>
    <dgm:pt modelId="{5A25F78B-06B8-401B-B7F8-CF2CA2712717}" type="sibTrans" cxnId="{DFB0082B-E894-4BC5-89C4-5554C4ED33CF}">
      <dgm:prSet/>
      <dgm:spPr/>
      <dgm:t>
        <a:bodyPr/>
        <a:lstStyle/>
        <a:p>
          <a:endParaRPr lang="en-US"/>
        </a:p>
      </dgm:t>
    </dgm:pt>
    <dgm:pt modelId="{8743FFB6-F123-4E0A-97EE-6AA754A2380B}" type="pres">
      <dgm:prSet presAssocID="{15964A1F-3325-458F-82F9-A3A4FEE963E6}" presName="root" presStyleCnt="0">
        <dgm:presLayoutVars>
          <dgm:dir/>
          <dgm:resizeHandles val="exact"/>
        </dgm:presLayoutVars>
      </dgm:prSet>
      <dgm:spPr/>
    </dgm:pt>
    <dgm:pt modelId="{AB0D7D59-BE4E-4101-8610-7852D6E0C4F0}" type="pres">
      <dgm:prSet presAssocID="{2B107FAD-4DEE-4D2A-9825-3F85B681C436}" presName="compNode" presStyleCnt="0"/>
      <dgm:spPr/>
    </dgm:pt>
    <dgm:pt modelId="{FB81D29A-40D4-4ACF-9390-0284F748B961}" type="pres">
      <dgm:prSet presAssocID="{2B107FAD-4DEE-4D2A-9825-3F85B681C436}" presName="bgRect" presStyleLbl="bgShp" presStyleIdx="0" presStyleCnt="4"/>
      <dgm:spPr/>
    </dgm:pt>
    <dgm:pt modelId="{DF2F2FAA-1339-4B56-913C-52E98B85FA97}" type="pres">
      <dgm:prSet presAssocID="{2B107FAD-4DEE-4D2A-9825-3F85B681C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3787D5BF-D21D-4694-AE43-6E66B6A58245}" type="pres">
      <dgm:prSet presAssocID="{2B107FAD-4DEE-4D2A-9825-3F85B681C436}" presName="spaceRect" presStyleCnt="0"/>
      <dgm:spPr/>
    </dgm:pt>
    <dgm:pt modelId="{B02E72F1-F4A6-4023-8DA0-EF8590530A39}" type="pres">
      <dgm:prSet presAssocID="{2B107FAD-4DEE-4D2A-9825-3F85B681C436}" presName="parTx" presStyleLbl="revTx" presStyleIdx="0" presStyleCnt="5">
        <dgm:presLayoutVars>
          <dgm:chMax val="0"/>
          <dgm:chPref val="0"/>
        </dgm:presLayoutVars>
      </dgm:prSet>
      <dgm:spPr/>
    </dgm:pt>
    <dgm:pt modelId="{4ECA1387-2DD8-4BF1-86D6-D7F13DC82DF6}" type="pres">
      <dgm:prSet presAssocID="{44713474-7184-40B2-B980-4AB963F2AF8B}" presName="sibTrans" presStyleCnt="0"/>
      <dgm:spPr/>
    </dgm:pt>
    <dgm:pt modelId="{2E1BAFBD-97B2-4CF7-9C8F-63D14C7EA03A}" type="pres">
      <dgm:prSet presAssocID="{FA41E1BB-7879-4EF8-91B7-0C981D7C1351}" presName="compNode" presStyleCnt="0"/>
      <dgm:spPr/>
    </dgm:pt>
    <dgm:pt modelId="{7285C5BA-B9D4-40C5-AF8A-F26FCB73A3AC}" type="pres">
      <dgm:prSet presAssocID="{FA41E1BB-7879-4EF8-91B7-0C981D7C1351}" presName="bgRect" presStyleLbl="bgShp" presStyleIdx="1" presStyleCnt="4"/>
      <dgm:spPr/>
    </dgm:pt>
    <dgm:pt modelId="{6158CF7A-B07E-4018-82C7-EA0293241DFE}" type="pres">
      <dgm:prSet presAssocID="{FA41E1BB-7879-4EF8-91B7-0C981D7C13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FB992C01-E0F3-4B15-9A87-CC272A625FC8}" type="pres">
      <dgm:prSet presAssocID="{FA41E1BB-7879-4EF8-91B7-0C981D7C1351}" presName="spaceRect" presStyleCnt="0"/>
      <dgm:spPr/>
    </dgm:pt>
    <dgm:pt modelId="{35253F8A-EB4C-48A6-A094-28B7AC388306}" type="pres">
      <dgm:prSet presAssocID="{FA41E1BB-7879-4EF8-91B7-0C981D7C1351}" presName="parTx" presStyleLbl="revTx" presStyleIdx="1" presStyleCnt="5" custScaleX="148958" custLinFactNeighborX="20506" custLinFactNeighborY="-556">
        <dgm:presLayoutVars>
          <dgm:chMax val="0"/>
          <dgm:chPref val="0"/>
        </dgm:presLayoutVars>
      </dgm:prSet>
      <dgm:spPr/>
    </dgm:pt>
    <dgm:pt modelId="{B323BA7C-5520-4251-95DD-872AA8476556}" type="pres">
      <dgm:prSet presAssocID="{FA41E1BB-7879-4EF8-91B7-0C981D7C1351}" presName="desTx" presStyleLbl="revTx" presStyleIdx="2" presStyleCnt="5">
        <dgm:presLayoutVars/>
      </dgm:prSet>
      <dgm:spPr/>
    </dgm:pt>
    <dgm:pt modelId="{53F1A203-091B-4289-B23F-37A534DE53FD}" type="pres">
      <dgm:prSet presAssocID="{ECCE277E-7121-4E6C-A1E4-5D14B76AE4FB}" presName="sibTrans" presStyleCnt="0"/>
      <dgm:spPr/>
    </dgm:pt>
    <dgm:pt modelId="{EE363D28-A661-4B77-ACE3-0AEDABC604C8}" type="pres">
      <dgm:prSet presAssocID="{DF1333CB-397B-4ADF-90F8-06BFF73C1CDB}" presName="compNode" presStyleCnt="0"/>
      <dgm:spPr/>
    </dgm:pt>
    <dgm:pt modelId="{6B84E3AE-F7E8-48E3-B0F1-32A973850337}" type="pres">
      <dgm:prSet presAssocID="{DF1333CB-397B-4ADF-90F8-06BFF73C1CDB}" presName="bgRect" presStyleLbl="bgShp" presStyleIdx="2" presStyleCnt="4"/>
      <dgm:spPr/>
    </dgm:pt>
    <dgm:pt modelId="{8EB5BC5B-4E08-44F2-AADF-988022AE1506}" type="pres">
      <dgm:prSet presAssocID="{DF1333CB-397B-4ADF-90F8-06BFF73C1C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007F3342-5AFE-4B73-AF0B-D383D8B1D845}" type="pres">
      <dgm:prSet presAssocID="{DF1333CB-397B-4ADF-90F8-06BFF73C1CDB}" presName="spaceRect" presStyleCnt="0"/>
      <dgm:spPr/>
    </dgm:pt>
    <dgm:pt modelId="{7B3C30BA-2355-462D-86B6-8349B5723D91}" type="pres">
      <dgm:prSet presAssocID="{DF1333CB-397B-4ADF-90F8-06BFF73C1CDB}" presName="parTx" presStyleLbl="revTx" presStyleIdx="3" presStyleCnt="5">
        <dgm:presLayoutVars>
          <dgm:chMax val="0"/>
          <dgm:chPref val="0"/>
        </dgm:presLayoutVars>
      </dgm:prSet>
      <dgm:spPr/>
    </dgm:pt>
    <dgm:pt modelId="{C4B4ABD8-002D-4BFF-80A3-C2AAF9C9ABB3}" type="pres">
      <dgm:prSet presAssocID="{7F19DBBA-CF0C-42F4-B033-EFB1934DE8DC}" presName="sibTrans" presStyleCnt="0"/>
      <dgm:spPr/>
    </dgm:pt>
    <dgm:pt modelId="{0A802F1D-79BC-44D1-8011-B665CB0769E3}" type="pres">
      <dgm:prSet presAssocID="{E4876732-6A88-48AB-AC54-D192C96C2CB8}" presName="compNode" presStyleCnt="0"/>
      <dgm:spPr/>
    </dgm:pt>
    <dgm:pt modelId="{9407A78B-48D4-484C-B78E-26B8AED006AE}" type="pres">
      <dgm:prSet presAssocID="{E4876732-6A88-48AB-AC54-D192C96C2CB8}" presName="bgRect" presStyleLbl="bgShp" presStyleIdx="3" presStyleCnt="4"/>
      <dgm:spPr/>
    </dgm:pt>
    <dgm:pt modelId="{670BFDA0-D62B-4040-8044-44EB6EDAC8F6}" type="pres">
      <dgm:prSet presAssocID="{E4876732-6A88-48AB-AC54-D192C96C2C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d Document"/>
        </a:ext>
      </dgm:extLst>
    </dgm:pt>
    <dgm:pt modelId="{E90985BA-F6CD-49E5-B997-69EE348BC390}" type="pres">
      <dgm:prSet presAssocID="{E4876732-6A88-48AB-AC54-D192C96C2CB8}" presName="spaceRect" presStyleCnt="0"/>
      <dgm:spPr/>
    </dgm:pt>
    <dgm:pt modelId="{AD7434AE-9DEA-4335-9314-62AF7CF3AEDB}" type="pres">
      <dgm:prSet presAssocID="{E4876732-6A88-48AB-AC54-D192C96C2CB8}" presName="parTx" presStyleLbl="revTx" presStyleIdx="4" presStyleCnt="5">
        <dgm:presLayoutVars>
          <dgm:chMax val="0"/>
          <dgm:chPref val="0"/>
        </dgm:presLayoutVars>
      </dgm:prSet>
      <dgm:spPr/>
    </dgm:pt>
  </dgm:ptLst>
  <dgm:cxnLst>
    <dgm:cxn modelId="{5000531B-9F63-49EE-8FD9-F7197A268C7F}" type="presOf" srcId="{FA41E1BB-7879-4EF8-91B7-0C981D7C1351}" destId="{35253F8A-EB4C-48A6-A094-28B7AC388306}" srcOrd="0" destOrd="0" presId="urn:microsoft.com/office/officeart/2018/2/layout/IconVerticalSolidList"/>
    <dgm:cxn modelId="{DFB0082B-E894-4BC5-89C4-5554C4ED33CF}" srcId="{15964A1F-3325-458F-82F9-A3A4FEE963E6}" destId="{E4876732-6A88-48AB-AC54-D192C96C2CB8}" srcOrd="3" destOrd="0" parTransId="{54D1BE7D-F3EC-42C7-B5A6-5F7C11D254A2}" sibTransId="{5A25F78B-06B8-401B-B7F8-CF2CA2712717}"/>
    <dgm:cxn modelId="{495F0033-9954-4523-860D-CBF384712AE2}" type="presOf" srcId="{DF1333CB-397B-4ADF-90F8-06BFF73C1CDB}" destId="{7B3C30BA-2355-462D-86B6-8349B5723D91}" srcOrd="0" destOrd="0" presId="urn:microsoft.com/office/officeart/2018/2/layout/IconVerticalSolidList"/>
    <dgm:cxn modelId="{17EAEC3E-D60A-4A2B-A4FF-161472E3D847}" type="presOf" srcId="{8F31A866-FEC4-4344-A078-F4529F1F2B0F}" destId="{B323BA7C-5520-4251-95DD-872AA8476556}" srcOrd="0" destOrd="0" presId="urn:microsoft.com/office/officeart/2018/2/layout/IconVerticalSolidList"/>
    <dgm:cxn modelId="{BAA9694A-DE49-41BC-B519-085F98976BBA}" srcId="{15964A1F-3325-458F-82F9-A3A4FEE963E6}" destId="{2B107FAD-4DEE-4D2A-9825-3F85B681C436}" srcOrd="0" destOrd="0" parTransId="{E2E4B3BD-29B7-4692-8B23-7DF31E000338}" sibTransId="{44713474-7184-40B2-B980-4AB963F2AF8B}"/>
    <dgm:cxn modelId="{00D2BF4B-91F0-4768-A468-3352537C4EF8}" type="presOf" srcId="{E4876732-6A88-48AB-AC54-D192C96C2CB8}" destId="{AD7434AE-9DEA-4335-9314-62AF7CF3AEDB}" srcOrd="0" destOrd="0" presId="urn:microsoft.com/office/officeart/2018/2/layout/IconVerticalSolidList"/>
    <dgm:cxn modelId="{24DD0E7C-DE02-4484-9496-727DA3A446F5}" srcId="{15964A1F-3325-458F-82F9-A3A4FEE963E6}" destId="{FA41E1BB-7879-4EF8-91B7-0C981D7C1351}" srcOrd="1" destOrd="0" parTransId="{49902172-8011-4757-B122-FD2817BC86E2}" sibTransId="{ECCE277E-7121-4E6C-A1E4-5D14B76AE4FB}"/>
    <dgm:cxn modelId="{6741A89E-CA56-4297-88B4-E33B1BB5AF55}" type="presOf" srcId="{2B107FAD-4DEE-4D2A-9825-3F85B681C436}" destId="{B02E72F1-F4A6-4023-8DA0-EF8590530A39}" srcOrd="0" destOrd="0" presId="urn:microsoft.com/office/officeart/2018/2/layout/IconVerticalSolidList"/>
    <dgm:cxn modelId="{8A7D2ECC-408E-4DBB-AEE7-DF55576EC622}" type="presOf" srcId="{15964A1F-3325-458F-82F9-A3A4FEE963E6}" destId="{8743FFB6-F123-4E0A-97EE-6AA754A2380B}" srcOrd="0" destOrd="0" presId="urn:microsoft.com/office/officeart/2018/2/layout/IconVerticalSolidList"/>
    <dgm:cxn modelId="{130567EB-BC71-420C-98B9-0FB498C5A24C}" srcId="{15964A1F-3325-458F-82F9-A3A4FEE963E6}" destId="{DF1333CB-397B-4ADF-90F8-06BFF73C1CDB}" srcOrd="2" destOrd="0" parTransId="{6D2532CC-A038-458F-B401-C69F94AA0B15}" sibTransId="{7F19DBBA-CF0C-42F4-B033-EFB1934DE8DC}"/>
    <dgm:cxn modelId="{18EEB2EF-B308-442A-B18C-0D0573090A6F}" srcId="{FA41E1BB-7879-4EF8-91B7-0C981D7C1351}" destId="{8F31A866-FEC4-4344-A078-F4529F1F2B0F}" srcOrd="0" destOrd="0" parTransId="{45664442-C292-4D6C-8C49-974AA6AE23B9}" sibTransId="{EBDCDF74-2520-400D-A908-C3BEF7F5C42B}"/>
    <dgm:cxn modelId="{B04D1032-E960-41DF-936A-A8F2622017FF}" type="presParOf" srcId="{8743FFB6-F123-4E0A-97EE-6AA754A2380B}" destId="{AB0D7D59-BE4E-4101-8610-7852D6E0C4F0}" srcOrd="0" destOrd="0" presId="urn:microsoft.com/office/officeart/2018/2/layout/IconVerticalSolidList"/>
    <dgm:cxn modelId="{E83C9C65-A078-40F3-A835-33983AAB915A}" type="presParOf" srcId="{AB0D7D59-BE4E-4101-8610-7852D6E0C4F0}" destId="{FB81D29A-40D4-4ACF-9390-0284F748B961}" srcOrd="0" destOrd="0" presId="urn:microsoft.com/office/officeart/2018/2/layout/IconVerticalSolidList"/>
    <dgm:cxn modelId="{107358D4-342C-42EF-B095-2111D48CE10E}" type="presParOf" srcId="{AB0D7D59-BE4E-4101-8610-7852D6E0C4F0}" destId="{DF2F2FAA-1339-4B56-913C-52E98B85FA97}" srcOrd="1" destOrd="0" presId="urn:microsoft.com/office/officeart/2018/2/layout/IconVerticalSolidList"/>
    <dgm:cxn modelId="{72484270-1EDF-4DEA-9CC9-80D8AFED33F4}" type="presParOf" srcId="{AB0D7D59-BE4E-4101-8610-7852D6E0C4F0}" destId="{3787D5BF-D21D-4694-AE43-6E66B6A58245}" srcOrd="2" destOrd="0" presId="urn:microsoft.com/office/officeart/2018/2/layout/IconVerticalSolidList"/>
    <dgm:cxn modelId="{B44C68DA-C902-4931-B130-176B47CFCDDA}" type="presParOf" srcId="{AB0D7D59-BE4E-4101-8610-7852D6E0C4F0}" destId="{B02E72F1-F4A6-4023-8DA0-EF8590530A39}" srcOrd="3" destOrd="0" presId="urn:microsoft.com/office/officeart/2018/2/layout/IconVerticalSolidList"/>
    <dgm:cxn modelId="{FC65EC9C-937D-4911-84A8-A891ED2C313C}" type="presParOf" srcId="{8743FFB6-F123-4E0A-97EE-6AA754A2380B}" destId="{4ECA1387-2DD8-4BF1-86D6-D7F13DC82DF6}" srcOrd="1" destOrd="0" presId="urn:microsoft.com/office/officeart/2018/2/layout/IconVerticalSolidList"/>
    <dgm:cxn modelId="{4358D950-FA86-4358-AEE4-60FA12843725}" type="presParOf" srcId="{8743FFB6-F123-4E0A-97EE-6AA754A2380B}" destId="{2E1BAFBD-97B2-4CF7-9C8F-63D14C7EA03A}" srcOrd="2" destOrd="0" presId="urn:microsoft.com/office/officeart/2018/2/layout/IconVerticalSolidList"/>
    <dgm:cxn modelId="{2EC5279C-9A5A-4D98-BACA-E4310894C805}" type="presParOf" srcId="{2E1BAFBD-97B2-4CF7-9C8F-63D14C7EA03A}" destId="{7285C5BA-B9D4-40C5-AF8A-F26FCB73A3AC}" srcOrd="0" destOrd="0" presId="urn:microsoft.com/office/officeart/2018/2/layout/IconVerticalSolidList"/>
    <dgm:cxn modelId="{15518922-09F6-4710-8764-37CA7F839974}" type="presParOf" srcId="{2E1BAFBD-97B2-4CF7-9C8F-63D14C7EA03A}" destId="{6158CF7A-B07E-4018-82C7-EA0293241DFE}" srcOrd="1" destOrd="0" presId="urn:microsoft.com/office/officeart/2018/2/layout/IconVerticalSolidList"/>
    <dgm:cxn modelId="{E9235147-9A4A-47CD-8582-B1DC6F3E2F92}" type="presParOf" srcId="{2E1BAFBD-97B2-4CF7-9C8F-63D14C7EA03A}" destId="{FB992C01-E0F3-4B15-9A87-CC272A625FC8}" srcOrd="2" destOrd="0" presId="urn:microsoft.com/office/officeart/2018/2/layout/IconVerticalSolidList"/>
    <dgm:cxn modelId="{1E6B8F64-DF69-4827-96C5-6C8C60958E74}" type="presParOf" srcId="{2E1BAFBD-97B2-4CF7-9C8F-63D14C7EA03A}" destId="{35253F8A-EB4C-48A6-A094-28B7AC388306}" srcOrd="3" destOrd="0" presId="urn:microsoft.com/office/officeart/2018/2/layout/IconVerticalSolidList"/>
    <dgm:cxn modelId="{7063BA26-8820-477D-BE92-BE2DBC6A814E}" type="presParOf" srcId="{2E1BAFBD-97B2-4CF7-9C8F-63D14C7EA03A}" destId="{B323BA7C-5520-4251-95DD-872AA8476556}" srcOrd="4" destOrd="0" presId="urn:microsoft.com/office/officeart/2018/2/layout/IconVerticalSolidList"/>
    <dgm:cxn modelId="{250AAA47-D935-4F8E-ABDF-61B82619797D}" type="presParOf" srcId="{8743FFB6-F123-4E0A-97EE-6AA754A2380B}" destId="{53F1A203-091B-4289-B23F-37A534DE53FD}" srcOrd="3" destOrd="0" presId="urn:microsoft.com/office/officeart/2018/2/layout/IconVerticalSolidList"/>
    <dgm:cxn modelId="{80CE54CC-37F9-4B68-8C64-9394B3150BC3}" type="presParOf" srcId="{8743FFB6-F123-4E0A-97EE-6AA754A2380B}" destId="{EE363D28-A661-4B77-ACE3-0AEDABC604C8}" srcOrd="4" destOrd="0" presId="urn:microsoft.com/office/officeart/2018/2/layout/IconVerticalSolidList"/>
    <dgm:cxn modelId="{1A72D6D2-A786-4D99-BB04-527781A77CA1}" type="presParOf" srcId="{EE363D28-A661-4B77-ACE3-0AEDABC604C8}" destId="{6B84E3AE-F7E8-48E3-B0F1-32A973850337}" srcOrd="0" destOrd="0" presId="urn:microsoft.com/office/officeart/2018/2/layout/IconVerticalSolidList"/>
    <dgm:cxn modelId="{47089AFE-C368-4974-B8FD-9019C132E1FE}" type="presParOf" srcId="{EE363D28-A661-4B77-ACE3-0AEDABC604C8}" destId="{8EB5BC5B-4E08-44F2-AADF-988022AE1506}" srcOrd="1" destOrd="0" presId="urn:microsoft.com/office/officeart/2018/2/layout/IconVerticalSolidList"/>
    <dgm:cxn modelId="{774C5CA3-DA9B-4093-A0E4-90BC215F0A1C}" type="presParOf" srcId="{EE363D28-A661-4B77-ACE3-0AEDABC604C8}" destId="{007F3342-5AFE-4B73-AF0B-D383D8B1D845}" srcOrd="2" destOrd="0" presId="urn:microsoft.com/office/officeart/2018/2/layout/IconVerticalSolidList"/>
    <dgm:cxn modelId="{C98BD2D7-7864-48F4-90E3-AA8178439150}" type="presParOf" srcId="{EE363D28-A661-4B77-ACE3-0AEDABC604C8}" destId="{7B3C30BA-2355-462D-86B6-8349B5723D91}" srcOrd="3" destOrd="0" presId="urn:microsoft.com/office/officeart/2018/2/layout/IconVerticalSolidList"/>
    <dgm:cxn modelId="{5AB2C195-A574-4505-AF3F-D16D1B4E9EA4}" type="presParOf" srcId="{8743FFB6-F123-4E0A-97EE-6AA754A2380B}" destId="{C4B4ABD8-002D-4BFF-80A3-C2AAF9C9ABB3}" srcOrd="5" destOrd="0" presId="urn:microsoft.com/office/officeart/2018/2/layout/IconVerticalSolidList"/>
    <dgm:cxn modelId="{3CA091BC-5B08-4C00-AA3C-04D641D31478}" type="presParOf" srcId="{8743FFB6-F123-4E0A-97EE-6AA754A2380B}" destId="{0A802F1D-79BC-44D1-8011-B665CB0769E3}" srcOrd="6" destOrd="0" presId="urn:microsoft.com/office/officeart/2018/2/layout/IconVerticalSolidList"/>
    <dgm:cxn modelId="{B4DAF372-CE3A-4A58-9DD1-2FA0B85A5A54}" type="presParOf" srcId="{0A802F1D-79BC-44D1-8011-B665CB0769E3}" destId="{9407A78B-48D4-484C-B78E-26B8AED006AE}" srcOrd="0" destOrd="0" presId="urn:microsoft.com/office/officeart/2018/2/layout/IconVerticalSolidList"/>
    <dgm:cxn modelId="{F4E32462-8C7E-4351-88F0-407C1389BF48}" type="presParOf" srcId="{0A802F1D-79BC-44D1-8011-B665CB0769E3}" destId="{670BFDA0-D62B-4040-8044-44EB6EDAC8F6}" srcOrd="1" destOrd="0" presId="urn:microsoft.com/office/officeart/2018/2/layout/IconVerticalSolidList"/>
    <dgm:cxn modelId="{B0687062-EB95-44CA-99B7-32FB4DAF8A0D}" type="presParOf" srcId="{0A802F1D-79BC-44D1-8011-B665CB0769E3}" destId="{E90985BA-F6CD-49E5-B997-69EE348BC390}" srcOrd="2" destOrd="0" presId="urn:microsoft.com/office/officeart/2018/2/layout/IconVerticalSolidList"/>
    <dgm:cxn modelId="{D330DBB5-DFCC-4636-A06A-69FB753C23AF}" type="presParOf" srcId="{0A802F1D-79BC-44D1-8011-B665CB0769E3}" destId="{AD7434AE-9DEA-4335-9314-62AF7CF3A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D29A-40D4-4ACF-9390-0284F748B961}">
      <dsp:nvSpPr>
        <dsp:cNvPr id="0" name=""/>
        <dsp:cNvSpPr/>
      </dsp:nvSpPr>
      <dsp:spPr>
        <a:xfrm>
          <a:off x="0" y="1757"/>
          <a:ext cx="7098792" cy="89093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F2FAA-1339-4B56-913C-52E98B85FA97}">
      <dsp:nvSpPr>
        <dsp:cNvPr id="0" name=""/>
        <dsp:cNvSpPr/>
      </dsp:nvSpPr>
      <dsp:spPr>
        <a:xfrm>
          <a:off x="269507" y="202217"/>
          <a:ext cx="490013" cy="49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E72F1-F4A6-4023-8DA0-EF8590530A39}">
      <dsp:nvSpPr>
        <dsp:cNvPr id="0" name=""/>
        <dsp:cNvSpPr/>
      </dsp:nvSpPr>
      <dsp:spPr>
        <a:xfrm>
          <a:off x="1029028" y="1757"/>
          <a:ext cx="6069763"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Introduction</a:t>
          </a:r>
        </a:p>
      </dsp:txBody>
      <dsp:txXfrm>
        <a:off x="1029028" y="1757"/>
        <a:ext cx="6069763" cy="890933"/>
      </dsp:txXfrm>
    </dsp:sp>
    <dsp:sp modelId="{7285C5BA-B9D4-40C5-AF8A-F26FCB73A3AC}">
      <dsp:nvSpPr>
        <dsp:cNvPr id="0" name=""/>
        <dsp:cNvSpPr/>
      </dsp:nvSpPr>
      <dsp:spPr>
        <a:xfrm>
          <a:off x="0" y="1115424"/>
          <a:ext cx="7098792" cy="89093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CF7A-B07E-4018-82C7-EA0293241DFE}">
      <dsp:nvSpPr>
        <dsp:cNvPr id="0" name=""/>
        <dsp:cNvSpPr/>
      </dsp:nvSpPr>
      <dsp:spPr>
        <a:xfrm>
          <a:off x="269507" y="1315884"/>
          <a:ext cx="490013" cy="490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53F8A-EB4C-48A6-A094-28B7AC388306}">
      <dsp:nvSpPr>
        <dsp:cNvPr id="0" name=""/>
        <dsp:cNvSpPr/>
      </dsp:nvSpPr>
      <dsp:spPr>
        <a:xfrm>
          <a:off x="902112" y="1110471"/>
          <a:ext cx="4758398"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Application | Objective | Components</a:t>
          </a:r>
        </a:p>
      </dsp:txBody>
      <dsp:txXfrm>
        <a:off x="902112" y="1110471"/>
        <a:ext cx="4758398" cy="890933"/>
      </dsp:txXfrm>
    </dsp:sp>
    <dsp:sp modelId="{B323BA7C-5520-4251-95DD-872AA8476556}">
      <dsp:nvSpPr>
        <dsp:cNvPr id="0" name=""/>
        <dsp:cNvSpPr/>
      </dsp:nvSpPr>
      <dsp:spPr>
        <a:xfrm>
          <a:off x="4223484" y="1115424"/>
          <a:ext cx="2875307"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800100">
            <a:lnSpc>
              <a:spcPct val="10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dsp:txBody>
      <dsp:txXfrm>
        <a:off x="4223484" y="1115424"/>
        <a:ext cx="2875307" cy="890933"/>
      </dsp:txXfrm>
    </dsp:sp>
    <dsp:sp modelId="{6B84E3AE-F7E8-48E3-B0F1-32A973850337}">
      <dsp:nvSpPr>
        <dsp:cNvPr id="0" name=""/>
        <dsp:cNvSpPr/>
      </dsp:nvSpPr>
      <dsp:spPr>
        <a:xfrm>
          <a:off x="0" y="2229091"/>
          <a:ext cx="7098792" cy="89093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5BC5B-4E08-44F2-AADF-988022AE1506}">
      <dsp:nvSpPr>
        <dsp:cNvPr id="0" name=""/>
        <dsp:cNvSpPr/>
      </dsp:nvSpPr>
      <dsp:spPr>
        <a:xfrm>
          <a:off x="269507" y="2429551"/>
          <a:ext cx="490013" cy="49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C30BA-2355-462D-86B6-8349B5723D91}">
      <dsp:nvSpPr>
        <dsp:cNvPr id="0" name=""/>
        <dsp:cNvSpPr/>
      </dsp:nvSpPr>
      <dsp:spPr>
        <a:xfrm>
          <a:off x="1029028" y="2229091"/>
          <a:ext cx="6069763"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DFD </a:t>
          </a:r>
        </a:p>
      </dsp:txBody>
      <dsp:txXfrm>
        <a:off x="1029028" y="2229091"/>
        <a:ext cx="6069763" cy="890933"/>
      </dsp:txXfrm>
    </dsp:sp>
    <dsp:sp modelId="{9407A78B-48D4-484C-B78E-26B8AED006AE}">
      <dsp:nvSpPr>
        <dsp:cNvPr id="0" name=""/>
        <dsp:cNvSpPr/>
      </dsp:nvSpPr>
      <dsp:spPr>
        <a:xfrm>
          <a:off x="0" y="3342758"/>
          <a:ext cx="7098792" cy="89093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BFDA0-D62B-4040-8044-44EB6EDAC8F6}">
      <dsp:nvSpPr>
        <dsp:cNvPr id="0" name=""/>
        <dsp:cNvSpPr/>
      </dsp:nvSpPr>
      <dsp:spPr>
        <a:xfrm>
          <a:off x="269507" y="3543218"/>
          <a:ext cx="490013" cy="49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434AE-9DEA-4335-9314-62AF7CF3AEDB}">
      <dsp:nvSpPr>
        <dsp:cNvPr id="0" name=""/>
        <dsp:cNvSpPr/>
      </dsp:nvSpPr>
      <dsp:spPr>
        <a:xfrm>
          <a:off x="1029028" y="3342758"/>
          <a:ext cx="6069763"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Advantages | Future Scope | Conclusion</a:t>
          </a:r>
        </a:p>
      </dsp:txBody>
      <dsp:txXfrm>
        <a:off x="1029028" y="3342758"/>
        <a:ext cx="6069763" cy="8909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077721B-FECC-46FB-A99B-51D756736A6D}" type="datetimeFigureOut">
              <a:rPr lang="en-IN" smtClean="0"/>
              <a:t>07-02-2022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C41EAFE-BDA5-41E0-8346-61670CE5D6DD}" type="slidenum">
              <a:rPr lang="en-IN" smtClean="0"/>
              <a:t>‹#›</a:t>
            </a:fld>
            <a:endParaRPr lang="en-IN"/>
          </a:p>
        </p:txBody>
      </p:sp>
    </p:spTree>
    <p:extLst>
      <p:ext uri="{BB962C8B-B14F-4D97-AF65-F5344CB8AC3E}">
        <p14:creationId xmlns:p14="http://schemas.microsoft.com/office/powerpoint/2010/main" val="110288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0852-406D-4C47-A425-4C2A19BADF1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5CBB7F-DA22-4C08-9BAA-690EBCFCA0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784B2-8740-416D-B84B-62A6A2A495D7}"/>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10D06BB7-26CA-40CB-AF48-C8C51C4C8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CD32F-7F70-4613-9C09-45C14E1FC31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042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FA05-8089-4603-B3C1-2C37B55ED3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9236C-9B0F-4DC9-B5F8-08F50B92C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BEE39-5A5C-461F-A57A-DBC127221492}"/>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F4CDF2E2-5081-4DBE-99CA-EAA09056F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9BE53-36F8-43E9-A5A4-6D24F25692F9}"/>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394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ED1F3-0EA6-4131-9720-F36E22225F6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96751B-68DB-4958-B71A-4EB4FE20AD1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C455C-F93A-41EA-9787-416EB9C85455}"/>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BF8CE19B-17D3-4700-BF18-DF4C054A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FE6C5-BB12-4F95-B7E6-3E032C59BA20}"/>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88776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4166971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721274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88245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51987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0D6A3-F1FE-41E9-B1C8-C7C82E83739F}"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73897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0D6A3-F1FE-41E9-B1C8-C7C82E83739F}"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4243254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0D6A3-F1FE-41E9-B1C8-C7C82E83739F}"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4212371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277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C953-4ED2-4782-9352-6C9F75F10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6B0944-D55A-4E57-A0C1-FF7DDF382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9409E-AAE2-48A8-A60D-546A7D4202D5}"/>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BA73DBAE-8AA9-43AD-8805-8E8052C12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2B8D-3A29-4D50-A537-F18234CD8DB7}"/>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13821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71448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461812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BDA5122-FA5C-4278-B2E8-63AACA258256}"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5760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345829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DA5122-FA5C-4278-B2E8-63AACA258256}"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8245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383765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832400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16922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6CBA-E38E-43DC-B995-B720AAF80A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BA14CB-3FC1-4632-A471-D8239DAE65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7FB6B-FBC1-43C3-A5A2-54FED7E48A8D}"/>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ED6E8B65-B8A9-4EF8-AD7E-836F5CC41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5D3A0-E548-4225-A3FA-CA83EF22771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46205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C69-06B8-49AE-931D-056022CF8D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025936-1DB1-4B22-B26F-61DFE9C0027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D7652-75DC-49A0-B8A2-EADE7B104BF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F9A59E-04EC-439F-84BA-2459EC8F145F}"/>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a:extLst>
              <a:ext uri="{FF2B5EF4-FFF2-40B4-BE49-F238E27FC236}">
                <a16:creationId xmlns:a16="http://schemas.microsoft.com/office/drawing/2014/main" id="{61664FAE-1BED-4B95-8637-81AB1C8F6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B8928-4663-4573-A72B-41312FA324A3}"/>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84303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99D6-0E5C-4AE3-9FAC-F235F8DA9C7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51E3D-E0CA-4684-A8FB-2EC567275F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3FC7A-31FF-414A-99B4-5E88FDC3F54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19C8AE-9231-421E-BB24-160848C621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79991-C506-4505-8403-882450C6380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CD8524-004F-4147-80E6-AB9447FDBA13}"/>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8" name="Footer Placeholder 7">
            <a:extLst>
              <a:ext uri="{FF2B5EF4-FFF2-40B4-BE49-F238E27FC236}">
                <a16:creationId xmlns:a16="http://schemas.microsoft.com/office/drawing/2014/main" id="{FD36AE2E-0CC9-4F49-86B8-BCA659420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932B1-F2C7-4148-8AD6-8E55287BB43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030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655B-D911-40AD-AB6E-29E55E7874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C4711-0A9C-46BA-8871-A9F6AEE353EF}"/>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4" name="Footer Placeholder 3">
            <a:extLst>
              <a:ext uri="{FF2B5EF4-FFF2-40B4-BE49-F238E27FC236}">
                <a16:creationId xmlns:a16="http://schemas.microsoft.com/office/drawing/2014/main" id="{25D86D60-6D0C-490D-B72C-25F428E9E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87A82-27CA-47D8-A3B2-E05CF9E35DE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50264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EE0BA-E56D-4CC9-8935-5C0AD4983A91}"/>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3" name="Footer Placeholder 2">
            <a:extLst>
              <a:ext uri="{FF2B5EF4-FFF2-40B4-BE49-F238E27FC236}">
                <a16:creationId xmlns:a16="http://schemas.microsoft.com/office/drawing/2014/main" id="{3168AB5D-105F-4B14-A185-0A2D712CE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C360E-E484-4B51-80BF-A19226C769EA}"/>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5713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C232-CA6D-4640-AB49-4BA6FC5A11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0407A0-CBC6-4A23-A0E1-419E0AB9AF5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4EC5EF-0289-4FFC-B796-3644F36DF0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4E56F3A-88E7-4712-9212-9F35CDF12770}"/>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a:extLst>
              <a:ext uri="{FF2B5EF4-FFF2-40B4-BE49-F238E27FC236}">
                <a16:creationId xmlns:a16="http://schemas.microsoft.com/office/drawing/2014/main" id="{46C9C5B0-E270-4487-B297-7E4D8D81E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B286-C717-4D95-8B52-E589CB530C9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1060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6AF-B037-4619-994F-968CF5803FA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E6D97-98D7-42F4-887F-E0ECA2D4E58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9B0C19F-8D79-472D-A2F7-949A6C9F56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FEEE00-327A-4CFD-9D4C-6FB835394DEA}"/>
              </a:ext>
            </a:extLst>
          </p:cNvPr>
          <p:cNvSpPr>
            <a:spLocks noGrp="1"/>
          </p:cNvSpPr>
          <p:nvPr>
            <p:ph type="dt" sz="half" idx="10"/>
          </p:nvPr>
        </p:nvSpPr>
        <p:spPr/>
        <p:txBody>
          <a:bodyPr/>
          <a:lstStyle/>
          <a:p>
            <a:fld id="{D1A0D6A3-F1FE-41E9-B1C8-C7C82E83739F}" type="datetimeFigureOut">
              <a:rPr lang="en-US" smtClean="0"/>
              <a:pPr/>
              <a:t>2/7/2022</a:t>
            </a:fld>
            <a:endParaRPr lang="en-US"/>
          </a:p>
        </p:txBody>
      </p:sp>
      <p:sp>
        <p:nvSpPr>
          <p:cNvPr id="6" name="Footer Placeholder 5">
            <a:extLst>
              <a:ext uri="{FF2B5EF4-FFF2-40B4-BE49-F238E27FC236}">
                <a16:creationId xmlns:a16="http://schemas.microsoft.com/office/drawing/2014/main" id="{5F9A921A-40CE-4B2F-9E6E-4161F4CEA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9256-BD01-4641-8359-9591DED7035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7357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DE892-9B6F-43E3-8ED6-9A51F704222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776F2-9097-4149-9155-ECD690DDA2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FFE99-20E0-44CA-BD94-DFE5D176E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A0D6A3-F1FE-41E9-B1C8-C7C82E83739F}" type="datetimeFigureOut">
              <a:rPr lang="en-US" smtClean="0"/>
              <a:pPr/>
              <a:t>2/7/2022</a:t>
            </a:fld>
            <a:endParaRPr lang="en-US"/>
          </a:p>
        </p:txBody>
      </p:sp>
      <p:sp>
        <p:nvSpPr>
          <p:cNvPr id="5" name="Footer Placeholder 4">
            <a:extLst>
              <a:ext uri="{FF2B5EF4-FFF2-40B4-BE49-F238E27FC236}">
                <a16:creationId xmlns:a16="http://schemas.microsoft.com/office/drawing/2014/main" id="{E14AFE32-68A6-4FD4-B510-099E894BF1B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8924D-C036-4D4F-8EDC-60FF17F649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DA5122-FA5C-4278-B2E8-63AACA258256}" type="slidenum">
              <a:rPr lang="en-US" smtClean="0"/>
              <a:pPr/>
              <a:t>‹#›</a:t>
            </a:fld>
            <a:endParaRPr lang="en-US"/>
          </a:p>
        </p:txBody>
      </p:sp>
    </p:spTree>
    <p:extLst>
      <p:ext uri="{BB962C8B-B14F-4D97-AF65-F5344CB8AC3E}">
        <p14:creationId xmlns:p14="http://schemas.microsoft.com/office/powerpoint/2010/main" val="383272473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1A0D6A3-F1FE-41E9-B1C8-C7C82E83739F}" type="datetimeFigureOut">
              <a:rPr lang="en-US" smtClean="0"/>
              <a:pPr/>
              <a:t>2/7/2022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BDA5122-FA5C-4278-B2E8-63AACA258256}" type="slidenum">
              <a:rPr lang="en-US" smtClean="0"/>
              <a:pPr/>
              <a:t>‹#›</a:t>
            </a:fld>
            <a:endParaRPr lang="en-US"/>
          </a:p>
        </p:txBody>
      </p:sp>
    </p:spTree>
    <p:extLst>
      <p:ext uri="{BB962C8B-B14F-4D97-AF65-F5344CB8AC3E}">
        <p14:creationId xmlns:p14="http://schemas.microsoft.com/office/powerpoint/2010/main" val="56195712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google.co/" TargetMode="External"/><Relationship Id="rId1" Type="http://schemas.openxmlformats.org/officeDocument/2006/relationships/slideLayout" Target="../slideLayouts/slideLayout17.xml"/><Relationship Id="rId5" Type="http://schemas.openxmlformats.org/officeDocument/2006/relationships/hyperlink" Target="http://www.books.google.co.in/" TargetMode="External"/><Relationship Id="rId4" Type="http://schemas.openxmlformats.org/officeDocument/2006/relationships/hyperlink" Target="http://www.google.co.in.imghp/"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41" y="-368194"/>
            <a:ext cx="8840518" cy="1110575"/>
          </a:xfrm>
        </p:spPr>
        <p:txBody>
          <a:bodyPr anchor="b">
            <a:noAutofit/>
          </a:bodyPr>
          <a:lstStyle/>
          <a:p>
            <a:pPr algn="ctr"/>
            <a:b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br>
            <a:b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br>
            <a: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t>Shri Vaishnav Vidyapeeth Vishwavidyalaya</a:t>
            </a:r>
            <a:endParaRPr lang="en-US" sz="3200" b="1" dirty="0">
              <a:ln>
                <a:solidFill>
                  <a:schemeClr val="bg1"/>
                </a:solidFill>
              </a:ln>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3833307"/>
            <a:ext cx="8070056" cy="830997"/>
          </a:xfrm>
          <a:scene3d>
            <a:camera prst="obliqueBottomRight"/>
            <a:lightRig rig="threePt" dir="t"/>
          </a:scene3d>
        </p:spPr>
        <p:txBody>
          <a:bodyPr anchor="ctr">
            <a:normAutofit/>
          </a:bodyPr>
          <a:lstStyle/>
          <a:p>
            <a:pPr algn="ctr"/>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Automated Wheelchair</a:t>
            </a:r>
          </a:p>
        </p:txBody>
      </p:sp>
      <p:pic>
        <p:nvPicPr>
          <p:cNvPr id="5" name="Picture 4" descr="download (2).jpg"/>
          <p:cNvPicPr>
            <a:picLocks noChangeAspect="1"/>
          </p:cNvPicPr>
          <p:nvPr/>
        </p:nvPicPr>
        <p:blipFill>
          <a:blip r:embed="rId2"/>
          <a:stretch>
            <a:fillRect/>
          </a:stretch>
        </p:blipFill>
        <p:spPr>
          <a:xfrm>
            <a:off x="3725518" y="2156806"/>
            <a:ext cx="1692964" cy="1455096"/>
          </a:xfrm>
          <a:prstGeom prst="rect">
            <a:avLst/>
          </a:prstGeom>
        </p:spPr>
      </p:pic>
      <p:sp>
        <p:nvSpPr>
          <p:cNvPr id="12" name="TextBox 11"/>
          <p:cNvSpPr txBox="1"/>
          <p:nvPr/>
        </p:nvSpPr>
        <p:spPr>
          <a:xfrm>
            <a:off x="5053945" y="4717493"/>
            <a:ext cx="1747309" cy="984885"/>
          </a:xfrm>
          <a:prstGeom prst="rect">
            <a:avLst/>
          </a:prstGeom>
          <a:noFill/>
        </p:spPr>
        <p:txBody>
          <a:bodyPr wrap="square" rtlCol="0" anchor="b">
            <a:spAutoFit/>
          </a:bodyPr>
          <a:lstStyle/>
          <a:p>
            <a:r>
              <a:rPr lang="en-US" b="1" dirty="0">
                <a:latin typeface="Times New Roman" panose="02020603050405020304" pitchFamily="18" charset="0"/>
                <a:ea typeface="Cambria Math" pitchFamily="18" charset="0"/>
                <a:cs typeface="Times New Roman" panose="02020603050405020304" pitchFamily="18" charset="0"/>
              </a:rPr>
              <a:t>Presented By:- </a:t>
            </a:r>
            <a:endParaRPr lang="en-US"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990600" y="4990270"/>
            <a:ext cx="4063345" cy="142757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Branch: 		IT-B</a:t>
            </a:r>
          </a:p>
          <a:p>
            <a:pPr algn="just"/>
            <a:r>
              <a:rPr lang="en-US" b="1" dirty="0">
                <a:latin typeface="Times New Roman" panose="02020603050405020304" pitchFamily="18" charset="0"/>
                <a:cs typeface="Times New Roman" panose="02020603050405020304" pitchFamily="18" charset="0"/>
              </a:rPr>
              <a:t>Subject:		Internet of Things	</a:t>
            </a:r>
          </a:p>
          <a:p>
            <a:pPr algn="just"/>
            <a:r>
              <a:rPr lang="en-US" b="1" dirty="0">
                <a:latin typeface="Times New Roman" panose="02020603050405020304" pitchFamily="18" charset="0"/>
                <a:cs typeface="Times New Roman" panose="02020603050405020304" pitchFamily="18" charset="0"/>
              </a:rPr>
              <a:t>		[BTIT502]</a:t>
            </a:r>
          </a:p>
          <a:p>
            <a:pPr algn="just">
              <a:lnSpc>
                <a:spcPct val="150000"/>
              </a:lnSpc>
            </a:pPr>
            <a:r>
              <a:rPr lang="en-US" b="1" dirty="0">
                <a:latin typeface="Times New Roman" panose="02020603050405020304" pitchFamily="18" charset="0"/>
                <a:cs typeface="Times New Roman" panose="02020603050405020304" pitchFamily="18" charset="0"/>
              </a:rPr>
              <a:t>Submitted To:	Prof. Richa Jain</a:t>
            </a:r>
          </a:p>
        </p:txBody>
      </p:sp>
      <p:sp>
        <p:nvSpPr>
          <p:cNvPr id="9" name="Title 1">
            <a:extLst>
              <a:ext uri="{FF2B5EF4-FFF2-40B4-BE49-F238E27FC236}">
                <a16:creationId xmlns:a16="http://schemas.microsoft.com/office/drawing/2014/main" id="{EB32E01E-0EBE-4559-ABA9-A687D5CB43AC}"/>
              </a:ext>
            </a:extLst>
          </p:cNvPr>
          <p:cNvSpPr txBox="1">
            <a:spLocks/>
          </p:cNvSpPr>
          <p:nvPr/>
        </p:nvSpPr>
        <p:spPr>
          <a:xfrm>
            <a:off x="151741" y="-11423"/>
            <a:ext cx="9144000" cy="1384995"/>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2900" b="1" dirty="0">
                <a:ln>
                  <a:solidFill>
                    <a:schemeClr val="bg1"/>
                  </a:solidFill>
                </a:ln>
                <a:solidFill>
                  <a:schemeClr val="tx1"/>
                </a:solidFill>
                <a:effectLst/>
                <a:latin typeface="Times New Roman" panose="02020603050405020304" pitchFamily="18" charset="0"/>
                <a:cs typeface="Times New Roman" panose="02020603050405020304" pitchFamily="18" charset="0"/>
              </a:rPr>
              <a:t>Shri Vaishnav Institute of Information and Technology</a:t>
            </a:r>
          </a:p>
        </p:txBody>
      </p:sp>
      <p:sp>
        <p:nvSpPr>
          <p:cNvPr id="4" name="TextBox 3">
            <a:extLst>
              <a:ext uri="{FF2B5EF4-FFF2-40B4-BE49-F238E27FC236}">
                <a16:creationId xmlns:a16="http://schemas.microsoft.com/office/drawing/2014/main" id="{1D587D36-CFA1-4DC2-89A8-E2AFBD697BB3}"/>
              </a:ext>
            </a:extLst>
          </p:cNvPr>
          <p:cNvSpPr txBox="1"/>
          <p:nvPr/>
        </p:nvSpPr>
        <p:spPr>
          <a:xfrm>
            <a:off x="5002065" y="5136048"/>
            <a:ext cx="4414736" cy="1525418"/>
          </a:xfrm>
          <a:prstGeom prst="rect">
            <a:avLst/>
          </a:prstGeom>
          <a:noFill/>
        </p:spPr>
        <p:txBody>
          <a:bodyPr wrap="square" rtlCol="0">
            <a:spAutoFit/>
          </a:bodyPr>
          <a:lstStyle/>
          <a:p>
            <a:pPr marL="342900" indent="-342900" algn="l">
              <a:lnSpc>
                <a:spcPct val="150000"/>
              </a:lnSpc>
              <a:buFont typeface="+mj-lt"/>
              <a:buAutoNum type="arabicPeriod"/>
            </a:pPr>
            <a:r>
              <a:rPr lang="en-US" sz="1600" b="1" dirty="0" err="1">
                <a:latin typeface="Times New Roman" panose="02020603050405020304" pitchFamily="18" charset="0"/>
                <a:ea typeface="Cambria Math" pitchFamily="18" charset="0"/>
                <a:cs typeface="Times New Roman" panose="02020603050405020304" pitchFamily="18" charset="0"/>
              </a:rPr>
              <a:t>Rishika</a:t>
            </a:r>
            <a:r>
              <a:rPr lang="en-US" sz="1600" b="1" dirty="0">
                <a:latin typeface="Times New Roman" panose="02020603050405020304" pitchFamily="18" charset="0"/>
                <a:ea typeface="Cambria Math" pitchFamily="18" charset="0"/>
                <a:cs typeface="Times New Roman" panose="02020603050405020304" pitchFamily="18" charset="0"/>
              </a:rPr>
              <a:t> Jain [19100BTIT6604]</a:t>
            </a:r>
          </a:p>
          <a:p>
            <a:pPr marL="342900" indent="-342900" algn="l">
              <a:lnSpc>
                <a:spcPct val="150000"/>
              </a:lnSpc>
              <a:buFont typeface="+mj-lt"/>
              <a:buAutoNum type="arabicPeriod"/>
            </a:pPr>
            <a:r>
              <a:rPr lang="en-US" sz="1600" b="1" dirty="0" err="1">
                <a:latin typeface="Times New Roman" panose="02020603050405020304" pitchFamily="18" charset="0"/>
                <a:ea typeface="Cambria Math" pitchFamily="18" charset="0"/>
                <a:cs typeface="Times New Roman" panose="02020603050405020304" pitchFamily="18" charset="0"/>
              </a:rPr>
              <a:t>Sabiha</a:t>
            </a:r>
            <a:r>
              <a:rPr lang="en-US" sz="1600" b="1" dirty="0">
                <a:latin typeface="Times New Roman" panose="02020603050405020304" pitchFamily="18" charset="0"/>
                <a:ea typeface="Cambria Math" pitchFamily="18" charset="0"/>
                <a:cs typeface="Times New Roman" panose="02020603050405020304" pitchFamily="18" charset="0"/>
              </a:rPr>
              <a:t> Bee [19100BTIT6606]</a:t>
            </a:r>
          </a:p>
          <a:p>
            <a:pPr marL="342900" indent="-342900" algn="l">
              <a:lnSpc>
                <a:spcPct val="150000"/>
              </a:lnSpc>
              <a:buFont typeface="+mj-lt"/>
              <a:buAutoNum type="arabicPeriod"/>
            </a:pPr>
            <a:r>
              <a:rPr lang="en-US" sz="1600" b="1" dirty="0">
                <a:latin typeface="Times New Roman" panose="02020603050405020304" pitchFamily="18" charset="0"/>
                <a:ea typeface="Cambria Math" pitchFamily="18" charset="0"/>
                <a:cs typeface="Times New Roman" panose="02020603050405020304" pitchFamily="18" charset="0"/>
              </a:rPr>
              <a:t>Shraddha Vishwakarma [19100BTIT6613]</a:t>
            </a:r>
          </a:p>
          <a:p>
            <a:pPr marL="342900" indent="-342900" algn="l">
              <a:lnSpc>
                <a:spcPct val="150000"/>
              </a:lnSpc>
              <a:buFont typeface="+mj-lt"/>
              <a:buAutoNum type="arabicPeriod"/>
            </a:pPr>
            <a:r>
              <a:rPr lang="en-US" sz="1600" b="1" dirty="0">
                <a:latin typeface="Times New Roman" panose="02020603050405020304" pitchFamily="18" charset="0"/>
                <a:ea typeface="Cambria Math" pitchFamily="18" charset="0"/>
                <a:cs typeface="Times New Roman" panose="02020603050405020304" pitchFamily="18" charset="0"/>
              </a:rPr>
              <a:t>Shristi Sisodiya [19100BTIT6615]</a:t>
            </a:r>
          </a:p>
        </p:txBody>
      </p:sp>
      <p:sp>
        <p:nvSpPr>
          <p:cNvPr id="6" name="TextBox 5">
            <a:extLst>
              <a:ext uri="{FF2B5EF4-FFF2-40B4-BE49-F238E27FC236}">
                <a16:creationId xmlns:a16="http://schemas.microsoft.com/office/drawing/2014/main" id="{8301BFB5-92A3-457B-AD4F-E2DEB1B6EB2E}"/>
              </a:ext>
            </a:extLst>
          </p:cNvPr>
          <p:cNvSpPr txBox="1"/>
          <p:nvPr/>
        </p:nvSpPr>
        <p:spPr>
          <a:xfrm>
            <a:off x="532741" y="1395731"/>
            <a:ext cx="8382000" cy="461665"/>
          </a:xfrm>
          <a:prstGeom prst="rect">
            <a:avLst/>
          </a:prstGeom>
          <a:noFill/>
        </p:spPr>
        <p:txBody>
          <a:bodyPr wrap="square" rtlCol="0">
            <a:spAutoFit/>
          </a:bodyPr>
          <a:lstStyle/>
          <a:p>
            <a:pPr algn="ctr"/>
            <a:r>
              <a:rPr lang="en-US" sz="2400" b="1" dirty="0">
                <a:ln>
                  <a:solidFill>
                    <a:schemeClr val="bg1"/>
                  </a:solidFill>
                </a:ln>
                <a:solidFill>
                  <a:schemeClr val="tx1"/>
                </a:solidFill>
                <a:latin typeface="Times New Roman" panose="02020603050405020304" pitchFamily="18" charset="0"/>
                <a:cs typeface="Times New Roman" panose="02020603050405020304" pitchFamily="18" charset="0"/>
              </a:rPr>
              <a:t>Department of Information Technology</a:t>
            </a:r>
          </a:p>
        </p:txBody>
      </p:sp>
      <p:sp>
        <p:nvSpPr>
          <p:cNvPr id="13" name="TextBox 12">
            <a:extLst>
              <a:ext uri="{FF2B5EF4-FFF2-40B4-BE49-F238E27FC236}">
                <a16:creationId xmlns:a16="http://schemas.microsoft.com/office/drawing/2014/main" id="{8F24DEDC-045A-47E8-A5F6-45DD7F626808}"/>
              </a:ext>
            </a:extLst>
          </p:cNvPr>
          <p:cNvSpPr txBox="1"/>
          <p:nvPr/>
        </p:nvSpPr>
        <p:spPr>
          <a:xfrm>
            <a:off x="2283239" y="3622047"/>
            <a:ext cx="4722778" cy="461665"/>
          </a:xfrm>
          <a:prstGeom prst="rect">
            <a:avLst/>
          </a:prstGeom>
          <a:noFill/>
        </p:spPr>
        <p:txBody>
          <a:bodyPr wrap="square">
            <a:spAutoFit/>
          </a:bodyPr>
          <a:lstStyle/>
          <a:p>
            <a:pPr algn="ctr"/>
            <a:r>
              <a:rPr lang="en-US" sz="2400" b="1" dirty="0">
                <a:ln>
                  <a:solidFill>
                    <a:schemeClr val="bg1"/>
                  </a:solidFill>
                </a:ln>
                <a:solidFill>
                  <a:schemeClr val="tx1"/>
                </a:solidFill>
                <a:latin typeface="Times New Roman" panose="02020603050405020304" pitchFamily="18" charset="0"/>
                <a:cs typeface="Times New Roman" panose="02020603050405020304" pitchFamily="18" charset="0"/>
              </a:rPr>
              <a:t>Session January-June 2022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AB17-7805-4B26-BEAE-791E2FA46231}"/>
              </a:ext>
            </a:extLst>
          </p:cNvPr>
          <p:cNvSpPr>
            <a:spLocks noGrp="1"/>
          </p:cNvSpPr>
          <p:nvPr>
            <p:ph type="title"/>
          </p:nvPr>
        </p:nvSpPr>
        <p:spPr>
          <a:xfrm>
            <a:off x="1435608" y="274638"/>
            <a:ext cx="3136392" cy="114300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0B2B33AE-BB29-4E18-8863-9D72880C9689}"/>
              </a:ext>
            </a:extLst>
          </p:cNvPr>
          <p:cNvGraphicFramePr>
            <a:graphicFrameLocks noGrp="1"/>
          </p:cNvGraphicFramePr>
          <p:nvPr>
            <p:ph idx="1"/>
            <p:extLst>
              <p:ext uri="{D42A27DB-BD31-4B8C-83A1-F6EECF244321}">
                <p14:modId xmlns:p14="http://schemas.microsoft.com/office/powerpoint/2010/main" val="269457934"/>
              </p:ext>
            </p:extLst>
          </p:nvPr>
        </p:nvGraphicFramePr>
        <p:xfrm>
          <a:off x="1435608" y="1676400"/>
          <a:ext cx="7098792"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55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Introduction</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90600" y="990600"/>
            <a:ext cx="7790688" cy="4648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aim of this project is to use wheelchair automatically for moving forward, backward, Left &amp; Right. The overall framework of this project is to restore autonomy to severely Disabled people by helping them use independently a power wheelchair.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wheelchair is an electric wheelchair fitted with acceleration sensors, obstacle sensor and computer to help less able drivers achieve some independent mobility. By just tilting acceleration sensor wheelchair can be moved in four directions.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obstacle sensor can help the rider control the wheelchair by taking over some of the responsibility for steering and avoiding objects until he or she is able to handle the job. The amount of work that the rider chooses to do and how much control is taken by the chair is decided by the rider and his or her care. Obstacle in the way can be determined by wheelchair and wheelchair will stop automatically</a:t>
            </a:r>
          </a:p>
          <a:p>
            <a:pPr algn="ctr">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70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3980" y="1862289"/>
            <a:ext cx="7498080" cy="1143000"/>
          </a:xfrm>
        </p:spPr>
        <p:txBody>
          <a:bodyPr anchor="b">
            <a:normAutofit/>
          </a:bodyPr>
          <a:lstStyle/>
          <a:p>
            <a:pPr defTabSz="914400">
              <a:spcBef>
                <a:spcPct val="20000"/>
              </a:spcBef>
              <a:defRPr/>
            </a:pPr>
            <a:r>
              <a:rPr lang="en-US" sz="2800" b="1" dirty="0">
                <a:solidFill>
                  <a:prstClr val="black"/>
                </a:solidFill>
                <a:latin typeface="Times New Roman" pitchFamily="18" charset="0"/>
                <a:ea typeface="+mn-ea"/>
                <a:cs typeface="Times New Roman" pitchFamily="18" charset="0"/>
              </a:rPr>
              <a:t>Objectives of Automated Wheelchair</a:t>
            </a:r>
          </a:p>
        </p:txBody>
      </p:sp>
      <p:sp>
        <p:nvSpPr>
          <p:cNvPr id="5" name="Content Placeholder 4"/>
          <p:cNvSpPr>
            <a:spLocks noGrp="1"/>
          </p:cNvSpPr>
          <p:nvPr>
            <p:ph idx="1"/>
          </p:nvPr>
        </p:nvSpPr>
        <p:spPr>
          <a:xfrm>
            <a:off x="1363980" y="798532"/>
            <a:ext cx="7644384" cy="1828800"/>
          </a:xfrm>
        </p:spPr>
        <p:txBody>
          <a:bodyPr numCol="3">
            <a:noAutofit/>
          </a:bodyPr>
          <a:lstStyle/>
          <a:p>
            <a:r>
              <a:rPr lang="en-US" dirty="0">
                <a:latin typeface="Times New Roman" panose="02020603050405020304" pitchFamily="18" charset="0"/>
                <a:cs typeface="Times New Roman" panose="02020603050405020304" pitchFamily="18" charset="0"/>
              </a:rPr>
              <a:t>Hostels</a:t>
            </a:r>
          </a:p>
          <a:p>
            <a:r>
              <a:rPr lang="en-US" dirty="0">
                <a:latin typeface="Times New Roman" panose="02020603050405020304" pitchFamily="18" charset="0"/>
                <a:cs typeface="Times New Roman" panose="02020603050405020304" pitchFamily="18" charset="0"/>
              </a:rPr>
              <a:t>Health care centers</a:t>
            </a:r>
          </a:p>
          <a:p>
            <a:r>
              <a:rPr lang="en-US" dirty="0">
                <a:latin typeface="Times New Roman" panose="02020603050405020304" pitchFamily="18" charset="0"/>
                <a:cs typeface="Times New Roman" panose="02020603050405020304" pitchFamily="18" charset="0"/>
              </a:rPr>
              <a:t>Old age home</a:t>
            </a:r>
          </a:p>
          <a:p>
            <a:r>
              <a:rPr lang="en-US" dirty="0">
                <a:latin typeface="Times New Roman" panose="02020603050405020304" pitchFamily="18" charset="0"/>
                <a:cs typeface="Times New Roman" panose="02020603050405020304" pitchFamily="18" charset="0"/>
              </a:rPr>
              <a:t>Physically Impaired</a:t>
            </a:r>
          </a:p>
          <a:p>
            <a:r>
              <a:rPr lang="en-US" dirty="0">
                <a:latin typeface="Times New Roman" panose="02020603050405020304" pitchFamily="18" charset="0"/>
                <a:cs typeface="Times New Roman" panose="02020603050405020304" pitchFamily="18" charset="0"/>
              </a:rPr>
              <a:t>Sports</a:t>
            </a:r>
          </a:p>
          <a:p>
            <a:r>
              <a:rPr lang="en-US" dirty="0">
                <a:latin typeface="Times New Roman" panose="02020603050405020304" pitchFamily="18" charset="0"/>
                <a:cs typeface="Times New Roman" panose="02020603050405020304" pitchFamily="18" charset="0"/>
              </a:rPr>
              <a:t>Automatic gaming toys.</a:t>
            </a:r>
          </a:p>
          <a:p>
            <a:r>
              <a:rPr lang="en-US" dirty="0">
                <a:latin typeface="Times New Roman" panose="02020603050405020304" pitchFamily="18" charset="0"/>
                <a:cs typeface="Times New Roman" panose="02020603050405020304" pitchFamily="18" charset="0"/>
              </a:rPr>
              <a:t> Communication</a:t>
            </a:r>
          </a:p>
          <a:p>
            <a:r>
              <a:rPr lang="en-US" dirty="0">
                <a:latin typeface="Times New Roman" panose="02020603050405020304" pitchFamily="18" charset="0"/>
                <a:cs typeface="Times New Roman" panose="02020603050405020304" pitchFamily="18" charset="0"/>
              </a:rPr>
              <a:t> Control of Mechanical systems </a:t>
            </a:r>
          </a:p>
          <a:p>
            <a:r>
              <a:rPr lang="en-US" dirty="0">
                <a:latin typeface="Times New Roman" panose="02020603050405020304" pitchFamily="18" charset="0"/>
                <a:cs typeface="Times New Roman" panose="02020603050405020304" pitchFamily="18" charset="0"/>
              </a:rPr>
              <a:t>In industries as robot to carry goods.</a:t>
            </a:r>
          </a:p>
        </p:txBody>
      </p:sp>
      <p:sp>
        <p:nvSpPr>
          <p:cNvPr id="6" name="Title 3">
            <a:extLst>
              <a:ext uri="{FF2B5EF4-FFF2-40B4-BE49-F238E27FC236}">
                <a16:creationId xmlns:a16="http://schemas.microsoft.com/office/drawing/2014/main" id="{AA3874C8-3119-4DD3-8F03-B93EBD0B532C}"/>
              </a:ext>
            </a:extLst>
          </p:cNvPr>
          <p:cNvSpPr txBox="1">
            <a:spLocks/>
          </p:cNvSpPr>
          <p:nvPr/>
        </p:nvSpPr>
        <p:spPr>
          <a:xfrm>
            <a:off x="1363980" y="-547125"/>
            <a:ext cx="7498080" cy="11430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spcBef>
                <a:spcPct val="20000"/>
              </a:spcBef>
              <a:buFont typeface="Arial" pitchFamily="34" charset="0"/>
              <a:buNone/>
              <a:defRPr/>
            </a:pPr>
            <a:r>
              <a:rPr lang="en-US" sz="2800" b="1" dirty="0">
                <a:solidFill>
                  <a:prstClr val="black"/>
                </a:solidFill>
                <a:latin typeface="Times New Roman" pitchFamily="18" charset="0"/>
                <a:ea typeface="+mn-ea"/>
                <a:cs typeface="Times New Roman" pitchFamily="18" charset="0"/>
              </a:rPr>
              <a:t>Application of Automated Wheelchair</a:t>
            </a:r>
          </a:p>
        </p:txBody>
      </p:sp>
      <p:sp>
        <p:nvSpPr>
          <p:cNvPr id="8" name="TextBox 7">
            <a:extLst>
              <a:ext uri="{FF2B5EF4-FFF2-40B4-BE49-F238E27FC236}">
                <a16:creationId xmlns:a16="http://schemas.microsoft.com/office/drawing/2014/main" id="{F58E14F3-AB6A-4C77-BA06-1B6CCB1AD5A0}"/>
              </a:ext>
            </a:extLst>
          </p:cNvPr>
          <p:cNvSpPr txBox="1"/>
          <p:nvPr/>
        </p:nvSpPr>
        <p:spPr>
          <a:xfrm>
            <a:off x="1290828" y="3003721"/>
            <a:ext cx="7790688" cy="1323439"/>
          </a:xfrm>
          <a:prstGeom prst="rect">
            <a:avLst/>
          </a:prstGeom>
          <a:noFill/>
        </p:spPr>
        <p:txBody>
          <a:bodyPr wrap="square">
            <a:spAutoFit/>
          </a:bodyPr>
          <a:lstStyle/>
          <a:p>
            <a:pPr marL="0" indent="0" algn="just">
              <a:buNone/>
            </a:pPr>
            <a:r>
              <a:rPr lang="en-US" sz="2000" dirty="0">
                <a:latin typeface="Times New Roman" panose="02020603050405020304" pitchFamily="18" charset="0"/>
                <a:cs typeface="Times New Roman" pitchFamily="18" charset="0"/>
              </a:rPr>
              <a:t>Automated wheelchairs that are equipped with sensors &amp; data processing unit are termed as Smart Wheelchair. Our goal is to design and develop a system that allows the user to robustly interact with the wheelchair at different levels of the control and sensing</a:t>
            </a:r>
          </a:p>
        </p:txBody>
      </p:sp>
      <p:sp>
        <p:nvSpPr>
          <p:cNvPr id="9" name="TextBox 8">
            <a:extLst>
              <a:ext uri="{FF2B5EF4-FFF2-40B4-BE49-F238E27FC236}">
                <a16:creationId xmlns:a16="http://schemas.microsoft.com/office/drawing/2014/main" id="{12C0A871-011B-41F2-A5D3-5C618804EB99}"/>
              </a:ext>
            </a:extLst>
          </p:cNvPr>
          <p:cNvSpPr txBox="1"/>
          <p:nvPr/>
        </p:nvSpPr>
        <p:spPr>
          <a:xfrm>
            <a:off x="0" y="4447639"/>
            <a:ext cx="4572000" cy="523220"/>
          </a:xfrm>
          <a:prstGeom prst="rect">
            <a:avLst/>
          </a:prstGeom>
          <a:noFill/>
        </p:spPr>
        <p:txBody>
          <a:bodyPr wrap="square">
            <a:spAutoFit/>
          </a:bodyPr>
          <a:lstStyle/>
          <a:p>
            <a:pPr marL="0" indent="0" algn="ctr">
              <a:buNone/>
            </a:pPr>
            <a:r>
              <a:rPr lang="en-US" sz="2800" b="1" dirty="0">
                <a:solidFill>
                  <a:prstClr val="black"/>
                </a:solidFill>
                <a:latin typeface="Times New Roman" pitchFamily="18" charset="0"/>
                <a:cs typeface="Times New Roman" pitchFamily="18" charset="0"/>
              </a:rPr>
              <a:t>Components</a:t>
            </a:r>
          </a:p>
        </p:txBody>
      </p:sp>
      <p:sp>
        <p:nvSpPr>
          <p:cNvPr id="17" name="TextBox 16">
            <a:extLst>
              <a:ext uri="{FF2B5EF4-FFF2-40B4-BE49-F238E27FC236}">
                <a16:creationId xmlns:a16="http://schemas.microsoft.com/office/drawing/2014/main" id="{9ACD1679-C3FC-4716-8FD8-125076668684}"/>
              </a:ext>
            </a:extLst>
          </p:cNvPr>
          <p:cNvSpPr txBox="1"/>
          <p:nvPr/>
        </p:nvSpPr>
        <p:spPr>
          <a:xfrm>
            <a:off x="1228344" y="5074875"/>
            <a:ext cx="7915656" cy="1630725"/>
          </a:xfrm>
          <a:prstGeom prst="rect">
            <a:avLst/>
          </a:prstGeom>
          <a:noFill/>
        </p:spPr>
        <p:txBody>
          <a:bodyPr wrap="square" numCol="3">
            <a:spAutoFit/>
          </a:bodyPr>
          <a:lstStyle/>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Aurdino</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UNO</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Keypad</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Ultrasonic Sensors</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Buzzer</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Motor Driver L293D</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Motors</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Battery Of 12V</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Chassis</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Bluetooth Module(L293d)</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Chair</a:t>
            </a:r>
          </a:p>
          <a:p>
            <a:pPr marL="342900" marR="0" lvl="0" indent="-342900" algn="l" defTabSz="457200" rtl="0" eaLnBrk="1" fontAlgn="auto" latinLnBrk="0" hangingPunct="1">
              <a:lnSpc>
                <a:spcPct val="100000"/>
              </a:lnSpc>
              <a:spcBef>
                <a:spcPts val="1000"/>
              </a:spcBef>
              <a:spcAft>
                <a:spcPts val="0"/>
              </a:spcAft>
              <a:buClr>
                <a:srgbClr val="E84C22"/>
              </a:buClr>
              <a:buSzTx/>
              <a:buFont typeface="Wingdings 3" charset="2"/>
              <a:buChar char=""/>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9835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291944" y="152400"/>
            <a:ext cx="3298779" cy="1204690"/>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endParaRPr lang="en-US" sz="2800" dirty="0">
              <a:latin typeface="Times New Roman" panose="02020603050405020304" pitchFamily="18" charset="0"/>
              <a:cs typeface="Times New Roman" panose="02020603050405020304" pitchFamily="18" charset="0"/>
            </a:endParaRPr>
          </a:p>
        </p:txBody>
      </p:sp>
      <p:pic>
        <p:nvPicPr>
          <p:cNvPr id="3" name="Content Placeholder 2" descr="Diagram&#10;&#10;Description automatically generated">
            <a:extLst>
              <a:ext uri="{FF2B5EF4-FFF2-40B4-BE49-F238E27FC236}">
                <a16:creationId xmlns:a16="http://schemas.microsoft.com/office/drawing/2014/main" id="{5232B2EE-C1E9-479B-8929-E1DF49B036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744585"/>
            <a:ext cx="5124173" cy="4419600"/>
          </a:xfrm>
          <a:prstGeom prst="rect">
            <a:avLst/>
          </a:prstGeom>
        </p:spPr>
      </p:pic>
      <p:pic>
        <p:nvPicPr>
          <p:cNvPr id="7" name="Picture 6" descr="Diagram&#10;&#10;Description automatically generated">
            <a:extLst>
              <a:ext uri="{FF2B5EF4-FFF2-40B4-BE49-F238E27FC236}">
                <a16:creationId xmlns:a16="http://schemas.microsoft.com/office/drawing/2014/main" id="{9966C2F8-F990-48B8-AD8A-422B6EB861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038600"/>
            <a:ext cx="4937280" cy="2567385"/>
          </a:xfrm>
          <a:prstGeom prst="rect">
            <a:avLst/>
          </a:prstGeom>
          <a:ln>
            <a:solidFill>
              <a:schemeClr val="bg1"/>
            </a:solidFill>
          </a:ln>
        </p:spPr>
      </p:pic>
    </p:spTree>
    <p:extLst>
      <p:ext uri="{BB962C8B-B14F-4D97-AF65-F5344CB8AC3E}">
        <p14:creationId xmlns:p14="http://schemas.microsoft.com/office/powerpoint/2010/main" val="308863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051560" y="39624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Conclusion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51560" y="5181395"/>
            <a:ext cx="7895845" cy="1754326"/>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Implemented wheelchair covers more and useful functionalities in efficient way compared to other existing wheelchairs. This Intellectually Automated Wheelchair is a good solution for handicapped, blind, paralyzed as well as aged people. It is energy efficient due to solar panels also a good communication service in case of emergency. </a:t>
            </a:r>
          </a:p>
        </p:txBody>
      </p:sp>
      <p:sp>
        <p:nvSpPr>
          <p:cNvPr id="7" name="TextBox 6">
            <a:extLst>
              <a:ext uri="{FF2B5EF4-FFF2-40B4-BE49-F238E27FC236}">
                <a16:creationId xmlns:a16="http://schemas.microsoft.com/office/drawing/2014/main" id="{490E2539-BFF8-4AB7-84A9-5530F04BD2BA}"/>
              </a:ext>
            </a:extLst>
          </p:cNvPr>
          <p:cNvSpPr txBox="1"/>
          <p:nvPr/>
        </p:nvSpPr>
        <p:spPr>
          <a:xfrm>
            <a:off x="1143000" y="2791289"/>
            <a:ext cx="7960170" cy="1754326"/>
          </a:xfrm>
          <a:prstGeom prst="rect">
            <a:avLst/>
          </a:prstGeom>
          <a:noFill/>
        </p:spPr>
        <p:txBody>
          <a:bodyPr wrap="square">
            <a:spAutoFit/>
          </a:bodyPr>
          <a:lstStyle/>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structure is modified in accordance with create it for the external condition by modifying the GPS space and therefore the client will decide on call to encounter it. The opposite means is that the means are going to be secured because the video and therefore the chair will travel naturally by perceiving totally different past patterns. Research is going on development of handicap wheelchair using nervous system of human</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1E4B46A-41CE-4F6C-AFB4-8AEC6480D6F4}"/>
              </a:ext>
            </a:extLst>
          </p:cNvPr>
          <p:cNvSpPr txBox="1"/>
          <p:nvPr/>
        </p:nvSpPr>
        <p:spPr>
          <a:xfrm>
            <a:off x="1143000" y="2224468"/>
            <a:ext cx="4597400" cy="584775"/>
          </a:xfrm>
          <a:prstGeom prst="rect">
            <a:avLst/>
          </a:prstGeom>
          <a:noFill/>
        </p:spPr>
        <p:txBody>
          <a:bodyPr wrap="square">
            <a:spAutoFit/>
          </a:bodyPr>
          <a:lstStyle/>
          <a:p>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Future Scope</a:t>
            </a:r>
            <a:endParaRPr lang="en-IN" sz="3200" dirty="0"/>
          </a:p>
        </p:txBody>
      </p:sp>
      <p:sp>
        <p:nvSpPr>
          <p:cNvPr id="9" name="TextBox 8">
            <a:extLst>
              <a:ext uri="{FF2B5EF4-FFF2-40B4-BE49-F238E27FC236}">
                <a16:creationId xmlns:a16="http://schemas.microsoft.com/office/drawing/2014/main" id="{FAA02FE0-609E-4C7D-946A-D57438CE135E}"/>
              </a:ext>
            </a:extLst>
          </p:cNvPr>
          <p:cNvSpPr txBox="1"/>
          <p:nvPr/>
        </p:nvSpPr>
        <p:spPr>
          <a:xfrm>
            <a:off x="1143000" y="571501"/>
            <a:ext cx="8293924" cy="1477328"/>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wheelchair detects the obstacle at the front and stop the movement within a range of 50 CMs.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Without any external help the paralyzed person can operate his own chair.</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prototype of the system is successfully developed to move the wheelchair Left, Right, Forward, and Backward directions or stay in the same position.</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08E3EB7-C021-4CFA-AFFD-60D282DDA2A1}"/>
              </a:ext>
            </a:extLst>
          </p:cNvPr>
          <p:cNvSpPr txBox="1"/>
          <p:nvPr/>
        </p:nvSpPr>
        <p:spPr>
          <a:xfrm>
            <a:off x="1248155" y="-13274"/>
            <a:ext cx="46126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Advantages</a:t>
            </a:r>
            <a:endParaRPr kumimoji="0" lang="en-IN" sz="3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3730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021D-21EC-46F2-A35E-16F3141246CC}"/>
              </a:ext>
            </a:extLst>
          </p:cNvPr>
          <p:cNvSpPr>
            <a:spLocks noGrp="1"/>
          </p:cNvSpPr>
          <p:nvPr>
            <p:ph type="title"/>
          </p:nvPr>
        </p:nvSpPr>
        <p:spPr/>
        <p:txBody>
          <a:bodyPr>
            <a:normAutofit/>
          </a:bodyPr>
          <a:lstStyle/>
          <a:p>
            <a:pPr algn="just"/>
            <a:r>
              <a:rPr lang="en-IN" b="1" dirty="0">
                <a:solidFill>
                  <a:schemeClr val="accent1">
                    <a:lumMod val="90000"/>
                    <a:lumOff val="10000"/>
                  </a:schemeClr>
                </a:solidFill>
              </a:rPr>
              <a:t>REFERENCES </a:t>
            </a:r>
          </a:p>
        </p:txBody>
      </p:sp>
      <p:sp>
        <p:nvSpPr>
          <p:cNvPr id="3" name="TextBox 2">
            <a:extLst>
              <a:ext uri="{FF2B5EF4-FFF2-40B4-BE49-F238E27FC236}">
                <a16:creationId xmlns:a16="http://schemas.microsoft.com/office/drawing/2014/main" id="{E3F222D1-91C0-4DA6-B1DC-960998215845}"/>
              </a:ext>
            </a:extLst>
          </p:cNvPr>
          <p:cNvSpPr txBox="1"/>
          <p:nvPr/>
        </p:nvSpPr>
        <p:spPr>
          <a:xfrm>
            <a:off x="1524000" y="1981200"/>
            <a:ext cx="7010400" cy="2246769"/>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hlinkClick r:id="rId2"/>
              </a:rPr>
              <a:t>www.google.co</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3"/>
              </a:rPr>
              <a:t>www.wikipedia.org</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4"/>
              </a:rPr>
              <a:t>www.google.co.in.imghp</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5"/>
              </a:rPr>
              <a:t>www.books.google.co.in</a:t>
            </a:r>
            <a:r>
              <a:rPr lang="en-IN" sz="2000" b="1" dirty="0"/>
              <a:t> </a:t>
            </a:r>
          </a:p>
        </p:txBody>
      </p:sp>
    </p:spTree>
    <p:extLst>
      <p:ext uri="{BB962C8B-B14F-4D97-AF65-F5344CB8AC3E}">
        <p14:creationId xmlns:p14="http://schemas.microsoft.com/office/powerpoint/2010/main" val="8126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7AD6B96-BA8D-4D4F-ADB6-D81C414F173B}"/>
              </a:ext>
            </a:extLst>
          </p:cNvPr>
          <p:cNvPicPr>
            <a:picLocks noChangeAspect="1" noChangeArrowheads="1"/>
          </p:cNvPicPr>
          <p:nvPr/>
        </p:nvPicPr>
        <p:blipFill>
          <a:blip r:embed="rId2">
            <a:clrChange>
              <a:clrFrom>
                <a:srgbClr val="F3FFFF"/>
              </a:clrFrom>
              <a:clrTo>
                <a:srgbClr val="F3FFFF">
                  <a:alpha val="0"/>
                </a:srgbClr>
              </a:clrTo>
            </a:clrChange>
            <a:duotone>
              <a:prstClr val="black"/>
              <a:srgbClr val="17406D">
                <a:tint val="45000"/>
                <a:satMod val="400000"/>
              </a:srgb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667000" y="228600"/>
            <a:ext cx="3810000" cy="3810000"/>
          </a:xfrm>
          <a:prstGeom prst="roundRect">
            <a:avLst>
              <a:gd name="adj" fmla="val 8594"/>
            </a:avLst>
          </a:prstGeom>
          <a:solidFill>
            <a:srgbClr val="FFFFFF">
              <a:shade val="85000"/>
            </a:srgbClr>
          </a:solidFill>
          <a:ln>
            <a:noFill/>
          </a:ln>
          <a:effectLst>
            <a:reflection stA="38000" endPos="56000" dir="5400000" sy="-100000" algn="bl" rotWithShape="0"/>
          </a:effectLst>
        </p:spPr>
      </p:pic>
      <p:sp>
        <p:nvSpPr>
          <p:cNvPr id="4" name="TextBox 3">
            <a:extLst>
              <a:ext uri="{FF2B5EF4-FFF2-40B4-BE49-F238E27FC236}">
                <a16:creationId xmlns:a16="http://schemas.microsoft.com/office/drawing/2014/main" id="{45E723CE-0D19-46B7-9758-FB11C0B2C2C3}"/>
              </a:ext>
            </a:extLst>
          </p:cNvPr>
          <p:cNvSpPr txBox="1"/>
          <p:nvPr/>
        </p:nvSpPr>
        <p:spPr>
          <a:xfrm>
            <a:off x="1981200" y="4953000"/>
            <a:ext cx="5181600" cy="707886"/>
          </a:xfrm>
          <a:prstGeom prst="rect">
            <a:avLst/>
          </a:prstGeom>
          <a:noFill/>
        </p:spPr>
        <p:txBody>
          <a:bodyPr wrap="square" rtlCol="0">
            <a:spAutoFit/>
          </a:bodyPr>
          <a:lstStyle/>
          <a:p>
            <a:pPr algn="ctr"/>
            <a:r>
              <a:rPr lang="en-US"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8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1164</TotalTime>
  <Words>572</Words>
  <Application>Microsoft Office PowerPoint</Application>
  <PresentationFormat>On-screen Show (4:3)</PresentationFormat>
  <Paragraphs>65</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Century Gothic</vt:lpstr>
      <vt:lpstr>Times New Roman</vt:lpstr>
      <vt:lpstr>Wingdings</vt:lpstr>
      <vt:lpstr>Wingdings 3</vt:lpstr>
      <vt:lpstr>Office Theme</vt:lpstr>
      <vt:lpstr>Wisp</vt:lpstr>
      <vt:lpstr>  Shri Vaishnav Vidyapeeth Vishwavidyalaya</vt:lpstr>
      <vt:lpstr>Contents</vt:lpstr>
      <vt:lpstr>Introduction </vt:lpstr>
      <vt:lpstr>Objectives of Automated Wheelchair</vt:lpstr>
      <vt:lpstr>Data Flow Diagram</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VIDYAPEETH VISHWAVIDHYALAYA</dc:title>
  <dc:creator>STUDENT;shristi sisodiya</dc:creator>
  <cp:lastModifiedBy>SHRISTI SISODIYA</cp:lastModifiedBy>
  <cp:revision>183</cp:revision>
  <dcterms:created xsi:type="dcterms:W3CDTF">2019-11-18T08:10:16Z</dcterms:created>
  <dcterms:modified xsi:type="dcterms:W3CDTF">2022-02-06T21:29:39Z</dcterms:modified>
</cp:coreProperties>
</file>