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846" r:id="rId2"/>
  </p:sldMasterIdLst>
  <p:notesMasterIdLst>
    <p:notesMasterId r:id="rId21"/>
  </p:notesMasterIdLst>
  <p:sldIdLst>
    <p:sldId id="256" r:id="rId3"/>
    <p:sldId id="275" r:id="rId4"/>
    <p:sldId id="277" r:id="rId5"/>
    <p:sldId id="280" r:id="rId6"/>
    <p:sldId id="291" r:id="rId7"/>
    <p:sldId id="279" r:id="rId8"/>
    <p:sldId id="281" r:id="rId9"/>
    <p:sldId id="282" r:id="rId10"/>
    <p:sldId id="283" r:id="rId11"/>
    <p:sldId id="284" r:id="rId12"/>
    <p:sldId id="287" r:id="rId13"/>
    <p:sldId id="286" r:id="rId14"/>
    <p:sldId id="288" r:id="rId15"/>
    <p:sldId id="289" r:id="rId16"/>
    <p:sldId id="290" r:id="rId17"/>
    <p:sldId id="292" r:id="rId18"/>
    <p:sldId id="272" r:id="rId19"/>
    <p:sldId id="276"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1A4DF6-C2BC-41D8-866F-226412C5140F}">
          <p14:sldIdLst>
            <p14:sldId id="256"/>
            <p14:sldId id="275"/>
            <p14:sldId id="277"/>
            <p14:sldId id="280"/>
            <p14:sldId id="291"/>
            <p14:sldId id="279"/>
            <p14:sldId id="281"/>
            <p14:sldId id="282"/>
            <p14:sldId id="283"/>
            <p14:sldId id="284"/>
            <p14:sldId id="287"/>
            <p14:sldId id="286"/>
            <p14:sldId id="288"/>
            <p14:sldId id="289"/>
            <p14:sldId id="290"/>
            <p14:sldId id="292"/>
            <p14:sldId id="272"/>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D"/>
    <a:srgbClr val="C9FEFF"/>
    <a:srgbClr val="BEF6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598" autoAdjust="0"/>
  </p:normalViewPr>
  <p:slideViewPr>
    <p:cSldViewPr>
      <p:cViewPr varScale="1">
        <p:scale>
          <a:sx n="81" d="100"/>
          <a:sy n="81" d="100"/>
        </p:scale>
        <p:origin x="1498" y="48"/>
      </p:cViewPr>
      <p:guideLst>
        <p:guide orient="horz" pos="2160"/>
        <p:guide pos="2880"/>
      </p:guideLst>
    </p:cSldViewPr>
  </p:slideViewPr>
  <p:outlineViewPr>
    <p:cViewPr>
      <p:scale>
        <a:sx n="33" d="100"/>
        <a:sy n="33" d="100"/>
      </p:scale>
      <p:origin x="0" y="-121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964A1F-3325-458F-82F9-A3A4FEE963E6}"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2B107FAD-4DEE-4D2A-9825-3F85B681C436}">
      <dgm:prSet/>
      <dgm:spPr/>
      <dgm:t>
        <a:bodyPr/>
        <a:lstStyle/>
        <a:p>
          <a:pPr>
            <a:lnSpc>
              <a:spcPct val="100000"/>
            </a:lnSpc>
          </a:pPr>
          <a:r>
            <a:rPr lang="en-US" dirty="0">
              <a:latin typeface="Times New Roman" panose="02020603050405020304" pitchFamily="18" charset="0"/>
              <a:cs typeface="Times New Roman" panose="02020603050405020304" pitchFamily="18" charset="0"/>
            </a:rPr>
            <a:t>Introduction</a:t>
          </a:r>
        </a:p>
      </dgm:t>
    </dgm:pt>
    <dgm:pt modelId="{E2E4B3BD-29B7-4692-8B23-7DF31E000338}" type="parTrans" cxnId="{BAA9694A-DE49-41BC-B519-085F98976BBA}">
      <dgm:prSet/>
      <dgm:spPr/>
      <dgm:t>
        <a:bodyPr/>
        <a:lstStyle/>
        <a:p>
          <a:endParaRPr lang="en-US"/>
        </a:p>
      </dgm:t>
    </dgm:pt>
    <dgm:pt modelId="{44713474-7184-40B2-B980-4AB963F2AF8B}" type="sibTrans" cxnId="{BAA9694A-DE49-41BC-B519-085F98976BBA}">
      <dgm:prSet/>
      <dgm:spPr/>
      <dgm:t>
        <a:bodyPr/>
        <a:lstStyle/>
        <a:p>
          <a:endParaRPr lang="en-US"/>
        </a:p>
      </dgm:t>
    </dgm:pt>
    <dgm:pt modelId="{FA41E1BB-7879-4EF8-91B7-0C981D7C1351}">
      <dgm:prSet/>
      <dgm:spPr/>
      <dgm:t>
        <a:bodyPr/>
        <a:lstStyle/>
        <a:p>
          <a:pPr>
            <a:lnSpc>
              <a:spcPct val="100000"/>
            </a:lnSpc>
          </a:pPr>
          <a:r>
            <a:rPr lang="en-US" dirty="0">
              <a:latin typeface="Times New Roman" panose="02020603050405020304" pitchFamily="18" charset="0"/>
              <a:cs typeface="Times New Roman" panose="02020603050405020304" pitchFamily="18" charset="0"/>
            </a:rPr>
            <a:t>Protocols of Application Layer</a:t>
          </a:r>
        </a:p>
      </dgm:t>
    </dgm:pt>
    <dgm:pt modelId="{49902172-8011-4757-B122-FD2817BC86E2}" type="parTrans" cxnId="{24DD0E7C-DE02-4484-9496-727DA3A446F5}">
      <dgm:prSet/>
      <dgm:spPr/>
      <dgm:t>
        <a:bodyPr/>
        <a:lstStyle/>
        <a:p>
          <a:endParaRPr lang="en-US"/>
        </a:p>
      </dgm:t>
    </dgm:pt>
    <dgm:pt modelId="{ECCE277E-7121-4E6C-A1E4-5D14B76AE4FB}" type="sibTrans" cxnId="{24DD0E7C-DE02-4484-9496-727DA3A446F5}">
      <dgm:prSet/>
      <dgm:spPr/>
      <dgm:t>
        <a:bodyPr/>
        <a:lstStyle/>
        <a:p>
          <a:endParaRPr lang="en-US"/>
        </a:p>
      </dgm:t>
    </dgm:pt>
    <dgm:pt modelId="{8F31A866-FEC4-4344-A078-F4529F1F2B0F}">
      <dgm:prSet/>
      <dgm:spPr/>
      <dgm:t>
        <a:bodyPr/>
        <a:lstStyle/>
        <a:p>
          <a:pPr>
            <a:lnSpc>
              <a:spcPct val="100000"/>
            </a:lnSpc>
          </a:pPr>
          <a:r>
            <a:rPr lang="en-US" dirty="0">
              <a:latin typeface="Times New Roman" panose="02020603050405020304" pitchFamily="18" charset="0"/>
              <a:cs typeface="Times New Roman" panose="02020603050405020304" pitchFamily="18" charset="0"/>
            </a:rPr>
            <a:t>HTTP</a:t>
          </a:r>
        </a:p>
      </dgm:t>
    </dgm:pt>
    <dgm:pt modelId="{45664442-C292-4D6C-8C49-974AA6AE23B9}" type="parTrans" cxnId="{18EEB2EF-B308-442A-B18C-0D0573090A6F}">
      <dgm:prSet/>
      <dgm:spPr/>
      <dgm:t>
        <a:bodyPr/>
        <a:lstStyle/>
        <a:p>
          <a:endParaRPr lang="en-US"/>
        </a:p>
      </dgm:t>
    </dgm:pt>
    <dgm:pt modelId="{EBDCDF74-2520-400D-A908-C3BEF7F5C42B}" type="sibTrans" cxnId="{18EEB2EF-B308-442A-B18C-0D0573090A6F}">
      <dgm:prSet/>
      <dgm:spPr/>
      <dgm:t>
        <a:bodyPr/>
        <a:lstStyle/>
        <a:p>
          <a:endParaRPr lang="en-US"/>
        </a:p>
      </dgm:t>
    </dgm:pt>
    <dgm:pt modelId="{4FAC5687-05BD-4C14-8460-6B1C1D2090F0}">
      <dgm:prSet/>
      <dgm:spPr/>
      <dgm:t>
        <a:bodyPr/>
        <a:lstStyle/>
        <a:p>
          <a:pPr>
            <a:lnSpc>
              <a:spcPct val="100000"/>
            </a:lnSpc>
          </a:pPr>
          <a:r>
            <a:rPr lang="en-US" dirty="0">
              <a:latin typeface="Times New Roman" panose="02020603050405020304" pitchFamily="18" charset="0"/>
              <a:cs typeface="Times New Roman" panose="02020603050405020304" pitchFamily="18" charset="0"/>
            </a:rPr>
            <a:t>FTP</a:t>
          </a:r>
        </a:p>
      </dgm:t>
    </dgm:pt>
    <dgm:pt modelId="{7DB8FBF5-FE43-4593-B49A-928810F87463}" type="parTrans" cxnId="{EC1BF0F6-7418-4632-BB57-F15C9D3316EF}">
      <dgm:prSet/>
      <dgm:spPr/>
      <dgm:t>
        <a:bodyPr/>
        <a:lstStyle/>
        <a:p>
          <a:endParaRPr lang="en-US"/>
        </a:p>
      </dgm:t>
    </dgm:pt>
    <dgm:pt modelId="{A0FE522B-DD84-4E5F-A6E7-09CDAFAA2C4F}" type="sibTrans" cxnId="{EC1BF0F6-7418-4632-BB57-F15C9D3316EF}">
      <dgm:prSet/>
      <dgm:spPr/>
      <dgm:t>
        <a:bodyPr/>
        <a:lstStyle/>
        <a:p>
          <a:endParaRPr lang="en-US"/>
        </a:p>
      </dgm:t>
    </dgm:pt>
    <dgm:pt modelId="{96E4527A-3665-49E8-8DA8-90D1617B33D6}">
      <dgm:prSet/>
      <dgm:spPr/>
      <dgm:t>
        <a:bodyPr/>
        <a:lstStyle/>
        <a:p>
          <a:pPr>
            <a:lnSpc>
              <a:spcPct val="100000"/>
            </a:lnSpc>
          </a:pPr>
          <a:r>
            <a:rPr lang="en-US" dirty="0">
              <a:latin typeface="Times New Roman" panose="02020603050405020304" pitchFamily="18" charset="0"/>
              <a:cs typeface="Times New Roman" panose="02020603050405020304" pitchFamily="18" charset="0"/>
            </a:rPr>
            <a:t>SSH</a:t>
          </a:r>
        </a:p>
      </dgm:t>
    </dgm:pt>
    <dgm:pt modelId="{627A36BE-62E3-4DD5-854E-E631F8E71840}" type="parTrans" cxnId="{29BB96CB-1396-4B6B-A7DD-D1BAD9F2762D}">
      <dgm:prSet/>
      <dgm:spPr/>
      <dgm:t>
        <a:bodyPr/>
        <a:lstStyle/>
        <a:p>
          <a:endParaRPr lang="en-US"/>
        </a:p>
      </dgm:t>
    </dgm:pt>
    <dgm:pt modelId="{F36DA017-24C4-4DBF-A8E7-53FE0E4AED0E}" type="sibTrans" cxnId="{29BB96CB-1396-4B6B-A7DD-D1BAD9F2762D}">
      <dgm:prSet/>
      <dgm:spPr/>
      <dgm:t>
        <a:bodyPr/>
        <a:lstStyle/>
        <a:p>
          <a:endParaRPr lang="en-US"/>
        </a:p>
      </dgm:t>
    </dgm:pt>
    <dgm:pt modelId="{DF1333CB-397B-4ADF-90F8-06BFF73C1CDB}">
      <dgm:prSet/>
      <dgm:spPr/>
      <dgm:t>
        <a:bodyPr/>
        <a:lstStyle/>
        <a:p>
          <a:pPr>
            <a:lnSpc>
              <a:spcPct val="100000"/>
            </a:lnSpc>
          </a:pPr>
          <a:r>
            <a:rPr lang="en-US" dirty="0">
              <a:latin typeface="Times New Roman" panose="02020603050405020304" pitchFamily="18" charset="0"/>
              <a:cs typeface="Times New Roman" panose="02020603050405020304" pitchFamily="18" charset="0"/>
            </a:rPr>
            <a:t>Services</a:t>
          </a:r>
        </a:p>
      </dgm:t>
    </dgm:pt>
    <dgm:pt modelId="{6D2532CC-A038-458F-B401-C69F94AA0B15}" type="parTrans" cxnId="{130567EB-BC71-420C-98B9-0FB498C5A24C}">
      <dgm:prSet/>
      <dgm:spPr/>
      <dgm:t>
        <a:bodyPr/>
        <a:lstStyle/>
        <a:p>
          <a:endParaRPr lang="en-US"/>
        </a:p>
      </dgm:t>
    </dgm:pt>
    <dgm:pt modelId="{7F19DBBA-CF0C-42F4-B033-EFB1934DE8DC}" type="sibTrans" cxnId="{130567EB-BC71-420C-98B9-0FB498C5A24C}">
      <dgm:prSet/>
      <dgm:spPr/>
      <dgm:t>
        <a:bodyPr/>
        <a:lstStyle/>
        <a:p>
          <a:endParaRPr lang="en-US"/>
        </a:p>
      </dgm:t>
    </dgm:pt>
    <dgm:pt modelId="{E4876732-6A88-48AB-AC54-D192C96C2CB8}">
      <dgm:prSet/>
      <dgm:spPr/>
      <dgm:t>
        <a:bodyPr/>
        <a:lstStyle/>
        <a:p>
          <a:pPr>
            <a:lnSpc>
              <a:spcPct val="100000"/>
            </a:lnSpc>
          </a:pPr>
          <a:r>
            <a:rPr lang="en-US" dirty="0">
              <a:latin typeface="Times New Roman" panose="02020603050405020304" pitchFamily="18" charset="0"/>
              <a:cs typeface="Times New Roman" panose="02020603050405020304" pitchFamily="18" charset="0"/>
            </a:rPr>
            <a:t>Summary</a:t>
          </a:r>
        </a:p>
      </dgm:t>
    </dgm:pt>
    <dgm:pt modelId="{54D1BE7D-F3EC-42C7-B5A6-5F7C11D254A2}" type="parTrans" cxnId="{DFB0082B-E894-4BC5-89C4-5554C4ED33CF}">
      <dgm:prSet/>
      <dgm:spPr/>
      <dgm:t>
        <a:bodyPr/>
        <a:lstStyle/>
        <a:p>
          <a:endParaRPr lang="en-US"/>
        </a:p>
      </dgm:t>
    </dgm:pt>
    <dgm:pt modelId="{5A25F78B-06B8-401B-B7F8-CF2CA2712717}" type="sibTrans" cxnId="{DFB0082B-E894-4BC5-89C4-5554C4ED33CF}">
      <dgm:prSet/>
      <dgm:spPr/>
      <dgm:t>
        <a:bodyPr/>
        <a:lstStyle/>
        <a:p>
          <a:endParaRPr lang="en-US"/>
        </a:p>
      </dgm:t>
    </dgm:pt>
    <dgm:pt modelId="{8743FFB6-F123-4E0A-97EE-6AA754A2380B}" type="pres">
      <dgm:prSet presAssocID="{15964A1F-3325-458F-82F9-A3A4FEE963E6}" presName="root" presStyleCnt="0">
        <dgm:presLayoutVars>
          <dgm:dir/>
          <dgm:resizeHandles val="exact"/>
        </dgm:presLayoutVars>
      </dgm:prSet>
      <dgm:spPr/>
    </dgm:pt>
    <dgm:pt modelId="{AB0D7D59-BE4E-4101-8610-7852D6E0C4F0}" type="pres">
      <dgm:prSet presAssocID="{2B107FAD-4DEE-4D2A-9825-3F85B681C436}" presName="compNode" presStyleCnt="0"/>
      <dgm:spPr/>
    </dgm:pt>
    <dgm:pt modelId="{FB81D29A-40D4-4ACF-9390-0284F748B961}" type="pres">
      <dgm:prSet presAssocID="{2B107FAD-4DEE-4D2A-9825-3F85B681C436}" presName="bgRect" presStyleLbl="bgShp" presStyleIdx="0" presStyleCnt="4"/>
      <dgm:spPr/>
    </dgm:pt>
    <dgm:pt modelId="{DF2F2FAA-1339-4B56-913C-52E98B85FA97}" type="pres">
      <dgm:prSet presAssocID="{2B107FAD-4DEE-4D2A-9825-3F85B681C4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3787D5BF-D21D-4694-AE43-6E66B6A58245}" type="pres">
      <dgm:prSet presAssocID="{2B107FAD-4DEE-4D2A-9825-3F85B681C436}" presName="spaceRect" presStyleCnt="0"/>
      <dgm:spPr/>
    </dgm:pt>
    <dgm:pt modelId="{B02E72F1-F4A6-4023-8DA0-EF8590530A39}" type="pres">
      <dgm:prSet presAssocID="{2B107FAD-4DEE-4D2A-9825-3F85B681C436}" presName="parTx" presStyleLbl="revTx" presStyleIdx="0" presStyleCnt="5">
        <dgm:presLayoutVars>
          <dgm:chMax val="0"/>
          <dgm:chPref val="0"/>
        </dgm:presLayoutVars>
      </dgm:prSet>
      <dgm:spPr/>
    </dgm:pt>
    <dgm:pt modelId="{4ECA1387-2DD8-4BF1-86D6-D7F13DC82DF6}" type="pres">
      <dgm:prSet presAssocID="{44713474-7184-40B2-B980-4AB963F2AF8B}" presName="sibTrans" presStyleCnt="0"/>
      <dgm:spPr/>
    </dgm:pt>
    <dgm:pt modelId="{2E1BAFBD-97B2-4CF7-9C8F-63D14C7EA03A}" type="pres">
      <dgm:prSet presAssocID="{FA41E1BB-7879-4EF8-91B7-0C981D7C1351}" presName="compNode" presStyleCnt="0"/>
      <dgm:spPr/>
    </dgm:pt>
    <dgm:pt modelId="{7285C5BA-B9D4-40C5-AF8A-F26FCB73A3AC}" type="pres">
      <dgm:prSet presAssocID="{FA41E1BB-7879-4EF8-91B7-0C981D7C1351}" presName="bgRect" presStyleLbl="bgShp" presStyleIdx="1" presStyleCnt="4"/>
      <dgm:spPr/>
    </dgm:pt>
    <dgm:pt modelId="{6158CF7A-B07E-4018-82C7-EA0293241DFE}" type="pres">
      <dgm:prSet presAssocID="{FA41E1BB-7879-4EF8-91B7-0C981D7C13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Secure"/>
        </a:ext>
      </dgm:extLst>
    </dgm:pt>
    <dgm:pt modelId="{FB992C01-E0F3-4B15-9A87-CC272A625FC8}" type="pres">
      <dgm:prSet presAssocID="{FA41E1BB-7879-4EF8-91B7-0C981D7C1351}" presName="spaceRect" presStyleCnt="0"/>
      <dgm:spPr/>
    </dgm:pt>
    <dgm:pt modelId="{35253F8A-EB4C-48A6-A094-28B7AC388306}" type="pres">
      <dgm:prSet presAssocID="{FA41E1BB-7879-4EF8-91B7-0C981D7C1351}" presName="parTx" presStyleLbl="revTx" presStyleIdx="1" presStyleCnt="5">
        <dgm:presLayoutVars>
          <dgm:chMax val="0"/>
          <dgm:chPref val="0"/>
        </dgm:presLayoutVars>
      </dgm:prSet>
      <dgm:spPr/>
    </dgm:pt>
    <dgm:pt modelId="{B323BA7C-5520-4251-95DD-872AA8476556}" type="pres">
      <dgm:prSet presAssocID="{FA41E1BB-7879-4EF8-91B7-0C981D7C1351}" presName="desTx" presStyleLbl="revTx" presStyleIdx="2" presStyleCnt="5">
        <dgm:presLayoutVars/>
      </dgm:prSet>
      <dgm:spPr/>
    </dgm:pt>
    <dgm:pt modelId="{53F1A203-091B-4289-B23F-37A534DE53FD}" type="pres">
      <dgm:prSet presAssocID="{ECCE277E-7121-4E6C-A1E4-5D14B76AE4FB}" presName="sibTrans" presStyleCnt="0"/>
      <dgm:spPr/>
    </dgm:pt>
    <dgm:pt modelId="{EE363D28-A661-4B77-ACE3-0AEDABC604C8}" type="pres">
      <dgm:prSet presAssocID="{DF1333CB-397B-4ADF-90F8-06BFF73C1CDB}" presName="compNode" presStyleCnt="0"/>
      <dgm:spPr/>
    </dgm:pt>
    <dgm:pt modelId="{6B84E3AE-F7E8-48E3-B0F1-32A973850337}" type="pres">
      <dgm:prSet presAssocID="{DF1333CB-397B-4ADF-90F8-06BFF73C1CDB}" presName="bgRect" presStyleLbl="bgShp" presStyleIdx="2" presStyleCnt="4"/>
      <dgm:spPr/>
    </dgm:pt>
    <dgm:pt modelId="{8EB5BC5B-4E08-44F2-AADF-988022AE1506}" type="pres">
      <dgm:prSet presAssocID="{DF1333CB-397B-4ADF-90F8-06BFF73C1C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007F3342-5AFE-4B73-AF0B-D383D8B1D845}" type="pres">
      <dgm:prSet presAssocID="{DF1333CB-397B-4ADF-90F8-06BFF73C1CDB}" presName="spaceRect" presStyleCnt="0"/>
      <dgm:spPr/>
    </dgm:pt>
    <dgm:pt modelId="{7B3C30BA-2355-462D-86B6-8349B5723D91}" type="pres">
      <dgm:prSet presAssocID="{DF1333CB-397B-4ADF-90F8-06BFF73C1CDB}" presName="parTx" presStyleLbl="revTx" presStyleIdx="3" presStyleCnt="5">
        <dgm:presLayoutVars>
          <dgm:chMax val="0"/>
          <dgm:chPref val="0"/>
        </dgm:presLayoutVars>
      </dgm:prSet>
      <dgm:spPr/>
    </dgm:pt>
    <dgm:pt modelId="{C4B4ABD8-002D-4BFF-80A3-C2AAF9C9ABB3}" type="pres">
      <dgm:prSet presAssocID="{7F19DBBA-CF0C-42F4-B033-EFB1934DE8DC}" presName="sibTrans" presStyleCnt="0"/>
      <dgm:spPr/>
    </dgm:pt>
    <dgm:pt modelId="{0A802F1D-79BC-44D1-8011-B665CB0769E3}" type="pres">
      <dgm:prSet presAssocID="{E4876732-6A88-48AB-AC54-D192C96C2CB8}" presName="compNode" presStyleCnt="0"/>
      <dgm:spPr/>
    </dgm:pt>
    <dgm:pt modelId="{9407A78B-48D4-484C-B78E-26B8AED006AE}" type="pres">
      <dgm:prSet presAssocID="{E4876732-6A88-48AB-AC54-D192C96C2CB8}" presName="bgRect" presStyleLbl="bgShp" presStyleIdx="3" presStyleCnt="4"/>
      <dgm:spPr/>
    </dgm:pt>
    <dgm:pt modelId="{670BFDA0-D62B-4040-8044-44EB6EDAC8F6}" type="pres">
      <dgm:prSet presAssocID="{E4876732-6A88-48AB-AC54-D192C96C2C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d Document"/>
        </a:ext>
      </dgm:extLst>
    </dgm:pt>
    <dgm:pt modelId="{E90985BA-F6CD-49E5-B997-69EE348BC390}" type="pres">
      <dgm:prSet presAssocID="{E4876732-6A88-48AB-AC54-D192C96C2CB8}" presName="spaceRect" presStyleCnt="0"/>
      <dgm:spPr/>
    </dgm:pt>
    <dgm:pt modelId="{AD7434AE-9DEA-4335-9314-62AF7CF3AEDB}" type="pres">
      <dgm:prSet presAssocID="{E4876732-6A88-48AB-AC54-D192C96C2CB8}" presName="parTx" presStyleLbl="revTx" presStyleIdx="4" presStyleCnt="5">
        <dgm:presLayoutVars>
          <dgm:chMax val="0"/>
          <dgm:chPref val="0"/>
        </dgm:presLayoutVars>
      </dgm:prSet>
      <dgm:spPr/>
    </dgm:pt>
  </dgm:ptLst>
  <dgm:cxnLst>
    <dgm:cxn modelId="{5000531B-9F63-49EE-8FD9-F7197A268C7F}" type="presOf" srcId="{FA41E1BB-7879-4EF8-91B7-0C981D7C1351}" destId="{35253F8A-EB4C-48A6-A094-28B7AC388306}" srcOrd="0" destOrd="0" presId="urn:microsoft.com/office/officeart/2018/2/layout/IconVerticalSolidList"/>
    <dgm:cxn modelId="{DFB0082B-E894-4BC5-89C4-5554C4ED33CF}" srcId="{15964A1F-3325-458F-82F9-A3A4FEE963E6}" destId="{E4876732-6A88-48AB-AC54-D192C96C2CB8}" srcOrd="3" destOrd="0" parTransId="{54D1BE7D-F3EC-42C7-B5A6-5F7C11D254A2}" sibTransId="{5A25F78B-06B8-401B-B7F8-CF2CA2712717}"/>
    <dgm:cxn modelId="{495F0033-9954-4523-860D-CBF384712AE2}" type="presOf" srcId="{DF1333CB-397B-4ADF-90F8-06BFF73C1CDB}" destId="{7B3C30BA-2355-462D-86B6-8349B5723D91}" srcOrd="0" destOrd="0" presId="urn:microsoft.com/office/officeart/2018/2/layout/IconVerticalSolidList"/>
    <dgm:cxn modelId="{17EAEC3E-D60A-4A2B-A4FF-161472E3D847}" type="presOf" srcId="{8F31A866-FEC4-4344-A078-F4529F1F2B0F}" destId="{B323BA7C-5520-4251-95DD-872AA8476556}" srcOrd="0" destOrd="0" presId="urn:microsoft.com/office/officeart/2018/2/layout/IconVerticalSolidList"/>
    <dgm:cxn modelId="{BAA9694A-DE49-41BC-B519-085F98976BBA}" srcId="{15964A1F-3325-458F-82F9-A3A4FEE963E6}" destId="{2B107FAD-4DEE-4D2A-9825-3F85B681C436}" srcOrd="0" destOrd="0" parTransId="{E2E4B3BD-29B7-4692-8B23-7DF31E000338}" sibTransId="{44713474-7184-40B2-B980-4AB963F2AF8B}"/>
    <dgm:cxn modelId="{00D2BF4B-91F0-4768-A468-3352537C4EF8}" type="presOf" srcId="{E4876732-6A88-48AB-AC54-D192C96C2CB8}" destId="{AD7434AE-9DEA-4335-9314-62AF7CF3AEDB}" srcOrd="0" destOrd="0" presId="urn:microsoft.com/office/officeart/2018/2/layout/IconVerticalSolidList"/>
    <dgm:cxn modelId="{56C4FD73-4098-4852-9FBE-45D0752A8535}" type="presOf" srcId="{96E4527A-3665-49E8-8DA8-90D1617B33D6}" destId="{B323BA7C-5520-4251-95DD-872AA8476556}" srcOrd="0" destOrd="2" presId="urn:microsoft.com/office/officeart/2018/2/layout/IconVerticalSolidList"/>
    <dgm:cxn modelId="{24DD0E7C-DE02-4484-9496-727DA3A446F5}" srcId="{15964A1F-3325-458F-82F9-A3A4FEE963E6}" destId="{FA41E1BB-7879-4EF8-91B7-0C981D7C1351}" srcOrd="1" destOrd="0" parTransId="{49902172-8011-4757-B122-FD2817BC86E2}" sibTransId="{ECCE277E-7121-4E6C-A1E4-5D14B76AE4FB}"/>
    <dgm:cxn modelId="{6741A89E-CA56-4297-88B4-E33B1BB5AF55}" type="presOf" srcId="{2B107FAD-4DEE-4D2A-9825-3F85B681C436}" destId="{B02E72F1-F4A6-4023-8DA0-EF8590530A39}" srcOrd="0" destOrd="0" presId="urn:microsoft.com/office/officeart/2018/2/layout/IconVerticalSolidList"/>
    <dgm:cxn modelId="{29BB96CB-1396-4B6B-A7DD-D1BAD9F2762D}" srcId="{FA41E1BB-7879-4EF8-91B7-0C981D7C1351}" destId="{96E4527A-3665-49E8-8DA8-90D1617B33D6}" srcOrd="2" destOrd="0" parTransId="{627A36BE-62E3-4DD5-854E-E631F8E71840}" sibTransId="{F36DA017-24C4-4DBF-A8E7-53FE0E4AED0E}"/>
    <dgm:cxn modelId="{8A7D2ECC-408E-4DBB-AEE7-DF55576EC622}" type="presOf" srcId="{15964A1F-3325-458F-82F9-A3A4FEE963E6}" destId="{8743FFB6-F123-4E0A-97EE-6AA754A2380B}" srcOrd="0" destOrd="0" presId="urn:microsoft.com/office/officeart/2018/2/layout/IconVerticalSolidList"/>
    <dgm:cxn modelId="{1AB5F5D8-3C09-4CCC-A237-E5C27B171D07}" type="presOf" srcId="{4FAC5687-05BD-4C14-8460-6B1C1D2090F0}" destId="{B323BA7C-5520-4251-95DD-872AA8476556}" srcOrd="0" destOrd="1" presId="urn:microsoft.com/office/officeart/2018/2/layout/IconVerticalSolidList"/>
    <dgm:cxn modelId="{130567EB-BC71-420C-98B9-0FB498C5A24C}" srcId="{15964A1F-3325-458F-82F9-A3A4FEE963E6}" destId="{DF1333CB-397B-4ADF-90F8-06BFF73C1CDB}" srcOrd="2" destOrd="0" parTransId="{6D2532CC-A038-458F-B401-C69F94AA0B15}" sibTransId="{7F19DBBA-CF0C-42F4-B033-EFB1934DE8DC}"/>
    <dgm:cxn modelId="{18EEB2EF-B308-442A-B18C-0D0573090A6F}" srcId="{FA41E1BB-7879-4EF8-91B7-0C981D7C1351}" destId="{8F31A866-FEC4-4344-A078-F4529F1F2B0F}" srcOrd="0" destOrd="0" parTransId="{45664442-C292-4D6C-8C49-974AA6AE23B9}" sibTransId="{EBDCDF74-2520-400D-A908-C3BEF7F5C42B}"/>
    <dgm:cxn modelId="{EC1BF0F6-7418-4632-BB57-F15C9D3316EF}" srcId="{FA41E1BB-7879-4EF8-91B7-0C981D7C1351}" destId="{4FAC5687-05BD-4C14-8460-6B1C1D2090F0}" srcOrd="1" destOrd="0" parTransId="{7DB8FBF5-FE43-4593-B49A-928810F87463}" sibTransId="{A0FE522B-DD84-4E5F-A6E7-09CDAFAA2C4F}"/>
    <dgm:cxn modelId="{B04D1032-E960-41DF-936A-A8F2622017FF}" type="presParOf" srcId="{8743FFB6-F123-4E0A-97EE-6AA754A2380B}" destId="{AB0D7D59-BE4E-4101-8610-7852D6E0C4F0}" srcOrd="0" destOrd="0" presId="urn:microsoft.com/office/officeart/2018/2/layout/IconVerticalSolidList"/>
    <dgm:cxn modelId="{E83C9C65-A078-40F3-A835-33983AAB915A}" type="presParOf" srcId="{AB0D7D59-BE4E-4101-8610-7852D6E0C4F0}" destId="{FB81D29A-40D4-4ACF-9390-0284F748B961}" srcOrd="0" destOrd="0" presId="urn:microsoft.com/office/officeart/2018/2/layout/IconVerticalSolidList"/>
    <dgm:cxn modelId="{107358D4-342C-42EF-B095-2111D48CE10E}" type="presParOf" srcId="{AB0D7D59-BE4E-4101-8610-7852D6E0C4F0}" destId="{DF2F2FAA-1339-4B56-913C-52E98B85FA97}" srcOrd="1" destOrd="0" presId="urn:microsoft.com/office/officeart/2018/2/layout/IconVerticalSolidList"/>
    <dgm:cxn modelId="{72484270-1EDF-4DEA-9CC9-80D8AFED33F4}" type="presParOf" srcId="{AB0D7D59-BE4E-4101-8610-7852D6E0C4F0}" destId="{3787D5BF-D21D-4694-AE43-6E66B6A58245}" srcOrd="2" destOrd="0" presId="urn:microsoft.com/office/officeart/2018/2/layout/IconVerticalSolidList"/>
    <dgm:cxn modelId="{B44C68DA-C902-4931-B130-176B47CFCDDA}" type="presParOf" srcId="{AB0D7D59-BE4E-4101-8610-7852D6E0C4F0}" destId="{B02E72F1-F4A6-4023-8DA0-EF8590530A39}" srcOrd="3" destOrd="0" presId="urn:microsoft.com/office/officeart/2018/2/layout/IconVerticalSolidList"/>
    <dgm:cxn modelId="{FC65EC9C-937D-4911-84A8-A891ED2C313C}" type="presParOf" srcId="{8743FFB6-F123-4E0A-97EE-6AA754A2380B}" destId="{4ECA1387-2DD8-4BF1-86D6-D7F13DC82DF6}" srcOrd="1" destOrd="0" presId="urn:microsoft.com/office/officeart/2018/2/layout/IconVerticalSolidList"/>
    <dgm:cxn modelId="{4358D950-FA86-4358-AEE4-60FA12843725}" type="presParOf" srcId="{8743FFB6-F123-4E0A-97EE-6AA754A2380B}" destId="{2E1BAFBD-97B2-4CF7-9C8F-63D14C7EA03A}" srcOrd="2" destOrd="0" presId="urn:microsoft.com/office/officeart/2018/2/layout/IconVerticalSolidList"/>
    <dgm:cxn modelId="{2EC5279C-9A5A-4D98-BACA-E4310894C805}" type="presParOf" srcId="{2E1BAFBD-97B2-4CF7-9C8F-63D14C7EA03A}" destId="{7285C5BA-B9D4-40C5-AF8A-F26FCB73A3AC}" srcOrd="0" destOrd="0" presId="urn:microsoft.com/office/officeart/2018/2/layout/IconVerticalSolidList"/>
    <dgm:cxn modelId="{15518922-09F6-4710-8764-37CA7F839974}" type="presParOf" srcId="{2E1BAFBD-97B2-4CF7-9C8F-63D14C7EA03A}" destId="{6158CF7A-B07E-4018-82C7-EA0293241DFE}" srcOrd="1" destOrd="0" presId="urn:microsoft.com/office/officeart/2018/2/layout/IconVerticalSolidList"/>
    <dgm:cxn modelId="{E9235147-9A4A-47CD-8582-B1DC6F3E2F92}" type="presParOf" srcId="{2E1BAFBD-97B2-4CF7-9C8F-63D14C7EA03A}" destId="{FB992C01-E0F3-4B15-9A87-CC272A625FC8}" srcOrd="2" destOrd="0" presId="urn:microsoft.com/office/officeart/2018/2/layout/IconVerticalSolidList"/>
    <dgm:cxn modelId="{1E6B8F64-DF69-4827-96C5-6C8C60958E74}" type="presParOf" srcId="{2E1BAFBD-97B2-4CF7-9C8F-63D14C7EA03A}" destId="{35253F8A-EB4C-48A6-A094-28B7AC388306}" srcOrd="3" destOrd="0" presId="urn:microsoft.com/office/officeart/2018/2/layout/IconVerticalSolidList"/>
    <dgm:cxn modelId="{7063BA26-8820-477D-BE92-BE2DBC6A814E}" type="presParOf" srcId="{2E1BAFBD-97B2-4CF7-9C8F-63D14C7EA03A}" destId="{B323BA7C-5520-4251-95DD-872AA8476556}" srcOrd="4" destOrd="0" presId="urn:microsoft.com/office/officeart/2018/2/layout/IconVerticalSolidList"/>
    <dgm:cxn modelId="{250AAA47-D935-4F8E-ABDF-61B82619797D}" type="presParOf" srcId="{8743FFB6-F123-4E0A-97EE-6AA754A2380B}" destId="{53F1A203-091B-4289-B23F-37A534DE53FD}" srcOrd="3" destOrd="0" presId="urn:microsoft.com/office/officeart/2018/2/layout/IconVerticalSolidList"/>
    <dgm:cxn modelId="{80CE54CC-37F9-4B68-8C64-9394B3150BC3}" type="presParOf" srcId="{8743FFB6-F123-4E0A-97EE-6AA754A2380B}" destId="{EE363D28-A661-4B77-ACE3-0AEDABC604C8}" srcOrd="4" destOrd="0" presId="urn:microsoft.com/office/officeart/2018/2/layout/IconVerticalSolidList"/>
    <dgm:cxn modelId="{1A72D6D2-A786-4D99-BB04-527781A77CA1}" type="presParOf" srcId="{EE363D28-A661-4B77-ACE3-0AEDABC604C8}" destId="{6B84E3AE-F7E8-48E3-B0F1-32A973850337}" srcOrd="0" destOrd="0" presId="urn:microsoft.com/office/officeart/2018/2/layout/IconVerticalSolidList"/>
    <dgm:cxn modelId="{47089AFE-C368-4974-B8FD-9019C132E1FE}" type="presParOf" srcId="{EE363D28-A661-4B77-ACE3-0AEDABC604C8}" destId="{8EB5BC5B-4E08-44F2-AADF-988022AE1506}" srcOrd="1" destOrd="0" presId="urn:microsoft.com/office/officeart/2018/2/layout/IconVerticalSolidList"/>
    <dgm:cxn modelId="{774C5CA3-DA9B-4093-A0E4-90BC215F0A1C}" type="presParOf" srcId="{EE363D28-A661-4B77-ACE3-0AEDABC604C8}" destId="{007F3342-5AFE-4B73-AF0B-D383D8B1D845}" srcOrd="2" destOrd="0" presId="urn:microsoft.com/office/officeart/2018/2/layout/IconVerticalSolidList"/>
    <dgm:cxn modelId="{C98BD2D7-7864-48F4-90E3-AA8178439150}" type="presParOf" srcId="{EE363D28-A661-4B77-ACE3-0AEDABC604C8}" destId="{7B3C30BA-2355-462D-86B6-8349B5723D91}" srcOrd="3" destOrd="0" presId="urn:microsoft.com/office/officeart/2018/2/layout/IconVerticalSolidList"/>
    <dgm:cxn modelId="{5AB2C195-A574-4505-AF3F-D16D1B4E9EA4}" type="presParOf" srcId="{8743FFB6-F123-4E0A-97EE-6AA754A2380B}" destId="{C4B4ABD8-002D-4BFF-80A3-C2AAF9C9ABB3}" srcOrd="5" destOrd="0" presId="urn:microsoft.com/office/officeart/2018/2/layout/IconVerticalSolidList"/>
    <dgm:cxn modelId="{3CA091BC-5B08-4C00-AA3C-04D641D31478}" type="presParOf" srcId="{8743FFB6-F123-4E0A-97EE-6AA754A2380B}" destId="{0A802F1D-79BC-44D1-8011-B665CB0769E3}" srcOrd="6" destOrd="0" presId="urn:microsoft.com/office/officeart/2018/2/layout/IconVerticalSolidList"/>
    <dgm:cxn modelId="{B4DAF372-CE3A-4A58-9DD1-2FA0B85A5A54}" type="presParOf" srcId="{0A802F1D-79BC-44D1-8011-B665CB0769E3}" destId="{9407A78B-48D4-484C-B78E-26B8AED006AE}" srcOrd="0" destOrd="0" presId="urn:microsoft.com/office/officeart/2018/2/layout/IconVerticalSolidList"/>
    <dgm:cxn modelId="{F4E32462-8C7E-4351-88F0-407C1389BF48}" type="presParOf" srcId="{0A802F1D-79BC-44D1-8011-B665CB0769E3}" destId="{670BFDA0-D62B-4040-8044-44EB6EDAC8F6}" srcOrd="1" destOrd="0" presId="urn:microsoft.com/office/officeart/2018/2/layout/IconVerticalSolidList"/>
    <dgm:cxn modelId="{B0687062-EB95-44CA-99B7-32FB4DAF8A0D}" type="presParOf" srcId="{0A802F1D-79BC-44D1-8011-B665CB0769E3}" destId="{E90985BA-F6CD-49E5-B997-69EE348BC390}" srcOrd="2" destOrd="0" presId="urn:microsoft.com/office/officeart/2018/2/layout/IconVerticalSolidList"/>
    <dgm:cxn modelId="{D330DBB5-DFCC-4636-A06A-69FB753C23AF}" type="presParOf" srcId="{0A802F1D-79BC-44D1-8011-B665CB0769E3}" destId="{AD7434AE-9DEA-4335-9314-62AF7CF3AE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113EC-B79B-4ABC-8138-EF24F4FBA4C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DD7D86C-746D-4CAC-9D59-9C8F17226915}">
      <dgm:prSet/>
      <dgm:spPr/>
      <dgm:t>
        <a:bodyPr/>
        <a:lstStyle/>
        <a:p>
          <a:pPr>
            <a:lnSpc>
              <a:spcPct val="100000"/>
            </a:lnSpc>
          </a:pPr>
          <a:r>
            <a:rPr lang="en-US" dirty="0">
              <a:latin typeface="Times New Roman" panose="02020603050405020304" pitchFamily="18" charset="0"/>
              <a:cs typeface="Times New Roman" panose="02020603050405020304" pitchFamily="18" charset="0"/>
            </a:rPr>
            <a:t>TCP/IP application protocols specify the format and control information necessary for common Internet functions.</a:t>
          </a:r>
        </a:p>
      </dgm:t>
    </dgm:pt>
    <dgm:pt modelId="{FBD1E1AD-6A9C-4FC5-953E-0287BE84ECFA}" type="parTrans" cxnId="{1286B20F-0AF6-4DF8-A1F7-D590AEBDB2F4}">
      <dgm:prSet/>
      <dgm:spPr/>
      <dgm:t>
        <a:bodyPr/>
        <a:lstStyle/>
        <a:p>
          <a:endParaRPr lang="en-US">
            <a:latin typeface="Times New Roman" panose="02020603050405020304" pitchFamily="18" charset="0"/>
            <a:cs typeface="Times New Roman" panose="02020603050405020304" pitchFamily="18" charset="0"/>
          </a:endParaRPr>
        </a:p>
      </dgm:t>
    </dgm:pt>
    <dgm:pt modelId="{5902E02B-E150-4847-9172-5833F1240DF7}" type="sibTrans" cxnId="{1286B20F-0AF6-4DF8-A1F7-D590AEBDB2F4}">
      <dgm:prSet/>
      <dgm:spPr/>
      <dgm:t>
        <a:bodyPr/>
        <a:lstStyle/>
        <a:p>
          <a:pPr>
            <a:lnSpc>
              <a:spcPct val="100000"/>
            </a:lnSpc>
          </a:pPr>
          <a:endParaRPr lang="en-US">
            <a:latin typeface="Times New Roman" panose="02020603050405020304" pitchFamily="18" charset="0"/>
            <a:cs typeface="Times New Roman" panose="02020603050405020304" pitchFamily="18" charset="0"/>
          </a:endParaRPr>
        </a:p>
      </dgm:t>
    </dgm:pt>
    <dgm:pt modelId="{06B7B823-72B7-4B4C-9592-5F04043F918A}">
      <dgm:prSet/>
      <dgm:spPr/>
      <dgm:t>
        <a:bodyPr/>
        <a:lstStyle/>
        <a:p>
          <a:pPr>
            <a:lnSpc>
              <a:spcPct val="100000"/>
            </a:lnSpc>
          </a:pPr>
          <a:r>
            <a:rPr lang="en-US">
              <a:latin typeface="Times New Roman" panose="02020603050405020304" pitchFamily="18" charset="0"/>
              <a:cs typeface="Times New Roman" panose="02020603050405020304" pitchFamily="18" charset="0"/>
            </a:rPr>
            <a:t>Application layer protocols must be implemented in both the source and destination devices.</a:t>
          </a:r>
        </a:p>
      </dgm:t>
    </dgm:pt>
    <dgm:pt modelId="{DDDEA3D6-C6D0-4427-903E-74D31ABC0955}" type="parTrans" cxnId="{C966A8BB-A0F0-4D0A-B42E-9FF3C3C0EF0E}">
      <dgm:prSet/>
      <dgm:spPr/>
      <dgm:t>
        <a:bodyPr/>
        <a:lstStyle/>
        <a:p>
          <a:endParaRPr lang="en-US">
            <a:latin typeface="Times New Roman" panose="02020603050405020304" pitchFamily="18" charset="0"/>
            <a:cs typeface="Times New Roman" panose="02020603050405020304" pitchFamily="18" charset="0"/>
          </a:endParaRPr>
        </a:p>
      </dgm:t>
    </dgm:pt>
    <dgm:pt modelId="{DED6B2DD-B96A-4491-9E72-4B0351D20F03}" type="sibTrans" cxnId="{C966A8BB-A0F0-4D0A-B42E-9FF3C3C0EF0E}">
      <dgm:prSet/>
      <dgm:spPr/>
      <dgm:t>
        <a:bodyPr/>
        <a:lstStyle/>
        <a:p>
          <a:endParaRPr lang="en-US">
            <a:latin typeface="Times New Roman" panose="02020603050405020304" pitchFamily="18" charset="0"/>
            <a:cs typeface="Times New Roman" panose="02020603050405020304" pitchFamily="18" charset="0"/>
          </a:endParaRPr>
        </a:p>
      </dgm:t>
    </dgm:pt>
    <dgm:pt modelId="{E94ACEEE-5C1C-4D4F-876D-F3007A0E652C}" type="pres">
      <dgm:prSet presAssocID="{D41113EC-B79B-4ABC-8138-EF24F4FBA4CA}" presName="root" presStyleCnt="0">
        <dgm:presLayoutVars>
          <dgm:dir/>
          <dgm:resizeHandles val="exact"/>
        </dgm:presLayoutVars>
      </dgm:prSet>
      <dgm:spPr/>
    </dgm:pt>
    <dgm:pt modelId="{F8E7F8F8-F90D-482E-B76A-AE4A11BBB096}" type="pres">
      <dgm:prSet presAssocID="{D41113EC-B79B-4ABC-8138-EF24F4FBA4CA}" presName="container" presStyleCnt="0">
        <dgm:presLayoutVars>
          <dgm:dir/>
          <dgm:resizeHandles val="exact"/>
        </dgm:presLayoutVars>
      </dgm:prSet>
      <dgm:spPr/>
    </dgm:pt>
    <dgm:pt modelId="{1A5F7093-4EDD-4776-87A1-B1D3B6DBD042}" type="pres">
      <dgm:prSet presAssocID="{8DD7D86C-746D-4CAC-9D59-9C8F17226915}" presName="compNode" presStyleCnt="0"/>
      <dgm:spPr/>
    </dgm:pt>
    <dgm:pt modelId="{6AF5A98C-553A-4E54-9FA2-40AD0DDB368E}" type="pres">
      <dgm:prSet presAssocID="{8DD7D86C-746D-4CAC-9D59-9C8F17226915}" presName="iconBgRect" presStyleLbl="bgShp" presStyleIdx="0" presStyleCnt="2"/>
      <dgm:spPr/>
    </dgm:pt>
    <dgm:pt modelId="{424F08E6-DA43-46AC-B771-54327F3B10F3}" type="pres">
      <dgm:prSet presAssocID="{8DD7D86C-746D-4CAC-9D59-9C8F1722691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B35CAC78-C46D-4B7D-B368-002766B2D3CE}" type="pres">
      <dgm:prSet presAssocID="{8DD7D86C-746D-4CAC-9D59-9C8F17226915}" presName="spaceRect" presStyleCnt="0"/>
      <dgm:spPr/>
    </dgm:pt>
    <dgm:pt modelId="{7ADE2075-2932-48A5-8D20-A2E1103D5F6F}" type="pres">
      <dgm:prSet presAssocID="{8DD7D86C-746D-4CAC-9D59-9C8F17226915}" presName="textRect" presStyleLbl="revTx" presStyleIdx="0" presStyleCnt="2">
        <dgm:presLayoutVars>
          <dgm:chMax val="1"/>
          <dgm:chPref val="1"/>
        </dgm:presLayoutVars>
      </dgm:prSet>
      <dgm:spPr/>
    </dgm:pt>
    <dgm:pt modelId="{EC6258BC-C9C3-4788-87F4-95493339D0BE}" type="pres">
      <dgm:prSet presAssocID="{5902E02B-E150-4847-9172-5833F1240DF7}" presName="sibTrans" presStyleLbl="sibTrans2D1" presStyleIdx="0" presStyleCnt="0"/>
      <dgm:spPr/>
    </dgm:pt>
    <dgm:pt modelId="{A9E349FE-3D3E-4474-85FE-57E61188964B}" type="pres">
      <dgm:prSet presAssocID="{06B7B823-72B7-4B4C-9592-5F04043F918A}" presName="compNode" presStyleCnt="0"/>
      <dgm:spPr/>
    </dgm:pt>
    <dgm:pt modelId="{CAFBC60B-8D03-4181-A466-055E1171BC00}" type="pres">
      <dgm:prSet presAssocID="{06B7B823-72B7-4B4C-9592-5F04043F918A}" presName="iconBgRect" presStyleLbl="bgShp" presStyleIdx="1" presStyleCnt="2"/>
      <dgm:spPr/>
    </dgm:pt>
    <dgm:pt modelId="{616F989A-EDD1-4F74-8777-D76BAD43A59A}" type="pres">
      <dgm:prSet presAssocID="{06B7B823-72B7-4B4C-9592-5F04043F918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F99EE920-C6C0-491B-BCA6-50648E2F47FC}" type="pres">
      <dgm:prSet presAssocID="{06B7B823-72B7-4B4C-9592-5F04043F918A}" presName="spaceRect" presStyleCnt="0"/>
      <dgm:spPr/>
    </dgm:pt>
    <dgm:pt modelId="{DFF743E1-D9B9-459C-9113-017DCD4E9BD5}" type="pres">
      <dgm:prSet presAssocID="{06B7B823-72B7-4B4C-9592-5F04043F918A}" presName="textRect" presStyleLbl="revTx" presStyleIdx="1" presStyleCnt="2">
        <dgm:presLayoutVars>
          <dgm:chMax val="1"/>
          <dgm:chPref val="1"/>
        </dgm:presLayoutVars>
      </dgm:prSet>
      <dgm:spPr/>
    </dgm:pt>
  </dgm:ptLst>
  <dgm:cxnLst>
    <dgm:cxn modelId="{1286B20F-0AF6-4DF8-A1F7-D590AEBDB2F4}" srcId="{D41113EC-B79B-4ABC-8138-EF24F4FBA4CA}" destId="{8DD7D86C-746D-4CAC-9D59-9C8F17226915}" srcOrd="0" destOrd="0" parTransId="{FBD1E1AD-6A9C-4FC5-953E-0287BE84ECFA}" sibTransId="{5902E02B-E150-4847-9172-5833F1240DF7}"/>
    <dgm:cxn modelId="{783C556D-DB17-4858-87E3-23F6A60CCA85}" type="presOf" srcId="{8DD7D86C-746D-4CAC-9D59-9C8F17226915}" destId="{7ADE2075-2932-48A5-8D20-A2E1103D5F6F}" srcOrd="0" destOrd="0" presId="urn:microsoft.com/office/officeart/2018/2/layout/IconCircleList"/>
    <dgm:cxn modelId="{A07F0856-3539-46F3-B978-8D5D6374A6D0}" type="presOf" srcId="{5902E02B-E150-4847-9172-5833F1240DF7}" destId="{EC6258BC-C9C3-4788-87F4-95493339D0BE}" srcOrd="0" destOrd="0" presId="urn:microsoft.com/office/officeart/2018/2/layout/IconCircleList"/>
    <dgm:cxn modelId="{C966A8BB-A0F0-4D0A-B42E-9FF3C3C0EF0E}" srcId="{D41113EC-B79B-4ABC-8138-EF24F4FBA4CA}" destId="{06B7B823-72B7-4B4C-9592-5F04043F918A}" srcOrd="1" destOrd="0" parTransId="{DDDEA3D6-C6D0-4427-903E-74D31ABC0955}" sibTransId="{DED6B2DD-B96A-4491-9E72-4B0351D20F03}"/>
    <dgm:cxn modelId="{7D5398BD-F748-446D-8953-0CCE447B0C0F}" type="presOf" srcId="{06B7B823-72B7-4B4C-9592-5F04043F918A}" destId="{DFF743E1-D9B9-459C-9113-017DCD4E9BD5}" srcOrd="0" destOrd="0" presId="urn:microsoft.com/office/officeart/2018/2/layout/IconCircleList"/>
    <dgm:cxn modelId="{61E8C9F1-FE15-4DDB-9C72-BFD1DA216E5D}" type="presOf" srcId="{D41113EC-B79B-4ABC-8138-EF24F4FBA4CA}" destId="{E94ACEEE-5C1C-4D4F-876D-F3007A0E652C}" srcOrd="0" destOrd="0" presId="urn:microsoft.com/office/officeart/2018/2/layout/IconCircleList"/>
    <dgm:cxn modelId="{B81AD3B9-F6A0-434E-A218-F9A2AF3A97F3}" type="presParOf" srcId="{E94ACEEE-5C1C-4D4F-876D-F3007A0E652C}" destId="{F8E7F8F8-F90D-482E-B76A-AE4A11BBB096}" srcOrd="0" destOrd="0" presId="urn:microsoft.com/office/officeart/2018/2/layout/IconCircleList"/>
    <dgm:cxn modelId="{0BFC8214-0203-4A4E-9F48-348B238511DB}" type="presParOf" srcId="{F8E7F8F8-F90D-482E-B76A-AE4A11BBB096}" destId="{1A5F7093-4EDD-4776-87A1-B1D3B6DBD042}" srcOrd="0" destOrd="0" presId="urn:microsoft.com/office/officeart/2018/2/layout/IconCircleList"/>
    <dgm:cxn modelId="{10CF3EB7-D6A2-4BA8-957B-D5BFA3ECCD27}" type="presParOf" srcId="{1A5F7093-4EDD-4776-87A1-B1D3B6DBD042}" destId="{6AF5A98C-553A-4E54-9FA2-40AD0DDB368E}" srcOrd="0" destOrd="0" presId="urn:microsoft.com/office/officeart/2018/2/layout/IconCircleList"/>
    <dgm:cxn modelId="{9A2B17AF-8714-4A18-8E0A-B8AD54CB1089}" type="presParOf" srcId="{1A5F7093-4EDD-4776-87A1-B1D3B6DBD042}" destId="{424F08E6-DA43-46AC-B771-54327F3B10F3}" srcOrd="1" destOrd="0" presId="urn:microsoft.com/office/officeart/2018/2/layout/IconCircleList"/>
    <dgm:cxn modelId="{9619D0C1-96F5-4F16-89E3-E63A6353D8CD}" type="presParOf" srcId="{1A5F7093-4EDD-4776-87A1-B1D3B6DBD042}" destId="{B35CAC78-C46D-4B7D-B368-002766B2D3CE}" srcOrd="2" destOrd="0" presId="urn:microsoft.com/office/officeart/2018/2/layout/IconCircleList"/>
    <dgm:cxn modelId="{6AC863C3-A818-48FB-8098-40CD5EF908D9}" type="presParOf" srcId="{1A5F7093-4EDD-4776-87A1-B1D3B6DBD042}" destId="{7ADE2075-2932-48A5-8D20-A2E1103D5F6F}" srcOrd="3" destOrd="0" presId="urn:microsoft.com/office/officeart/2018/2/layout/IconCircleList"/>
    <dgm:cxn modelId="{3CA66C96-7D63-427C-B23E-FFF7E619A073}" type="presParOf" srcId="{F8E7F8F8-F90D-482E-B76A-AE4A11BBB096}" destId="{EC6258BC-C9C3-4788-87F4-95493339D0BE}" srcOrd="1" destOrd="0" presId="urn:microsoft.com/office/officeart/2018/2/layout/IconCircleList"/>
    <dgm:cxn modelId="{4BAEB0C4-7F34-4F42-81BE-FFB3ED97AB83}" type="presParOf" srcId="{F8E7F8F8-F90D-482E-B76A-AE4A11BBB096}" destId="{A9E349FE-3D3E-4474-85FE-57E61188964B}" srcOrd="2" destOrd="0" presId="urn:microsoft.com/office/officeart/2018/2/layout/IconCircleList"/>
    <dgm:cxn modelId="{1B8DEAB1-6DE4-436C-89C1-0F44CF8299F5}" type="presParOf" srcId="{A9E349FE-3D3E-4474-85FE-57E61188964B}" destId="{CAFBC60B-8D03-4181-A466-055E1171BC00}" srcOrd="0" destOrd="0" presId="urn:microsoft.com/office/officeart/2018/2/layout/IconCircleList"/>
    <dgm:cxn modelId="{948B8B76-C3B2-4378-8982-3E1A67080BEF}" type="presParOf" srcId="{A9E349FE-3D3E-4474-85FE-57E61188964B}" destId="{616F989A-EDD1-4F74-8777-D76BAD43A59A}" srcOrd="1" destOrd="0" presId="urn:microsoft.com/office/officeart/2018/2/layout/IconCircleList"/>
    <dgm:cxn modelId="{5BDC5723-3E62-46B1-B39B-9810035C367E}" type="presParOf" srcId="{A9E349FE-3D3E-4474-85FE-57E61188964B}" destId="{F99EE920-C6C0-491B-BCA6-50648E2F47FC}" srcOrd="2" destOrd="0" presId="urn:microsoft.com/office/officeart/2018/2/layout/IconCircleList"/>
    <dgm:cxn modelId="{EF696766-29D0-41E5-A287-5F5FC3AD06D5}" type="presParOf" srcId="{A9E349FE-3D3E-4474-85FE-57E61188964B}" destId="{DFF743E1-D9B9-459C-9113-017DCD4E9BD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1D29A-40D4-4ACF-9390-0284F748B961}">
      <dsp:nvSpPr>
        <dsp:cNvPr id="0" name=""/>
        <dsp:cNvSpPr/>
      </dsp:nvSpPr>
      <dsp:spPr>
        <a:xfrm>
          <a:off x="0" y="1992"/>
          <a:ext cx="7498080" cy="1009813"/>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F2FAA-1339-4B56-913C-52E98B85FA97}">
      <dsp:nvSpPr>
        <dsp:cNvPr id="0" name=""/>
        <dsp:cNvSpPr/>
      </dsp:nvSpPr>
      <dsp:spPr>
        <a:xfrm>
          <a:off x="305468" y="229200"/>
          <a:ext cx="555397" cy="5553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2E72F1-F4A6-4023-8DA0-EF8590530A39}">
      <dsp:nvSpPr>
        <dsp:cNvPr id="0" name=""/>
        <dsp:cNvSpPr/>
      </dsp:nvSpPr>
      <dsp:spPr>
        <a:xfrm>
          <a:off x="1166334" y="1992"/>
          <a:ext cx="6331745" cy="100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72" tIns="106872" rIns="106872" bIns="106872"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Introduction</a:t>
          </a:r>
        </a:p>
      </dsp:txBody>
      <dsp:txXfrm>
        <a:off x="1166334" y="1992"/>
        <a:ext cx="6331745" cy="1009813"/>
      </dsp:txXfrm>
    </dsp:sp>
    <dsp:sp modelId="{7285C5BA-B9D4-40C5-AF8A-F26FCB73A3AC}">
      <dsp:nvSpPr>
        <dsp:cNvPr id="0" name=""/>
        <dsp:cNvSpPr/>
      </dsp:nvSpPr>
      <dsp:spPr>
        <a:xfrm>
          <a:off x="0" y="1264259"/>
          <a:ext cx="7498080" cy="1009813"/>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8CF7A-B07E-4018-82C7-EA0293241DFE}">
      <dsp:nvSpPr>
        <dsp:cNvPr id="0" name=""/>
        <dsp:cNvSpPr/>
      </dsp:nvSpPr>
      <dsp:spPr>
        <a:xfrm>
          <a:off x="305468" y="1491467"/>
          <a:ext cx="555397" cy="5553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253F8A-EB4C-48A6-A094-28B7AC388306}">
      <dsp:nvSpPr>
        <dsp:cNvPr id="0" name=""/>
        <dsp:cNvSpPr/>
      </dsp:nvSpPr>
      <dsp:spPr>
        <a:xfrm>
          <a:off x="1166334" y="1264259"/>
          <a:ext cx="3374136" cy="100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72" tIns="106872" rIns="106872" bIns="106872"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Protocols of Application Layer</a:t>
          </a:r>
        </a:p>
      </dsp:txBody>
      <dsp:txXfrm>
        <a:off x="1166334" y="1264259"/>
        <a:ext cx="3374136" cy="1009813"/>
      </dsp:txXfrm>
    </dsp:sp>
    <dsp:sp modelId="{B323BA7C-5520-4251-95DD-872AA8476556}">
      <dsp:nvSpPr>
        <dsp:cNvPr id="0" name=""/>
        <dsp:cNvSpPr/>
      </dsp:nvSpPr>
      <dsp:spPr>
        <a:xfrm>
          <a:off x="4540470" y="1264259"/>
          <a:ext cx="2957609" cy="100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72" tIns="106872" rIns="106872" bIns="106872"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HTTP</a:t>
          </a:r>
        </a:p>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FTP</a:t>
          </a:r>
        </a:p>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SSH</a:t>
          </a:r>
        </a:p>
      </dsp:txBody>
      <dsp:txXfrm>
        <a:off x="4540470" y="1264259"/>
        <a:ext cx="2957609" cy="1009813"/>
      </dsp:txXfrm>
    </dsp:sp>
    <dsp:sp modelId="{6B84E3AE-F7E8-48E3-B0F1-32A973850337}">
      <dsp:nvSpPr>
        <dsp:cNvPr id="0" name=""/>
        <dsp:cNvSpPr/>
      </dsp:nvSpPr>
      <dsp:spPr>
        <a:xfrm>
          <a:off x="0" y="2526526"/>
          <a:ext cx="7498080" cy="1009813"/>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5BC5B-4E08-44F2-AADF-988022AE1506}">
      <dsp:nvSpPr>
        <dsp:cNvPr id="0" name=""/>
        <dsp:cNvSpPr/>
      </dsp:nvSpPr>
      <dsp:spPr>
        <a:xfrm>
          <a:off x="305468" y="2753734"/>
          <a:ext cx="555397" cy="5553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3C30BA-2355-462D-86B6-8349B5723D91}">
      <dsp:nvSpPr>
        <dsp:cNvPr id="0" name=""/>
        <dsp:cNvSpPr/>
      </dsp:nvSpPr>
      <dsp:spPr>
        <a:xfrm>
          <a:off x="1166334" y="2526526"/>
          <a:ext cx="6331745" cy="100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72" tIns="106872" rIns="106872" bIns="106872"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Services</a:t>
          </a:r>
        </a:p>
      </dsp:txBody>
      <dsp:txXfrm>
        <a:off x="1166334" y="2526526"/>
        <a:ext cx="6331745" cy="1009813"/>
      </dsp:txXfrm>
    </dsp:sp>
    <dsp:sp modelId="{9407A78B-48D4-484C-B78E-26B8AED006AE}">
      <dsp:nvSpPr>
        <dsp:cNvPr id="0" name=""/>
        <dsp:cNvSpPr/>
      </dsp:nvSpPr>
      <dsp:spPr>
        <a:xfrm>
          <a:off x="0" y="3788793"/>
          <a:ext cx="7498080" cy="1009813"/>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0BFDA0-D62B-4040-8044-44EB6EDAC8F6}">
      <dsp:nvSpPr>
        <dsp:cNvPr id="0" name=""/>
        <dsp:cNvSpPr/>
      </dsp:nvSpPr>
      <dsp:spPr>
        <a:xfrm>
          <a:off x="305468" y="4016001"/>
          <a:ext cx="555397" cy="5553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7434AE-9DEA-4335-9314-62AF7CF3AEDB}">
      <dsp:nvSpPr>
        <dsp:cNvPr id="0" name=""/>
        <dsp:cNvSpPr/>
      </dsp:nvSpPr>
      <dsp:spPr>
        <a:xfrm>
          <a:off x="1166334" y="3788793"/>
          <a:ext cx="6331745" cy="100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72" tIns="106872" rIns="106872" bIns="106872"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Summary</a:t>
          </a:r>
        </a:p>
      </dsp:txBody>
      <dsp:txXfrm>
        <a:off x="1166334" y="3788793"/>
        <a:ext cx="6331745" cy="1009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5A98C-553A-4E54-9FA2-40AD0DDB368E}">
      <dsp:nvSpPr>
        <dsp:cNvPr id="0" name=""/>
        <dsp:cNvSpPr/>
      </dsp:nvSpPr>
      <dsp:spPr>
        <a:xfrm>
          <a:off x="122530" y="834025"/>
          <a:ext cx="998948" cy="998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4F08E6-DA43-46AC-B771-54327F3B10F3}">
      <dsp:nvSpPr>
        <dsp:cNvPr id="0" name=""/>
        <dsp:cNvSpPr/>
      </dsp:nvSpPr>
      <dsp:spPr>
        <a:xfrm>
          <a:off x="332309" y="1043805"/>
          <a:ext cx="579389" cy="5793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DE2075-2932-48A5-8D20-A2E1103D5F6F}">
      <dsp:nvSpPr>
        <dsp:cNvPr id="0" name=""/>
        <dsp:cNvSpPr/>
      </dsp:nvSpPr>
      <dsp:spPr>
        <a:xfrm>
          <a:off x="1335539" y="834025"/>
          <a:ext cx="2354663" cy="998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TCP/IP application protocols specify the format and control information necessary for common Internet functions.</a:t>
          </a:r>
        </a:p>
      </dsp:txBody>
      <dsp:txXfrm>
        <a:off x="1335539" y="834025"/>
        <a:ext cx="2354663" cy="998948"/>
      </dsp:txXfrm>
    </dsp:sp>
    <dsp:sp modelId="{CAFBC60B-8D03-4181-A466-055E1171BC00}">
      <dsp:nvSpPr>
        <dsp:cNvPr id="0" name=""/>
        <dsp:cNvSpPr/>
      </dsp:nvSpPr>
      <dsp:spPr>
        <a:xfrm>
          <a:off x="4100485" y="834025"/>
          <a:ext cx="998948" cy="998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F989A-EDD1-4F74-8777-D76BAD43A59A}">
      <dsp:nvSpPr>
        <dsp:cNvPr id="0" name=""/>
        <dsp:cNvSpPr/>
      </dsp:nvSpPr>
      <dsp:spPr>
        <a:xfrm>
          <a:off x="4310264" y="1043805"/>
          <a:ext cx="579389" cy="5793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F743E1-D9B9-459C-9113-017DCD4E9BD5}">
      <dsp:nvSpPr>
        <dsp:cNvPr id="0" name=""/>
        <dsp:cNvSpPr/>
      </dsp:nvSpPr>
      <dsp:spPr>
        <a:xfrm>
          <a:off x="5313493" y="834025"/>
          <a:ext cx="2354663" cy="998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Application layer protocols must be implemented in both the source and destination devices.</a:t>
          </a:r>
        </a:p>
      </dsp:txBody>
      <dsp:txXfrm>
        <a:off x="5313493" y="834025"/>
        <a:ext cx="2354663" cy="9989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077721B-FECC-46FB-A99B-51D756736A6D}" type="datetimeFigureOut">
              <a:rPr lang="en-IN" smtClean="0"/>
              <a:t>06-05-2021</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C41EAFE-BDA5-41E0-8346-61670CE5D6DD}" type="slidenum">
              <a:rPr lang="en-IN" smtClean="0"/>
              <a:t>‹#›</a:t>
            </a:fld>
            <a:endParaRPr lang="en-IN"/>
          </a:p>
        </p:txBody>
      </p:sp>
    </p:spTree>
    <p:extLst>
      <p:ext uri="{BB962C8B-B14F-4D97-AF65-F5344CB8AC3E}">
        <p14:creationId xmlns:p14="http://schemas.microsoft.com/office/powerpoint/2010/main" val="110288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1A0D6A3-F1FE-41E9-B1C8-C7C82E83739F}" type="datetimeFigureOut">
              <a:rPr lang="en-US" smtClean="0"/>
              <a:pPr/>
              <a:t>5/6/2021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BDA5122-FA5C-4278-B2E8-63AACA258256}"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A0D6A3-F1FE-41E9-B1C8-C7C82E83739F}"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5122-FA5C-4278-B2E8-63AACA2582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A0D6A3-F1FE-41E9-B1C8-C7C82E83739F}"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5122-FA5C-4278-B2E8-63AACA25825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0852-406D-4C47-A425-4C2A19BADF1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45CBB7F-DA22-4C08-9BAA-690EBCFCA06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4784B2-8740-416D-B84B-62A6A2A495D7}"/>
              </a:ext>
            </a:extLst>
          </p:cNvPr>
          <p:cNvSpPr>
            <a:spLocks noGrp="1"/>
          </p:cNvSpPr>
          <p:nvPr>
            <p:ph type="dt" sz="half" idx="10"/>
          </p:nvPr>
        </p:nvSpPr>
        <p:spPr/>
        <p:txBody>
          <a:bodyPr/>
          <a:lstStyle/>
          <a:p>
            <a:fld id="{D1A0D6A3-F1FE-41E9-B1C8-C7C82E83739F}" type="datetimeFigureOut">
              <a:rPr lang="en-US" smtClean="0"/>
              <a:pPr/>
              <a:t>5/6/2021</a:t>
            </a:fld>
            <a:endParaRPr lang="en-US"/>
          </a:p>
        </p:txBody>
      </p:sp>
      <p:sp>
        <p:nvSpPr>
          <p:cNvPr id="5" name="Footer Placeholder 4">
            <a:extLst>
              <a:ext uri="{FF2B5EF4-FFF2-40B4-BE49-F238E27FC236}">
                <a16:creationId xmlns:a16="http://schemas.microsoft.com/office/drawing/2014/main" id="{10D06BB7-26CA-40CB-AF48-C8C51C4C8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CD32F-7F70-4613-9C09-45C14E1FC31F}"/>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204253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C953-4ED2-4782-9352-6C9F75F102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6B0944-D55A-4E57-A0C1-FF7DDF382F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A9409E-AAE2-48A8-A60D-546A7D4202D5}"/>
              </a:ext>
            </a:extLst>
          </p:cNvPr>
          <p:cNvSpPr>
            <a:spLocks noGrp="1"/>
          </p:cNvSpPr>
          <p:nvPr>
            <p:ph type="dt" sz="half" idx="10"/>
          </p:nvPr>
        </p:nvSpPr>
        <p:spPr/>
        <p:txBody>
          <a:bodyPr/>
          <a:lstStyle/>
          <a:p>
            <a:fld id="{D1A0D6A3-F1FE-41E9-B1C8-C7C82E83739F}" type="datetimeFigureOut">
              <a:rPr lang="en-US" smtClean="0"/>
              <a:pPr/>
              <a:t>5/6/2021</a:t>
            </a:fld>
            <a:endParaRPr lang="en-US"/>
          </a:p>
        </p:txBody>
      </p:sp>
      <p:sp>
        <p:nvSpPr>
          <p:cNvPr id="5" name="Footer Placeholder 4">
            <a:extLst>
              <a:ext uri="{FF2B5EF4-FFF2-40B4-BE49-F238E27FC236}">
                <a16:creationId xmlns:a16="http://schemas.microsoft.com/office/drawing/2014/main" id="{BA73DBAE-8AA9-43AD-8805-8E8052C123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62B8D-3A29-4D50-A537-F18234CD8DB7}"/>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3138217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6CBA-E38E-43DC-B995-B720AAF80A8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BA14CB-3FC1-4632-A471-D8239DAE656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47FB6B-FBC1-43C3-A5A2-54FED7E48A8D}"/>
              </a:ext>
            </a:extLst>
          </p:cNvPr>
          <p:cNvSpPr>
            <a:spLocks noGrp="1"/>
          </p:cNvSpPr>
          <p:nvPr>
            <p:ph type="dt" sz="half" idx="10"/>
          </p:nvPr>
        </p:nvSpPr>
        <p:spPr/>
        <p:txBody>
          <a:bodyPr/>
          <a:lstStyle/>
          <a:p>
            <a:fld id="{D1A0D6A3-F1FE-41E9-B1C8-C7C82E83739F}" type="datetimeFigureOut">
              <a:rPr lang="en-US" smtClean="0"/>
              <a:pPr/>
              <a:t>5/6/2021</a:t>
            </a:fld>
            <a:endParaRPr lang="en-US"/>
          </a:p>
        </p:txBody>
      </p:sp>
      <p:sp>
        <p:nvSpPr>
          <p:cNvPr id="5" name="Footer Placeholder 4">
            <a:extLst>
              <a:ext uri="{FF2B5EF4-FFF2-40B4-BE49-F238E27FC236}">
                <a16:creationId xmlns:a16="http://schemas.microsoft.com/office/drawing/2014/main" id="{ED6E8B65-B8A9-4EF8-AD7E-836F5CC41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5D3A0-E548-4225-A3FA-CA83EF227714}"/>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2462051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8C69-06B8-49AE-931D-056022CF8D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025936-1DB1-4B22-B26F-61DFE9C0027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6D7652-75DC-49A0-B8A2-EADE7B104BF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F9A59E-04EC-439F-84BA-2459EC8F145F}"/>
              </a:ext>
            </a:extLst>
          </p:cNvPr>
          <p:cNvSpPr>
            <a:spLocks noGrp="1"/>
          </p:cNvSpPr>
          <p:nvPr>
            <p:ph type="dt" sz="half" idx="10"/>
          </p:nvPr>
        </p:nvSpPr>
        <p:spPr/>
        <p:txBody>
          <a:bodyPr/>
          <a:lstStyle/>
          <a:p>
            <a:fld id="{D1A0D6A3-F1FE-41E9-B1C8-C7C82E83739F}" type="datetimeFigureOut">
              <a:rPr lang="en-US" smtClean="0"/>
              <a:pPr/>
              <a:t>5/6/2021</a:t>
            </a:fld>
            <a:endParaRPr lang="en-US"/>
          </a:p>
        </p:txBody>
      </p:sp>
      <p:sp>
        <p:nvSpPr>
          <p:cNvPr id="6" name="Footer Placeholder 5">
            <a:extLst>
              <a:ext uri="{FF2B5EF4-FFF2-40B4-BE49-F238E27FC236}">
                <a16:creationId xmlns:a16="http://schemas.microsoft.com/office/drawing/2014/main" id="{61664FAE-1BED-4B95-8637-81AB1C8F6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B8928-4663-4573-A72B-41312FA324A3}"/>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2843038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99D6-0E5C-4AE3-9FAC-F235F8DA9C7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151E3D-E0CA-4684-A8FB-2EC567275F8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3FC7A-31FF-414A-99B4-5E88FDC3F54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19C8AE-9231-421E-BB24-160848C621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E479991-C506-4505-8403-882450C6380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CD8524-004F-4147-80E6-AB9447FDBA13}"/>
              </a:ext>
            </a:extLst>
          </p:cNvPr>
          <p:cNvSpPr>
            <a:spLocks noGrp="1"/>
          </p:cNvSpPr>
          <p:nvPr>
            <p:ph type="dt" sz="half" idx="10"/>
          </p:nvPr>
        </p:nvSpPr>
        <p:spPr/>
        <p:txBody>
          <a:bodyPr/>
          <a:lstStyle/>
          <a:p>
            <a:fld id="{D1A0D6A3-F1FE-41E9-B1C8-C7C82E83739F}" type="datetimeFigureOut">
              <a:rPr lang="en-US" smtClean="0"/>
              <a:pPr/>
              <a:t>5/6/2021</a:t>
            </a:fld>
            <a:endParaRPr lang="en-US"/>
          </a:p>
        </p:txBody>
      </p:sp>
      <p:sp>
        <p:nvSpPr>
          <p:cNvPr id="8" name="Footer Placeholder 7">
            <a:extLst>
              <a:ext uri="{FF2B5EF4-FFF2-40B4-BE49-F238E27FC236}">
                <a16:creationId xmlns:a16="http://schemas.microsoft.com/office/drawing/2014/main" id="{FD36AE2E-0CC9-4F49-86B8-BCA6594208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2932B1-F2C7-4148-8AD6-8E55287BB43D}"/>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3260307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655B-D911-40AD-AB6E-29E55E7874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0C4711-0A9C-46BA-8871-A9F6AEE353EF}"/>
              </a:ext>
            </a:extLst>
          </p:cNvPr>
          <p:cNvSpPr>
            <a:spLocks noGrp="1"/>
          </p:cNvSpPr>
          <p:nvPr>
            <p:ph type="dt" sz="half" idx="10"/>
          </p:nvPr>
        </p:nvSpPr>
        <p:spPr/>
        <p:txBody>
          <a:bodyPr/>
          <a:lstStyle/>
          <a:p>
            <a:fld id="{D1A0D6A3-F1FE-41E9-B1C8-C7C82E83739F}" type="datetimeFigureOut">
              <a:rPr lang="en-US" smtClean="0"/>
              <a:pPr/>
              <a:t>5/6/2021</a:t>
            </a:fld>
            <a:endParaRPr lang="en-US"/>
          </a:p>
        </p:txBody>
      </p:sp>
      <p:sp>
        <p:nvSpPr>
          <p:cNvPr id="4" name="Footer Placeholder 3">
            <a:extLst>
              <a:ext uri="{FF2B5EF4-FFF2-40B4-BE49-F238E27FC236}">
                <a16:creationId xmlns:a16="http://schemas.microsoft.com/office/drawing/2014/main" id="{25D86D60-6D0C-490D-B72C-25F428E9EB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A87A82-27CA-47D8-A3B2-E05CF9E35DED}"/>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502644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EE0BA-E56D-4CC9-8935-5C0AD4983A91}"/>
              </a:ext>
            </a:extLst>
          </p:cNvPr>
          <p:cNvSpPr>
            <a:spLocks noGrp="1"/>
          </p:cNvSpPr>
          <p:nvPr>
            <p:ph type="dt" sz="half" idx="10"/>
          </p:nvPr>
        </p:nvSpPr>
        <p:spPr/>
        <p:txBody>
          <a:bodyPr/>
          <a:lstStyle/>
          <a:p>
            <a:fld id="{D1A0D6A3-F1FE-41E9-B1C8-C7C82E83739F}" type="datetimeFigureOut">
              <a:rPr lang="en-US" smtClean="0"/>
              <a:pPr/>
              <a:t>5/6/2021</a:t>
            </a:fld>
            <a:endParaRPr lang="en-US"/>
          </a:p>
        </p:txBody>
      </p:sp>
      <p:sp>
        <p:nvSpPr>
          <p:cNvPr id="3" name="Footer Placeholder 2">
            <a:extLst>
              <a:ext uri="{FF2B5EF4-FFF2-40B4-BE49-F238E27FC236}">
                <a16:creationId xmlns:a16="http://schemas.microsoft.com/office/drawing/2014/main" id="{3168AB5D-105F-4B14-A185-0A2D712CE3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C360E-E484-4B51-80BF-A19226C769EA}"/>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571397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C232-CA6D-4640-AB49-4BA6FC5A118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0407A0-CBC6-4A23-A0E1-419E0AB9AF5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4EC5EF-0289-4FFC-B796-3644F36DF0D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4E56F3A-88E7-4712-9212-9F35CDF12770}"/>
              </a:ext>
            </a:extLst>
          </p:cNvPr>
          <p:cNvSpPr>
            <a:spLocks noGrp="1"/>
          </p:cNvSpPr>
          <p:nvPr>
            <p:ph type="dt" sz="half" idx="10"/>
          </p:nvPr>
        </p:nvSpPr>
        <p:spPr/>
        <p:txBody>
          <a:bodyPr/>
          <a:lstStyle/>
          <a:p>
            <a:fld id="{D1A0D6A3-F1FE-41E9-B1C8-C7C82E83739F}" type="datetimeFigureOut">
              <a:rPr lang="en-US" smtClean="0"/>
              <a:pPr/>
              <a:t>5/6/2021</a:t>
            </a:fld>
            <a:endParaRPr lang="en-US"/>
          </a:p>
        </p:txBody>
      </p:sp>
      <p:sp>
        <p:nvSpPr>
          <p:cNvPr id="6" name="Footer Placeholder 5">
            <a:extLst>
              <a:ext uri="{FF2B5EF4-FFF2-40B4-BE49-F238E27FC236}">
                <a16:creationId xmlns:a16="http://schemas.microsoft.com/office/drawing/2014/main" id="{46C9C5B0-E270-4487-B297-7E4D8D81E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AB286-C717-4D95-8B52-E589CB530C9F}"/>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21060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A0D6A3-F1FE-41E9-B1C8-C7C82E83739F}"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5122-FA5C-4278-B2E8-63AACA25825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E6AF-B037-4619-994F-968CF5803FA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EE6D97-98D7-42F4-887F-E0ECA2D4E58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B9B0C19F-8D79-472D-A2F7-949A6C9F560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7FEEE00-327A-4CFD-9D4C-6FB835394DEA}"/>
              </a:ext>
            </a:extLst>
          </p:cNvPr>
          <p:cNvSpPr>
            <a:spLocks noGrp="1"/>
          </p:cNvSpPr>
          <p:nvPr>
            <p:ph type="dt" sz="half" idx="10"/>
          </p:nvPr>
        </p:nvSpPr>
        <p:spPr/>
        <p:txBody>
          <a:bodyPr/>
          <a:lstStyle/>
          <a:p>
            <a:fld id="{D1A0D6A3-F1FE-41E9-B1C8-C7C82E83739F}" type="datetimeFigureOut">
              <a:rPr lang="en-US" smtClean="0"/>
              <a:pPr/>
              <a:t>5/6/2021</a:t>
            </a:fld>
            <a:endParaRPr lang="en-US"/>
          </a:p>
        </p:txBody>
      </p:sp>
      <p:sp>
        <p:nvSpPr>
          <p:cNvPr id="6" name="Footer Placeholder 5">
            <a:extLst>
              <a:ext uri="{FF2B5EF4-FFF2-40B4-BE49-F238E27FC236}">
                <a16:creationId xmlns:a16="http://schemas.microsoft.com/office/drawing/2014/main" id="{5F9A921A-40CE-4B2F-9E6E-4161F4CEAB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E9256-BD01-4641-8359-9591DED70354}"/>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273576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FA05-8089-4603-B3C1-2C37B55ED3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79236C-9B0F-4DC9-B5F8-08F50B92C8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2BEE39-5A5C-461F-A57A-DBC127221492}"/>
              </a:ext>
            </a:extLst>
          </p:cNvPr>
          <p:cNvSpPr>
            <a:spLocks noGrp="1"/>
          </p:cNvSpPr>
          <p:nvPr>
            <p:ph type="dt" sz="half" idx="10"/>
          </p:nvPr>
        </p:nvSpPr>
        <p:spPr/>
        <p:txBody>
          <a:bodyPr/>
          <a:lstStyle/>
          <a:p>
            <a:fld id="{D1A0D6A3-F1FE-41E9-B1C8-C7C82E83739F}" type="datetimeFigureOut">
              <a:rPr lang="en-US" smtClean="0"/>
              <a:pPr/>
              <a:t>5/6/2021</a:t>
            </a:fld>
            <a:endParaRPr lang="en-US"/>
          </a:p>
        </p:txBody>
      </p:sp>
      <p:sp>
        <p:nvSpPr>
          <p:cNvPr id="5" name="Footer Placeholder 4">
            <a:extLst>
              <a:ext uri="{FF2B5EF4-FFF2-40B4-BE49-F238E27FC236}">
                <a16:creationId xmlns:a16="http://schemas.microsoft.com/office/drawing/2014/main" id="{F4CDF2E2-5081-4DBE-99CA-EAA09056F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9BE53-36F8-43E9-A5A4-6D24F25692F9}"/>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32639468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6ED1F3-0EA6-4131-9720-F36E22225F6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96751B-68DB-4958-B71A-4EB4FE20AD1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5C455C-F93A-41EA-9787-416EB9C85455}"/>
              </a:ext>
            </a:extLst>
          </p:cNvPr>
          <p:cNvSpPr>
            <a:spLocks noGrp="1"/>
          </p:cNvSpPr>
          <p:nvPr>
            <p:ph type="dt" sz="half" idx="10"/>
          </p:nvPr>
        </p:nvSpPr>
        <p:spPr/>
        <p:txBody>
          <a:bodyPr/>
          <a:lstStyle/>
          <a:p>
            <a:fld id="{D1A0D6A3-F1FE-41E9-B1C8-C7C82E83739F}" type="datetimeFigureOut">
              <a:rPr lang="en-US" smtClean="0"/>
              <a:pPr/>
              <a:t>5/6/2021</a:t>
            </a:fld>
            <a:endParaRPr lang="en-US"/>
          </a:p>
        </p:txBody>
      </p:sp>
      <p:sp>
        <p:nvSpPr>
          <p:cNvPr id="5" name="Footer Placeholder 4">
            <a:extLst>
              <a:ext uri="{FF2B5EF4-FFF2-40B4-BE49-F238E27FC236}">
                <a16:creationId xmlns:a16="http://schemas.microsoft.com/office/drawing/2014/main" id="{BF8CE19B-17D3-4700-BF18-DF4C054AB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FE6C5-BB12-4F95-B7E6-3E032C59BA20}"/>
              </a:ext>
            </a:extLst>
          </p:cNvPr>
          <p:cNvSpPr>
            <a:spLocks noGrp="1"/>
          </p:cNvSpPr>
          <p:nvPr>
            <p:ph type="sldNum" sz="quarter" idx="12"/>
          </p:nvPr>
        </p:nvSpPr>
        <p:spPr/>
        <p:txBody>
          <a:bodyPr/>
          <a:lstStyle/>
          <a:p>
            <a:fld id="{2BDA5122-FA5C-4278-B2E8-63AACA258256}" type="slidenum">
              <a:rPr lang="en-US" smtClean="0"/>
              <a:pPr/>
              <a:t>‹#›</a:t>
            </a:fld>
            <a:endParaRPr lang="en-US"/>
          </a:p>
        </p:txBody>
      </p:sp>
    </p:spTree>
    <p:extLst>
      <p:ext uri="{BB962C8B-B14F-4D97-AF65-F5344CB8AC3E}">
        <p14:creationId xmlns:p14="http://schemas.microsoft.com/office/powerpoint/2010/main" val="18877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1A0D6A3-F1FE-41E9-B1C8-C7C82E83739F}" type="datetimeFigureOut">
              <a:rPr lang="en-US" smtClean="0"/>
              <a:pPr/>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A5122-FA5C-4278-B2E8-63AACA258256}"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1A0D6A3-F1FE-41E9-B1C8-C7C82E83739F}"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A5122-FA5C-4278-B2E8-63AACA2582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1A0D6A3-F1FE-41E9-B1C8-C7C82E83739F}" type="datetimeFigureOut">
              <a:rPr lang="en-US" smtClean="0"/>
              <a:pPr/>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DA5122-FA5C-4278-B2E8-63AACA2582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1A0D6A3-F1FE-41E9-B1C8-C7C82E83739F}" type="datetimeFigureOut">
              <a:rPr lang="en-US" smtClean="0"/>
              <a:pPr/>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A5122-FA5C-4278-B2E8-63AACA2582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1A0D6A3-F1FE-41E9-B1C8-C7C82E83739F}" type="datetimeFigureOut">
              <a:rPr lang="en-US" smtClean="0"/>
              <a:pPr/>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DA5122-FA5C-4278-B2E8-63AACA258256}"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1A0D6A3-F1FE-41E9-B1C8-C7C82E83739F}"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A5122-FA5C-4278-B2E8-63AACA2582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1A0D6A3-F1FE-41E9-B1C8-C7C82E83739F}" type="datetimeFigureOut">
              <a:rPr lang="en-US" smtClean="0"/>
              <a:pPr/>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A5122-FA5C-4278-B2E8-63AACA258256}"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1A0D6A3-F1FE-41E9-B1C8-C7C82E83739F}" type="datetimeFigureOut">
              <a:rPr lang="en-US" smtClean="0"/>
              <a:pPr/>
              <a:t>5/6/2021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BDA5122-FA5C-4278-B2E8-63AACA258256}"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1DE892-9B6F-43E3-8ED6-9A51F704222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A776F2-9097-4149-9155-ECD690DDA29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2FFE99-20E0-44CA-BD94-DFE5D176E05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A0D6A3-F1FE-41E9-B1C8-C7C82E83739F}" type="datetimeFigureOut">
              <a:rPr lang="en-US" smtClean="0"/>
              <a:pPr/>
              <a:t>5/6/2021</a:t>
            </a:fld>
            <a:endParaRPr lang="en-US"/>
          </a:p>
        </p:txBody>
      </p:sp>
      <p:sp>
        <p:nvSpPr>
          <p:cNvPr id="5" name="Footer Placeholder 4">
            <a:extLst>
              <a:ext uri="{FF2B5EF4-FFF2-40B4-BE49-F238E27FC236}">
                <a16:creationId xmlns:a16="http://schemas.microsoft.com/office/drawing/2014/main" id="{E14AFE32-68A6-4FD4-B510-099E894BF1B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C8924D-C036-4D4F-8EDC-60FF17F6498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DA5122-FA5C-4278-B2E8-63AACA258256}" type="slidenum">
              <a:rPr lang="en-US" smtClean="0"/>
              <a:pPr/>
              <a:t>‹#›</a:t>
            </a:fld>
            <a:endParaRPr lang="en-US"/>
          </a:p>
        </p:txBody>
      </p:sp>
    </p:spTree>
    <p:extLst>
      <p:ext uri="{BB962C8B-B14F-4D97-AF65-F5344CB8AC3E}">
        <p14:creationId xmlns:p14="http://schemas.microsoft.com/office/powerpoint/2010/main" val="383272473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wikipedia.org/" TargetMode="External"/><Relationship Id="rId2" Type="http://schemas.openxmlformats.org/officeDocument/2006/relationships/hyperlink" Target="http://www.google.co/" TargetMode="External"/><Relationship Id="rId1" Type="http://schemas.openxmlformats.org/officeDocument/2006/relationships/slideLayout" Target="../slideLayouts/slideLayout6.xml"/><Relationship Id="rId5" Type="http://schemas.openxmlformats.org/officeDocument/2006/relationships/hyperlink" Target="http://www.books.google.co.in/" TargetMode="External"/><Relationship Id="rId4" Type="http://schemas.openxmlformats.org/officeDocument/2006/relationships/hyperlink" Target="http://www.google.co.in.imghp/" TargetMode="Externa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2.xml"/><Relationship Id="rId7"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752600"/>
            <a:ext cx="8070056" cy="1295400"/>
          </a:xfrm>
        </p:spPr>
        <p:txBody>
          <a:bodyPr anchor="b">
            <a:normAutofit fontScale="90000"/>
          </a:bodyPr>
          <a:lstStyle/>
          <a:p>
            <a:pPr algn="ctr"/>
            <a:br>
              <a:rPr lang="en-US" sz="3600" b="1" dirty="0">
                <a:ln>
                  <a:solidFill>
                    <a:schemeClr val="bg1"/>
                  </a:solidFill>
                </a:ln>
                <a:solidFill>
                  <a:schemeClr val="tx1"/>
                </a:solidFill>
                <a:effectLst/>
                <a:latin typeface="Times New Roman" panose="02020603050405020304" pitchFamily="18" charset="0"/>
                <a:cs typeface="Times New Roman" panose="02020603050405020304" pitchFamily="18" charset="0"/>
              </a:rPr>
            </a:br>
            <a:br>
              <a:rPr lang="en-US" sz="3600" b="1" dirty="0">
                <a:ln>
                  <a:solidFill>
                    <a:schemeClr val="bg1"/>
                  </a:solidFill>
                </a:ln>
                <a:solidFill>
                  <a:schemeClr val="tx1"/>
                </a:solidFill>
                <a:effectLst/>
                <a:latin typeface="Times New Roman" panose="02020603050405020304" pitchFamily="18" charset="0"/>
                <a:cs typeface="Times New Roman" panose="02020603050405020304" pitchFamily="18" charset="0"/>
              </a:rPr>
            </a:br>
            <a:r>
              <a:rPr lang="en-US" sz="3600" b="1" dirty="0">
                <a:ln>
                  <a:solidFill>
                    <a:schemeClr val="bg1"/>
                  </a:solidFill>
                </a:ln>
                <a:solidFill>
                  <a:schemeClr val="tx1"/>
                </a:solidFill>
                <a:effectLst/>
                <a:latin typeface="Times New Roman" panose="02020603050405020304" pitchFamily="18" charset="0"/>
                <a:cs typeface="Times New Roman" panose="02020603050405020304" pitchFamily="18" charset="0"/>
              </a:rPr>
              <a:t>SHRI VAISHNAV VIDYAPEETH VISHWAVIDYALAYA, INDORE</a:t>
            </a:r>
            <a:endParaRPr lang="en-US" sz="3100" b="1" dirty="0">
              <a:ln>
                <a:solidFill>
                  <a:schemeClr val="bg1"/>
                </a:solidFill>
              </a:ln>
              <a:solidFill>
                <a:schemeClr val="tx1"/>
              </a:solidFill>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81088" y="3429000"/>
            <a:ext cx="8062912" cy="1752600"/>
          </a:xfrm>
          <a:scene3d>
            <a:camera prst="obliqueBottomRight"/>
            <a:lightRig rig="threePt" dir="t"/>
          </a:scene3d>
        </p:spPr>
        <p:txBody>
          <a:bodyPr anchor="ctr">
            <a:normAutofit/>
          </a:bodyPr>
          <a:lstStyle/>
          <a:p>
            <a:pPr algn="ctr"/>
            <a:r>
              <a:rPr lang="en-US" sz="4000" b="1" dirty="0">
                <a:solidFill>
                  <a:schemeClr val="accent3">
                    <a:lumMod val="50000"/>
                  </a:schemeClr>
                </a:solidFill>
                <a:latin typeface="Times New Roman" panose="02020603050405020304" pitchFamily="18" charset="0"/>
                <a:cs typeface="Times New Roman" panose="02020603050405020304" pitchFamily="18" charset="0"/>
              </a:rPr>
              <a:t>APPLICATION LAYER</a:t>
            </a:r>
          </a:p>
        </p:txBody>
      </p:sp>
      <p:pic>
        <p:nvPicPr>
          <p:cNvPr id="5" name="Picture 4" descr="download (2).jpg"/>
          <p:cNvPicPr>
            <a:picLocks noChangeAspect="1"/>
          </p:cNvPicPr>
          <p:nvPr/>
        </p:nvPicPr>
        <p:blipFill>
          <a:blip r:embed="rId2"/>
          <a:stretch>
            <a:fillRect/>
          </a:stretch>
        </p:blipFill>
        <p:spPr>
          <a:xfrm>
            <a:off x="3810000" y="304800"/>
            <a:ext cx="1692964" cy="1524000"/>
          </a:xfrm>
          <a:prstGeom prst="rect">
            <a:avLst/>
          </a:prstGeom>
        </p:spPr>
      </p:pic>
      <p:sp>
        <p:nvSpPr>
          <p:cNvPr id="12" name="TextBox 11"/>
          <p:cNvSpPr txBox="1"/>
          <p:nvPr/>
        </p:nvSpPr>
        <p:spPr>
          <a:xfrm>
            <a:off x="5144433" y="5860702"/>
            <a:ext cx="3763823" cy="1384995"/>
          </a:xfrm>
          <a:prstGeom prst="rect">
            <a:avLst/>
          </a:prstGeom>
          <a:noFill/>
        </p:spPr>
        <p:txBody>
          <a:bodyPr wrap="square" rtlCol="0" anchor="b">
            <a:spAutoFit/>
          </a:bodyPr>
          <a:lstStyle/>
          <a:p>
            <a:r>
              <a:rPr lang="en-US" sz="1600" b="1" dirty="0">
                <a:latin typeface="Times New Roman" panose="02020603050405020304" pitchFamily="18" charset="0"/>
                <a:ea typeface="Cambria Math" pitchFamily="18" charset="0"/>
                <a:cs typeface="Times New Roman" panose="02020603050405020304" pitchFamily="18" charset="0"/>
              </a:rPr>
              <a:t>Presented By</a:t>
            </a:r>
            <a:r>
              <a:rPr lang="en-US" sz="1600" b="1" dirty="0">
                <a:latin typeface="Times New Roman" panose="02020603050405020304" pitchFamily="18" charset="0"/>
                <a:cs typeface="Times New Roman" panose="02020603050405020304" pitchFamily="18" charset="0"/>
              </a:rPr>
              <a:t>: 	 Shristi Sisodiya </a:t>
            </a:r>
          </a:p>
          <a:p>
            <a:r>
              <a:rPr lang="en-US" sz="1600" b="1" dirty="0">
                <a:latin typeface="Times New Roman" panose="02020603050405020304" pitchFamily="18" charset="0"/>
                <a:cs typeface="Times New Roman" panose="02020603050405020304" pitchFamily="18" charset="0"/>
              </a:rPr>
              <a:t>		[19100BTIT06615]</a:t>
            </a:r>
          </a:p>
          <a:p>
            <a:r>
              <a:rPr lang="en-US" sz="1600" b="1"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081088" y="5885840"/>
            <a:ext cx="4063345" cy="830997"/>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Branch: 	IT-B</a:t>
            </a:r>
          </a:p>
          <a:p>
            <a:pPr algn="just"/>
            <a:r>
              <a:rPr lang="en-US" sz="1600" b="1" dirty="0">
                <a:latin typeface="Times New Roman" panose="02020603050405020304" pitchFamily="18" charset="0"/>
                <a:cs typeface="Times New Roman" panose="02020603050405020304" pitchFamily="18" charset="0"/>
              </a:rPr>
              <a:t>Subject:	Computer Network</a:t>
            </a:r>
          </a:p>
          <a:p>
            <a:pPr algn="just"/>
            <a:r>
              <a:rPr lang="en-US" sz="1600" b="1" dirty="0">
                <a:latin typeface="Times New Roman" panose="02020603050405020304" pitchFamily="18" charset="0"/>
                <a:cs typeface="Times New Roman" panose="02020603050405020304" pitchFamily="18" charset="0"/>
              </a:rPr>
              <a:t>	[BTIT502]</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0600" y="990600"/>
            <a:ext cx="7790688" cy="236220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By using “web-sniffer.net” to view http request/response and html source code.</a:t>
            </a:r>
            <a:endParaRPr lang="en-US" sz="1600" dirty="0">
              <a:latin typeface="Times New Roman" panose="02020603050405020304" pitchFamily="18" charset="0"/>
              <a:cs typeface="Times New Roman" panose="02020603050405020304" pitchFamily="18" charset="0"/>
            </a:endParaRPr>
          </a:p>
        </p:txBody>
      </p:sp>
      <p:sp>
        <p:nvSpPr>
          <p:cNvPr id="6" name="Title 3">
            <a:extLst>
              <a:ext uri="{FF2B5EF4-FFF2-40B4-BE49-F238E27FC236}">
                <a16:creationId xmlns:a16="http://schemas.microsoft.com/office/drawing/2014/main" id="{91162427-D42B-4BE3-9205-F69BCDF0AF75}"/>
              </a:ext>
            </a:extLst>
          </p:cNvPr>
          <p:cNvSpPr>
            <a:spLocks noGrp="1"/>
          </p:cNvSpPr>
          <p:nvPr>
            <p:ph type="title"/>
          </p:nvPr>
        </p:nvSpPr>
        <p:spPr>
          <a:xfrm>
            <a:off x="1341437" y="-228600"/>
            <a:ext cx="7497763"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HTTP (Hypertext Transfer Protocol)</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9" name="Picture 4" descr="web-sniffer1">
            <a:extLst>
              <a:ext uri="{FF2B5EF4-FFF2-40B4-BE49-F238E27FC236}">
                <a16:creationId xmlns:a16="http://schemas.microsoft.com/office/drawing/2014/main" id="{57F63172-A0BB-4722-B973-292B851D1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7281862" cy="1073030"/>
          </a:xfrm>
          <a:prstGeom prst="rect">
            <a:avLst/>
          </a:prstGeom>
          <a:noFill/>
          <a:ln w="9525">
            <a:solidFill>
              <a:schemeClr val="tx1"/>
            </a:solidFill>
          </a:ln>
          <a:extLst>
            <a:ext uri="{909E8E84-426E-40dd-AFC4-6F175D3DCCD1}">
              <a14:hiddenFill xmlns:a14="http://schemas.microsoft.com/office/drawing/2010/main" xmlns="">
                <a:solidFill>
                  <a:srgbClr val="FFFFFF"/>
                </a:solidFill>
              </a14:hiddenFill>
            </a:ext>
          </a:extLst>
        </p:spPr>
      </p:pic>
      <p:sp>
        <p:nvSpPr>
          <p:cNvPr id="2" name="Rectangle 1">
            <a:extLst>
              <a:ext uri="{FF2B5EF4-FFF2-40B4-BE49-F238E27FC236}">
                <a16:creationId xmlns:a16="http://schemas.microsoft.com/office/drawing/2014/main" id="{BFC39F94-ABA1-4DAF-99DC-EFBA9529231C}"/>
              </a:ext>
            </a:extLst>
          </p:cNvPr>
          <p:cNvSpPr/>
          <p:nvPr/>
        </p:nvSpPr>
        <p:spPr>
          <a:xfrm rot="10800000" flipV="1">
            <a:off x="2118360" y="1880875"/>
            <a:ext cx="5577840" cy="261610"/>
          </a:xfrm>
          <a:prstGeom prst="rect">
            <a:avLst/>
          </a:prstGeom>
          <a:solidFill>
            <a:srgbClr val="FFFFED"/>
          </a:solidFill>
          <a:ln w="3175">
            <a:solidFill>
              <a:schemeClr val="tx1"/>
            </a:solidFill>
          </a:ln>
        </p:spPr>
        <p:txBody>
          <a:bodyPr wrap="square" lIns="91440" tIns="45720" rIns="91440" bIns="45720">
            <a:spAutoFit/>
          </a:bodyPr>
          <a:lstStyle/>
          <a:p>
            <a:pPr algn="just"/>
            <a:r>
              <a:rPr lang="en-US" sz="1100" b="0" cap="none" spc="0" dirty="0">
                <a:ln w="0"/>
                <a:solidFill>
                  <a:schemeClr val="tx1"/>
                </a:solidFill>
                <a:effectLst>
                  <a:outerShdw blurRad="38100" dist="19050" dir="2700000" algn="tl" rotWithShape="0">
                    <a:schemeClr val="dk1">
                      <a:alpha val="40000"/>
                    </a:schemeClr>
                  </a:outerShdw>
                </a:effectLst>
              </a:rPr>
              <a:t>http://www.google.com</a:t>
            </a:r>
          </a:p>
        </p:txBody>
      </p:sp>
      <p:pic>
        <p:nvPicPr>
          <p:cNvPr id="11" name="Picture 9" descr="web-sniffer2">
            <a:extLst>
              <a:ext uri="{FF2B5EF4-FFF2-40B4-BE49-F238E27FC236}">
                <a16:creationId xmlns:a16="http://schemas.microsoft.com/office/drawing/2014/main" id="{0CBF1DB3-8A9F-4EAA-AC90-926B5A282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792" y="2953904"/>
            <a:ext cx="5924078" cy="2591784"/>
          </a:xfrm>
          <a:prstGeom prst="rect">
            <a:avLst/>
          </a:prstGeom>
          <a:noFill/>
          <a:ln w="6350">
            <a:solidFill>
              <a:schemeClr val="tx1"/>
            </a:solidFill>
          </a:ln>
          <a:extLst>
            <a:ext uri="{909E8E84-426E-40dd-AFC4-6F175D3DCCD1}">
              <a14:hiddenFill xmlns:a14="http://schemas.microsoft.com/office/drawing/2010/main" xmlns="">
                <a:solidFill>
                  <a:srgbClr val="FFFFFF"/>
                </a:solidFill>
              </a14:hiddenFill>
            </a:ext>
          </a:extLst>
        </p:spPr>
      </p:pic>
      <p:pic>
        <p:nvPicPr>
          <p:cNvPr id="12" name="Picture 8" descr="web-sniffer3">
            <a:extLst>
              <a:ext uri="{FF2B5EF4-FFF2-40B4-BE49-F238E27FC236}">
                <a16:creationId xmlns:a16="http://schemas.microsoft.com/office/drawing/2014/main" id="{54278C93-F79E-47F8-BCB6-4A5210F213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3120" y="3810000"/>
            <a:ext cx="3717925" cy="2591785"/>
          </a:xfrm>
          <a:prstGeom prst="rect">
            <a:avLst/>
          </a:prstGeom>
          <a:noFill/>
          <a:ln w="6350">
            <a:solidFill>
              <a:schemeClr val="tx1"/>
            </a:solidFill>
          </a:ln>
          <a:extLst>
            <a:ext uri="{909E8E84-426E-40dd-AFC4-6F175D3DCCD1}">
              <a14:hiddenFill xmlns:a14="http://schemas.microsoft.com/office/drawing/2010/main" xmlns="">
                <a:solidFill>
                  <a:srgbClr val="FFFFFF"/>
                </a:solidFill>
              </a14:hiddenFill>
            </a:ext>
          </a:extLst>
        </p:spPr>
      </p:pic>
      <p:pic>
        <p:nvPicPr>
          <p:cNvPr id="13" name="Picture 10" descr="web-sniffer4">
            <a:extLst>
              <a:ext uri="{FF2B5EF4-FFF2-40B4-BE49-F238E27FC236}">
                <a16:creationId xmlns:a16="http://schemas.microsoft.com/office/drawing/2014/main" id="{3C24723D-6DF2-4D93-8C57-61D2F1BB9B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8995" y="4361468"/>
            <a:ext cx="3458203" cy="2322132"/>
          </a:xfrm>
          <a:prstGeom prst="rect">
            <a:avLst/>
          </a:prstGeom>
          <a:noFill/>
          <a:ln w="6350">
            <a:solidFill>
              <a:schemeClr val="tx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6102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0600" y="990600"/>
            <a:ext cx="7790688" cy="236220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FTP was developed to allow the transfer of files over the network.</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FTP client is an application that runs on a client computer used to push and pull data from an FTP server.</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FTP requires two connections between the client and the server: one connection for commands and replies and another connection for the actual file transfer.</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client initiates and establishes the first connection to the server for control traffic on TCP port 21.</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client then establishes the second connection to the server for the actual data transfer on TCP port 20.</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client can download (pull) data from the server or upload (push) data to the server.</a:t>
            </a:r>
          </a:p>
        </p:txBody>
      </p:sp>
      <p:sp>
        <p:nvSpPr>
          <p:cNvPr id="6" name="Title 3">
            <a:extLst>
              <a:ext uri="{FF2B5EF4-FFF2-40B4-BE49-F238E27FC236}">
                <a16:creationId xmlns:a16="http://schemas.microsoft.com/office/drawing/2014/main" id="{91162427-D42B-4BE3-9205-F69BCDF0AF75}"/>
              </a:ext>
            </a:extLst>
          </p:cNvPr>
          <p:cNvSpPr>
            <a:spLocks noGrp="1"/>
          </p:cNvSpPr>
          <p:nvPr>
            <p:ph type="title"/>
          </p:nvPr>
        </p:nvSpPr>
        <p:spPr>
          <a:xfrm>
            <a:off x="1341437" y="-228600"/>
            <a:ext cx="7497763"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FTP (File Transfer Protocol)</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19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0600" y="990600"/>
            <a:ext cx="7790688" cy="236220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File Transfer Protocol (defined in RFC959)</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2-connection step for file transfer between client and server</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1st connection (port 21): control traffic (client command and server replies)</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2nd connection (port 20): data traffic (created every time a file is transferred)</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Download/upload</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Secure FTP: FTPS / SFTP (SSH)</a:t>
            </a:r>
          </a:p>
        </p:txBody>
      </p:sp>
      <p:sp>
        <p:nvSpPr>
          <p:cNvPr id="6" name="Title 3">
            <a:extLst>
              <a:ext uri="{FF2B5EF4-FFF2-40B4-BE49-F238E27FC236}">
                <a16:creationId xmlns:a16="http://schemas.microsoft.com/office/drawing/2014/main" id="{91162427-D42B-4BE3-9205-F69BCDF0AF75}"/>
              </a:ext>
            </a:extLst>
          </p:cNvPr>
          <p:cNvSpPr>
            <a:spLocks noGrp="1"/>
          </p:cNvSpPr>
          <p:nvPr>
            <p:ph type="title"/>
          </p:nvPr>
        </p:nvSpPr>
        <p:spPr>
          <a:xfrm>
            <a:off x="1341437" y="-228600"/>
            <a:ext cx="7497763"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FTP (File Transfer Protocol)</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What is FTP Server and How Does it Work? | Raysync">
            <a:extLst>
              <a:ext uri="{FF2B5EF4-FFF2-40B4-BE49-F238E27FC236}">
                <a16:creationId xmlns:a16="http://schemas.microsoft.com/office/drawing/2014/main" id="{E8484D48-8130-4AC1-ABAE-BA6250A75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800" y="3200400"/>
            <a:ext cx="4586287" cy="3469419"/>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418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0600" y="990600"/>
            <a:ext cx="7790688" cy="236220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SSH protocol (also referred to as Secure Shell) is a method for secure remote login from one computer to another.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provides several alternative options for strong authentication, and it protects the communications security and integrity with strong encryption.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is a secure alternative to the non-protected login protocols (such as telnet, rlogin) and insecure file transfer methods (such as FTP).</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SSH provides a secure channel for data transmission and provides a secure pipe to open up a command interpreter.</a:t>
            </a:r>
          </a:p>
        </p:txBody>
      </p:sp>
      <p:sp>
        <p:nvSpPr>
          <p:cNvPr id="6" name="Title 3">
            <a:extLst>
              <a:ext uri="{FF2B5EF4-FFF2-40B4-BE49-F238E27FC236}">
                <a16:creationId xmlns:a16="http://schemas.microsoft.com/office/drawing/2014/main" id="{91162427-D42B-4BE3-9205-F69BCDF0AF75}"/>
              </a:ext>
            </a:extLst>
          </p:cNvPr>
          <p:cNvSpPr>
            <a:spLocks noGrp="1"/>
          </p:cNvSpPr>
          <p:nvPr>
            <p:ph type="title"/>
          </p:nvPr>
        </p:nvSpPr>
        <p:spPr>
          <a:xfrm>
            <a:off x="1341437" y="-228600"/>
            <a:ext cx="7497763"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SSH Protocol (Secure Shell)</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4100" name="Picture 4" descr="How does the SSH protocol work?">
            <a:extLst>
              <a:ext uri="{FF2B5EF4-FFF2-40B4-BE49-F238E27FC236}">
                <a16:creationId xmlns:a16="http://schemas.microsoft.com/office/drawing/2014/main" id="{1CD20033-CAB7-45EA-BF4B-8230F3ED3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776" y="4308868"/>
            <a:ext cx="7830312" cy="2315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88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0600" y="990600"/>
            <a:ext cx="7790688" cy="2362200"/>
          </a:xfrm>
        </p:spPr>
        <p:txBody>
          <a:bodyPr>
            <a:noAutofit/>
          </a:bodyPr>
          <a:lstStyle/>
          <a:p>
            <a:pPr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Network Virtual terminal: </a:t>
            </a:r>
            <a:r>
              <a:rPr lang="en-US" sz="2000" dirty="0">
                <a:latin typeface="Times New Roman" panose="02020603050405020304" pitchFamily="18" charset="0"/>
                <a:cs typeface="Times New Roman" panose="02020603050405020304" pitchFamily="18" charset="0"/>
              </a:rPr>
              <a:t>An application layer allows a user to log on to a remote host. To do so, the application creates a software emulation of a terminal at the remote host. The user's computer talks to the software terminal, which in turn, talks to the host. The remote host thinks that it is communicating with one of its own terminals, so it allows the user to log on.</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File Transfer, Access, and Management (FTAM): </a:t>
            </a:r>
            <a:r>
              <a:rPr lang="en-US" sz="2000" dirty="0">
                <a:latin typeface="Times New Roman" panose="02020603050405020304" pitchFamily="18" charset="0"/>
                <a:cs typeface="Times New Roman" panose="02020603050405020304" pitchFamily="18" charset="0"/>
              </a:rPr>
              <a:t>An application allows a user to access files in a remote computer, to retrieve files from a computer and to manage files in a remote computer. FTAM defines a hierarchical virtual file in terms of file structure, file attributes and the kind of operations performed on the files and their attributes.</a:t>
            </a:r>
          </a:p>
        </p:txBody>
      </p:sp>
      <p:sp>
        <p:nvSpPr>
          <p:cNvPr id="6" name="Title 3">
            <a:extLst>
              <a:ext uri="{FF2B5EF4-FFF2-40B4-BE49-F238E27FC236}">
                <a16:creationId xmlns:a16="http://schemas.microsoft.com/office/drawing/2014/main" id="{91162427-D42B-4BE3-9205-F69BCDF0AF75}"/>
              </a:ext>
            </a:extLst>
          </p:cNvPr>
          <p:cNvSpPr>
            <a:spLocks noGrp="1"/>
          </p:cNvSpPr>
          <p:nvPr>
            <p:ph type="title"/>
          </p:nvPr>
        </p:nvSpPr>
        <p:spPr>
          <a:xfrm>
            <a:off x="1341437" y="-228600"/>
            <a:ext cx="7497763"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Services of Application Layers</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682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0600" y="990600"/>
            <a:ext cx="7790688" cy="2362200"/>
          </a:xfrm>
        </p:spPr>
        <p:txBody>
          <a:bodyPr>
            <a:noAutofit/>
          </a:bodyPr>
          <a:lstStyle/>
          <a:p>
            <a:pPr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Addressing:</a:t>
            </a:r>
            <a:r>
              <a:rPr lang="en-US" sz="2000" dirty="0">
                <a:latin typeface="Times New Roman" panose="02020603050405020304" pitchFamily="18" charset="0"/>
                <a:cs typeface="Times New Roman" panose="02020603050405020304" pitchFamily="18" charset="0"/>
              </a:rPr>
              <a:t> To obtain communication between client and server, there is a need for addressing. When a client made a request to the server, the request contains the server address and its own address. The server response to the client request, the request contains the destination address, i.e., client address. To achieve this kind of addressing, DNS is used.</a:t>
            </a:r>
          </a:p>
          <a:p>
            <a:pPr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Mail Services:</a:t>
            </a:r>
            <a:r>
              <a:rPr lang="en-US" sz="2000" dirty="0">
                <a:latin typeface="Times New Roman" panose="02020603050405020304" pitchFamily="18" charset="0"/>
                <a:cs typeface="Times New Roman" panose="02020603050405020304" pitchFamily="18" charset="0"/>
              </a:rPr>
              <a:t> An application layer provides Email forwarding and storage.</a:t>
            </a:r>
          </a:p>
          <a:p>
            <a:pPr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Directory Services: </a:t>
            </a:r>
            <a:r>
              <a:rPr lang="en-US" sz="2000" dirty="0">
                <a:latin typeface="Times New Roman" panose="02020603050405020304" pitchFamily="18" charset="0"/>
                <a:cs typeface="Times New Roman" panose="02020603050405020304" pitchFamily="18" charset="0"/>
              </a:rPr>
              <a:t>An application contains a distributed database that provides access for global information about various objects and services.</a:t>
            </a:r>
          </a:p>
          <a:p>
            <a:pPr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Authentication:</a:t>
            </a:r>
            <a:r>
              <a:rPr lang="en-US" sz="2000" dirty="0">
                <a:latin typeface="Times New Roman" panose="02020603050405020304" pitchFamily="18" charset="0"/>
                <a:cs typeface="Times New Roman" panose="02020603050405020304" pitchFamily="18" charset="0"/>
              </a:rPr>
              <a:t> It authenticates the sender or receiver's message or both.</a:t>
            </a:r>
          </a:p>
        </p:txBody>
      </p:sp>
      <p:sp>
        <p:nvSpPr>
          <p:cNvPr id="6" name="Title 3">
            <a:extLst>
              <a:ext uri="{FF2B5EF4-FFF2-40B4-BE49-F238E27FC236}">
                <a16:creationId xmlns:a16="http://schemas.microsoft.com/office/drawing/2014/main" id="{91162427-D42B-4BE3-9205-F69BCDF0AF75}"/>
              </a:ext>
            </a:extLst>
          </p:cNvPr>
          <p:cNvSpPr>
            <a:spLocks noGrp="1"/>
          </p:cNvSpPr>
          <p:nvPr>
            <p:ph type="title"/>
          </p:nvPr>
        </p:nvSpPr>
        <p:spPr>
          <a:xfrm>
            <a:off x="1341437" y="-228600"/>
            <a:ext cx="7497763"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Services of Application Layers</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637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0600" y="990600"/>
            <a:ext cx="7790688" cy="236220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application layer is the topmost layer of the protocol hierarchy. It is the layer where actual communication is initiated.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uses the services of the transport layer, the network layer, the data link layer, and the physical layer to transfer data to a remote host.</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it we have discussed some of the application layer protocols.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 have seen the services in this layer. </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Overview of the Application layer</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FTP</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HTTP</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WWW</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SSH</a:t>
            </a: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6" name="Title 3">
            <a:extLst>
              <a:ext uri="{FF2B5EF4-FFF2-40B4-BE49-F238E27FC236}">
                <a16:creationId xmlns:a16="http://schemas.microsoft.com/office/drawing/2014/main" id="{91162427-D42B-4BE3-9205-F69BCDF0AF75}"/>
              </a:ext>
            </a:extLst>
          </p:cNvPr>
          <p:cNvSpPr>
            <a:spLocks noGrp="1"/>
          </p:cNvSpPr>
          <p:nvPr>
            <p:ph type="title"/>
          </p:nvPr>
        </p:nvSpPr>
        <p:spPr>
          <a:xfrm>
            <a:off x="1341437" y="-228600"/>
            <a:ext cx="7497763"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Summary</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30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021D-21EC-46F2-A35E-16F3141246CC}"/>
              </a:ext>
            </a:extLst>
          </p:cNvPr>
          <p:cNvSpPr>
            <a:spLocks noGrp="1"/>
          </p:cNvSpPr>
          <p:nvPr>
            <p:ph type="title"/>
          </p:nvPr>
        </p:nvSpPr>
        <p:spPr/>
        <p:txBody>
          <a:bodyPr>
            <a:normAutofit/>
          </a:bodyPr>
          <a:lstStyle/>
          <a:p>
            <a:pPr algn="just"/>
            <a:r>
              <a:rPr lang="en-IN" b="1" dirty="0">
                <a:solidFill>
                  <a:schemeClr val="accent1">
                    <a:lumMod val="90000"/>
                    <a:lumOff val="10000"/>
                  </a:schemeClr>
                </a:solidFill>
              </a:rPr>
              <a:t>REFERENCES </a:t>
            </a:r>
          </a:p>
        </p:txBody>
      </p:sp>
      <p:sp>
        <p:nvSpPr>
          <p:cNvPr id="3" name="TextBox 2">
            <a:extLst>
              <a:ext uri="{FF2B5EF4-FFF2-40B4-BE49-F238E27FC236}">
                <a16:creationId xmlns:a16="http://schemas.microsoft.com/office/drawing/2014/main" id="{E3F222D1-91C0-4DA6-B1DC-960998215845}"/>
              </a:ext>
            </a:extLst>
          </p:cNvPr>
          <p:cNvSpPr txBox="1"/>
          <p:nvPr/>
        </p:nvSpPr>
        <p:spPr>
          <a:xfrm>
            <a:off x="1524000" y="1981200"/>
            <a:ext cx="7010400" cy="2246769"/>
          </a:xfrm>
          <a:prstGeom prst="rect">
            <a:avLst/>
          </a:prstGeom>
          <a:noFill/>
        </p:spPr>
        <p:txBody>
          <a:bodyPr wrap="square" rtlCol="0">
            <a:spAutoFit/>
          </a:bodyPr>
          <a:lstStyle/>
          <a:p>
            <a:pPr marL="285750" indent="-285750">
              <a:buFont typeface="Wingdings" panose="05000000000000000000" pitchFamily="2" charset="2"/>
              <a:buChar char="ü"/>
            </a:pPr>
            <a:r>
              <a:rPr lang="en-IN" sz="2000" b="1" dirty="0">
                <a:hlinkClick r:id="rId2"/>
              </a:rPr>
              <a:t>www.google.co</a:t>
            </a:r>
            <a:endParaRPr lang="en-IN" sz="2000" b="1" dirty="0"/>
          </a:p>
          <a:p>
            <a:pPr marL="285750" indent="-285750">
              <a:buFont typeface="Wingdings" panose="05000000000000000000" pitchFamily="2" charset="2"/>
              <a:buChar char="ü"/>
            </a:pPr>
            <a:endParaRPr lang="en-IN" sz="2000" b="1" dirty="0"/>
          </a:p>
          <a:p>
            <a:pPr marL="285750" indent="-285750">
              <a:buFont typeface="Wingdings" panose="05000000000000000000" pitchFamily="2" charset="2"/>
              <a:buChar char="ü"/>
            </a:pPr>
            <a:r>
              <a:rPr lang="en-IN" sz="2000" b="1" dirty="0">
                <a:hlinkClick r:id="rId3"/>
              </a:rPr>
              <a:t>www.wikipedia.org</a:t>
            </a:r>
            <a:endParaRPr lang="en-IN" sz="2000" b="1" dirty="0"/>
          </a:p>
          <a:p>
            <a:pPr marL="285750" indent="-285750">
              <a:buFont typeface="Wingdings" panose="05000000000000000000" pitchFamily="2" charset="2"/>
              <a:buChar char="ü"/>
            </a:pPr>
            <a:endParaRPr lang="en-IN" sz="2000" b="1" dirty="0"/>
          </a:p>
          <a:p>
            <a:pPr marL="285750" indent="-285750">
              <a:buFont typeface="Wingdings" panose="05000000000000000000" pitchFamily="2" charset="2"/>
              <a:buChar char="ü"/>
            </a:pPr>
            <a:r>
              <a:rPr lang="en-IN" sz="2000" b="1" dirty="0">
                <a:hlinkClick r:id="rId4"/>
              </a:rPr>
              <a:t>www.google.co.in.imghp</a:t>
            </a:r>
            <a:endParaRPr lang="en-IN" sz="2000" b="1" dirty="0"/>
          </a:p>
          <a:p>
            <a:pPr marL="285750" indent="-285750">
              <a:buFont typeface="Wingdings" panose="05000000000000000000" pitchFamily="2" charset="2"/>
              <a:buChar char="ü"/>
            </a:pPr>
            <a:endParaRPr lang="en-IN" sz="2000" b="1" dirty="0"/>
          </a:p>
          <a:p>
            <a:pPr marL="285750" indent="-285750">
              <a:buFont typeface="Wingdings" panose="05000000000000000000" pitchFamily="2" charset="2"/>
              <a:buChar char="ü"/>
            </a:pPr>
            <a:r>
              <a:rPr lang="en-IN" sz="2000" b="1" dirty="0">
                <a:hlinkClick r:id="rId5"/>
              </a:rPr>
              <a:t>www.books.google.co.in</a:t>
            </a:r>
            <a:r>
              <a:rPr lang="en-IN" sz="2000" b="1" dirty="0"/>
              <a:t> </a:t>
            </a:r>
          </a:p>
        </p:txBody>
      </p:sp>
    </p:spTree>
    <p:extLst>
      <p:ext uri="{BB962C8B-B14F-4D97-AF65-F5344CB8AC3E}">
        <p14:creationId xmlns:p14="http://schemas.microsoft.com/office/powerpoint/2010/main" val="81265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7AD6B96-BA8D-4D4F-ADB6-D81C414F173B}"/>
              </a:ext>
            </a:extLst>
          </p:cNvPr>
          <p:cNvPicPr>
            <a:picLocks noChangeAspect="1" noChangeArrowheads="1"/>
          </p:cNvPicPr>
          <p:nvPr/>
        </p:nvPicPr>
        <p:blipFill>
          <a:blip r:embed="rId2">
            <a:clrChange>
              <a:clrFrom>
                <a:srgbClr val="F3FFFF"/>
              </a:clrFrom>
              <a:clrTo>
                <a:srgbClr val="F3FFFF">
                  <a:alpha val="0"/>
                </a:srgbClr>
              </a:clrTo>
            </a:clrChange>
            <a:duotone>
              <a:prstClr val="black"/>
              <a:srgbClr val="17406D">
                <a:tint val="45000"/>
                <a:satMod val="400000"/>
              </a:srgbClr>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2667000" y="228600"/>
            <a:ext cx="3810000" cy="3810000"/>
          </a:xfrm>
          <a:prstGeom prst="roundRect">
            <a:avLst>
              <a:gd name="adj" fmla="val 8594"/>
            </a:avLst>
          </a:prstGeom>
          <a:solidFill>
            <a:srgbClr val="FFFFFF">
              <a:shade val="85000"/>
            </a:srgbClr>
          </a:solidFill>
          <a:ln>
            <a:noFill/>
          </a:ln>
          <a:effectLst>
            <a:reflection stA="38000" endPos="56000" dir="5400000" sy="-100000" algn="bl" rotWithShape="0"/>
          </a:effectLst>
        </p:spPr>
      </p:pic>
      <p:sp>
        <p:nvSpPr>
          <p:cNvPr id="4" name="TextBox 3">
            <a:extLst>
              <a:ext uri="{FF2B5EF4-FFF2-40B4-BE49-F238E27FC236}">
                <a16:creationId xmlns:a16="http://schemas.microsoft.com/office/drawing/2014/main" id="{45E723CE-0D19-46B7-9758-FB11C0B2C2C3}"/>
              </a:ext>
            </a:extLst>
          </p:cNvPr>
          <p:cNvSpPr txBox="1"/>
          <p:nvPr/>
        </p:nvSpPr>
        <p:spPr>
          <a:xfrm>
            <a:off x="1981200" y="4953000"/>
            <a:ext cx="5181600" cy="707886"/>
          </a:xfrm>
          <a:prstGeom prst="rect">
            <a:avLst/>
          </a:prstGeom>
          <a:noFill/>
        </p:spPr>
        <p:txBody>
          <a:bodyPr wrap="square" rtlCol="0">
            <a:spAutoFit/>
          </a:bodyPr>
          <a:lstStyle/>
          <a:p>
            <a:pPr algn="ctr"/>
            <a:r>
              <a:rPr lang="en-US" sz="4000"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4000"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481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AB17-7805-4B26-BEAE-791E2FA46231}"/>
              </a:ext>
            </a:extLst>
          </p:cNvPr>
          <p:cNvSpPr>
            <a:spLocks noGrp="1"/>
          </p:cNvSpPr>
          <p:nvPr>
            <p:ph type="title"/>
          </p:nvPr>
        </p:nvSpPr>
        <p:spPr>
          <a:xfrm>
            <a:off x="1435608" y="274638"/>
            <a:ext cx="3136392" cy="1143000"/>
          </a:xfrm>
        </p:spPr>
        <p:txBody>
          <a:bodyPr/>
          <a:lstStyle/>
          <a:p>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graphicFrame>
        <p:nvGraphicFramePr>
          <p:cNvPr id="7" name="Content Placeholder 2">
            <a:extLst>
              <a:ext uri="{FF2B5EF4-FFF2-40B4-BE49-F238E27FC236}">
                <a16:creationId xmlns:a16="http://schemas.microsoft.com/office/drawing/2014/main" id="{0B2B33AE-BB29-4E18-8863-9D72880C9689}"/>
              </a:ext>
            </a:extLst>
          </p:cNvPr>
          <p:cNvGraphicFramePr>
            <a:graphicFrameLocks noGrp="1"/>
          </p:cNvGraphicFramePr>
          <p:nvPr>
            <p:ph idx="1"/>
            <p:extLst>
              <p:ext uri="{D42A27DB-BD31-4B8C-83A1-F6EECF244321}">
                <p14:modId xmlns:p14="http://schemas.microsoft.com/office/powerpoint/2010/main" val="2947469830"/>
              </p:ext>
            </p:extLst>
          </p:nvPr>
        </p:nvGraphicFramePr>
        <p:xfrm>
          <a:off x="1435608" y="1447800"/>
          <a:ext cx="749808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9556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498080"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Introduction</a:t>
            </a:r>
            <a:br>
              <a:rPr lang="en-US" sz="3200" b="1"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990600" y="990600"/>
            <a:ext cx="7790688" cy="266700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Application Layer The application layer is closest to the end user.</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Network applications enable users to send and receive data with ease.</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application layer acts as interface between the applications and the underlying network.</a:t>
            </a: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ctr">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9" name="Picture 4">
            <a:extLst>
              <a:ext uri="{FF2B5EF4-FFF2-40B4-BE49-F238E27FC236}">
                <a16:creationId xmlns:a16="http://schemas.microsoft.com/office/drawing/2014/main" id="{B289B510-1739-40A3-8C29-D8DED19B4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240087"/>
            <a:ext cx="5182775" cy="3313113"/>
          </a:xfrm>
          <a:prstGeom prst="rect">
            <a:avLst/>
          </a:prstGeom>
          <a:noFill/>
          <a:ln w="63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blurRad="63500" dist="17961" dir="2700000" algn="ctr" rotWithShape="0">
                    <a:schemeClr val="bg2">
                      <a:alpha val="74998"/>
                    </a:schemeClr>
                  </a:outerShdw>
                </a:effectLst>
              </a14:hiddenEffects>
            </a:ext>
          </a:extLst>
        </p:spPr>
      </p:pic>
    </p:spTree>
    <p:extLst>
      <p:ext uri="{BB962C8B-B14F-4D97-AF65-F5344CB8AC3E}">
        <p14:creationId xmlns:p14="http://schemas.microsoft.com/office/powerpoint/2010/main" val="354070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28600"/>
            <a:ext cx="7498080"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Introduction</a:t>
            </a:r>
            <a:br>
              <a:rPr lang="en-US" sz="3200" b="1"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990600" y="990600"/>
            <a:ext cx="7790688" cy="266700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Application Layer Protocols help exchange data between programs running on the source and destination hosts.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TCP/IP application layer performs the functions of the upper three layers of the OSI model.</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Common application layer protocols include: HTTP, FTP, SSH.</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E3C6442F-C6BB-437A-A2F5-8EF3FAD13726}"/>
              </a:ext>
            </a:extLst>
          </p:cNvPr>
          <p:cNvPicPr>
            <a:picLocks noChangeAspect="1"/>
          </p:cNvPicPr>
          <p:nvPr/>
        </p:nvPicPr>
        <p:blipFill rotWithShape="1">
          <a:blip r:embed="rId2">
            <a:extLst>
              <a:ext uri="{28A0092B-C50C-407E-A947-70E740481C1C}">
                <a14:useLocalDpi xmlns:a14="http://schemas.microsoft.com/office/drawing/2010/main" val="0"/>
              </a:ext>
            </a:extLst>
          </a:blip>
          <a:srcRect l="5962" t="11691" r="6264" b="21503"/>
          <a:stretch/>
        </p:blipFill>
        <p:spPr>
          <a:xfrm>
            <a:off x="2066347" y="3429000"/>
            <a:ext cx="5639193" cy="3222396"/>
          </a:xfrm>
          <a:prstGeom prst="rect">
            <a:avLst/>
          </a:prstGeom>
          <a:ln w="6350">
            <a:solidFill>
              <a:schemeClr val="tx1"/>
            </a:solidFill>
          </a:ln>
        </p:spPr>
      </p:pic>
    </p:spTree>
    <p:extLst>
      <p:ext uri="{BB962C8B-B14F-4D97-AF65-F5344CB8AC3E}">
        <p14:creationId xmlns:p14="http://schemas.microsoft.com/office/powerpoint/2010/main" val="1498350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0703" y="-228600"/>
            <a:ext cx="7498080" cy="1143000"/>
          </a:xfrm>
        </p:spPr>
        <p:txBody>
          <a:bodyPr anchor="b">
            <a:normAutofit/>
          </a:bodyPr>
          <a:lstStyle/>
          <a:p>
            <a:pPr algn="just"/>
            <a:r>
              <a:rPr lang="en-US" sz="3200" dirty="0">
                <a:solidFill>
                  <a:schemeClr val="tx1"/>
                </a:solidFill>
                <a:latin typeface="Times New Roman" panose="02020603050405020304" pitchFamily="18" charset="0"/>
                <a:cs typeface="Times New Roman" panose="02020603050405020304" pitchFamily="18" charset="0"/>
              </a:rPr>
              <a:t>WWW (World Wide Web)</a:t>
            </a:r>
          </a:p>
        </p:txBody>
      </p:sp>
      <p:sp>
        <p:nvSpPr>
          <p:cNvPr id="5" name="Content Placeholder 4"/>
          <p:cNvSpPr>
            <a:spLocks noGrp="1"/>
          </p:cNvSpPr>
          <p:nvPr>
            <p:ph idx="1"/>
          </p:nvPr>
        </p:nvSpPr>
        <p:spPr>
          <a:xfrm>
            <a:off x="990600" y="990600"/>
            <a:ext cx="7790688" cy="266700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World Wide Web (WWW) is a collection of documents and other web resources which are identified by URLs, interlinked by hypertext links, and can be accessed and searched by browsers via the Internet.</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World Wide Web is also called the Web and it was invented by Tim Berners-Lee in 1989.</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Website is a collection of web pages belonging to a particular organization. The pages can be retrieved and viewed by using browser.</a:t>
            </a:r>
          </a:p>
          <a:p>
            <a:pPr algn="l">
              <a:buFont typeface="Arial" panose="020B0604020202020204" pitchFamily="34" charset="0"/>
              <a:buChar char="•"/>
            </a:pPr>
            <a:endParaRPr lang="en-US" sz="1200" b="0" i="0" u="none" strike="noStrike" dirty="0">
              <a:solidFill>
                <a:srgbClr val="000000"/>
              </a:solidFill>
              <a:effectLst/>
              <a:latin typeface="Verdana" panose="020B0604030504040204" pitchFamily="34" charset="0"/>
            </a:endParaRPr>
          </a:p>
          <a:p>
            <a:pPr algn="l">
              <a:buFont typeface="Arial" panose="020B0604020202020204" pitchFamily="34" charset="0"/>
              <a:buChar char="•"/>
            </a:pPr>
            <a:r>
              <a:rPr lang="en-US" sz="2400" i="0" u="none" strike="noStrike" dirty="0">
                <a:solidFill>
                  <a:srgbClr val="000000"/>
                </a:solidFill>
                <a:effectLst/>
                <a:latin typeface="Times New Roman" panose="02020603050405020304" pitchFamily="18" charset="0"/>
                <a:cs typeface="Times New Roman" panose="02020603050405020304" pitchFamily="18" charset="0"/>
              </a:rPr>
              <a:t>HERE in the Figure</a:t>
            </a:r>
            <a:endParaRPr lang="en-US" sz="1600" i="0" u="none" strike="noStrike" dirty="0">
              <a:solidFill>
                <a:srgbClr val="000000"/>
              </a:solidFill>
              <a:effectLst/>
              <a:latin typeface="Times New Roman" panose="02020603050405020304" pitchFamily="18" charset="0"/>
              <a:cs typeface="Times New Roman" panose="02020603050405020304" pitchFamily="18" charset="0"/>
            </a:endParaRPr>
          </a:p>
          <a:p>
            <a:pPr algn="l">
              <a:buFont typeface="Courier New" panose="02070309020205020404" pitchFamily="49" charset="0"/>
              <a:buChar char="o"/>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client wants to see some </a:t>
            </a:r>
          </a:p>
          <a:p>
            <a:pPr marL="82296" indent="0" algn="l">
              <a:buNone/>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information that belongs to site 1.</a:t>
            </a:r>
          </a:p>
          <a:p>
            <a:pPr algn="l">
              <a:buFont typeface="Courier New" panose="02070309020205020404" pitchFamily="49" charset="0"/>
              <a:buChar char="o"/>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It sends a request through its </a:t>
            </a:r>
          </a:p>
          <a:p>
            <a:pPr marL="82296" indent="0" algn="l">
              <a:buNone/>
            </a:pPr>
            <a:r>
              <a:rPr lang="en-US" sz="1600" dirty="0">
                <a:solidFill>
                  <a:srgbClr val="000000"/>
                </a:solidFill>
                <a:latin typeface="Times New Roman" panose="02020603050405020304" pitchFamily="18" charset="0"/>
                <a:cs typeface="Times New Roman" panose="02020603050405020304" pitchFamily="18" charset="0"/>
              </a:rPr>
              <a:t>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browser to the server at site 2.</a:t>
            </a:r>
          </a:p>
          <a:p>
            <a:pPr algn="l">
              <a:buFont typeface="Courier New" panose="02070309020205020404" pitchFamily="49" charset="0"/>
              <a:buChar char="o"/>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server at site 1 finds </a:t>
            </a:r>
          </a:p>
          <a:p>
            <a:pPr marL="82296" indent="0" algn="l">
              <a:buNone/>
            </a:pPr>
            <a:r>
              <a:rPr lang="en-US" sz="1600" dirty="0">
                <a:solidFill>
                  <a:srgbClr val="000000"/>
                </a:solidFill>
                <a:latin typeface="Times New Roman" panose="02020603050405020304" pitchFamily="18" charset="0"/>
                <a:cs typeface="Times New Roman" panose="02020603050405020304" pitchFamily="18" charset="0"/>
              </a:rPr>
              <a:t>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document and sends it to the client.</a:t>
            </a:r>
          </a:p>
          <a:p>
            <a:pPr marL="82296" indent="0" algn="just">
              <a:buNone/>
            </a:pP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B1E135D-4F88-4887-979F-D7934004F047}"/>
              </a:ext>
            </a:extLst>
          </p:cNvPr>
          <p:cNvPicPr>
            <a:picLocks noChangeAspect="1"/>
          </p:cNvPicPr>
          <p:nvPr/>
        </p:nvPicPr>
        <p:blipFill>
          <a:blip r:embed="rId2"/>
          <a:stretch>
            <a:fillRect/>
          </a:stretch>
        </p:blipFill>
        <p:spPr>
          <a:xfrm>
            <a:off x="4800600" y="3352800"/>
            <a:ext cx="4105275" cy="3349317"/>
          </a:xfrm>
          <a:prstGeom prst="rect">
            <a:avLst/>
          </a:prstGeom>
          <a:ln w="6350">
            <a:noFill/>
          </a:ln>
        </p:spPr>
      </p:pic>
    </p:spTree>
    <p:extLst>
      <p:ext uri="{BB962C8B-B14F-4D97-AF65-F5344CB8AC3E}">
        <p14:creationId xmlns:p14="http://schemas.microsoft.com/office/powerpoint/2010/main" val="42938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1120" y="-228600"/>
            <a:ext cx="7498080"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TCP/IP Application Layer Protocols</a:t>
            </a:r>
            <a:endParaRPr lang="en-US" sz="3200" dirty="0">
              <a:solidFill>
                <a:schemeClr val="tx1"/>
              </a:solidFill>
              <a:latin typeface="Times New Roman" panose="02020603050405020304" pitchFamily="18" charset="0"/>
              <a:cs typeface="Times New Roman" panose="02020603050405020304" pitchFamily="18" charset="0"/>
            </a:endParaRPr>
          </a:p>
        </p:txBody>
      </p:sp>
      <p:graphicFrame>
        <p:nvGraphicFramePr>
          <p:cNvPr id="9" name="Content Placeholder 4">
            <a:extLst>
              <a:ext uri="{FF2B5EF4-FFF2-40B4-BE49-F238E27FC236}">
                <a16:creationId xmlns:a16="http://schemas.microsoft.com/office/drawing/2014/main" id="{ACD97E68-B382-4875-8D52-EE9216D1D132}"/>
              </a:ext>
            </a:extLst>
          </p:cNvPr>
          <p:cNvGraphicFramePr>
            <a:graphicFrameLocks noGrp="1"/>
          </p:cNvGraphicFramePr>
          <p:nvPr>
            <p:ph idx="1"/>
            <p:extLst>
              <p:ext uri="{D42A27DB-BD31-4B8C-83A1-F6EECF244321}">
                <p14:modId xmlns:p14="http://schemas.microsoft.com/office/powerpoint/2010/main" val="3378817401"/>
              </p:ext>
            </p:extLst>
          </p:nvPr>
        </p:nvGraphicFramePr>
        <p:xfrm>
          <a:off x="990600" y="990600"/>
          <a:ext cx="7790688"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4B9B3CEB-6281-4B1D-A478-3A23CB1A6CB6}"/>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25000"/>
                    </a14:imgEffect>
                    <a14:imgEffect>
                      <a14:colorTemperature colorTemp="4830"/>
                    </a14:imgEffect>
                  </a14:imgLayer>
                </a14:imgProps>
              </a:ext>
            </a:extLst>
          </a:blip>
          <a:stretch>
            <a:fillRect/>
          </a:stretch>
        </p:blipFill>
        <p:spPr>
          <a:xfrm>
            <a:off x="1364929" y="3611166"/>
            <a:ext cx="6788471" cy="2843170"/>
          </a:xfrm>
          <a:prstGeom prst="rect">
            <a:avLst/>
          </a:prstGeom>
          <a:ln w="6350">
            <a:solidFill>
              <a:schemeClr val="tx1"/>
            </a:solidFill>
          </a:ln>
        </p:spPr>
      </p:pic>
    </p:spTree>
    <p:extLst>
      <p:ext uri="{BB962C8B-B14F-4D97-AF65-F5344CB8AC3E}">
        <p14:creationId xmlns:p14="http://schemas.microsoft.com/office/powerpoint/2010/main" val="16987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0600" y="990600"/>
            <a:ext cx="7790688" cy="266700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Application layer protocols implemented on the source and destination host must be compatible to allow communication.</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Most TCP/IP protocols defined in RFCs (Request For Comments) of the IETF (Internet Engineering Task Force)</a:t>
            </a: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81F266EA-F52B-42C5-9980-15E59AD77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923" y="2903354"/>
            <a:ext cx="6198368" cy="3726046"/>
          </a:xfrm>
          <a:prstGeom prst="rect">
            <a:avLst/>
          </a:prstGeom>
          <a:noFill/>
          <a:ln w="6350">
            <a:solidFill>
              <a:schemeClr val="tx1"/>
            </a:solidFill>
          </a:ln>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91162427-D42B-4BE3-9205-F69BCDF0AF75}"/>
              </a:ext>
            </a:extLst>
          </p:cNvPr>
          <p:cNvSpPr>
            <a:spLocks noGrp="1"/>
          </p:cNvSpPr>
          <p:nvPr>
            <p:ph type="title"/>
          </p:nvPr>
        </p:nvSpPr>
        <p:spPr>
          <a:xfrm>
            <a:off x="1341437" y="-228600"/>
            <a:ext cx="7497763"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TCP/IP Application Layer Protocols</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48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0600" y="990600"/>
            <a:ext cx="7790688" cy="266700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is a protocol used mainly to access data on the World Wide Web (www).</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Hypertext Transfer Protocol (HTTP) the Web's main application-layer protocol although current browsers can access other types of servers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repository of information spread all over the world and linked together. The HTIP protocol transfer data in the form of plain text, hyper text, audio, video and so on.</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HTTP utilizes TCP connections to send client requests and server replies. It is a synchronous protocol which works by making both persistent and non persistent connections.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Three common message types: -</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GET</a:t>
            </a:r>
            <a:r>
              <a:rPr lang="en-US" sz="1600" dirty="0">
                <a:latin typeface="Times New Roman" panose="02020603050405020304" pitchFamily="18" charset="0"/>
                <a:cs typeface="Times New Roman" panose="02020603050405020304" pitchFamily="18" charset="0"/>
              </a:rPr>
              <a:t>:		request pages from web server</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POST</a:t>
            </a:r>
            <a:r>
              <a:rPr lang="en-US" sz="1600" dirty="0">
                <a:latin typeface="Times New Roman" panose="02020603050405020304" pitchFamily="18" charset="0"/>
                <a:cs typeface="Times New Roman" panose="02020603050405020304" pitchFamily="18" charset="0"/>
              </a:rPr>
              <a:t>:	includes data in the message sent to server</a:t>
            </a:r>
            <a:endParaRPr lang="en-US" sz="16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PUT</a:t>
            </a:r>
            <a:r>
              <a:rPr lang="en-US" sz="1600" dirty="0">
                <a:latin typeface="Times New Roman" panose="02020603050405020304" pitchFamily="18" charset="0"/>
                <a:cs typeface="Times New Roman" panose="02020603050405020304" pitchFamily="18" charset="0"/>
              </a:rPr>
              <a:t>:		upload resources and content to the web server</a:t>
            </a: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6" name="Title 3">
            <a:extLst>
              <a:ext uri="{FF2B5EF4-FFF2-40B4-BE49-F238E27FC236}">
                <a16:creationId xmlns:a16="http://schemas.microsoft.com/office/drawing/2014/main" id="{91162427-D42B-4BE3-9205-F69BCDF0AF75}"/>
              </a:ext>
            </a:extLst>
          </p:cNvPr>
          <p:cNvSpPr>
            <a:spLocks noGrp="1"/>
          </p:cNvSpPr>
          <p:nvPr>
            <p:ph type="title"/>
          </p:nvPr>
        </p:nvSpPr>
        <p:spPr>
          <a:xfrm>
            <a:off x="1341437" y="-228600"/>
            <a:ext cx="7497763"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HTTP (Hypertext Transfer Protocol)</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34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0600" y="990600"/>
            <a:ext cx="7790688" cy="2362200"/>
          </a:xfrm>
        </p:spPr>
        <p:txBody>
          <a:bodyPr>
            <a:no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HTTP: Hypertext Transfer Protocol (defined in RFC2616)</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Web browser application:</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Check 3 parts of address (i.e. </a:t>
            </a:r>
            <a:r>
              <a:rPr kumimoji="0" lang="en-US" sz="1600" b="1" dirty="0">
                <a:solidFill>
                  <a:srgbClr val="FF0000"/>
                </a:solidFill>
                <a:latin typeface="Times New Roman" panose="02020603050405020304" pitchFamily="18" charset="0"/>
                <a:ea typeface="Arial" charset="0"/>
                <a:cs typeface="Times New Roman" panose="02020603050405020304" pitchFamily="18" charset="0"/>
              </a:rPr>
              <a:t>http</a:t>
            </a:r>
            <a:r>
              <a:rPr kumimoji="0" lang="en-US" sz="1600" b="1" dirty="0">
                <a:latin typeface="Times New Roman" panose="02020603050405020304" pitchFamily="18" charset="0"/>
                <a:ea typeface="Arial" charset="0"/>
                <a:cs typeface="Times New Roman" panose="02020603050405020304" pitchFamily="18" charset="0"/>
              </a:rPr>
              <a:t>://</a:t>
            </a:r>
            <a:r>
              <a:rPr kumimoji="0" lang="en-US" sz="1600" b="1" dirty="0">
                <a:solidFill>
                  <a:schemeClr val="accent2"/>
                </a:solidFill>
                <a:latin typeface="Times New Roman" panose="02020603050405020304" pitchFamily="18" charset="0"/>
                <a:ea typeface="Arial" charset="0"/>
                <a:cs typeface="Times New Roman" panose="02020603050405020304" pitchFamily="18" charset="0"/>
              </a:rPr>
              <a:t>www.google.com</a:t>
            </a:r>
            <a:r>
              <a:rPr kumimoji="0" lang="en-US" sz="1600" b="1" dirty="0">
                <a:latin typeface="Times New Roman" panose="02020603050405020304" pitchFamily="18" charset="0"/>
                <a:ea typeface="Arial" charset="0"/>
                <a:cs typeface="Times New Roman" panose="02020603050405020304" pitchFamily="18" charset="0"/>
              </a:rPr>
              <a:t>/</a:t>
            </a:r>
            <a:r>
              <a:rPr kumimoji="0" lang="en-US" sz="1600" b="1" dirty="0">
                <a:solidFill>
                  <a:schemeClr val="hlink"/>
                </a:solidFill>
                <a:latin typeface="Times New Roman" panose="02020603050405020304" pitchFamily="18" charset="0"/>
                <a:ea typeface="Arial" charset="0"/>
                <a:cs typeface="Times New Roman" panose="02020603050405020304" pitchFamily="18" charset="0"/>
              </a:rPr>
              <a:t>index.html</a:t>
            </a:r>
            <a:r>
              <a:rPr lang="en-US" sz="1600"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Check server name to convert kis.p.lodz.pl into numeric address</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Send GET request to the server and asks for the file index.html</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Deciphers the HTML code sent by the server and formats the page </a:t>
            </a:r>
          </a:p>
        </p:txBody>
      </p:sp>
      <p:sp>
        <p:nvSpPr>
          <p:cNvPr id="6" name="Title 3">
            <a:extLst>
              <a:ext uri="{FF2B5EF4-FFF2-40B4-BE49-F238E27FC236}">
                <a16:creationId xmlns:a16="http://schemas.microsoft.com/office/drawing/2014/main" id="{91162427-D42B-4BE3-9205-F69BCDF0AF75}"/>
              </a:ext>
            </a:extLst>
          </p:cNvPr>
          <p:cNvSpPr>
            <a:spLocks noGrp="1"/>
          </p:cNvSpPr>
          <p:nvPr>
            <p:ph type="title"/>
          </p:nvPr>
        </p:nvSpPr>
        <p:spPr>
          <a:xfrm>
            <a:off x="1341437" y="-228600"/>
            <a:ext cx="7497763" cy="1143000"/>
          </a:xfrm>
        </p:spPr>
        <p:txBody>
          <a:bodyPr anchor="b">
            <a:norm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HTTP (Hypertext Transfer Protocol)</a:t>
            </a:r>
            <a:endParaRPr lang="en-US" sz="3200" dirty="0">
              <a:solidFill>
                <a:schemeClr val="tx1"/>
              </a:solidFill>
              <a:latin typeface="Times New Roman" panose="02020603050405020304" pitchFamily="18" charset="0"/>
              <a:cs typeface="Times New Roman" panose="02020603050405020304" pitchFamily="18" charset="0"/>
            </a:endParaRPr>
          </a:p>
        </p:txBody>
      </p:sp>
      <p:grpSp>
        <p:nvGrpSpPr>
          <p:cNvPr id="4" name="Group 10">
            <a:extLst>
              <a:ext uri="{FF2B5EF4-FFF2-40B4-BE49-F238E27FC236}">
                <a16:creationId xmlns:a16="http://schemas.microsoft.com/office/drawing/2014/main" id="{806DC753-94F0-4F80-8436-01414E00B887}"/>
              </a:ext>
            </a:extLst>
          </p:cNvPr>
          <p:cNvGrpSpPr>
            <a:grpSpLocks/>
          </p:cNvGrpSpPr>
          <p:nvPr/>
        </p:nvGrpSpPr>
        <p:grpSpPr bwMode="auto">
          <a:xfrm>
            <a:off x="1705760" y="3124200"/>
            <a:ext cx="6360368" cy="3494865"/>
            <a:chOff x="657" y="1832"/>
            <a:chExt cx="4359" cy="2415"/>
          </a:xfrm>
        </p:grpSpPr>
        <p:pic>
          <p:nvPicPr>
            <p:cNvPr id="7" name="Picture 4">
              <a:extLst>
                <a:ext uri="{FF2B5EF4-FFF2-40B4-BE49-F238E27FC236}">
                  <a16:creationId xmlns:a16="http://schemas.microsoft.com/office/drawing/2014/main" id="{67C26891-1107-44A5-A2EF-C013A8E75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832"/>
              <a:ext cx="4359" cy="2415"/>
            </a:xfrm>
            <a:prstGeom prst="rect">
              <a:avLst/>
            </a:prstGeom>
            <a:noFill/>
            <a:ln w="6350">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2"/>
                  </a:solidFill>
                  <a:miter lim="800000"/>
                  <a:headEnd/>
                  <a:tailEnd/>
                </a14:hiddenLine>
              </a:ext>
              <a:ext uri="{AF507438-7753-43e0-B8FC-AC1667EBCBE1}">
                <a14:hiddenEffects xmlns="" xmlns:a14="http://schemas.microsoft.com/office/drawing/2010/main">
                  <a:effectLst>
                    <a:outerShdw blurRad="63500" dist="17961" dir="2700000" algn="ctr" rotWithShape="0">
                      <a:schemeClr val="bg2">
                        <a:alpha val="74998"/>
                      </a:schemeClr>
                    </a:outerShdw>
                  </a:effectLst>
                </a14:hiddenEffects>
              </a:ext>
            </a:extLst>
          </p:spPr>
        </p:pic>
        <p:sp>
          <p:nvSpPr>
            <p:cNvPr id="8" name="Text Box 9">
              <a:extLst>
                <a:ext uri="{FF2B5EF4-FFF2-40B4-BE49-F238E27FC236}">
                  <a16:creationId xmlns:a16="http://schemas.microsoft.com/office/drawing/2014/main" id="{305FFF0B-8BF6-48BE-8BA4-421E9952B132}"/>
                </a:ext>
              </a:extLst>
            </p:cNvPr>
            <p:cNvSpPr txBox="1">
              <a:spLocks noChangeArrowheads="1"/>
            </p:cNvSpPr>
            <p:nvPr/>
          </p:nvSpPr>
          <p:spPr bwMode="auto">
            <a:xfrm>
              <a:off x="2595" y="3833"/>
              <a:ext cx="965" cy="9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r>
                <a:rPr lang="en-US" sz="1000" b="1"/>
                <a:t>http://www.kis.p.lodz.pl</a:t>
              </a:r>
            </a:p>
          </p:txBody>
        </p:sp>
      </p:grpSp>
      <p:pic>
        <p:nvPicPr>
          <p:cNvPr id="3" name="Picture 2">
            <a:extLst>
              <a:ext uri="{FF2B5EF4-FFF2-40B4-BE49-F238E27FC236}">
                <a16:creationId xmlns:a16="http://schemas.microsoft.com/office/drawing/2014/main" id="{C816FB3A-A4DE-4336-A8D8-C48325D24A1C}"/>
              </a:ext>
            </a:extLst>
          </p:cNvPr>
          <p:cNvPicPr>
            <a:picLocks noChangeAspect="1"/>
          </p:cNvPicPr>
          <p:nvPr/>
        </p:nvPicPr>
        <p:blipFill>
          <a:blip r:embed="rId3"/>
          <a:stretch>
            <a:fillRect/>
          </a:stretch>
        </p:blipFill>
        <p:spPr>
          <a:xfrm>
            <a:off x="3429000" y="5334000"/>
            <a:ext cx="3055885" cy="1158340"/>
          </a:xfrm>
          <a:prstGeom prst="round2DiagRect">
            <a:avLst>
              <a:gd name="adj1" fmla="val 16667"/>
              <a:gd name="adj2" fmla="val 0"/>
            </a:avLst>
          </a:prstGeom>
          <a:ln w="88900" cap="sq">
            <a:solidFill>
              <a:srgbClr val="FFFFFF"/>
            </a:solidFill>
            <a:miter lim="800000"/>
          </a:ln>
          <a:effectLst>
            <a:outerShdw blurRad="63500" algn="tl" rotWithShape="0">
              <a:srgbClr val="000000">
                <a:alpha val="43000"/>
              </a:srgbClr>
            </a:outerShdw>
          </a:effectLst>
        </p:spPr>
      </p:pic>
    </p:spTree>
    <p:extLst>
      <p:ext uri="{BB962C8B-B14F-4D97-AF65-F5344CB8AC3E}">
        <p14:creationId xmlns:p14="http://schemas.microsoft.com/office/powerpoint/2010/main" val="3366830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8">
      <a:dk1>
        <a:sysClr val="windowText" lastClr="000000"/>
      </a:dk1>
      <a:lt1>
        <a:sysClr val="window" lastClr="FFFFFF"/>
      </a:lt1>
      <a:dk2>
        <a:srgbClr val="17406D"/>
      </a:dk2>
      <a:lt2>
        <a:srgbClr val="DBEFF9"/>
      </a:lt2>
      <a:accent1>
        <a:srgbClr val="000000"/>
      </a:accent1>
      <a:accent2>
        <a:srgbClr val="17406D"/>
      </a:accent2>
      <a:accent3>
        <a:srgbClr val="17406D"/>
      </a:accent3>
      <a:accent4>
        <a:srgbClr val="10CF9B"/>
      </a:accent4>
      <a:accent5>
        <a:srgbClr val="7CCA62"/>
      </a:accent5>
      <a:accent6>
        <a:srgbClr val="A5C249"/>
      </a:accent6>
      <a:hlink>
        <a:srgbClr val="0070C0"/>
      </a:hlink>
      <a:folHlink>
        <a:srgbClr val="85DFD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1004</TotalTime>
  <Words>1301</Words>
  <Application>Microsoft Office PowerPoint</Application>
  <PresentationFormat>On-screen Show (4:3)</PresentationFormat>
  <Paragraphs>110</Paragraphs>
  <Slides>18</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Calibri</vt:lpstr>
      <vt:lpstr>Calibri Light</vt:lpstr>
      <vt:lpstr>Courier New</vt:lpstr>
      <vt:lpstr>Gill Sans MT</vt:lpstr>
      <vt:lpstr>Times New Roman</vt:lpstr>
      <vt:lpstr>Verdana</vt:lpstr>
      <vt:lpstr>Wingdings</vt:lpstr>
      <vt:lpstr>Wingdings 2</vt:lpstr>
      <vt:lpstr>Solstice</vt:lpstr>
      <vt:lpstr>Office Theme</vt:lpstr>
      <vt:lpstr>  SHRI VAISHNAV VIDYAPEETH VISHWAVIDYALAYA, INDORE</vt:lpstr>
      <vt:lpstr>Contents</vt:lpstr>
      <vt:lpstr>Introduction </vt:lpstr>
      <vt:lpstr>Introduction </vt:lpstr>
      <vt:lpstr>WWW (World Wide Web)</vt:lpstr>
      <vt:lpstr>TCP/IP Application Layer Protocols</vt:lpstr>
      <vt:lpstr>TCP/IP Application Layer Protocols</vt:lpstr>
      <vt:lpstr>HTTP (Hypertext Transfer Protocol)</vt:lpstr>
      <vt:lpstr>HTTP (Hypertext Transfer Protocol)</vt:lpstr>
      <vt:lpstr>HTTP (Hypertext Transfer Protocol)</vt:lpstr>
      <vt:lpstr>FTP (File Transfer Protocol)</vt:lpstr>
      <vt:lpstr>FTP (File Transfer Protocol)</vt:lpstr>
      <vt:lpstr>SSH Protocol (Secure Shell)</vt:lpstr>
      <vt:lpstr>Services of Application Layers</vt:lpstr>
      <vt:lpstr>Services of Application Layers</vt:lpstr>
      <vt:lpstr>Summary</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VAISHNAV VIDYAPEETH VISHWAVIDHYALAYA</dc:title>
  <dc:creator>STUDENT;shristi sisodiya</dc:creator>
  <cp:lastModifiedBy>Shristi</cp:lastModifiedBy>
  <cp:revision>155</cp:revision>
  <dcterms:created xsi:type="dcterms:W3CDTF">2019-11-18T08:10:16Z</dcterms:created>
  <dcterms:modified xsi:type="dcterms:W3CDTF">2021-05-06T07:50:41Z</dcterms:modified>
</cp:coreProperties>
</file>