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846" r:id="rId2"/>
  </p:sldMasterIdLst>
  <p:notesMasterIdLst>
    <p:notesMasterId r:id="rId17"/>
  </p:notesMasterIdLst>
  <p:sldIdLst>
    <p:sldId id="256" r:id="rId3"/>
    <p:sldId id="275" r:id="rId4"/>
    <p:sldId id="277" r:id="rId5"/>
    <p:sldId id="280" r:id="rId6"/>
    <p:sldId id="291" r:id="rId7"/>
    <p:sldId id="293" r:id="rId8"/>
    <p:sldId id="294" r:id="rId9"/>
    <p:sldId id="296" r:id="rId10"/>
    <p:sldId id="297" r:id="rId11"/>
    <p:sldId id="284" r:id="rId12"/>
    <p:sldId id="295" r:id="rId13"/>
    <p:sldId id="292" r:id="rId14"/>
    <p:sldId id="272" r:id="rId15"/>
    <p:sldId id="276" r:id="rId1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1A4DF6-C2BC-41D8-866F-226412C5140F}">
          <p14:sldIdLst>
            <p14:sldId id="256"/>
            <p14:sldId id="275"/>
            <p14:sldId id="277"/>
            <p14:sldId id="280"/>
            <p14:sldId id="291"/>
            <p14:sldId id="293"/>
            <p14:sldId id="294"/>
            <p14:sldId id="296"/>
            <p14:sldId id="297"/>
            <p14:sldId id="284"/>
            <p14:sldId id="295"/>
            <p14:sldId id="292"/>
            <p14:sldId id="272"/>
            <p14:sldId id="2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D"/>
    <a:srgbClr val="C9FEFF"/>
    <a:srgbClr val="BEF6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598" autoAdjust="0"/>
  </p:normalViewPr>
  <p:slideViewPr>
    <p:cSldViewPr>
      <p:cViewPr varScale="1">
        <p:scale>
          <a:sx n="79" d="100"/>
          <a:sy n="79" d="100"/>
        </p:scale>
        <p:origin x="1570" y="72"/>
      </p:cViewPr>
      <p:guideLst>
        <p:guide orient="horz" pos="2160"/>
        <p:guide pos="2880"/>
      </p:guideLst>
    </p:cSldViewPr>
  </p:slideViewPr>
  <p:outlineViewPr>
    <p:cViewPr>
      <p:scale>
        <a:sx n="33" d="100"/>
        <a:sy n="33" d="100"/>
      </p:scale>
      <p:origin x="0" y="-121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964A1F-3325-458F-82F9-A3A4FEE963E6}"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2B107FAD-4DEE-4D2A-9825-3F85B681C436}">
      <dgm:prSet/>
      <dgm:spPr/>
      <dgm:t>
        <a:bodyPr/>
        <a:lstStyle/>
        <a:p>
          <a:pPr>
            <a:lnSpc>
              <a:spcPct val="100000"/>
            </a:lnSpc>
          </a:pPr>
          <a:r>
            <a:rPr lang="en-US" dirty="0">
              <a:latin typeface="Times New Roman" panose="02020603050405020304" pitchFamily="18" charset="0"/>
              <a:cs typeface="Times New Roman" panose="02020603050405020304" pitchFamily="18" charset="0"/>
            </a:rPr>
            <a:t>Introduction</a:t>
          </a:r>
        </a:p>
      </dgm:t>
    </dgm:pt>
    <dgm:pt modelId="{E2E4B3BD-29B7-4692-8B23-7DF31E000338}" type="parTrans" cxnId="{BAA9694A-DE49-41BC-B519-085F98976BBA}">
      <dgm:prSet/>
      <dgm:spPr/>
      <dgm:t>
        <a:bodyPr/>
        <a:lstStyle/>
        <a:p>
          <a:endParaRPr lang="en-US"/>
        </a:p>
      </dgm:t>
    </dgm:pt>
    <dgm:pt modelId="{44713474-7184-40B2-B980-4AB963F2AF8B}" type="sibTrans" cxnId="{BAA9694A-DE49-41BC-B519-085F98976BBA}">
      <dgm:prSet/>
      <dgm:spPr/>
      <dgm:t>
        <a:bodyPr/>
        <a:lstStyle/>
        <a:p>
          <a:endParaRPr lang="en-US"/>
        </a:p>
      </dgm:t>
    </dgm:pt>
    <dgm:pt modelId="{FA41E1BB-7879-4EF8-91B7-0C981D7C1351}">
      <dgm:prSet/>
      <dgm:spPr/>
      <dgm:t>
        <a:bodyPr/>
        <a:lstStyle/>
        <a:p>
          <a:pPr>
            <a:lnSpc>
              <a:spcPct val="100000"/>
            </a:lnSpc>
          </a:pPr>
          <a:r>
            <a:rPr lang="en-US" dirty="0">
              <a:latin typeface="Times New Roman" panose="02020603050405020304" pitchFamily="18" charset="0"/>
              <a:cs typeface="Times New Roman" panose="02020603050405020304" pitchFamily="18" charset="0"/>
            </a:rPr>
            <a:t>Problem &amp; Solution</a:t>
          </a:r>
        </a:p>
      </dgm:t>
    </dgm:pt>
    <dgm:pt modelId="{49902172-8011-4757-B122-FD2817BC86E2}" type="parTrans" cxnId="{24DD0E7C-DE02-4484-9496-727DA3A446F5}">
      <dgm:prSet/>
      <dgm:spPr/>
      <dgm:t>
        <a:bodyPr/>
        <a:lstStyle/>
        <a:p>
          <a:endParaRPr lang="en-US"/>
        </a:p>
      </dgm:t>
    </dgm:pt>
    <dgm:pt modelId="{ECCE277E-7121-4E6C-A1E4-5D14B76AE4FB}" type="sibTrans" cxnId="{24DD0E7C-DE02-4484-9496-727DA3A446F5}">
      <dgm:prSet/>
      <dgm:spPr/>
      <dgm:t>
        <a:bodyPr/>
        <a:lstStyle/>
        <a:p>
          <a:endParaRPr lang="en-US"/>
        </a:p>
      </dgm:t>
    </dgm:pt>
    <dgm:pt modelId="{8F31A866-FEC4-4344-A078-F4529F1F2B0F}">
      <dgm:prSet/>
      <dgm:spPr/>
      <dgm:t>
        <a:bodyPr/>
        <a:lstStyle/>
        <a:p>
          <a:pPr>
            <a:lnSpc>
              <a:spcPct val="100000"/>
            </a:lnSpc>
          </a:pPr>
          <a:endParaRPr lang="en-US" dirty="0">
            <a:latin typeface="Times New Roman" panose="02020603050405020304" pitchFamily="18" charset="0"/>
            <a:cs typeface="Times New Roman" panose="02020603050405020304" pitchFamily="18" charset="0"/>
          </a:endParaRPr>
        </a:p>
      </dgm:t>
    </dgm:pt>
    <dgm:pt modelId="{45664442-C292-4D6C-8C49-974AA6AE23B9}" type="parTrans" cxnId="{18EEB2EF-B308-442A-B18C-0D0573090A6F}">
      <dgm:prSet/>
      <dgm:spPr/>
      <dgm:t>
        <a:bodyPr/>
        <a:lstStyle/>
        <a:p>
          <a:endParaRPr lang="en-US"/>
        </a:p>
      </dgm:t>
    </dgm:pt>
    <dgm:pt modelId="{EBDCDF74-2520-400D-A908-C3BEF7F5C42B}" type="sibTrans" cxnId="{18EEB2EF-B308-442A-B18C-0D0573090A6F}">
      <dgm:prSet/>
      <dgm:spPr/>
      <dgm:t>
        <a:bodyPr/>
        <a:lstStyle/>
        <a:p>
          <a:endParaRPr lang="en-US"/>
        </a:p>
      </dgm:t>
    </dgm:pt>
    <dgm:pt modelId="{DF1333CB-397B-4ADF-90F8-06BFF73C1CDB}">
      <dgm:prSet/>
      <dgm:spPr/>
      <dgm:t>
        <a:bodyPr/>
        <a:lstStyle/>
        <a:p>
          <a:pPr>
            <a:lnSpc>
              <a:spcPct val="100000"/>
            </a:lnSpc>
          </a:pPr>
          <a:r>
            <a:rPr lang="en-US" dirty="0">
              <a:latin typeface="Times New Roman" panose="02020603050405020304" pitchFamily="18" charset="0"/>
              <a:cs typeface="Times New Roman" panose="02020603050405020304" pitchFamily="18" charset="0"/>
            </a:rPr>
            <a:t>Basic Classes Used</a:t>
          </a:r>
        </a:p>
      </dgm:t>
    </dgm:pt>
    <dgm:pt modelId="{6D2532CC-A038-458F-B401-C69F94AA0B15}" type="parTrans" cxnId="{130567EB-BC71-420C-98B9-0FB498C5A24C}">
      <dgm:prSet/>
      <dgm:spPr/>
      <dgm:t>
        <a:bodyPr/>
        <a:lstStyle/>
        <a:p>
          <a:endParaRPr lang="en-US"/>
        </a:p>
      </dgm:t>
    </dgm:pt>
    <dgm:pt modelId="{7F19DBBA-CF0C-42F4-B033-EFB1934DE8DC}" type="sibTrans" cxnId="{130567EB-BC71-420C-98B9-0FB498C5A24C}">
      <dgm:prSet/>
      <dgm:spPr/>
      <dgm:t>
        <a:bodyPr/>
        <a:lstStyle/>
        <a:p>
          <a:endParaRPr lang="en-US"/>
        </a:p>
      </dgm:t>
    </dgm:pt>
    <dgm:pt modelId="{E4876732-6A88-48AB-AC54-D192C96C2CB8}">
      <dgm:prSet/>
      <dgm:spPr/>
      <dgm:t>
        <a:bodyPr/>
        <a:lstStyle/>
        <a:p>
          <a:pPr>
            <a:lnSpc>
              <a:spcPct val="100000"/>
            </a:lnSpc>
          </a:pPr>
          <a:r>
            <a:rPr lang="en-US" dirty="0">
              <a:latin typeface="Times New Roman" panose="02020603050405020304" pitchFamily="18" charset="0"/>
              <a:cs typeface="Times New Roman" panose="02020603050405020304" pitchFamily="18" charset="0"/>
            </a:rPr>
            <a:t>Advantages and Disadvantages</a:t>
          </a:r>
        </a:p>
      </dgm:t>
    </dgm:pt>
    <dgm:pt modelId="{54D1BE7D-F3EC-42C7-B5A6-5F7C11D254A2}" type="parTrans" cxnId="{DFB0082B-E894-4BC5-89C4-5554C4ED33CF}">
      <dgm:prSet/>
      <dgm:spPr/>
      <dgm:t>
        <a:bodyPr/>
        <a:lstStyle/>
        <a:p>
          <a:endParaRPr lang="en-US"/>
        </a:p>
      </dgm:t>
    </dgm:pt>
    <dgm:pt modelId="{5A25F78B-06B8-401B-B7F8-CF2CA2712717}" type="sibTrans" cxnId="{DFB0082B-E894-4BC5-89C4-5554C4ED33CF}">
      <dgm:prSet/>
      <dgm:spPr/>
      <dgm:t>
        <a:bodyPr/>
        <a:lstStyle/>
        <a:p>
          <a:endParaRPr lang="en-US"/>
        </a:p>
      </dgm:t>
    </dgm:pt>
    <dgm:pt modelId="{8743FFB6-F123-4E0A-97EE-6AA754A2380B}" type="pres">
      <dgm:prSet presAssocID="{15964A1F-3325-458F-82F9-A3A4FEE963E6}" presName="root" presStyleCnt="0">
        <dgm:presLayoutVars>
          <dgm:dir/>
          <dgm:resizeHandles val="exact"/>
        </dgm:presLayoutVars>
      </dgm:prSet>
      <dgm:spPr/>
    </dgm:pt>
    <dgm:pt modelId="{AB0D7D59-BE4E-4101-8610-7852D6E0C4F0}" type="pres">
      <dgm:prSet presAssocID="{2B107FAD-4DEE-4D2A-9825-3F85B681C436}" presName="compNode" presStyleCnt="0"/>
      <dgm:spPr/>
    </dgm:pt>
    <dgm:pt modelId="{FB81D29A-40D4-4ACF-9390-0284F748B961}" type="pres">
      <dgm:prSet presAssocID="{2B107FAD-4DEE-4D2A-9825-3F85B681C436}" presName="bgRect" presStyleLbl="bgShp" presStyleIdx="0" presStyleCnt="4" custLinFactNeighborY="-3184"/>
      <dgm:spPr/>
    </dgm:pt>
    <dgm:pt modelId="{DF2F2FAA-1339-4B56-913C-52E98B85FA97}" type="pres">
      <dgm:prSet presAssocID="{2B107FAD-4DEE-4D2A-9825-3F85B681C43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ke"/>
        </a:ext>
      </dgm:extLst>
    </dgm:pt>
    <dgm:pt modelId="{3787D5BF-D21D-4694-AE43-6E66B6A58245}" type="pres">
      <dgm:prSet presAssocID="{2B107FAD-4DEE-4D2A-9825-3F85B681C436}" presName="spaceRect" presStyleCnt="0"/>
      <dgm:spPr/>
    </dgm:pt>
    <dgm:pt modelId="{B02E72F1-F4A6-4023-8DA0-EF8590530A39}" type="pres">
      <dgm:prSet presAssocID="{2B107FAD-4DEE-4D2A-9825-3F85B681C436}" presName="parTx" presStyleLbl="revTx" presStyleIdx="0" presStyleCnt="5">
        <dgm:presLayoutVars>
          <dgm:chMax val="0"/>
          <dgm:chPref val="0"/>
        </dgm:presLayoutVars>
      </dgm:prSet>
      <dgm:spPr/>
    </dgm:pt>
    <dgm:pt modelId="{4ECA1387-2DD8-4BF1-86D6-D7F13DC82DF6}" type="pres">
      <dgm:prSet presAssocID="{44713474-7184-40B2-B980-4AB963F2AF8B}" presName="sibTrans" presStyleCnt="0"/>
      <dgm:spPr/>
    </dgm:pt>
    <dgm:pt modelId="{2E1BAFBD-97B2-4CF7-9C8F-63D14C7EA03A}" type="pres">
      <dgm:prSet presAssocID="{FA41E1BB-7879-4EF8-91B7-0C981D7C1351}" presName="compNode" presStyleCnt="0"/>
      <dgm:spPr/>
    </dgm:pt>
    <dgm:pt modelId="{7285C5BA-B9D4-40C5-AF8A-F26FCB73A3AC}" type="pres">
      <dgm:prSet presAssocID="{FA41E1BB-7879-4EF8-91B7-0C981D7C1351}" presName="bgRect" presStyleLbl="bgShp" presStyleIdx="1" presStyleCnt="4" custLinFactNeighborY="3084"/>
      <dgm:spPr/>
    </dgm:pt>
    <dgm:pt modelId="{6158CF7A-B07E-4018-82C7-EA0293241DFE}" type="pres">
      <dgm:prSet presAssocID="{FA41E1BB-7879-4EF8-91B7-0C981D7C13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Secure"/>
        </a:ext>
      </dgm:extLst>
    </dgm:pt>
    <dgm:pt modelId="{FB992C01-E0F3-4B15-9A87-CC272A625FC8}" type="pres">
      <dgm:prSet presAssocID="{FA41E1BB-7879-4EF8-91B7-0C981D7C1351}" presName="spaceRect" presStyleCnt="0"/>
      <dgm:spPr/>
    </dgm:pt>
    <dgm:pt modelId="{35253F8A-EB4C-48A6-A094-28B7AC388306}" type="pres">
      <dgm:prSet presAssocID="{FA41E1BB-7879-4EF8-91B7-0C981D7C1351}" presName="parTx" presStyleLbl="revTx" presStyleIdx="1" presStyleCnt="5">
        <dgm:presLayoutVars>
          <dgm:chMax val="0"/>
          <dgm:chPref val="0"/>
        </dgm:presLayoutVars>
      </dgm:prSet>
      <dgm:spPr/>
    </dgm:pt>
    <dgm:pt modelId="{B323BA7C-5520-4251-95DD-872AA8476556}" type="pres">
      <dgm:prSet presAssocID="{FA41E1BB-7879-4EF8-91B7-0C981D7C1351}" presName="desTx" presStyleLbl="revTx" presStyleIdx="2" presStyleCnt="5">
        <dgm:presLayoutVars/>
      </dgm:prSet>
      <dgm:spPr/>
    </dgm:pt>
    <dgm:pt modelId="{53F1A203-091B-4289-B23F-37A534DE53FD}" type="pres">
      <dgm:prSet presAssocID="{ECCE277E-7121-4E6C-A1E4-5D14B76AE4FB}" presName="sibTrans" presStyleCnt="0"/>
      <dgm:spPr/>
    </dgm:pt>
    <dgm:pt modelId="{EE363D28-A661-4B77-ACE3-0AEDABC604C8}" type="pres">
      <dgm:prSet presAssocID="{DF1333CB-397B-4ADF-90F8-06BFF73C1CDB}" presName="compNode" presStyleCnt="0"/>
      <dgm:spPr/>
    </dgm:pt>
    <dgm:pt modelId="{6B84E3AE-F7E8-48E3-B0F1-32A973850337}" type="pres">
      <dgm:prSet presAssocID="{DF1333CB-397B-4ADF-90F8-06BFF73C1CDB}" presName="bgRect" presStyleLbl="bgShp" presStyleIdx="2" presStyleCnt="4"/>
      <dgm:spPr/>
    </dgm:pt>
    <dgm:pt modelId="{8EB5BC5B-4E08-44F2-AADF-988022AE1506}" type="pres">
      <dgm:prSet presAssocID="{DF1333CB-397B-4ADF-90F8-06BFF73C1CD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a:ext>
      </dgm:extLst>
    </dgm:pt>
    <dgm:pt modelId="{007F3342-5AFE-4B73-AF0B-D383D8B1D845}" type="pres">
      <dgm:prSet presAssocID="{DF1333CB-397B-4ADF-90F8-06BFF73C1CDB}" presName="spaceRect" presStyleCnt="0"/>
      <dgm:spPr/>
    </dgm:pt>
    <dgm:pt modelId="{7B3C30BA-2355-462D-86B6-8349B5723D91}" type="pres">
      <dgm:prSet presAssocID="{DF1333CB-397B-4ADF-90F8-06BFF73C1CDB}" presName="parTx" presStyleLbl="revTx" presStyleIdx="3" presStyleCnt="5">
        <dgm:presLayoutVars>
          <dgm:chMax val="0"/>
          <dgm:chPref val="0"/>
        </dgm:presLayoutVars>
      </dgm:prSet>
      <dgm:spPr/>
    </dgm:pt>
    <dgm:pt modelId="{C4B4ABD8-002D-4BFF-80A3-C2AAF9C9ABB3}" type="pres">
      <dgm:prSet presAssocID="{7F19DBBA-CF0C-42F4-B033-EFB1934DE8DC}" presName="sibTrans" presStyleCnt="0"/>
      <dgm:spPr/>
    </dgm:pt>
    <dgm:pt modelId="{0A802F1D-79BC-44D1-8011-B665CB0769E3}" type="pres">
      <dgm:prSet presAssocID="{E4876732-6A88-48AB-AC54-D192C96C2CB8}" presName="compNode" presStyleCnt="0"/>
      <dgm:spPr/>
    </dgm:pt>
    <dgm:pt modelId="{9407A78B-48D4-484C-B78E-26B8AED006AE}" type="pres">
      <dgm:prSet presAssocID="{E4876732-6A88-48AB-AC54-D192C96C2CB8}" presName="bgRect" presStyleLbl="bgShp" presStyleIdx="3" presStyleCnt="4"/>
      <dgm:spPr/>
    </dgm:pt>
    <dgm:pt modelId="{670BFDA0-D62B-4040-8044-44EB6EDAC8F6}" type="pres">
      <dgm:prSet presAssocID="{E4876732-6A88-48AB-AC54-D192C96C2CB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ord Document"/>
        </a:ext>
      </dgm:extLst>
    </dgm:pt>
    <dgm:pt modelId="{E90985BA-F6CD-49E5-B997-69EE348BC390}" type="pres">
      <dgm:prSet presAssocID="{E4876732-6A88-48AB-AC54-D192C96C2CB8}" presName="spaceRect" presStyleCnt="0"/>
      <dgm:spPr/>
    </dgm:pt>
    <dgm:pt modelId="{AD7434AE-9DEA-4335-9314-62AF7CF3AEDB}" type="pres">
      <dgm:prSet presAssocID="{E4876732-6A88-48AB-AC54-D192C96C2CB8}" presName="parTx" presStyleLbl="revTx" presStyleIdx="4" presStyleCnt="5">
        <dgm:presLayoutVars>
          <dgm:chMax val="0"/>
          <dgm:chPref val="0"/>
        </dgm:presLayoutVars>
      </dgm:prSet>
      <dgm:spPr/>
    </dgm:pt>
  </dgm:ptLst>
  <dgm:cxnLst>
    <dgm:cxn modelId="{5000531B-9F63-49EE-8FD9-F7197A268C7F}" type="presOf" srcId="{FA41E1BB-7879-4EF8-91B7-0C981D7C1351}" destId="{35253F8A-EB4C-48A6-A094-28B7AC388306}" srcOrd="0" destOrd="0" presId="urn:microsoft.com/office/officeart/2018/2/layout/IconVerticalSolidList"/>
    <dgm:cxn modelId="{DFB0082B-E894-4BC5-89C4-5554C4ED33CF}" srcId="{15964A1F-3325-458F-82F9-A3A4FEE963E6}" destId="{E4876732-6A88-48AB-AC54-D192C96C2CB8}" srcOrd="3" destOrd="0" parTransId="{54D1BE7D-F3EC-42C7-B5A6-5F7C11D254A2}" sibTransId="{5A25F78B-06B8-401B-B7F8-CF2CA2712717}"/>
    <dgm:cxn modelId="{495F0033-9954-4523-860D-CBF384712AE2}" type="presOf" srcId="{DF1333CB-397B-4ADF-90F8-06BFF73C1CDB}" destId="{7B3C30BA-2355-462D-86B6-8349B5723D91}" srcOrd="0" destOrd="0" presId="urn:microsoft.com/office/officeart/2018/2/layout/IconVerticalSolidList"/>
    <dgm:cxn modelId="{17EAEC3E-D60A-4A2B-A4FF-161472E3D847}" type="presOf" srcId="{8F31A866-FEC4-4344-A078-F4529F1F2B0F}" destId="{B323BA7C-5520-4251-95DD-872AA8476556}" srcOrd="0" destOrd="0" presId="urn:microsoft.com/office/officeart/2018/2/layout/IconVerticalSolidList"/>
    <dgm:cxn modelId="{BAA9694A-DE49-41BC-B519-085F98976BBA}" srcId="{15964A1F-3325-458F-82F9-A3A4FEE963E6}" destId="{2B107FAD-4DEE-4D2A-9825-3F85B681C436}" srcOrd="0" destOrd="0" parTransId="{E2E4B3BD-29B7-4692-8B23-7DF31E000338}" sibTransId="{44713474-7184-40B2-B980-4AB963F2AF8B}"/>
    <dgm:cxn modelId="{00D2BF4B-91F0-4768-A468-3352537C4EF8}" type="presOf" srcId="{E4876732-6A88-48AB-AC54-D192C96C2CB8}" destId="{AD7434AE-9DEA-4335-9314-62AF7CF3AEDB}" srcOrd="0" destOrd="0" presId="urn:microsoft.com/office/officeart/2018/2/layout/IconVerticalSolidList"/>
    <dgm:cxn modelId="{24DD0E7C-DE02-4484-9496-727DA3A446F5}" srcId="{15964A1F-3325-458F-82F9-A3A4FEE963E6}" destId="{FA41E1BB-7879-4EF8-91B7-0C981D7C1351}" srcOrd="1" destOrd="0" parTransId="{49902172-8011-4757-B122-FD2817BC86E2}" sibTransId="{ECCE277E-7121-4E6C-A1E4-5D14B76AE4FB}"/>
    <dgm:cxn modelId="{6741A89E-CA56-4297-88B4-E33B1BB5AF55}" type="presOf" srcId="{2B107FAD-4DEE-4D2A-9825-3F85B681C436}" destId="{B02E72F1-F4A6-4023-8DA0-EF8590530A39}" srcOrd="0" destOrd="0" presId="urn:microsoft.com/office/officeart/2018/2/layout/IconVerticalSolidList"/>
    <dgm:cxn modelId="{8A7D2ECC-408E-4DBB-AEE7-DF55576EC622}" type="presOf" srcId="{15964A1F-3325-458F-82F9-A3A4FEE963E6}" destId="{8743FFB6-F123-4E0A-97EE-6AA754A2380B}" srcOrd="0" destOrd="0" presId="urn:microsoft.com/office/officeart/2018/2/layout/IconVerticalSolidList"/>
    <dgm:cxn modelId="{130567EB-BC71-420C-98B9-0FB498C5A24C}" srcId="{15964A1F-3325-458F-82F9-A3A4FEE963E6}" destId="{DF1333CB-397B-4ADF-90F8-06BFF73C1CDB}" srcOrd="2" destOrd="0" parTransId="{6D2532CC-A038-458F-B401-C69F94AA0B15}" sibTransId="{7F19DBBA-CF0C-42F4-B033-EFB1934DE8DC}"/>
    <dgm:cxn modelId="{18EEB2EF-B308-442A-B18C-0D0573090A6F}" srcId="{FA41E1BB-7879-4EF8-91B7-0C981D7C1351}" destId="{8F31A866-FEC4-4344-A078-F4529F1F2B0F}" srcOrd="0" destOrd="0" parTransId="{45664442-C292-4D6C-8C49-974AA6AE23B9}" sibTransId="{EBDCDF74-2520-400D-A908-C3BEF7F5C42B}"/>
    <dgm:cxn modelId="{B04D1032-E960-41DF-936A-A8F2622017FF}" type="presParOf" srcId="{8743FFB6-F123-4E0A-97EE-6AA754A2380B}" destId="{AB0D7D59-BE4E-4101-8610-7852D6E0C4F0}" srcOrd="0" destOrd="0" presId="urn:microsoft.com/office/officeart/2018/2/layout/IconVerticalSolidList"/>
    <dgm:cxn modelId="{E83C9C65-A078-40F3-A835-33983AAB915A}" type="presParOf" srcId="{AB0D7D59-BE4E-4101-8610-7852D6E0C4F0}" destId="{FB81D29A-40D4-4ACF-9390-0284F748B961}" srcOrd="0" destOrd="0" presId="urn:microsoft.com/office/officeart/2018/2/layout/IconVerticalSolidList"/>
    <dgm:cxn modelId="{107358D4-342C-42EF-B095-2111D48CE10E}" type="presParOf" srcId="{AB0D7D59-BE4E-4101-8610-7852D6E0C4F0}" destId="{DF2F2FAA-1339-4B56-913C-52E98B85FA97}" srcOrd="1" destOrd="0" presId="urn:microsoft.com/office/officeart/2018/2/layout/IconVerticalSolidList"/>
    <dgm:cxn modelId="{72484270-1EDF-4DEA-9CC9-80D8AFED33F4}" type="presParOf" srcId="{AB0D7D59-BE4E-4101-8610-7852D6E0C4F0}" destId="{3787D5BF-D21D-4694-AE43-6E66B6A58245}" srcOrd="2" destOrd="0" presId="urn:microsoft.com/office/officeart/2018/2/layout/IconVerticalSolidList"/>
    <dgm:cxn modelId="{B44C68DA-C902-4931-B130-176B47CFCDDA}" type="presParOf" srcId="{AB0D7D59-BE4E-4101-8610-7852D6E0C4F0}" destId="{B02E72F1-F4A6-4023-8DA0-EF8590530A39}" srcOrd="3" destOrd="0" presId="urn:microsoft.com/office/officeart/2018/2/layout/IconVerticalSolidList"/>
    <dgm:cxn modelId="{FC65EC9C-937D-4911-84A8-A891ED2C313C}" type="presParOf" srcId="{8743FFB6-F123-4E0A-97EE-6AA754A2380B}" destId="{4ECA1387-2DD8-4BF1-86D6-D7F13DC82DF6}" srcOrd="1" destOrd="0" presId="urn:microsoft.com/office/officeart/2018/2/layout/IconVerticalSolidList"/>
    <dgm:cxn modelId="{4358D950-FA86-4358-AEE4-60FA12843725}" type="presParOf" srcId="{8743FFB6-F123-4E0A-97EE-6AA754A2380B}" destId="{2E1BAFBD-97B2-4CF7-9C8F-63D14C7EA03A}" srcOrd="2" destOrd="0" presId="urn:microsoft.com/office/officeart/2018/2/layout/IconVerticalSolidList"/>
    <dgm:cxn modelId="{2EC5279C-9A5A-4D98-BACA-E4310894C805}" type="presParOf" srcId="{2E1BAFBD-97B2-4CF7-9C8F-63D14C7EA03A}" destId="{7285C5BA-B9D4-40C5-AF8A-F26FCB73A3AC}" srcOrd="0" destOrd="0" presId="urn:microsoft.com/office/officeart/2018/2/layout/IconVerticalSolidList"/>
    <dgm:cxn modelId="{15518922-09F6-4710-8764-37CA7F839974}" type="presParOf" srcId="{2E1BAFBD-97B2-4CF7-9C8F-63D14C7EA03A}" destId="{6158CF7A-B07E-4018-82C7-EA0293241DFE}" srcOrd="1" destOrd="0" presId="urn:microsoft.com/office/officeart/2018/2/layout/IconVerticalSolidList"/>
    <dgm:cxn modelId="{E9235147-9A4A-47CD-8582-B1DC6F3E2F92}" type="presParOf" srcId="{2E1BAFBD-97B2-4CF7-9C8F-63D14C7EA03A}" destId="{FB992C01-E0F3-4B15-9A87-CC272A625FC8}" srcOrd="2" destOrd="0" presId="urn:microsoft.com/office/officeart/2018/2/layout/IconVerticalSolidList"/>
    <dgm:cxn modelId="{1E6B8F64-DF69-4827-96C5-6C8C60958E74}" type="presParOf" srcId="{2E1BAFBD-97B2-4CF7-9C8F-63D14C7EA03A}" destId="{35253F8A-EB4C-48A6-A094-28B7AC388306}" srcOrd="3" destOrd="0" presId="urn:microsoft.com/office/officeart/2018/2/layout/IconVerticalSolidList"/>
    <dgm:cxn modelId="{7063BA26-8820-477D-BE92-BE2DBC6A814E}" type="presParOf" srcId="{2E1BAFBD-97B2-4CF7-9C8F-63D14C7EA03A}" destId="{B323BA7C-5520-4251-95DD-872AA8476556}" srcOrd="4" destOrd="0" presId="urn:microsoft.com/office/officeart/2018/2/layout/IconVerticalSolidList"/>
    <dgm:cxn modelId="{250AAA47-D935-4F8E-ABDF-61B82619797D}" type="presParOf" srcId="{8743FFB6-F123-4E0A-97EE-6AA754A2380B}" destId="{53F1A203-091B-4289-B23F-37A534DE53FD}" srcOrd="3" destOrd="0" presId="urn:microsoft.com/office/officeart/2018/2/layout/IconVerticalSolidList"/>
    <dgm:cxn modelId="{80CE54CC-37F9-4B68-8C64-9394B3150BC3}" type="presParOf" srcId="{8743FFB6-F123-4E0A-97EE-6AA754A2380B}" destId="{EE363D28-A661-4B77-ACE3-0AEDABC604C8}" srcOrd="4" destOrd="0" presId="urn:microsoft.com/office/officeart/2018/2/layout/IconVerticalSolidList"/>
    <dgm:cxn modelId="{1A72D6D2-A786-4D99-BB04-527781A77CA1}" type="presParOf" srcId="{EE363D28-A661-4B77-ACE3-0AEDABC604C8}" destId="{6B84E3AE-F7E8-48E3-B0F1-32A973850337}" srcOrd="0" destOrd="0" presId="urn:microsoft.com/office/officeart/2018/2/layout/IconVerticalSolidList"/>
    <dgm:cxn modelId="{47089AFE-C368-4974-B8FD-9019C132E1FE}" type="presParOf" srcId="{EE363D28-A661-4B77-ACE3-0AEDABC604C8}" destId="{8EB5BC5B-4E08-44F2-AADF-988022AE1506}" srcOrd="1" destOrd="0" presId="urn:microsoft.com/office/officeart/2018/2/layout/IconVerticalSolidList"/>
    <dgm:cxn modelId="{774C5CA3-DA9B-4093-A0E4-90BC215F0A1C}" type="presParOf" srcId="{EE363D28-A661-4B77-ACE3-0AEDABC604C8}" destId="{007F3342-5AFE-4B73-AF0B-D383D8B1D845}" srcOrd="2" destOrd="0" presId="urn:microsoft.com/office/officeart/2018/2/layout/IconVerticalSolidList"/>
    <dgm:cxn modelId="{C98BD2D7-7864-48F4-90E3-AA8178439150}" type="presParOf" srcId="{EE363D28-A661-4B77-ACE3-0AEDABC604C8}" destId="{7B3C30BA-2355-462D-86B6-8349B5723D91}" srcOrd="3" destOrd="0" presId="urn:microsoft.com/office/officeart/2018/2/layout/IconVerticalSolidList"/>
    <dgm:cxn modelId="{5AB2C195-A574-4505-AF3F-D16D1B4E9EA4}" type="presParOf" srcId="{8743FFB6-F123-4E0A-97EE-6AA754A2380B}" destId="{C4B4ABD8-002D-4BFF-80A3-C2AAF9C9ABB3}" srcOrd="5" destOrd="0" presId="urn:microsoft.com/office/officeart/2018/2/layout/IconVerticalSolidList"/>
    <dgm:cxn modelId="{3CA091BC-5B08-4C00-AA3C-04D641D31478}" type="presParOf" srcId="{8743FFB6-F123-4E0A-97EE-6AA754A2380B}" destId="{0A802F1D-79BC-44D1-8011-B665CB0769E3}" srcOrd="6" destOrd="0" presId="urn:microsoft.com/office/officeart/2018/2/layout/IconVerticalSolidList"/>
    <dgm:cxn modelId="{B4DAF372-CE3A-4A58-9DD1-2FA0B85A5A54}" type="presParOf" srcId="{0A802F1D-79BC-44D1-8011-B665CB0769E3}" destId="{9407A78B-48D4-484C-B78E-26B8AED006AE}" srcOrd="0" destOrd="0" presId="urn:microsoft.com/office/officeart/2018/2/layout/IconVerticalSolidList"/>
    <dgm:cxn modelId="{F4E32462-8C7E-4351-88F0-407C1389BF48}" type="presParOf" srcId="{0A802F1D-79BC-44D1-8011-B665CB0769E3}" destId="{670BFDA0-D62B-4040-8044-44EB6EDAC8F6}" srcOrd="1" destOrd="0" presId="urn:microsoft.com/office/officeart/2018/2/layout/IconVerticalSolidList"/>
    <dgm:cxn modelId="{B0687062-EB95-44CA-99B7-32FB4DAF8A0D}" type="presParOf" srcId="{0A802F1D-79BC-44D1-8011-B665CB0769E3}" destId="{E90985BA-F6CD-49E5-B997-69EE348BC390}" srcOrd="2" destOrd="0" presId="urn:microsoft.com/office/officeart/2018/2/layout/IconVerticalSolidList"/>
    <dgm:cxn modelId="{D330DBB5-DFCC-4636-A06A-69FB753C23AF}" type="presParOf" srcId="{0A802F1D-79BC-44D1-8011-B665CB0769E3}" destId="{AD7434AE-9DEA-4335-9314-62AF7CF3AE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1D29A-40D4-4ACF-9390-0284F748B961}">
      <dsp:nvSpPr>
        <dsp:cNvPr id="0" name=""/>
        <dsp:cNvSpPr/>
      </dsp:nvSpPr>
      <dsp:spPr>
        <a:xfrm>
          <a:off x="0" y="0"/>
          <a:ext cx="7498080" cy="865554"/>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2F2FAA-1339-4B56-913C-52E98B85FA97}">
      <dsp:nvSpPr>
        <dsp:cNvPr id="0" name=""/>
        <dsp:cNvSpPr/>
      </dsp:nvSpPr>
      <dsp:spPr>
        <a:xfrm>
          <a:off x="261830" y="196457"/>
          <a:ext cx="476055" cy="4760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2E72F1-F4A6-4023-8DA0-EF8590530A39}">
      <dsp:nvSpPr>
        <dsp:cNvPr id="0" name=""/>
        <dsp:cNvSpPr/>
      </dsp:nvSpPr>
      <dsp:spPr>
        <a:xfrm>
          <a:off x="999715" y="1707"/>
          <a:ext cx="6498364" cy="865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605" tIns="91605" rIns="91605" bIns="91605"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Introduction</a:t>
          </a:r>
        </a:p>
      </dsp:txBody>
      <dsp:txXfrm>
        <a:off x="999715" y="1707"/>
        <a:ext cx="6498364" cy="865554"/>
      </dsp:txXfrm>
    </dsp:sp>
    <dsp:sp modelId="{7285C5BA-B9D4-40C5-AF8A-F26FCB73A3AC}">
      <dsp:nvSpPr>
        <dsp:cNvPr id="0" name=""/>
        <dsp:cNvSpPr/>
      </dsp:nvSpPr>
      <dsp:spPr>
        <a:xfrm>
          <a:off x="0" y="1110344"/>
          <a:ext cx="7498080" cy="865554"/>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58CF7A-B07E-4018-82C7-EA0293241DFE}">
      <dsp:nvSpPr>
        <dsp:cNvPr id="0" name=""/>
        <dsp:cNvSpPr/>
      </dsp:nvSpPr>
      <dsp:spPr>
        <a:xfrm>
          <a:off x="261830" y="1278400"/>
          <a:ext cx="476055" cy="4760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253F8A-EB4C-48A6-A094-28B7AC388306}">
      <dsp:nvSpPr>
        <dsp:cNvPr id="0" name=""/>
        <dsp:cNvSpPr/>
      </dsp:nvSpPr>
      <dsp:spPr>
        <a:xfrm>
          <a:off x="999715" y="1083651"/>
          <a:ext cx="3374136" cy="865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605" tIns="91605" rIns="91605" bIns="91605"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Problem &amp; Solution</a:t>
          </a:r>
        </a:p>
      </dsp:txBody>
      <dsp:txXfrm>
        <a:off x="999715" y="1083651"/>
        <a:ext cx="3374136" cy="865554"/>
      </dsp:txXfrm>
    </dsp:sp>
    <dsp:sp modelId="{B323BA7C-5520-4251-95DD-872AA8476556}">
      <dsp:nvSpPr>
        <dsp:cNvPr id="0" name=""/>
        <dsp:cNvSpPr/>
      </dsp:nvSpPr>
      <dsp:spPr>
        <a:xfrm>
          <a:off x="4373851" y="1083651"/>
          <a:ext cx="3124228" cy="865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605" tIns="91605" rIns="91605" bIns="91605" numCol="1" spcCol="1270" anchor="ctr" anchorCtr="0">
          <a:noAutofit/>
        </a:bodyPr>
        <a:lstStyle/>
        <a:p>
          <a:pPr marL="0" lvl="0" indent="0" algn="l" defTabSz="800100">
            <a:lnSpc>
              <a:spcPct val="100000"/>
            </a:lnSpc>
            <a:spcBef>
              <a:spcPct val="0"/>
            </a:spcBef>
            <a:spcAft>
              <a:spcPct val="35000"/>
            </a:spcAft>
            <a:buNone/>
          </a:pPr>
          <a:endParaRPr lang="en-US" sz="1800" kern="1200" dirty="0">
            <a:latin typeface="Times New Roman" panose="02020603050405020304" pitchFamily="18" charset="0"/>
            <a:cs typeface="Times New Roman" panose="02020603050405020304" pitchFamily="18" charset="0"/>
          </a:endParaRPr>
        </a:p>
      </dsp:txBody>
      <dsp:txXfrm>
        <a:off x="4373851" y="1083651"/>
        <a:ext cx="3124228" cy="865554"/>
      </dsp:txXfrm>
    </dsp:sp>
    <dsp:sp modelId="{6B84E3AE-F7E8-48E3-B0F1-32A973850337}">
      <dsp:nvSpPr>
        <dsp:cNvPr id="0" name=""/>
        <dsp:cNvSpPr/>
      </dsp:nvSpPr>
      <dsp:spPr>
        <a:xfrm>
          <a:off x="0" y="2165594"/>
          <a:ext cx="7498080" cy="865554"/>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B5BC5B-4E08-44F2-AADF-988022AE1506}">
      <dsp:nvSpPr>
        <dsp:cNvPr id="0" name=""/>
        <dsp:cNvSpPr/>
      </dsp:nvSpPr>
      <dsp:spPr>
        <a:xfrm>
          <a:off x="261830" y="2360344"/>
          <a:ext cx="476055" cy="4760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3C30BA-2355-462D-86B6-8349B5723D91}">
      <dsp:nvSpPr>
        <dsp:cNvPr id="0" name=""/>
        <dsp:cNvSpPr/>
      </dsp:nvSpPr>
      <dsp:spPr>
        <a:xfrm>
          <a:off x="999715" y="2165594"/>
          <a:ext cx="6498364" cy="865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605" tIns="91605" rIns="91605" bIns="91605"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Basic Classes Used</a:t>
          </a:r>
        </a:p>
      </dsp:txBody>
      <dsp:txXfrm>
        <a:off x="999715" y="2165594"/>
        <a:ext cx="6498364" cy="865554"/>
      </dsp:txXfrm>
    </dsp:sp>
    <dsp:sp modelId="{9407A78B-48D4-484C-B78E-26B8AED006AE}">
      <dsp:nvSpPr>
        <dsp:cNvPr id="0" name=""/>
        <dsp:cNvSpPr/>
      </dsp:nvSpPr>
      <dsp:spPr>
        <a:xfrm>
          <a:off x="0" y="3247537"/>
          <a:ext cx="7498080" cy="865554"/>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0BFDA0-D62B-4040-8044-44EB6EDAC8F6}">
      <dsp:nvSpPr>
        <dsp:cNvPr id="0" name=""/>
        <dsp:cNvSpPr/>
      </dsp:nvSpPr>
      <dsp:spPr>
        <a:xfrm>
          <a:off x="261830" y="3442287"/>
          <a:ext cx="476055" cy="4760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7434AE-9DEA-4335-9314-62AF7CF3AEDB}">
      <dsp:nvSpPr>
        <dsp:cNvPr id="0" name=""/>
        <dsp:cNvSpPr/>
      </dsp:nvSpPr>
      <dsp:spPr>
        <a:xfrm>
          <a:off x="999715" y="3247537"/>
          <a:ext cx="6498364" cy="865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605" tIns="91605" rIns="91605" bIns="91605"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Advantages and Disadvantages</a:t>
          </a:r>
        </a:p>
      </dsp:txBody>
      <dsp:txXfrm>
        <a:off x="999715" y="3247537"/>
        <a:ext cx="6498364" cy="86555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077721B-FECC-46FB-A99B-51D756736A6D}" type="datetimeFigureOut">
              <a:rPr lang="en-IN" smtClean="0"/>
              <a:t>17-11-2021</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7C41EAFE-BDA5-41E0-8346-61670CE5D6DD}" type="slidenum">
              <a:rPr lang="en-IN" smtClean="0"/>
              <a:t>‹#›</a:t>
            </a:fld>
            <a:endParaRPr lang="en-IN"/>
          </a:p>
        </p:txBody>
      </p:sp>
    </p:spTree>
    <p:extLst>
      <p:ext uri="{BB962C8B-B14F-4D97-AF65-F5344CB8AC3E}">
        <p14:creationId xmlns:p14="http://schemas.microsoft.com/office/powerpoint/2010/main" val="110288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1A0D6A3-F1FE-41E9-B1C8-C7C82E83739F}" type="datetimeFigureOut">
              <a:rPr lang="en-US" smtClean="0"/>
              <a:pPr/>
              <a:t>11/17/2021</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BDA5122-FA5C-4278-B2E8-63AACA258256}"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A0D6A3-F1FE-41E9-B1C8-C7C82E83739F}"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A5122-FA5C-4278-B2E8-63AACA2582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A0D6A3-F1FE-41E9-B1C8-C7C82E83739F}"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A5122-FA5C-4278-B2E8-63AACA25825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B0852-406D-4C47-A425-4C2A19BADF1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45CBB7F-DA22-4C08-9BAA-690EBCFCA06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4784B2-8740-416D-B84B-62A6A2A495D7}"/>
              </a:ext>
            </a:extLst>
          </p:cNvPr>
          <p:cNvSpPr>
            <a:spLocks noGrp="1"/>
          </p:cNvSpPr>
          <p:nvPr>
            <p:ph type="dt" sz="half" idx="10"/>
          </p:nvPr>
        </p:nvSpPr>
        <p:spPr/>
        <p:txBody>
          <a:bodyPr/>
          <a:lstStyle/>
          <a:p>
            <a:fld id="{D1A0D6A3-F1FE-41E9-B1C8-C7C82E83739F}" type="datetimeFigureOut">
              <a:rPr lang="en-US" smtClean="0"/>
              <a:pPr/>
              <a:t>11/17/2021</a:t>
            </a:fld>
            <a:endParaRPr lang="en-US"/>
          </a:p>
        </p:txBody>
      </p:sp>
      <p:sp>
        <p:nvSpPr>
          <p:cNvPr id="5" name="Footer Placeholder 4">
            <a:extLst>
              <a:ext uri="{FF2B5EF4-FFF2-40B4-BE49-F238E27FC236}">
                <a16:creationId xmlns:a16="http://schemas.microsoft.com/office/drawing/2014/main" id="{10D06BB7-26CA-40CB-AF48-C8C51C4C8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3CD32F-7F70-4613-9C09-45C14E1FC31F}"/>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1204253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C953-4ED2-4782-9352-6C9F75F102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6B0944-D55A-4E57-A0C1-FF7DDF382F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A9409E-AAE2-48A8-A60D-546A7D4202D5}"/>
              </a:ext>
            </a:extLst>
          </p:cNvPr>
          <p:cNvSpPr>
            <a:spLocks noGrp="1"/>
          </p:cNvSpPr>
          <p:nvPr>
            <p:ph type="dt" sz="half" idx="10"/>
          </p:nvPr>
        </p:nvSpPr>
        <p:spPr/>
        <p:txBody>
          <a:bodyPr/>
          <a:lstStyle/>
          <a:p>
            <a:fld id="{D1A0D6A3-F1FE-41E9-B1C8-C7C82E83739F}" type="datetimeFigureOut">
              <a:rPr lang="en-US" smtClean="0"/>
              <a:pPr/>
              <a:t>11/17/2021</a:t>
            </a:fld>
            <a:endParaRPr lang="en-US"/>
          </a:p>
        </p:txBody>
      </p:sp>
      <p:sp>
        <p:nvSpPr>
          <p:cNvPr id="5" name="Footer Placeholder 4">
            <a:extLst>
              <a:ext uri="{FF2B5EF4-FFF2-40B4-BE49-F238E27FC236}">
                <a16:creationId xmlns:a16="http://schemas.microsoft.com/office/drawing/2014/main" id="{BA73DBAE-8AA9-43AD-8805-8E8052C123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62B8D-3A29-4D50-A537-F18234CD8DB7}"/>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3138217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86CBA-E38E-43DC-B995-B720AAF80A8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BA14CB-3FC1-4632-A471-D8239DAE656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47FB6B-FBC1-43C3-A5A2-54FED7E48A8D}"/>
              </a:ext>
            </a:extLst>
          </p:cNvPr>
          <p:cNvSpPr>
            <a:spLocks noGrp="1"/>
          </p:cNvSpPr>
          <p:nvPr>
            <p:ph type="dt" sz="half" idx="10"/>
          </p:nvPr>
        </p:nvSpPr>
        <p:spPr/>
        <p:txBody>
          <a:bodyPr/>
          <a:lstStyle/>
          <a:p>
            <a:fld id="{D1A0D6A3-F1FE-41E9-B1C8-C7C82E83739F}" type="datetimeFigureOut">
              <a:rPr lang="en-US" smtClean="0"/>
              <a:pPr/>
              <a:t>11/17/2021</a:t>
            </a:fld>
            <a:endParaRPr lang="en-US"/>
          </a:p>
        </p:txBody>
      </p:sp>
      <p:sp>
        <p:nvSpPr>
          <p:cNvPr id="5" name="Footer Placeholder 4">
            <a:extLst>
              <a:ext uri="{FF2B5EF4-FFF2-40B4-BE49-F238E27FC236}">
                <a16:creationId xmlns:a16="http://schemas.microsoft.com/office/drawing/2014/main" id="{ED6E8B65-B8A9-4EF8-AD7E-836F5CC41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5D3A0-E548-4225-A3FA-CA83EF227714}"/>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2462051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8C69-06B8-49AE-931D-056022CF8D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025936-1DB1-4B22-B26F-61DFE9C0027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6D7652-75DC-49A0-B8A2-EADE7B104BF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F9A59E-04EC-439F-84BA-2459EC8F145F}"/>
              </a:ext>
            </a:extLst>
          </p:cNvPr>
          <p:cNvSpPr>
            <a:spLocks noGrp="1"/>
          </p:cNvSpPr>
          <p:nvPr>
            <p:ph type="dt" sz="half" idx="10"/>
          </p:nvPr>
        </p:nvSpPr>
        <p:spPr/>
        <p:txBody>
          <a:bodyPr/>
          <a:lstStyle/>
          <a:p>
            <a:fld id="{D1A0D6A3-F1FE-41E9-B1C8-C7C82E83739F}" type="datetimeFigureOut">
              <a:rPr lang="en-US" smtClean="0"/>
              <a:pPr/>
              <a:t>11/17/2021</a:t>
            </a:fld>
            <a:endParaRPr lang="en-US"/>
          </a:p>
        </p:txBody>
      </p:sp>
      <p:sp>
        <p:nvSpPr>
          <p:cNvPr id="6" name="Footer Placeholder 5">
            <a:extLst>
              <a:ext uri="{FF2B5EF4-FFF2-40B4-BE49-F238E27FC236}">
                <a16:creationId xmlns:a16="http://schemas.microsoft.com/office/drawing/2014/main" id="{61664FAE-1BED-4B95-8637-81AB1C8F66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B8928-4663-4573-A72B-41312FA324A3}"/>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2843038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99D6-0E5C-4AE3-9FAC-F235F8DA9C7F}"/>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151E3D-E0CA-4684-A8FB-2EC567275F8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5C3FC7A-31FF-414A-99B4-5E88FDC3F54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19C8AE-9231-421E-BB24-160848C621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E479991-C506-4505-8403-882450C6380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CD8524-004F-4147-80E6-AB9447FDBA13}"/>
              </a:ext>
            </a:extLst>
          </p:cNvPr>
          <p:cNvSpPr>
            <a:spLocks noGrp="1"/>
          </p:cNvSpPr>
          <p:nvPr>
            <p:ph type="dt" sz="half" idx="10"/>
          </p:nvPr>
        </p:nvSpPr>
        <p:spPr/>
        <p:txBody>
          <a:bodyPr/>
          <a:lstStyle/>
          <a:p>
            <a:fld id="{D1A0D6A3-F1FE-41E9-B1C8-C7C82E83739F}" type="datetimeFigureOut">
              <a:rPr lang="en-US" smtClean="0"/>
              <a:pPr/>
              <a:t>11/17/2021</a:t>
            </a:fld>
            <a:endParaRPr lang="en-US"/>
          </a:p>
        </p:txBody>
      </p:sp>
      <p:sp>
        <p:nvSpPr>
          <p:cNvPr id="8" name="Footer Placeholder 7">
            <a:extLst>
              <a:ext uri="{FF2B5EF4-FFF2-40B4-BE49-F238E27FC236}">
                <a16:creationId xmlns:a16="http://schemas.microsoft.com/office/drawing/2014/main" id="{FD36AE2E-0CC9-4F49-86B8-BCA6594208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2932B1-F2C7-4148-8AD6-8E55287BB43D}"/>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3260307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5655B-D911-40AD-AB6E-29E55E7874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0C4711-0A9C-46BA-8871-A9F6AEE353EF}"/>
              </a:ext>
            </a:extLst>
          </p:cNvPr>
          <p:cNvSpPr>
            <a:spLocks noGrp="1"/>
          </p:cNvSpPr>
          <p:nvPr>
            <p:ph type="dt" sz="half" idx="10"/>
          </p:nvPr>
        </p:nvSpPr>
        <p:spPr/>
        <p:txBody>
          <a:bodyPr/>
          <a:lstStyle/>
          <a:p>
            <a:fld id="{D1A0D6A3-F1FE-41E9-B1C8-C7C82E83739F}" type="datetimeFigureOut">
              <a:rPr lang="en-US" smtClean="0"/>
              <a:pPr/>
              <a:t>11/17/2021</a:t>
            </a:fld>
            <a:endParaRPr lang="en-US"/>
          </a:p>
        </p:txBody>
      </p:sp>
      <p:sp>
        <p:nvSpPr>
          <p:cNvPr id="4" name="Footer Placeholder 3">
            <a:extLst>
              <a:ext uri="{FF2B5EF4-FFF2-40B4-BE49-F238E27FC236}">
                <a16:creationId xmlns:a16="http://schemas.microsoft.com/office/drawing/2014/main" id="{25D86D60-6D0C-490D-B72C-25F428E9EB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A87A82-27CA-47D8-A3B2-E05CF9E35DED}"/>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502644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EEE0BA-E56D-4CC9-8935-5C0AD4983A91}"/>
              </a:ext>
            </a:extLst>
          </p:cNvPr>
          <p:cNvSpPr>
            <a:spLocks noGrp="1"/>
          </p:cNvSpPr>
          <p:nvPr>
            <p:ph type="dt" sz="half" idx="10"/>
          </p:nvPr>
        </p:nvSpPr>
        <p:spPr/>
        <p:txBody>
          <a:bodyPr/>
          <a:lstStyle/>
          <a:p>
            <a:fld id="{D1A0D6A3-F1FE-41E9-B1C8-C7C82E83739F}" type="datetimeFigureOut">
              <a:rPr lang="en-US" smtClean="0"/>
              <a:pPr/>
              <a:t>11/17/2021</a:t>
            </a:fld>
            <a:endParaRPr lang="en-US"/>
          </a:p>
        </p:txBody>
      </p:sp>
      <p:sp>
        <p:nvSpPr>
          <p:cNvPr id="3" name="Footer Placeholder 2">
            <a:extLst>
              <a:ext uri="{FF2B5EF4-FFF2-40B4-BE49-F238E27FC236}">
                <a16:creationId xmlns:a16="http://schemas.microsoft.com/office/drawing/2014/main" id="{3168AB5D-105F-4B14-A185-0A2D712CE3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5C360E-E484-4B51-80BF-A19226C769EA}"/>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1571397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C232-CA6D-4640-AB49-4BA6FC5A118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0407A0-CBC6-4A23-A0E1-419E0AB9AF5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4EC5EF-0289-4FFC-B796-3644F36DF0D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4E56F3A-88E7-4712-9212-9F35CDF12770}"/>
              </a:ext>
            </a:extLst>
          </p:cNvPr>
          <p:cNvSpPr>
            <a:spLocks noGrp="1"/>
          </p:cNvSpPr>
          <p:nvPr>
            <p:ph type="dt" sz="half" idx="10"/>
          </p:nvPr>
        </p:nvSpPr>
        <p:spPr/>
        <p:txBody>
          <a:bodyPr/>
          <a:lstStyle/>
          <a:p>
            <a:fld id="{D1A0D6A3-F1FE-41E9-B1C8-C7C82E83739F}" type="datetimeFigureOut">
              <a:rPr lang="en-US" smtClean="0"/>
              <a:pPr/>
              <a:t>11/17/2021</a:t>
            </a:fld>
            <a:endParaRPr lang="en-US"/>
          </a:p>
        </p:txBody>
      </p:sp>
      <p:sp>
        <p:nvSpPr>
          <p:cNvPr id="6" name="Footer Placeholder 5">
            <a:extLst>
              <a:ext uri="{FF2B5EF4-FFF2-40B4-BE49-F238E27FC236}">
                <a16:creationId xmlns:a16="http://schemas.microsoft.com/office/drawing/2014/main" id="{46C9C5B0-E270-4487-B297-7E4D8D81E9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AB286-C717-4D95-8B52-E589CB530C9F}"/>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121060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A0D6A3-F1FE-41E9-B1C8-C7C82E83739F}"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A5122-FA5C-4278-B2E8-63AACA25825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E6AF-B037-4619-994F-968CF5803FA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EE6D97-98D7-42F4-887F-E0ECA2D4E58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B9B0C19F-8D79-472D-A2F7-949A6C9F560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7FEEE00-327A-4CFD-9D4C-6FB835394DEA}"/>
              </a:ext>
            </a:extLst>
          </p:cNvPr>
          <p:cNvSpPr>
            <a:spLocks noGrp="1"/>
          </p:cNvSpPr>
          <p:nvPr>
            <p:ph type="dt" sz="half" idx="10"/>
          </p:nvPr>
        </p:nvSpPr>
        <p:spPr/>
        <p:txBody>
          <a:bodyPr/>
          <a:lstStyle/>
          <a:p>
            <a:fld id="{D1A0D6A3-F1FE-41E9-B1C8-C7C82E83739F}" type="datetimeFigureOut">
              <a:rPr lang="en-US" smtClean="0"/>
              <a:pPr/>
              <a:t>11/17/2021</a:t>
            </a:fld>
            <a:endParaRPr lang="en-US"/>
          </a:p>
        </p:txBody>
      </p:sp>
      <p:sp>
        <p:nvSpPr>
          <p:cNvPr id="6" name="Footer Placeholder 5">
            <a:extLst>
              <a:ext uri="{FF2B5EF4-FFF2-40B4-BE49-F238E27FC236}">
                <a16:creationId xmlns:a16="http://schemas.microsoft.com/office/drawing/2014/main" id="{5F9A921A-40CE-4B2F-9E6E-4161F4CEAB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E9256-BD01-4641-8359-9591DED70354}"/>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12735763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DFA05-8089-4603-B3C1-2C37B55ED3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79236C-9B0F-4DC9-B5F8-08F50B92C8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2BEE39-5A5C-461F-A57A-DBC127221492}"/>
              </a:ext>
            </a:extLst>
          </p:cNvPr>
          <p:cNvSpPr>
            <a:spLocks noGrp="1"/>
          </p:cNvSpPr>
          <p:nvPr>
            <p:ph type="dt" sz="half" idx="10"/>
          </p:nvPr>
        </p:nvSpPr>
        <p:spPr/>
        <p:txBody>
          <a:bodyPr/>
          <a:lstStyle/>
          <a:p>
            <a:fld id="{D1A0D6A3-F1FE-41E9-B1C8-C7C82E83739F}" type="datetimeFigureOut">
              <a:rPr lang="en-US" smtClean="0"/>
              <a:pPr/>
              <a:t>11/17/2021</a:t>
            </a:fld>
            <a:endParaRPr lang="en-US"/>
          </a:p>
        </p:txBody>
      </p:sp>
      <p:sp>
        <p:nvSpPr>
          <p:cNvPr id="5" name="Footer Placeholder 4">
            <a:extLst>
              <a:ext uri="{FF2B5EF4-FFF2-40B4-BE49-F238E27FC236}">
                <a16:creationId xmlns:a16="http://schemas.microsoft.com/office/drawing/2014/main" id="{F4CDF2E2-5081-4DBE-99CA-EAA09056F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9BE53-36F8-43E9-A5A4-6D24F25692F9}"/>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32639468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6ED1F3-0EA6-4131-9720-F36E22225F6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96751B-68DB-4958-B71A-4EB4FE20AD1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5C455C-F93A-41EA-9787-416EB9C85455}"/>
              </a:ext>
            </a:extLst>
          </p:cNvPr>
          <p:cNvSpPr>
            <a:spLocks noGrp="1"/>
          </p:cNvSpPr>
          <p:nvPr>
            <p:ph type="dt" sz="half" idx="10"/>
          </p:nvPr>
        </p:nvSpPr>
        <p:spPr/>
        <p:txBody>
          <a:bodyPr/>
          <a:lstStyle/>
          <a:p>
            <a:fld id="{D1A0D6A3-F1FE-41E9-B1C8-C7C82E83739F}" type="datetimeFigureOut">
              <a:rPr lang="en-US" smtClean="0"/>
              <a:pPr/>
              <a:t>11/17/2021</a:t>
            </a:fld>
            <a:endParaRPr lang="en-US"/>
          </a:p>
        </p:txBody>
      </p:sp>
      <p:sp>
        <p:nvSpPr>
          <p:cNvPr id="5" name="Footer Placeholder 4">
            <a:extLst>
              <a:ext uri="{FF2B5EF4-FFF2-40B4-BE49-F238E27FC236}">
                <a16:creationId xmlns:a16="http://schemas.microsoft.com/office/drawing/2014/main" id="{BF8CE19B-17D3-4700-BF18-DF4C054AB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FE6C5-BB12-4F95-B7E6-3E032C59BA20}"/>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188776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1A0D6A3-F1FE-41E9-B1C8-C7C82E83739F}"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A5122-FA5C-4278-B2E8-63AACA258256}"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1A0D6A3-F1FE-41E9-B1C8-C7C82E83739F}"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A5122-FA5C-4278-B2E8-63AACA25825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1A0D6A3-F1FE-41E9-B1C8-C7C82E83739F}" type="datetimeFigureOut">
              <a:rPr lang="en-US" smtClean="0"/>
              <a:pPr/>
              <a:t>11/17/2021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DA5122-FA5C-4278-B2E8-63AACA25825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1A0D6A3-F1FE-41E9-B1C8-C7C82E83739F}" type="datetimeFigureOut">
              <a:rPr lang="en-US" smtClean="0"/>
              <a:pPr/>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DA5122-FA5C-4278-B2E8-63AACA2582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1A0D6A3-F1FE-41E9-B1C8-C7C82E83739F}" type="datetimeFigureOut">
              <a:rPr lang="en-US" smtClean="0"/>
              <a:pPr/>
              <a:t>11/17/2021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DA5122-FA5C-4278-B2E8-63AACA258256}"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1A0D6A3-F1FE-41E9-B1C8-C7C82E83739F}"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A5122-FA5C-4278-B2E8-63AACA25825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1A0D6A3-F1FE-41E9-B1C8-C7C82E83739F}"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A5122-FA5C-4278-B2E8-63AACA258256}"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1A0D6A3-F1FE-41E9-B1C8-C7C82E83739F}" type="datetimeFigureOut">
              <a:rPr lang="en-US" smtClean="0"/>
              <a:pPr/>
              <a:t>11/17/2021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BDA5122-FA5C-4278-B2E8-63AACA258256}"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1DE892-9B6F-43E3-8ED6-9A51F704222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A776F2-9097-4149-9155-ECD690DDA29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2FFE99-20E0-44CA-BD94-DFE5D176E05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1A0D6A3-F1FE-41E9-B1C8-C7C82E83739F}" type="datetimeFigureOut">
              <a:rPr lang="en-US" smtClean="0"/>
              <a:pPr/>
              <a:t>11/17/2021</a:t>
            </a:fld>
            <a:endParaRPr lang="en-US"/>
          </a:p>
        </p:txBody>
      </p:sp>
      <p:sp>
        <p:nvSpPr>
          <p:cNvPr id="5" name="Footer Placeholder 4">
            <a:extLst>
              <a:ext uri="{FF2B5EF4-FFF2-40B4-BE49-F238E27FC236}">
                <a16:creationId xmlns:a16="http://schemas.microsoft.com/office/drawing/2014/main" id="{E14AFE32-68A6-4FD4-B510-099E894BF1B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C8924D-C036-4D4F-8EDC-60FF17F6498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DA5122-FA5C-4278-B2E8-63AACA258256}" type="slidenum">
              <a:rPr lang="en-US" smtClean="0"/>
              <a:pPr/>
              <a:t>‹#›</a:t>
            </a:fld>
            <a:endParaRPr lang="en-US"/>
          </a:p>
        </p:txBody>
      </p:sp>
    </p:spTree>
    <p:extLst>
      <p:ext uri="{BB962C8B-B14F-4D97-AF65-F5344CB8AC3E}">
        <p14:creationId xmlns:p14="http://schemas.microsoft.com/office/powerpoint/2010/main" val="3832724732"/>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wikipedia.org/" TargetMode="External"/><Relationship Id="rId2" Type="http://schemas.openxmlformats.org/officeDocument/2006/relationships/hyperlink" Target="http://www.google.co/" TargetMode="External"/><Relationship Id="rId1" Type="http://schemas.openxmlformats.org/officeDocument/2006/relationships/slideLayout" Target="../slideLayouts/slideLayout6.xml"/><Relationship Id="rId5" Type="http://schemas.openxmlformats.org/officeDocument/2006/relationships/hyperlink" Target="http://www.books.google.co.in/" TargetMode="External"/><Relationship Id="rId4" Type="http://schemas.openxmlformats.org/officeDocument/2006/relationships/hyperlink" Target="http://www.google.co.in.imghp/" TargetMode="External"/></Relationships>
</file>

<file path=ppt/slides/_rels/slide14.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5.png"/><Relationship Id="rId1" Type="http://schemas.openxmlformats.org/officeDocument/2006/relationships/slideLayout" Target="../slideLayouts/slideLayout2.xml"/><Relationship Id="rId5" Type="http://schemas.microsoft.com/office/2007/relationships/hdphoto" Target="../media/hdphoto6.wdp"/><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689370"/>
            <a:ext cx="8070056" cy="1295400"/>
          </a:xfrm>
        </p:spPr>
        <p:txBody>
          <a:bodyPr anchor="b">
            <a:noAutofit/>
          </a:bodyPr>
          <a:lstStyle/>
          <a:p>
            <a:pPr algn="ctr"/>
            <a:r>
              <a:rPr lang="en-US" sz="2800" b="1" dirty="0">
                <a:ln>
                  <a:solidFill>
                    <a:schemeClr val="bg1"/>
                  </a:solidFill>
                </a:ln>
                <a:solidFill>
                  <a:schemeClr val="tx1"/>
                </a:solidFill>
                <a:effectLst/>
                <a:latin typeface="Times New Roman" panose="02020603050405020304" pitchFamily="18" charset="0"/>
                <a:cs typeface="Times New Roman" panose="02020603050405020304" pitchFamily="18" charset="0"/>
              </a:rPr>
              <a:t>Shri Vaishnav Vidyapeeth Vishwavidyalaya, Indore</a:t>
            </a:r>
            <a:endParaRPr lang="en-US" sz="2400" b="1" dirty="0">
              <a:ln>
                <a:solidFill>
                  <a:schemeClr val="bg1"/>
                </a:solidFill>
              </a:ln>
              <a:solidFill>
                <a:schemeClr val="tx1"/>
              </a:solidFill>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81088" y="3429000"/>
            <a:ext cx="8062912" cy="1752600"/>
          </a:xfrm>
          <a:scene3d>
            <a:camera prst="obliqueBottomRight"/>
            <a:lightRig rig="threePt" dir="t"/>
          </a:scene3d>
        </p:spPr>
        <p:txBody>
          <a:bodyPr anchor="ctr">
            <a:normAutofit/>
          </a:bodyPr>
          <a:lstStyle/>
          <a:p>
            <a:pPr algn="ctr"/>
            <a:r>
              <a:rPr lang="en-US" sz="4000" b="1" dirty="0">
                <a:solidFill>
                  <a:schemeClr val="accent3">
                    <a:lumMod val="50000"/>
                  </a:schemeClr>
                </a:solidFill>
                <a:latin typeface="Times New Roman" panose="02020603050405020304" pitchFamily="18" charset="0"/>
                <a:cs typeface="Times New Roman" panose="02020603050405020304" pitchFamily="18" charset="0"/>
              </a:rPr>
              <a:t>Builder Design Pattern</a:t>
            </a:r>
          </a:p>
        </p:txBody>
      </p:sp>
      <p:pic>
        <p:nvPicPr>
          <p:cNvPr id="5" name="Picture 4" descr="download (2).jpg"/>
          <p:cNvPicPr>
            <a:picLocks noChangeAspect="1"/>
          </p:cNvPicPr>
          <p:nvPr/>
        </p:nvPicPr>
        <p:blipFill>
          <a:blip r:embed="rId2"/>
          <a:stretch>
            <a:fillRect/>
          </a:stretch>
        </p:blipFill>
        <p:spPr>
          <a:xfrm>
            <a:off x="3810000" y="304800"/>
            <a:ext cx="1692964" cy="1524000"/>
          </a:xfrm>
          <a:prstGeom prst="rect">
            <a:avLst/>
          </a:prstGeom>
        </p:spPr>
      </p:pic>
      <p:sp>
        <p:nvSpPr>
          <p:cNvPr id="12" name="TextBox 11"/>
          <p:cNvSpPr txBox="1"/>
          <p:nvPr/>
        </p:nvSpPr>
        <p:spPr>
          <a:xfrm>
            <a:off x="5144433" y="5860702"/>
            <a:ext cx="3763823" cy="1384995"/>
          </a:xfrm>
          <a:prstGeom prst="rect">
            <a:avLst/>
          </a:prstGeom>
          <a:noFill/>
        </p:spPr>
        <p:txBody>
          <a:bodyPr wrap="square" rtlCol="0" anchor="b">
            <a:spAutoFit/>
          </a:bodyPr>
          <a:lstStyle/>
          <a:p>
            <a:r>
              <a:rPr lang="en-US" sz="1600" b="1" dirty="0">
                <a:latin typeface="Times New Roman" panose="02020603050405020304" pitchFamily="18" charset="0"/>
                <a:ea typeface="Cambria Math" pitchFamily="18" charset="0"/>
                <a:cs typeface="Times New Roman" panose="02020603050405020304" pitchFamily="18" charset="0"/>
              </a:rPr>
              <a:t>Presented By</a:t>
            </a:r>
            <a:r>
              <a:rPr lang="en-US" sz="1600" b="1" dirty="0">
                <a:latin typeface="Times New Roman" panose="02020603050405020304" pitchFamily="18" charset="0"/>
                <a:cs typeface="Times New Roman" panose="02020603050405020304" pitchFamily="18" charset="0"/>
              </a:rPr>
              <a:t>: 	 Anuj Malviya </a:t>
            </a:r>
          </a:p>
          <a:p>
            <a:r>
              <a:rPr lang="en-US" sz="1600" b="1" dirty="0">
                <a:latin typeface="Times New Roman" panose="02020603050405020304" pitchFamily="18" charset="0"/>
                <a:cs typeface="Times New Roman" panose="02020603050405020304" pitchFamily="18" charset="0"/>
              </a:rPr>
              <a:t>		[19100BTIT06615]</a:t>
            </a:r>
          </a:p>
          <a:p>
            <a:r>
              <a:rPr lang="en-US" sz="1600" b="1"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1081088" y="5885840"/>
            <a:ext cx="4063345" cy="830997"/>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Branch: 	IT-B</a:t>
            </a:r>
          </a:p>
          <a:p>
            <a:pPr algn="just"/>
            <a:r>
              <a:rPr lang="en-US" sz="1600" b="1" dirty="0">
                <a:latin typeface="Times New Roman" panose="02020603050405020304" pitchFamily="18" charset="0"/>
                <a:cs typeface="Times New Roman" panose="02020603050405020304" pitchFamily="18" charset="0"/>
              </a:rPr>
              <a:t>Subject:	Computer Network</a:t>
            </a:r>
          </a:p>
          <a:p>
            <a:pPr algn="just"/>
            <a:r>
              <a:rPr lang="en-US" sz="1600" b="1" dirty="0">
                <a:latin typeface="Times New Roman" panose="02020603050405020304" pitchFamily="18" charset="0"/>
                <a:cs typeface="Times New Roman" panose="02020603050405020304" pitchFamily="18" charset="0"/>
              </a:rPr>
              <a:t>	[BTIT502]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90600" y="990600"/>
            <a:ext cx="7790688" cy="5562600"/>
          </a:xfrm>
        </p:spPr>
        <p:txBody>
          <a:bodyPr>
            <a:noAutofit/>
          </a:bodyPr>
          <a:lstStyle/>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parameters to the constructor are reduced and are provided in highly readable method calls.</a:t>
            </a:r>
          </a:p>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Builder design pattern also helps in minimizing the number of parameters in the constructor and thus there is no need to pass in null for optional parameters to the constructor.</a:t>
            </a:r>
          </a:p>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Object is always instantiated in a complete state</a:t>
            </a:r>
          </a:p>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Immutable objects can be built without much complex logic in the object building process.</a:t>
            </a:r>
          </a:p>
        </p:txBody>
      </p:sp>
      <p:sp>
        <p:nvSpPr>
          <p:cNvPr id="6" name="Title 3">
            <a:extLst>
              <a:ext uri="{FF2B5EF4-FFF2-40B4-BE49-F238E27FC236}">
                <a16:creationId xmlns:a16="http://schemas.microsoft.com/office/drawing/2014/main" id="{91162427-D42B-4BE3-9205-F69BCDF0AF75}"/>
              </a:ext>
            </a:extLst>
          </p:cNvPr>
          <p:cNvSpPr>
            <a:spLocks noGrp="1"/>
          </p:cNvSpPr>
          <p:nvPr>
            <p:ph type="title"/>
          </p:nvPr>
        </p:nvSpPr>
        <p:spPr>
          <a:xfrm>
            <a:off x="1341437" y="-228600"/>
            <a:ext cx="7497763" cy="1143000"/>
          </a:xfrm>
        </p:spPr>
        <p:txBody>
          <a:bodyPr anchor="b">
            <a:norm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Advantages of Builder Design Pattern</a:t>
            </a: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028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90600" y="990600"/>
            <a:ext cx="7790688" cy="5562600"/>
          </a:xfrm>
        </p:spPr>
        <p:txBody>
          <a:bodyPr>
            <a:noAutofit/>
          </a:bodyPr>
          <a:lstStyle/>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number of lines of code increases at least to double in builder pattern, but the effort pays off in terms of design flexibility and much more readable code.</a:t>
            </a:r>
          </a:p>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Requires creating a separate </a:t>
            </a:r>
            <a:r>
              <a:rPr lang="en-US"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ConcreteBuilder</a:t>
            </a:r>
            <a:r>
              <a:rPr lang="en-US" sz="2000" dirty="0">
                <a:latin typeface="Times New Roman" panose="02020603050405020304" pitchFamily="18" charset="0"/>
                <a:cs typeface="Times New Roman" panose="02020603050405020304" pitchFamily="18" charset="0"/>
              </a:rPr>
              <a:t> for each different type of Product.</a:t>
            </a:r>
          </a:p>
        </p:txBody>
      </p:sp>
      <p:sp>
        <p:nvSpPr>
          <p:cNvPr id="6" name="Title 3">
            <a:extLst>
              <a:ext uri="{FF2B5EF4-FFF2-40B4-BE49-F238E27FC236}">
                <a16:creationId xmlns:a16="http://schemas.microsoft.com/office/drawing/2014/main" id="{91162427-D42B-4BE3-9205-F69BCDF0AF75}"/>
              </a:ext>
            </a:extLst>
          </p:cNvPr>
          <p:cNvSpPr>
            <a:spLocks noGrp="1"/>
          </p:cNvSpPr>
          <p:nvPr>
            <p:ph type="title"/>
          </p:nvPr>
        </p:nvSpPr>
        <p:spPr>
          <a:xfrm>
            <a:off x="1341437" y="-228600"/>
            <a:ext cx="7497763" cy="1143000"/>
          </a:xfrm>
        </p:spPr>
        <p:txBody>
          <a:bodyPr anchor="b">
            <a:norm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Disadvantages of Builder Design Pattern</a:t>
            </a: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592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90600" y="990600"/>
            <a:ext cx="7790688" cy="2362200"/>
          </a:xfrm>
        </p:spPr>
        <p:txBody>
          <a:bodyPr>
            <a:no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application layer is the topmost layer of the protocol hierarchy. It is the layer where actual communication is initiated.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uses the services of the transport layer, the network layer, the data link layer, and the physical layer to transfer data to a remote host.</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it we have discussed some of the application layer protocols.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We have seen the services in this layer.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Overview of the Application layer</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FTP</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HTTP</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WWW</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SSH</a:t>
            </a:r>
          </a:p>
          <a:p>
            <a:pPr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6" name="Title 3">
            <a:extLst>
              <a:ext uri="{FF2B5EF4-FFF2-40B4-BE49-F238E27FC236}">
                <a16:creationId xmlns:a16="http://schemas.microsoft.com/office/drawing/2014/main" id="{91162427-D42B-4BE3-9205-F69BCDF0AF75}"/>
              </a:ext>
            </a:extLst>
          </p:cNvPr>
          <p:cNvSpPr>
            <a:spLocks noGrp="1"/>
          </p:cNvSpPr>
          <p:nvPr>
            <p:ph type="title"/>
          </p:nvPr>
        </p:nvSpPr>
        <p:spPr>
          <a:xfrm>
            <a:off x="1341437" y="-228600"/>
            <a:ext cx="7497763" cy="1143000"/>
          </a:xfrm>
        </p:spPr>
        <p:txBody>
          <a:bodyPr anchor="b">
            <a:norm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Summary</a:t>
            </a: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300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021D-21EC-46F2-A35E-16F3141246CC}"/>
              </a:ext>
            </a:extLst>
          </p:cNvPr>
          <p:cNvSpPr>
            <a:spLocks noGrp="1"/>
          </p:cNvSpPr>
          <p:nvPr>
            <p:ph type="title"/>
          </p:nvPr>
        </p:nvSpPr>
        <p:spPr/>
        <p:txBody>
          <a:bodyPr>
            <a:normAutofit/>
          </a:bodyPr>
          <a:lstStyle/>
          <a:p>
            <a:pPr algn="just"/>
            <a:r>
              <a:rPr lang="en-IN" b="1" dirty="0">
                <a:solidFill>
                  <a:schemeClr val="accent1">
                    <a:lumMod val="90000"/>
                    <a:lumOff val="10000"/>
                  </a:schemeClr>
                </a:solidFill>
              </a:rPr>
              <a:t>REFERENCES </a:t>
            </a:r>
          </a:p>
        </p:txBody>
      </p:sp>
      <p:sp>
        <p:nvSpPr>
          <p:cNvPr id="3" name="TextBox 2">
            <a:extLst>
              <a:ext uri="{FF2B5EF4-FFF2-40B4-BE49-F238E27FC236}">
                <a16:creationId xmlns:a16="http://schemas.microsoft.com/office/drawing/2014/main" id="{E3F222D1-91C0-4DA6-B1DC-960998215845}"/>
              </a:ext>
            </a:extLst>
          </p:cNvPr>
          <p:cNvSpPr txBox="1"/>
          <p:nvPr/>
        </p:nvSpPr>
        <p:spPr>
          <a:xfrm>
            <a:off x="1524000" y="1981200"/>
            <a:ext cx="7010400" cy="2246769"/>
          </a:xfrm>
          <a:prstGeom prst="rect">
            <a:avLst/>
          </a:prstGeom>
          <a:noFill/>
        </p:spPr>
        <p:txBody>
          <a:bodyPr wrap="square" rtlCol="0">
            <a:spAutoFit/>
          </a:bodyPr>
          <a:lstStyle/>
          <a:p>
            <a:pPr marL="285750" indent="-285750">
              <a:buFont typeface="Wingdings" panose="05000000000000000000" pitchFamily="2" charset="2"/>
              <a:buChar char="ü"/>
            </a:pPr>
            <a:r>
              <a:rPr lang="en-IN" sz="2000" b="1" dirty="0">
                <a:hlinkClick r:id="rId2"/>
              </a:rPr>
              <a:t>www.google.co</a:t>
            </a:r>
            <a:endParaRPr lang="en-IN" sz="2000" b="1" dirty="0"/>
          </a:p>
          <a:p>
            <a:pPr marL="285750" indent="-285750">
              <a:buFont typeface="Wingdings" panose="05000000000000000000" pitchFamily="2" charset="2"/>
              <a:buChar char="ü"/>
            </a:pPr>
            <a:endParaRPr lang="en-IN" sz="2000" b="1" dirty="0"/>
          </a:p>
          <a:p>
            <a:pPr marL="285750" indent="-285750">
              <a:buFont typeface="Wingdings" panose="05000000000000000000" pitchFamily="2" charset="2"/>
              <a:buChar char="ü"/>
            </a:pPr>
            <a:r>
              <a:rPr lang="en-IN" sz="2000" b="1" dirty="0">
                <a:hlinkClick r:id="rId3"/>
              </a:rPr>
              <a:t>www.wikipedia.org</a:t>
            </a:r>
            <a:endParaRPr lang="en-IN" sz="2000" b="1" dirty="0"/>
          </a:p>
          <a:p>
            <a:pPr marL="285750" indent="-285750">
              <a:buFont typeface="Wingdings" panose="05000000000000000000" pitchFamily="2" charset="2"/>
              <a:buChar char="ü"/>
            </a:pPr>
            <a:endParaRPr lang="en-IN" sz="2000" b="1" dirty="0"/>
          </a:p>
          <a:p>
            <a:pPr marL="285750" indent="-285750">
              <a:buFont typeface="Wingdings" panose="05000000000000000000" pitchFamily="2" charset="2"/>
              <a:buChar char="ü"/>
            </a:pPr>
            <a:r>
              <a:rPr lang="en-IN" sz="2000" b="1" dirty="0">
                <a:hlinkClick r:id="rId4"/>
              </a:rPr>
              <a:t>www.google.co.in.imghp</a:t>
            </a:r>
            <a:endParaRPr lang="en-IN" sz="2000" b="1" dirty="0"/>
          </a:p>
          <a:p>
            <a:pPr marL="285750" indent="-285750">
              <a:buFont typeface="Wingdings" panose="05000000000000000000" pitchFamily="2" charset="2"/>
              <a:buChar char="ü"/>
            </a:pPr>
            <a:endParaRPr lang="en-IN" sz="2000" b="1" dirty="0"/>
          </a:p>
          <a:p>
            <a:pPr marL="285750" indent="-285750">
              <a:buFont typeface="Wingdings" panose="05000000000000000000" pitchFamily="2" charset="2"/>
              <a:buChar char="ü"/>
            </a:pPr>
            <a:r>
              <a:rPr lang="en-IN" sz="2000" b="1" dirty="0">
                <a:hlinkClick r:id="rId5"/>
              </a:rPr>
              <a:t>www.books.google.co.in</a:t>
            </a:r>
            <a:r>
              <a:rPr lang="en-IN" sz="2000" b="1" dirty="0"/>
              <a:t> </a:t>
            </a:r>
          </a:p>
        </p:txBody>
      </p:sp>
    </p:spTree>
    <p:extLst>
      <p:ext uri="{BB962C8B-B14F-4D97-AF65-F5344CB8AC3E}">
        <p14:creationId xmlns:p14="http://schemas.microsoft.com/office/powerpoint/2010/main" val="812650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47AD6B96-BA8D-4D4F-ADB6-D81C414F173B}"/>
              </a:ext>
            </a:extLst>
          </p:cNvPr>
          <p:cNvPicPr>
            <a:picLocks noChangeAspect="1" noChangeArrowheads="1"/>
          </p:cNvPicPr>
          <p:nvPr/>
        </p:nvPicPr>
        <p:blipFill>
          <a:blip r:embed="rId2">
            <a:clrChange>
              <a:clrFrom>
                <a:srgbClr val="F3FFFF"/>
              </a:clrFrom>
              <a:clrTo>
                <a:srgbClr val="F3FFFF">
                  <a:alpha val="0"/>
                </a:srgbClr>
              </a:clrTo>
            </a:clrChange>
            <a:duotone>
              <a:prstClr val="black"/>
              <a:srgbClr val="17406D">
                <a:tint val="45000"/>
                <a:satMod val="400000"/>
              </a:srgbClr>
            </a:duotone>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2667000" y="228600"/>
            <a:ext cx="3810000" cy="3810000"/>
          </a:xfrm>
          <a:prstGeom prst="roundRect">
            <a:avLst>
              <a:gd name="adj" fmla="val 8594"/>
            </a:avLst>
          </a:prstGeom>
          <a:solidFill>
            <a:srgbClr val="FFFFFF">
              <a:shade val="85000"/>
            </a:srgbClr>
          </a:solidFill>
          <a:ln>
            <a:noFill/>
          </a:ln>
          <a:effectLst>
            <a:reflection stA="38000" endPos="56000" dir="5400000" sy="-100000" algn="bl" rotWithShape="0"/>
          </a:effectLst>
        </p:spPr>
      </p:pic>
      <p:sp>
        <p:nvSpPr>
          <p:cNvPr id="4" name="TextBox 3">
            <a:extLst>
              <a:ext uri="{FF2B5EF4-FFF2-40B4-BE49-F238E27FC236}">
                <a16:creationId xmlns:a16="http://schemas.microsoft.com/office/drawing/2014/main" id="{45E723CE-0D19-46B7-9758-FB11C0B2C2C3}"/>
              </a:ext>
            </a:extLst>
          </p:cNvPr>
          <p:cNvSpPr txBox="1"/>
          <p:nvPr/>
        </p:nvSpPr>
        <p:spPr>
          <a:xfrm>
            <a:off x="1981200" y="4953000"/>
            <a:ext cx="5181600" cy="707886"/>
          </a:xfrm>
          <a:prstGeom prst="rect">
            <a:avLst/>
          </a:prstGeom>
          <a:noFill/>
        </p:spPr>
        <p:txBody>
          <a:bodyPr wrap="square" rtlCol="0">
            <a:spAutoFit/>
          </a:bodyPr>
          <a:lstStyle/>
          <a:p>
            <a:pPr algn="ctr"/>
            <a:r>
              <a:rPr lang="en-US" sz="4000" spc="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4000" spc="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481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AB17-7805-4B26-BEAE-791E2FA46231}"/>
              </a:ext>
            </a:extLst>
          </p:cNvPr>
          <p:cNvSpPr>
            <a:spLocks noGrp="1"/>
          </p:cNvSpPr>
          <p:nvPr>
            <p:ph type="title"/>
          </p:nvPr>
        </p:nvSpPr>
        <p:spPr>
          <a:xfrm>
            <a:off x="1435608" y="274638"/>
            <a:ext cx="3136392" cy="1143000"/>
          </a:xfrm>
        </p:spPr>
        <p:txBody>
          <a:bodyPr/>
          <a:lstStyle/>
          <a:p>
            <a:r>
              <a:rPr lang="en-US" b="1" dirty="0">
                <a:latin typeface="Times New Roman" panose="02020603050405020304" pitchFamily="18" charset="0"/>
                <a:cs typeface="Times New Roman" panose="02020603050405020304" pitchFamily="18" charset="0"/>
              </a:rPr>
              <a:t>Contents</a:t>
            </a:r>
            <a:endParaRPr lang="en-IN" b="1" dirty="0">
              <a:latin typeface="Times New Roman" panose="02020603050405020304" pitchFamily="18" charset="0"/>
              <a:cs typeface="Times New Roman" panose="02020603050405020304" pitchFamily="18" charset="0"/>
            </a:endParaRPr>
          </a:p>
        </p:txBody>
      </p:sp>
      <p:graphicFrame>
        <p:nvGraphicFramePr>
          <p:cNvPr id="7" name="Content Placeholder 2">
            <a:extLst>
              <a:ext uri="{FF2B5EF4-FFF2-40B4-BE49-F238E27FC236}">
                <a16:creationId xmlns:a16="http://schemas.microsoft.com/office/drawing/2014/main" id="{0B2B33AE-BB29-4E18-8863-9D72880C9689}"/>
              </a:ext>
            </a:extLst>
          </p:cNvPr>
          <p:cNvGraphicFramePr>
            <a:graphicFrameLocks noGrp="1"/>
          </p:cNvGraphicFramePr>
          <p:nvPr>
            <p:ph idx="1"/>
            <p:extLst>
              <p:ext uri="{D42A27DB-BD31-4B8C-83A1-F6EECF244321}">
                <p14:modId xmlns:p14="http://schemas.microsoft.com/office/powerpoint/2010/main" val="1273810784"/>
              </p:ext>
            </p:extLst>
          </p:nvPr>
        </p:nvGraphicFramePr>
        <p:xfrm>
          <a:off x="1435608" y="1447800"/>
          <a:ext cx="749808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Rounded Corners 3">
            <a:extLst>
              <a:ext uri="{FF2B5EF4-FFF2-40B4-BE49-F238E27FC236}">
                <a16:creationId xmlns:a16="http://schemas.microsoft.com/office/drawing/2014/main" id="{193F469B-5F13-45F1-8A11-C1FC81BA3553}"/>
              </a:ext>
            </a:extLst>
          </p:cNvPr>
          <p:cNvSpPr/>
          <p:nvPr/>
        </p:nvSpPr>
        <p:spPr>
          <a:xfrm>
            <a:off x="1435608" y="5740507"/>
            <a:ext cx="7498080" cy="865554"/>
          </a:xfrm>
          <a:prstGeom prst="roundRect">
            <a:avLst>
              <a:gd name="adj" fmla="val 10000"/>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5" name="Rectangle 4" descr="Chat">
            <a:extLst>
              <a:ext uri="{FF2B5EF4-FFF2-40B4-BE49-F238E27FC236}">
                <a16:creationId xmlns:a16="http://schemas.microsoft.com/office/drawing/2014/main" id="{B3798A3B-0EA6-4365-A7E6-77C5CDD0EF20}"/>
              </a:ext>
            </a:extLst>
          </p:cNvPr>
          <p:cNvSpPr/>
          <p:nvPr/>
        </p:nvSpPr>
        <p:spPr>
          <a:xfrm>
            <a:off x="1676400" y="5954710"/>
            <a:ext cx="476055" cy="476055"/>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sp>
      <p:sp>
        <p:nvSpPr>
          <p:cNvPr id="8" name="TextBox 7">
            <a:extLst>
              <a:ext uri="{FF2B5EF4-FFF2-40B4-BE49-F238E27FC236}">
                <a16:creationId xmlns:a16="http://schemas.microsoft.com/office/drawing/2014/main" id="{64945270-0F88-4ABC-B8DC-BCDBCFD461C8}"/>
              </a:ext>
            </a:extLst>
          </p:cNvPr>
          <p:cNvSpPr txBox="1"/>
          <p:nvPr/>
        </p:nvSpPr>
        <p:spPr>
          <a:xfrm>
            <a:off x="2393246" y="5944981"/>
            <a:ext cx="4617154" cy="461665"/>
          </a:xfrm>
          <a:prstGeom prst="rect">
            <a:avLst/>
          </a:prstGeom>
          <a:noFill/>
        </p:spPr>
        <p:txBody>
          <a:bodyPr wrap="square">
            <a:spAutoFit/>
          </a:bodyPr>
          <a:lstStyle/>
          <a:p>
            <a:pPr lvl="0">
              <a:lnSpc>
                <a:spcPct val="100000"/>
              </a:lnSpc>
            </a:pPr>
            <a:r>
              <a:rPr lang="en-US" sz="2400" dirty="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1619556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498080" cy="1143000"/>
          </a:xfrm>
        </p:spPr>
        <p:txBody>
          <a:bodyPr anchor="b">
            <a:norm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Introduction</a:t>
            </a:r>
            <a:br>
              <a:rPr lang="en-US" sz="3200" b="1" dirty="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F4A2E262-F2AA-4694-BC87-E34F31D630AE}"/>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5300"/>
                    </a14:imgEffect>
                    <a14:imgEffect>
                      <a14:brightnessContrast contrast="20000"/>
                    </a14:imgEffect>
                  </a14:imgLayer>
                </a14:imgProps>
              </a:ext>
              <a:ext uri="{28A0092B-C50C-407E-A947-70E740481C1C}">
                <a14:useLocalDpi xmlns:a14="http://schemas.microsoft.com/office/drawing/2010/main" val="0"/>
              </a:ext>
            </a:extLst>
          </a:blip>
          <a:srcRect t="6123"/>
          <a:stretch/>
        </p:blipFill>
        <p:spPr bwMode="auto">
          <a:xfrm>
            <a:off x="1524000" y="3352800"/>
            <a:ext cx="7067550" cy="343121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990600" y="990600"/>
            <a:ext cx="7790688" cy="2667000"/>
          </a:xfrm>
        </p:spPr>
        <p:txBody>
          <a:bodyPr>
            <a:noAutofit/>
          </a:bodyPr>
          <a:lstStyle/>
          <a:p>
            <a:pPr algn="just">
              <a:buFont typeface="Wingdings" panose="05000000000000000000" pitchFamily="2" charset="2"/>
              <a:buChar char="§"/>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Builder pattern aims to </a:t>
            </a:r>
            <a:r>
              <a:rPr lang="en-US" sz="2000" dirty="0">
                <a:latin typeface="Times New Roman" panose="02020603050405020304" pitchFamily="18" charset="0"/>
                <a:cs typeface="Times New Roman" panose="02020603050405020304" pitchFamily="18" charset="0"/>
              </a:rPr>
              <a:t>“Separate the construction of a complex object from its representation so that the same construction process can create different representations.”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is used to construct a complex object step by step and the final step will return the object.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process of constructing an object should be generic so that it can be used to create different representations of the same object.</a:t>
            </a:r>
          </a:p>
          <a:p>
            <a:pPr algn="ctr">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703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498080" cy="1143000"/>
          </a:xfrm>
        </p:spPr>
        <p:txBody>
          <a:bodyPr anchor="b">
            <a:norm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Introduction</a:t>
            </a:r>
            <a:br>
              <a:rPr lang="en-US" sz="3200" b="1" dirty="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990600" y="990600"/>
            <a:ext cx="7790688" cy="2667000"/>
          </a:xfrm>
        </p:spPr>
        <p:txBody>
          <a:bodyPr>
            <a:noAutofit/>
          </a:bodyPr>
          <a:lstStyle/>
          <a:p>
            <a:pPr algn="just">
              <a:buFont typeface="Wingdings" panose="05000000000000000000" pitchFamily="2" charset="2"/>
              <a:buChar char="§"/>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Builder </a:t>
            </a:r>
            <a:r>
              <a:rPr lang="en-US" sz="2000" dirty="0">
                <a:latin typeface="Times New Roman" panose="02020603050405020304" pitchFamily="18" charset="0"/>
                <a:cs typeface="Times New Roman" panose="02020603050405020304" pitchFamily="18" charset="0"/>
              </a:rPr>
              <a:t>is a creational design pattern that lets you construct complex objects step by step. The pattern allows us to produce different types and representations of an object using the same construction code.</a:t>
            </a:r>
          </a:p>
        </p:txBody>
      </p:sp>
      <p:pic>
        <p:nvPicPr>
          <p:cNvPr id="2050" name="Picture 2" descr="Builder design&amp;nbsp;pattern">
            <a:extLst>
              <a:ext uri="{FF2B5EF4-FFF2-40B4-BE49-F238E27FC236}">
                <a16:creationId xmlns:a16="http://schemas.microsoft.com/office/drawing/2014/main" id="{57B35948-B3BC-4440-858C-DA4D32E0CEF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1837944" y="25146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350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10703" y="-228600"/>
            <a:ext cx="7498080" cy="1143000"/>
          </a:xfrm>
        </p:spPr>
        <p:txBody>
          <a:bodyPr anchor="b">
            <a:normAutofit/>
          </a:bodyPr>
          <a:lstStyle/>
          <a:p>
            <a:pPr algn="just"/>
            <a:r>
              <a:rPr lang="en-US" sz="3200" dirty="0">
                <a:solidFill>
                  <a:schemeClr val="tx1"/>
                </a:solidFill>
                <a:latin typeface="Times New Roman" panose="02020603050405020304" pitchFamily="18" charset="0"/>
                <a:cs typeface="Times New Roman" panose="02020603050405020304" pitchFamily="18" charset="0"/>
              </a:rPr>
              <a:t>Problem</a:t>
            </a:r>
          </a:p>
        </p:txBody>
      </p:sp>
      <p:sp>
        <p:nvSpPr>
          <p:cNvPr id="5" name="Content Placeholder 4"/>
          <p:cNvSpPr>
            <a:spLocks noGrp="1"/>
          </p:cNvSpPr>
          <p:nvPr>
            <p:ph idx="1"/>
          </p:nvPr>
        </p:nvSpPr>
        <p:spPr>
          <a:xfrm>
            <a:off x="990600" y="990600"/>
            <a:ext cx="7790688" cy="2667000"/>
          </a:xfrm>
        </p:spPr>
        <p:txBody>
          <a:bodyPr>
            <a:no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Imagine a complex object that requires laborious, step-by-step initialization of many fields and nested objects. Such initialization code is usually buried inside a monstrous constructor with lots of parameters. Or even worse: scattered all over the client code.</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We might make the program too complex by creating a subclass for every possible configuration of an object.</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There’s another approach that doesn’t involve breeding subclasses. </a:t>
            </a:r>
          </a:p>
          <a:p>
            <a:pPr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200" b="0" i="0" u="none" strike="noStrike" dirty="0">
              <a:solidFill>
                <a:srgbClr val="000000"/>
              </a:solidFill>
              <a:effectLst/>
              <a:latin typeface="Verdana" panose="020B0604030504040204" pitchFamily="34" charset="0"/>
            </a:endParaRPr>
          </a:p>
          <a:p>
            <a:pPr marL="82296" indent="0" algn="just">
              <a:buNone/>
            </a:pPr>
            <a:endParaRPr lang="en-US" sz="2000" dirty="0">
              <a:latin typeface="Times New Roman" panose="02020603050405020304" pitchFamily="18" charset="0"/>
              <a:cs typeface="Times New Roman" panose="02020603050405020304" pitchFamily="18" charset="0"/>
            </a:endParaRPr>
          </a:p>
        </p:txBody>
      </p:sp>
      <p:pic>
        <p:nvPicPr>
          <p:cNvPr id="3074" name="Picture 2" descr="Lots of subclasses create another problem">
            <a:extLst>
              <a:ext uri="{FF2B5EF4-FFF2-40B4-BE49-F238E27FC236}">
                <a16:creationId xmlns:a16="http://schemas.microsoft.com/office/drawing/2014/main" id="{E4E4EA6B-52E4-4752-BE69-73887A8D113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1989971" y="3200400"/>
            <a:ext cx="6139543"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8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10703" y="-228600"/>
            <a:ext cx="7498080" cy="1143000"/>
          </a:xfrm>
        </p:spPr>
        <p:txBody>
          <a:bodyPr anchor="b">
            <a:normAutofit/>
          </a:bodyPr>
          <a:lstStyle/>
          <a:p>
            <a:pPr algn="just"/>
            <a:r>
              <a:rPr lang="en-US" sz="3200" dirty="0">
                <a:solidFill>
                  <a:schemeClr val="tx1"/>
                </a:solidFill>
                <a:latin typeface="Times New Roman" panose="02020603050405020304" pitchFamily="18" charset="0"/>
                <a:cs typeface="Times New Roman" panose="02020603050405020304" pitchFamily="18" charset="0"/>
              </a:rPr>
              <a:t>Problem</a:t>
            </a:r>
          </a:p>
        </p:txBody>
      </p:sp>
      <p:sp>
        <p:nvSpPr>
          <p:cNvPr id="5" name="Content Placeholder 4"/>
          <p:cNvSpPr>
            <a:spLocks noGrp="1"/>
          </p:cNvSpPr>
          <p:nvPr>
            <p:ph idx="1"/>
          </p:nvPr>
        </p:nvSpPr>
        <p:spPr>
          <a:xfrm>
            <a:off x="990600" y="990600"/>
            <a:ext cx="7790688" cy="2667000"/>
          </a:xfrm>
        </p:spPr>
        <p:txBody>
          <a:bodyPr>
            <a:no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We can create a giant constructor right in the base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House </a:t>
            </a:r>
            <a:r>
              <a:rPr lang="en-US" sz="2000" dirty="0">
                <a:latin typeface="Times New Roman" panose="02020603050405020304" pitchFamily="18" charset="0"/>
                <a:cs typeface="Times New Roman" panose="02020603050405020304" pitchFamily="18" charset="0"/>
              </a:rPr>
              <a:t>class with all possible parameters that control the house object. While this approach indeed eliminates the need for subclasses, it creates another problem.</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constructor with lots of parameters has its downside: not all the parameters are always needed.</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most cases most of the parameters will be unused, making the constructor calls pretty ugly. For instance, only a fraction of houses have swimming pools, so the parameters related to swimming pools will be useless.</a:t>
            </a:r>
          </a:p>
          <a:p>
            <a:pPr algn="l">
              <a:buFont typeface="Arial" panose="020B0604020202020204" pitchFamily="34" charset="0"/>
              <a:buChar char="•"/>
            </a:pPr>
            <a:endParaRPr lang="en-US" sz="1200" b="0" i="0" u="none" strike="noStrike" dirty="0">
              <a:solidFill>
                <a:srgbClr val="000000"/>
              </a:solidFill>
              <a:effectLst/>
              <a:latin typeface="Verdana" panose="020B0604030504040204" pitchFamily="34" charset="0"/>
            </a:endParaRPr>
          </a:p>
          <a:p>
            <a:pPr marL="82296" indent="0" algn="just">
              <a:buNone/>
            </a:pPr>
            <a:endParaRPr lang="en-US" sz="2000" dirty="0">
              <a:latin typeface="Times New Roman" panose="02020603050405020304" pitchFamily="18" charset="0"/>
              <a:cs typeface="Times New Roman" panose="02020603050405020304" pitchFamily="18" charset="0"/>
            </a:endParaRPr>
          </a:p>
        </p:txBody>
      </p:sp>
      <p:pic>
        <p:nvPicPr>
          <p:cNvPr id="4102" name="Picture 6" descr="The telescopic constructor">
            <a:extLst>
              <a:ext uri="{FF2B5EF4-FFF2-40B4-BE49-F238E27FC236}">
                <a16:creationId xmlns:a16="http://schemas.microsoft.com/office/drawing/2014/main" id="{A660D4CA-E5B0-49BB-94A0-F870AAE25D7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028444" y="3546948"/>
            <a:ext cx="57150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118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10703" y="-228600"/>
            <a:ext cx="7498080" cy="1143000"/>
          </a:xfrm>
        </p:spPr>
        <p:txBody>
          <a:bodyPr anchor="b">
            <a:normAutofit/>
          </a:bodyPr>
          <a:lstStyle/>
          <a:p>
            <a:pPr algn="just"/>
            <a:r>
              <a:rPr lang="en-US" sz="3200" dirty="0">
                <a:solidFill>
                  <a:schemeClr val="tx1"/>
                </a:solidFill>
                <a:latin typeface="Times New Roman" panose="02020603050405020304" pitchFamily="18" charset="0"/>
                <a:cs typeface="Times New Roman" panose="02020603050405020304" pitchFamily="18" charset="0"/>
              </a:rPr>
              <a:t>Solution</a:t>
            </a:r>
          </a:p>
        </p:txBody>
      </p:sp>
      <p:sp>
        <p:nvSpPr>
          <p:cNvPr id="5" name="Content Placeholder 4"/>
          <p:cNvSpPr>
            <a:spLocks noGrp="1"/>
          </p:cNvSpPr>
          <p:nvPr>
            <p:ph idx="1"/>
          </p:nvPr>
        </p:nvSpPr>
        <p:spPr>
          <a:xfrm>
            <a:off x="990600" y="990600"/>
            <a:ext cx="7790688" cy="2667000"/>
          </a:xfrm>
        </p:spPr>
        <p:txBody>
          <a:bodyPr>
            <a:no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Builder pattern suggests that you extract the object construction code out of its own class and move it to separate objects called builders. The Builder pattern lets us construct complex objects by steps.</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Builder doesn’t allow other objects to access the product while it’s being built.</a:t>
            </a:r>
          </a:p>
        </p:txBody>
      </p:sp>
      <p:pic>
        <p:nvPicPr>
          <p:cNvPr id="5122" name="Picture 2" descr="Applying the Builder pattern">
            <a:extLst>
              <a:ext uri="{FF2B5EF4-FFF2-40B4-BE49-F238E27FC236}">
                <a16:creationId xmlns:a16="http://schemas.microsoft.com/office/drawing/2014/main" id="{8ECB700E-86F7-46C4-A016-94512A521BC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1219200" y="2667000"/>
            <a:ext cx="390525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115833CC-C7AE-4564-8879-EC940A8BE69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3437106" y="4000500"/>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9E4B519-CB0A-4C60-BEC7-FFB9D7489A0C}"/>
              </a:ext>
            </a:extLst>
          </p:cNvPr>
          <p:cNvSpPr txBox="1"/>
          <p:nvPr/>
        </p:nvSpPr>
        <p:spPr>
          <a:xfrm>
            <a:off x="5503660" y="3182719"/>
            <a:ext cx="3527637" cy="646331"/>
          </a:xfrm>
          <a:prstGeom prst="rect">
            <a:avLst/>
          </a:prstGeom>
          <a:noFill/>
        </p:spPr>
        <p:txBody>
          <a:bodyPr wrap="square">
            <a:spAutoFit/>
          </a:bodyPr>
          <a:lstStyle/>
          <a:p>
            <a:pPr algn="just"/>
            <a:r>
              <a:rPr lang="en-US" i="1" dirty="0">
                <a:latin typeface="Times New Roman" panose="02020603050405020304" pitchFamily="18" charset="0"/>
                <a:cs typeface="Times New Roman" panose="02020603050405020304" pitchFamily="18" charset="0"/>
              </a:rPr>
              <a:t>Different builders execute the same task in various ways.</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43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10703" y="-228600"/>
            <a:ext cx="7498080" cy="1143000"/>
          </a:xfrm>
        </p:spPr>
        <p:txBody>
          <a:bodyPr anchor="b">
            <a:normAutofit/>
          </a:bodyPr>
          <a:lstStyle/>
          <a:p>
            <a:pPr algn="just"/>
            <a:r>
              <a:rPr lang="en-US" sz="3200" dirty="0">
                <a:solidFill>
                  <a:schemeClr val="tx1"/>
                </a:solidFill>
                <a:latin typeface="Times New Roman" panose="02020603050405020304" pitchFamily="18" charset="0"/>
                <a:cs typeface="Times New Roman" panose="02020603050405020304" pitchFamily="18" charset="0"/>
              </a:rPr>
              <a:t>Basic Classes</a:t>
            </a:r>
          </a:p>
        </p:txBody>
      </p:sp>
      <p:sp>
        <p:nvSpPr>
          <p:cNvPr id="5" name="Content Placeholder 4"/>
          <p:cNvSpPr>
            <a:spLocks noGrp="1"/>
          </p:cNvSpPr>
          <p:nvPr>
            <p:ph idx="1"/>
          </p:nvPr>
        </p:nvSpPr>
        <p:spPr>
          <a:xfrm>
            <a:off x="990600" y="990600"/>
            <a:ext cx="7790688" cy="5715000"/>
          </a:xfrm>
        </p:spPr>
        <p:txBody>
          <a:bodyPr>
            <a:noAutofit/>
          </a:bodyPr>
          <a:lstStyle/>
          <a:p>
            <a:pPr algn="just">
              <a:lnSpc>
                <a:spcPct val="150000"/>
              </a:lnSpc>
              <a:buFont typeface="Wingdings" panose="05000000000000000000" pitchFamily="2" charset="2"/>
              <a:buChar char="§"/>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Product: </a:t>
            </a:r>
            <a:r>
              <a:rPr lang="en-US" sz="2000" dirty="0">
                <a:latin typeface="Times New Roman" panose="02020603050405020304" pitchFamily="18" charset="0"/>
                <a:cs typeface="Times New Roman" panose="02020603050405020304" pitchFamily="18" charset="0"/>
              </a:rPr>
              <a:t>The product class defines the type of the complex object that is to be generated by the builder pattern.</a:t>
            </a:r>
          </a:p>
          <a:p>
            <a:pPr marL="82296" indent="0" algn="just">
              <a:buNone/>
            </a:pP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Builder:</a:t>
            </a:r>
            <a:r>
              <a:rPr lang="en-US" sz="2000" dirty="0">
                <a:latin typeface="Times New Roman" panose="02020603050405020304" pitchFamily="18" charset="0"/>
                <a:cs typeface="Times New Roman" panose="02020603050405020304" pitchFamily="18" charset="0"/>
              </a:rPr>
              <a:t> This abstract base class defines all of the steps that must be taken in order to correctly create a product. </a:t>
            </a:r>
          </a:p>
          <a:p>
            <a:pPr lvl="1"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Each step is generally abstract as the actual functionality of the builder is carried out in the concrete subclasses. </a:t>
            </a:r>
          </a:p>
          <a:p>
            <a:pPr lvl="1"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GetProduct</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method is used to return the final product. The builder class is often replaced with a simple interface.</a:t>
            </a:r>
          </a:p>
        </p:txBody>
      </p:sp>
    </p:spTree>
    <p:extLst>
      <p:ext uri="{BB962C8B-B14F-4D97-AF65-F5344CB8AC3E}">
        <p14:creationId xmlns:p14="http://schemas.microsoft.com/office/powerpoint/2010/main" val="4217336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10703" y="-228600"/>
            <a:ext cx="7498080" cy="1143000"/>
          </a:xfrm>
        </p:spPr>
        <p:txBody>
          <a:bodyPr anchor="b">
            <a:normAutofit/>
          </a:bodyPr>
          <a:lstStyle/>
          <a:p>
            <a:pPr algn="just"/>
            <a:r>
              <a:rPr lang="en-US" sz="3200" dirty="0">
                <a:solidFill>
                  <a:schemeClr val="tx1"/>
                </a:solidFill>
                <a:latin typeface="Times New Roman" panose="02020603050405020304" pitchFamily="18" charset="0"/>
                <a:cs typeface="Times New Roman" panose="02020603050405020304" pitchFamily="18" charset="0"/>
              </a:rPr>
              <a:t>Basic Classes</a:t>
            </a:r>
          </a:p>
        </p:txBody>
      </p:sp>
      <p:sp>
        <p:nvSpPr>
          <p:cNvPr id="5" name="Content Placeholder 4"/>
          <p:cNvSpPr>
            <a:spLocks noGrp="1"/>
          </p:cNvSpPr>
          <p:nvPr>
            <p:ph idx="1"/>
          </p:nvPr>
        </p:nvSpPr>
        <p:spPr>
          <a:xfrm>
            <a:off x="990600" y="990600"/>
            <a:ext cx="7790688" cy="5715000"/>
          </a:xfrm>
        </p:spPr>
        <p:txBody>
          <a:bodyPr>
            <a:noAutofit/>
          </a:bodyPr>
          <a:lstStyle/>
          <a:p>
            <a:pPr algn="just">
              <a:lnSpc>
                <a:spcPct val="150000"/>
              </a:lnSpc>
              <a:buFont typeface="Wingdings" panose="05000000000000000000" pitchFamily="2" charset="2"/>
              <a:buChar char="§"/>
            </a:pPr>
            <a:r>
              <a:rPr lang="en-US"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ConcreteBuilder</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There may be any number of concrete builder classes inheriting from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Builder</a:t>
            </a:r>
            <a:r>
              <a:rPr lang="en-US" sz="2000" dirty="0">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These classes contain the functionality to create a particular complex product.</a:t>
            </a:r>
          </a:p>
          <a:p>
            <a:pPr algn="just">
              <a:lnSpc>
                <a:spcPct val="150000"/>
              </a:lnSpc>
              <a:buFont typeface="Wingdings" panose="05000000000000000000" pitchFamily="2" charset="2"/>
              <a:buChar char="§"/>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Director:</a:t>
            </a:r>
            <a:r>
              <a:rPr lang="en-US" sz="2000" dirty="0">
                <a:latin typeface="Times New Roman" panose="02020603050405020304" pitchFamily="18" charset="0"/>
                <a:cs typeface="Times New Roman" panose="02020603050405020304" pitchFamily="18" charset="0"/>
              </a:rPr>
              <a:t> The director-class controls the algorithm that generates the final product object. A director object is instantiated, and its </a:t>
            </a:r>
            <a:r>
              <a:rPr lang="en-US" sz="2000" i="1" dirty="0">
                <a:latin typeface="Times New Roman" panose="02020603050405020304" pitchFamily="18" charset="0"/>
                <a:cs typeface="Times New Roman" panose="02020603050405020304" pitchFamily="18" charset="0"/>
              </a:rPr>
              <a:t>Construct</a:t>
            </a:r>
            <a:r>
              <a:rPr lang="en-US" sz="2000" dirty="0">
                <a:latin typeface="Times New Roman" panose="02020603050405020304" pitchFamily="18" charset="0"/>
                <a:cs typeface="Times New Roman" panose="02020603050405020304" pitchFamily="18" charset="0"/>
              </a:rPr>
              <a:t> method is called. </a:t>
            </a:r>
          </a:p>
          <a:p>
            <a:pPr lvl="1"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method includes a parameter to capture the specific concrete builder object that is to be used to generate the product. </a:t>
            </a:r>
          </a:p>
          <a:p>
            <a:pPr lvl="1"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director then calls methods of the concrete builder in the correct order to generate the product object. </a:t>
            </a:r>
          </a:p>
          <a:p>
            <a:pPr lvl="1"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On completion of the process, the </a:t>
            </a:r>
            <a:r>
              <a:rPr lang="en-US" sz="2000" i="1" dirty="0" err="1">
                <a:latin typeface="Times New Roman" panose="02020603050405020304" pitchFamily="18" charset="0"/>
                <a:cs typeface="Times New Roman" panose="02020603050405020304" pitchFamily="18" charset="0"/>
              </a:rPr>
              <a:t>GetProduct</a:t>
            </a:r>
            <a:r>
              <a:rPr lang="en-US" sz="2000" dirty="0">
                <a:latin typeface="Times New Roman" panose="02020603050405020304" pitchFamily="18" charset="0"/>
                <a:cs typeface="Times New Roman" panose="02020603050405020304" pitchFamily="18" charset="0"/>
              </a:rPr>
              <a:t> method of the builder object can be used to return the product.</a:t>
            </a:r>
          </a:p>
        </p:txBody>
      </p:sp>
    </p:spTree>
    <p:extLst>
      <p:ext uri="{BB962C8B-B14F-4D97-AF65-F5344CB8AC3E}">
        <p14:creationId xmlns:p14="http://schemas.microsoft.com/office/powerpoint/2010/main" val="1407000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ustom 8">
      <a:dk1>
        <a:sysClr val="windowText" lastClr="000000"/>
      </a:dk1>
      <a:lt1>
        <a:sysClr val="window" lastClr="FFFFFF"/>
      </a:lt1>
      <a:dk2>
        <a:srgbClr val="17406D"/>
      </a:dk2>
      <a:lt2>
        <a:srgbClr val="DBEFF9"/>
      </a:lt2>
      <a:accent1>
        <a:srgbClr val="000000"/>
      </a:accent1>
      <a:accent2>
        <a:srgbClr val="17406D"/>
      </a:accent2>
      <a:accent3>
        <a:srgbClr val="17406D"/>
      </a:accent3>
      <a:accent4>
        <a:srgbClr val="10CF9B"/>
      </a:accent4>
      <a:accent5>
        <a:srgbClr val="7CCA62"/>
      </a:accent5>
      <a:accent6>
        <a:srgbClr val="A5C249"/>
      </a:accent6>
      <a:hlink>
        <a:srgbClr val="0070C0"/>
      </a:hlink>
      <a:folHlink>
        <a:srgbClr val="85DFD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1078</TotalTime>
  <Words>832</Words>
  <Application>Microsoft Office PowerPoint</Application>
  <PresentationFormat>On-screen Show (4:3)</PresentationFormat>
  <Paragraphs>74</Paragraphs>
  <Slides>14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Calibri Light</vt:lpstr>
      <vt:lpstr>Gill Sans MT</vt:lpstr>
      <vt:lpstr>Times New Roman</vt:lpstr>
      <vt:lpstr>Verdana</vt:lpstr>
      <vt:lpstr>Wingdings</vt:lpstr>
      <vt:lpstr>Wingdings 2</vt:lpstr>
      <vt:lpstr>Solstice</vt:lpstr>
      <vt:lpstr>Office Theme</vt:lpstr>
      <vt:lpstr>Shri Vaishnav Vidyapeeth Vishwavidyalaya, Indore</vt:lpstr>
      <vt:lpstr>Contents</vt:lpstr>
      <vt:lpstr>Introduction </vt:lpstr>
      <vt:lpstr>Introduction </vt:lpstr>
      <vt:lpstr>Problem</vt:lpstr>
      <vt:lpstr>Problem</vt:lpstr>
      <vt:lpstr>Solution</vt:lpstr>
      <vt:lpstr>Basic Classes</vt:lpstr>
      <vt:lpstr>Basic Classes</vt:lpstr>
      <vt:lpstr>Advantages of Builder Design Pattern</vt:lpstr>
      <vt:lpstr>Disadvantages of Builder Design Pattern</vt:lpstr>
      <vt:lpstr>Summary</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SHRI VAISHNAV VIDYAPEETH VISHWAVIDHYALAYA</dc:title>
  <dc:creator>STUDENT;shristi sisodiya</dc:creator>
  <cp:lastModifiedBy>SHRISTI SISODIYA</cp:lastModifiedBy>
  <cp:revision>201</cp:revision>
  <dcterms:created xsi:type="dcterms:W3CDTF">2019-11-18T08:10:16Z</dcterms:created>
  <dcterms:modified xsi:type="dcterms:W3CDTF">2021-11-17T19:42:21Z</dcterms:modified>
</cp:coreProperties>
</file>