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8EFD94-4F13-414B-BEE3-CA780F34B73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573D3B-1D2E-4849-8FAD-E481A9E3A8B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6D39E36-2DD4-4503-AC94-7FF95A7C553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56E2B1-38C9-4602-B29E-6466A84D4E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94A68F-D1D9-4D2E-AAD0-7F408BFF52A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3/30/24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5BF38F-DA7D-4C6F-8830-6783582F39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74600" y="14760"/>
            <a:ext cx="9143640" cy="1008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GOMEGA"/>
              </a:rPr>
              <a:t>CVR COLLEGE OF ENGINEERING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054800" y="1725840"/>
            <a:ext cx="9567720" cy="4950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Project seminar-I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AIRLINE BOOKING APPLICATION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S.SAI SHRITHAN-22B81A05DX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M.SAI KRISHNA-22B81A05DV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T.JAYANTH KUMAR-22B81A05CT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Under guidance of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Mr.N.S.S.Aditya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Department Of CSE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24CCFA-41C5-4F28-ABD1-44F52EA392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687600" y="300960"/>
            <a:ext cx="1630440" cy="128880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2879280" y="1023840"/>
            <a:ext cx="7546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G Omega"/>
              </a:rPr>
              <a:t>DEPARTMENT OF COMPUTER SCIENCE AND ENGINEERING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18360"/>
            <a:ext cx="10515240" cy="128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4A9041-C4CB-4DB4-B6D7-4A237F20DD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38080" y="1143000"/>
            <a:ext cx="933300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Abstract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Software  requirements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Design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sets requirements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Plan of action to complete the project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3440" y="688320"/>
            <a:ext cx="11685240" cy="51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This software helps passengers to look up flights between two points which can be domestic or international. </a:t>
            </a:r>
            <a:endParaRPr b="0" lang="en-US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Passengers can find and book tickets for flights through this software. </a:t>
            </a:r>
            <a:endParaRPr b="0" lang="en-US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It is a simple application with a user-friendly interface. The users can access flight information and book tickets at their convenience. </a:t>
            </a:r>
            <a:endParaRPr b="0" lang="en-US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Passengers can access the whole list of all the flights available on different routes with their timings and fares both for diverse classes. </a:t>
            </a:r>
            <a:endParaRPr b="0" lang="en-US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One can compare the best deals for them and book a flight according to their interests.</a:t>
            </a:r>
            <a:endParaRPr b="0" lang="en-US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The passengers enter the "Departure city" and "Arrival city" for particular departure and arrival dates.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2720" y="75960"/>
            <a:ext cx="6990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Abstract:-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6640" y="263880"/>
            <a:ext cx="11443680" cy="44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system displays all the flight's details such as flight no, name, price, duration of journey etc… After searching the system displays a list of available flights and allows the customer to choose a particular flight. 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Then the system checks for the availability of seats on the flight. If the seats are available then the system allows the passenger to book a seat, otherwise, it asks the user to choose another flight.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manual work is thus reduced and the chances of errors are reduced to a minimum.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7960" y="167760"/>
            <a:ext cx="10319400" cy="59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Software:-</a:t>
            </a:r>
            <a:endParaRPr b="0" lang="en-US" sz="44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Developer:</a:t>
            </a:r>
            <a:endParaRPr b="0" lang="en-US" sz="38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en-US" sz="38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en-US" sz="38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Java Script</a:t>
            </a:r>
            <a:endParaRPr b="0" lang="en-US" sz="38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Python(Server –Side Language)</a:t>
            </a:r>
            <a:endParaRPr b="0" lang="en-US" sz="38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SQL(for data management)</a:t>
            </a: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User: </a:t>
            </a:r>
            <a:endParaRPr b="0" lang="en-US" sz="3800" spc="-1" strike="noStrike">
              <a:latin typeface="Arial"/>
            </a:endParaRPr>
          </a:p>
          <a:p>
            <a:pPr lvl="1" marL="1028880" indent="-5713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An Web Browser with JavaScript enabled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09520" y="186840"/>
            <a:ext cx="6095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Design(Project flow diagram):-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rcRect l="634" t="7529" r="-2775" b="50709"/>
          <a:stretch/>
        </p:blipFill>
        <p:spPr>
          <a:xfrm>
            <a:off x="327600" y="1571760"/>
            <a:ext cx="5768280" cy="3915000"/>
          </a:xfrm>
          <a:prstGeom prst="rect">
            <a:avLst/>
          </a:prstGeom>
          <a:ln>
            <a:noFill/>
          </a:ln>
        </p:spPr>
      </p:pic>
      <p:pic>
        <p:nvPicPr>
          <p:cNvPr id="137" name="Picture 7" descr=""/>
          <p:cNvPicPr/>
          <p:nvPr/>
        </p:nvPicPr>
        <p:blipFill>
          <a:blip r:embed="rId2"/>
          <a:srcRect l="4605" t="52446" r="-4922" b="-671"/>
          <a:stretch/>
        </p:blipFill>
        <p:spPr>
          <a:xfrm>
            <a:off x="6095880" y="1276200"/>
            <a:ext cx="595260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84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3293640"/>
            <a:ext cx="10812240" cy="30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en-US" sz="3400" spc="-1" strike="noStrike" u="sng">
                <a:solidFill>
                  <a:srgbClr val="ffffff"/>
                </a:solidFill>
                <a:uFillTx/>
                <a:latin typeface="Calibri"/>
              </a:rPr>
              <a:t>Data sets: -</a:t>
            </a:r>
            <a:endParaRPr b="0" lang="en-US" sz="34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Flight Data</a:t>
            </a:r>
            <a:endParaRPr b="0" lang="en-US" sz="28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Airport Data</a:t>
            </a:r>
            <a:endParaRPr b="0" lang="en-US" sz="28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Airline Data</a:t>
            </a:r>
            <a:endParaRPr b="0" lang="en-US" sz="28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Miscellaneous Data(time zones, currency exchange rates, etc..)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9240" y="317160"/>
            <a:ext cx="11054880" cy="56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1" lang="en-US" sz="3800" spc="-1" strike="noStrike" u="sng">
                <a:solidFill>
                  <a:srgbClr val="000000"/>
                </a:solidFill>
                <a:uFillTx/>
                <a:latin typeface="Calibri"/>
              </a:rPr>
              <a:t>Plan of action to complete the project:-</a:t>
            </a:r>
            <a:endParaRPr b="0" lang="en-US" sz="3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the required icons, images/pictures.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Prepare the basic template for every entity.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Make the pages user friendly.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Make the pages responsive.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the required data sets.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Connect the data set.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 the project before deployment.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Finally make necessary changes.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Deploy the mini-project.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47040" y="2692800"/>
            <a:ext cx="60940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LibreOffice/6.1.5.2$Windows_X86_64 LibreOffice_project/90f8dcf33c87b3705e78202e3df5142b201bd805</Application>
  <Words>397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2024-03-29T12:51:57Z</dcterms:created>
  <dc:creator>mukkaanjaneyulu999@gmail.com</dc:creator>
  <dc:description/>
  <dc:language>en-US</dc:language>
  <cp:lastModifiedBy/>
  <dcterms:modified xsi:type="dcterms:W3CDTF">2024-03-30T11:59:40Z</dcterms:modified>
  <cp:revision>8</cp:revision>
  <dc:subject/>
  <dc:title>CVR COLLEGE OF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