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56" autoAdjust="0"/>
    <p:restoredTop sz="94689" autoAdjust="0"/>
  </p:normalViewPr>
  <p:slideViewPr>
    <p:cSldViewPr>
      <p:cViewPr varScale="1">
        <p:scale>
          <a:sx n="73" d="100"/>
          <a:sy n="73" d="100"/>
        </p:scale>
        <p:origin x="-19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91FEE8-E138-4F08-B968-3E14E632E3D4}"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E79F5-4E9C-4E6F-BB17-130051A96B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91FEE8-E138-4F08-B968-3E14E632E3D4}"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E79F5-4E9C-4E6F-BB17-130051A96B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91FEE8-E138-4F08-B968-3E14E632E3D4}"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E79F5-4E9C-4E6F-BB17-130051A96B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91FEE8-E138-4F08-B968-3E14E632E3D4}"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E79F5-4E9C-4E6F-BB17-130051A96B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91FEE8-E138-4F08-B968-3E14E632E3D4}"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E79F5-4E9C-4E6F-BB17-130051A96B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91FEE8-E138-4F08-B968-3E14E632E3D4}"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E79F5-4E9C-4E6F-BB17-130051A96B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91FEE8-E138-4F08-B968-3E14E632E3D4}" type="datetimeFigureOut">
              <a:rPr lang="en-US" smtClean="0"/>
              <a:pPr/>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BE79F5-4E9C-4E6F-BB17-130051A96B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91FEE8-E138-4F08-B968-3E14E632E3D4}" type="datetimeFigureOut">
              <a:rPr lang="en-US" smtClean="0"/>
              <a:pPr/>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BE79F5-4E9C-4E6F-BB17-130051A96B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1FEE8-E138-4F08-B968-3E14E632E3D4}" type="datetimeFigureOut">
              <a:rPr lang="en-US" smtClean="0"/>
              <a:pPr/>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BE79F5-4E9C-4E6F-BB17-130051A96B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91FEE8-E138-4F08-B968-3E14E632E3D4}"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E79F5-4E9C-4E6F-BB17-130051A96B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91FEE8-E138-4F08-B968-3E14E632E3D4}"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E79F5-4E9C-4E6F-BB17-130051A96B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1FEE8-E138-4F08-B968-3E14E632E3D4}" type="datetimeFigureOut">
              <a:rPr lang="en-US" smtClean="0"/>
              <a:pPr/>
              <a:t>3/12/2024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E79F5-4E9C-4E6F-BB17-130051A96B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590800"/>
          </a:xfr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8000" b="1" dirty="0" smtClean="0"/>
              <a:t>SALES ANALYSIS PROJECT</a:t>
            </a:r>
            <a:endParaRPr lang="en-US" sz="8000" b="1" dirty="0"/>
          </a:p>
        </p:txBody>
      </p:sp>
      <p:sp>
        <p:nvSpPr>
          <p:cNvPr id="3" name="Subtitle 2"/>
          <p:cNvSpPr>
            <a:spLocks noGrp="1"/>
          </p:cNvSpPr>
          <p:nvPr>
            <p:ph type="subTitle" idx="1"/>
          </p:nvPr>
        </p:nvSpPr>
        <p:spPr>
          <a:xfrm>
            <a:off x="0" y="2590800"/>
            <a:ext cx="9144000" cy="4267200"/>
          </a:xfrm>
          <a:solidFill>
            <a:schemeClr val="accent5">
              <a:lumMod val="60000"/>
              <a:lumOff val="40000"/>
            </a:schemeClr>
          </a:solidFill>
        </p:spPr>
        <p:txBody>
          <a:bodyPr>
            <a:normAutofit fontScale="62500" lnSpcReduction="20000"/>
          </a:bodyPr>
          <a:lstStyle/>
          <a:p>
            <a:endParaRPr lang="en-US" sz="6600" b="1" dirty="0" smtClean="0">
              <a:solidFill>
                <a:schemeClr val="tx1"/>
              </a:solidFill>
            </a:endParaRPr>
          </a:p>
          <a:p>
            <a:r>
              <a:rPr lang="en-US" sz="9600" b="1" dirty="0" smtClean="0">
                <a:solidFill>
                  <a:schemeClr val="bg1"/>
                </a:solidFill>
              </a:rPr>
              <a:t>HNI CORPORATION</a:t>
            </a:r>
          </a:p>
          <a:p>
            <a:endParaRPr lang="en-US" sz="9400" b="1" dirty="0" smtClean="0">
              <a:solidFill>
                <a:schemeClr val="bg1"/>
              </a:solidFill>
            </a:endParaRPr>
          </a:p>
          <a:p>
            <a:endParaRPr lang="en-US" dirty="0" smtClean="0"/>
          </a:p>
          <a:p>
            <a:endParaRPr lang="en-US" dirty="0" smtClean="0"/>
          </a:p>
          <a:p>
            <a:r>
              <a:rPr lang="en-US" sz="5100" b="1" dirty="0" smtClean="0">
                <a:solidFill>
                  <a:srgbClr val="FF0000"/>
                </a:solidFill>
              </a:rPr>
              <a:t>                          PROJECT BY   DIVYANI SHRIVASTAVA</a:t>
            </a:r>
          </a:p>
          <a:p>
            <a:endParaRPr lang="en-US" dirty="0" smtClean="0"/>
          </a:p>
          <a:p>
            <a:endParaRPr lang="en-US" dirty="0"/>
          </a:p>
        </p:txBody>
      </p:sp>
      <p:sp>
        <p:nvSpPr>
          <p:cNvPr id="5" name="Right Arrow 4"/>
          <p:cNvSpPr/>
          <p:nvPr/>
        </p:nvSpPr>
        <p:spPr>
          <a:xfrm>
            <a:off x="4648200" y="6172200"/>
            <a:ext cx="4114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2">
              <a:lumMod val="40000"/>
              <a:lumOff val="60000"/>
            </a:schemeClr>
          </a:solidFill>
        </p:spPr>
        <p:txBody>
          <a:bodyPr>
            <a:normAutofit/>
          </a:bodyPr>
          <a:lstStyle/>
          <a:p>
            <a:pPr algn="l"/>
            <a:r>
              <a:rPr lang="en-US" sz="5400" b="1" dirty="0" smtClean="0">
                <a:solidFill>
                  <a:schemeClr val="bg1"/>
                </a:solidFill>
              </a:rPr>
              <a:t>CONTENT </a:t>
            </a:r>
            <a:endParaRPr lang="en-US" sz="5400" b="1" dirty="0">
              <a:solidFill>
                <a:schemeClr val="bg1"/>
              </a:solidFill>
            </a:endParaRPr>
          </a:p>
        </p:txBody>
      </p:sp>
      <p:sp>
        <p:nvSpPr>
          <p:cNvPr id="3" name="Content Placeholder 2"/>
          <p:cNvSpPr>
            <a:spLocks noGrp="1"/>
          </p:cNvSpPr>
          <p:nvPr>
            <p:ph idx="1"/>
          </p:nvPr>
        </p:nvSpPr>
        <p:spPr>
          <a:xfrm>
            <a:off x="0" y="1447800"/>
            <a:ext cx="9144000" cy="5410200"/>
          </a:xfrm>
          <a:solidFill>
            <a:schemeClr val="tx2">
              <a:lumMod val="20000"/>
              <a:lumOff val="80000"/>
            </a:schemeClr>
          </a:solidFill>
        </p:spPr>
        <p:txBody>
          <a:bodyPr>
            <a:normAutofit/>
          </a:bodyPr>
          <a:lstStyle/>
          <a:p>
            <a:pPr>
              <a:buNone/>
            </a:pPr>
            <a:endParaRPr lang="en-US" sz="4000" dirty="0" smtClean="0"/>
          </a:p>
          <a:p>
            <a:pPr>
              <a:buFont typeface="Wingdings" pitchFamily="2" charset="2"/>
              <a:buChar char="Ø"/>
            </a:pPr>
            <a:r>
              <a:rPr lang="en-US" sz="4000" dirty="0" smtClean="0"/>
              <a:t>INTRODUCTION ABOUT ANALYSIS</a:t>
            </a:r>
          </a:p>
          <a:p>
            <a:pPr>
              <a:buFont typeface="Wingdings" pitchFamily="2" charset="2"/>
              <a:buChar char="Ø"/>
            </a:pPr>
            <a:r>
              <a:rPr lang="en-US" sz="4000" dirty="0" smtClean="0"/>
              <a:t>OBJECTIVE OF ANALYSIS</a:t>
            </a:r>
          </a:p>
          <a:p>
            <a:pPr>
              <a:buFont typeface="Wingdings" pitchFamily="2" charset="2"/>
              <a:buChar char="Ø"/>
            </a:pPr>
            <a:r>
              <a:rPr lang="en-US" sz="4000" dirty="0" smtClean="0"/>
              <a:t>REPORTS(yearly)</a:t>
            </a:r>
          </a:p>
          <a:p>
            <a:pPr>
              <a:buFont typeface="Wingdings" pitchFamily="2" charset="2"/>
              <a:buChar char="Ø"/>
            </a:pPr>
            <a:r>
              <a:rPr lang="en-US" sz="4000" dirty="0" smtClean="0"/>
              <a:t>DATA INSIGHTS</a:t>
            </a:r>
          </a:p>
          <a:p>
            <a:pPr>
              <a:buFont typeface="Wingdings" pitchFamily="2" charset="2"/>
              <a:buChar char="Ø"/>
            </a:pPr>
            <a:r>
              <a:rPr lang="en-US" sz="4000" dirty="0" smtClean="0"/>
              <a:t>CONCLUSION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a:solidFill>
            <a:schemeClr val="accent1">
              <a:lumMod val="20000"/>
              <a:lumOff val="80000"/>
            </a:schemeClr>
          </a:solidFill>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smtClean="0"/>
              <a:t>INTRODUCTION :</a:t>
            </a:r>
            <a:br>
              <a:rPr lang="en-US" dirty="0" smtClean="0"/>
            </a:br>
            <a:r>
              <a:rPr lang="en-US" sz="3100" dirty="0" smtClean="0"/>
              <a:t>Data used is of HNI corporation for this sales analysis project. The data includes details about  companies sales in United States. Date is of two years 2019,2020 with information of sales done city wise, region wise including order date, ID, product </a:t>
            </a:r>
            <a:r>
              <a:rPr lang="en-US" sz="3100" dirty="0" err="1" smtClean="0"/>
              <a:t>details,ship</a:t>
            </a:r>
            <a:r>
              <a:rPr lang="en-US" sz="3100" dirty="0" smtClean="0"/>
              <a:t> </a:t>
            </a:r>
            <a:r>
              <a:rPr lang="en-US" sz="3100" dirty="0" err="1" smtClean="0"/>
              <a:t>date,payment</a:t>
            </a:r>
            <a:r>
              <a:rPr lang="en-US" sz="3100" dirty="0" smtClean="0"/>
              <a:t> mode, quantity of purchase. </a:t>
            </a:r>
            <a:r>
              <a:rPr lang="en-US" dirty="0" smtClean="0"/>
              <a:t/>
            </a:r>
            <a:br>
              <a:rPr lang="en-US" dirty="0" smtClean="0"/>
            </a:br>
            <a:r>
              <a:rPr lang="en-US" dirty="0"/>
              <a:t/>
            </a:r>
            <a:br>
              <a:rPr lang="en-US" dirty="0"/>
            </a:br>
            <a:r>
              <a:rPr lang="en-US" dirty="0" smtClean="0"/>
              <a:t>OBJECTIVE:</a:t>
            </a:r>
            <a:r>
              <a:rPr lang="en-US" dirty="0"/>
              <a:t/>
            </a:r>
            <a:br>
              <a:rPr lang="en-US" dirty="0"/>
            </a:br>
            <a:r>
              <a:rPr lang="en-US" sz="3100" dirty="0" smtClean="0"/>
              <a:t>Data is </a:t>
            </a:r>
            <a:r>
              <a:rPr lang="en-US" sz="3100" dirty="0" err="1" smtClean="0"/>
              <a:t>analysed</a:t>
            </a:r>
            <a:r>
              <a:rPr lang="en-US" sz="3100" dirty="0" smtClean="0"/>
              <a:t> yearly starting with the total sales done in an year with yearly profit and other visualization of payment choices product in demand segment </a:t>
            </a:r>
            <a:r>
              <a:rPr lang="en-US" sz="3100" dirty="0" err="1" smtClean="0"/>
              <a:t>wise,category</a:t>
            </a:r>
            <a:r>
              <a:rPr lang="en-US" sz="3100" dirty="0" smtClean="0"/>
              <a:t> wise.</a:t>
            </a:r>
            <a:r>
              <a:rPr lang="en-US" dirty="0" smtClean="0"/>
              <a:t/>
            </a:r>
            <a:br>
              <a:rPr lang="en-US" dirty="0" smtClean="0"/>
            </a:br>
            <a:r>
              <a:rPr lang="en-US" dirty="0"/>
              <a:t/>
            </a:r>
            <a:br>
              <a:rPr lang="en-US" dirty="0"/>
            </a:b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417638"/>
          </a:xfrm>
          <a:solidFill>
            <a:schemeClr val="tx2">
              <a:lumMod val="20000"/>
              <a:lumOff val="80000"/>
            </a:schemeClr>
          </a:solidFill>
        </p:spPr>
        <p:txBody>
          <a:bodyPr/>
          <a:lstStyle/>
          <a:p>
            <a:pPr algn="l"/>
            <a:r>
              <a:rPr lang="en-US" b="1" dirty="0" smtClean="0">
                <a:solidFill>
                  <a:schemeClr val="bg1"/>
                </a:solidFill>
              </a:rPr>
              <a:t>REPORT</a:t>
            </a:r>
            <a:endParaRPr lang="en-US" b="1" dirty="0">
              <a:solidFill>
                <a:schemeClr val="bg1"/>
              </a:solidFill>
            </a:endParaRPr>
          </a:p>
        </p:txBody>
      </p:sp>
      <p:pic>
        <p:nvPicPr>
          <p:cNvPr id="6" name="Content Placeholder 5" descr="Screenshot (89).png"/>
          <p:cNvPicPr>
            <a:picLocks noGrp="1" noChangeAspect="1"/>
          </p:cNvPicPr>
          <p:nvPr>
            <p:ph idx="1"/>
          </p:nvPr>
        </p:nvPicPr>
        <p:blipFill>
          <a:blip r:embed="rId2"/>
          <a:srcRect l="3593" t="20833" r="31736" b="13542"/>
          <a:stretch>
            <a:fillRect/>
          </a:stretch>
        </p:blipFill>
        <p:spPr>
          <a:xfrm>
            <a:off x="0" y="1447800"/>
            <a:ext cx="9144000" cy="541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2">
              <a:lumMod val="20000"/>
              <a:lumOff val="80000"/>
            </a:schemeClr>
          </a:solidFill>
        </p:spPr>
        <p:txBody>
          <a:bodyPr/>
          <a:lstStyle/>
          <a:p>
            <a:pPr algn="l"/>
            <a:r>
              <a:rPr lang="en-US" b="1" dirty="0" smtClean="0">
                <a:solidFill>
                  <a:schemeClr val="bg1"/>
                </a:solidFill>
              </a:rPr>
              <a:t>REPORT</a:t>
            </a:r>
            <a:endParaRPr lang="en-US" b="1" dirty="0">
              <a:solidFill>
                <a:schemeClr val="bg1"/>
              </a:solidFill>
            </a:endParaRPr>
          </a:p>
        </p:txBody>
      </p:sp>
      <p:pic>
        <p:nvPicPr>
          <p:cNvPr id="4" name="Content Placeholder 3" descr="Screenshot (90).png"/>
          <p:cNvPicPr>
            <a:picLocks noGrp="1" noChangeAspect="1"/>
          </p:cNvPicPr>
          <p:nvPr>
            <p:ph idx="1"/>
          </p:nvPr>
        </p:nvPicPr>
        <p:blipFill>
          <a:blip r:embed="rId2"/>
          <a:srcRect l="2671" t="21887" r="32015" b="14135"/>
          <a:stretch>
            <a:fillRect/>
          </a:stretch>
        </p:blipFill>
        <p:spPr>
          <a:xfrm>
            <a:off x="0" y="1447800"/>
            <a:ext cx="9144000" cy="54102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2">
              <a:lumMod val="20000"/>
              <a:lumOff val="80000"/>
            </a:schemeClr>
          </a:solidFill>
        </p:spPr>
        <p:txBody>
          <a:bodyPr/>
          <a:lstStyle/>
          <a:p>
            <a:pPr algn="l"/>
            <a:r>
              <a:rPr lang="en-US" b="1" dirty="0" smtClean="0">
                <a:solidFill>
                  <a:schemeClr val="bg1"/>
                </a:solidFill>
              </a:rPr>
              <a:t>DATA INSIGHTS</a:t>
            </a:r>
            <a:endParaRPr lang="en-US" b="1" dirty="0">
              <a:solidFill>
                <a:schemeClr val="bg1"/>
              </a:solidFill>
            </a:endParaRPr>
          </a:p>
        </p:txBody>
      </p:sp>
      <p:sp>
        <p:nvSpPr>
          <p:cNvPr id="3" name="Content Placeholder 2"/>
          <p:cNvSpPr>
            <a:spLocks noGrp="1"/>
          </p:cNvSpPr>
          <p:nvPr>
            <p:ph idx="1"/>
          </p:nvPr>
        </p:nvSpPr>
        <p:spPr>
          <a:xfrm>
            <a:off x="0" y="1371600"/>
            <a:ext cx="9144000" cy="5486400"/>
          </a:xfrm>
          <a:solidFill>
            <a:schemeClr val="accent1">
              <a:lumMod val="20000"/>
              <a:lumOff val="80000"/>
            </a:schemeClr>
          </a:solidFill>
        </p:spPr>
        <p:txBody>
          <a:bodyPr>
            <a:normAutofit/>
          </a:bodyPr>
          <a:lstStyle/>
          <a:p>
            <a:r>
              <a:rPr lang="en-US" sz="2400" dirty="0" smtClean="0"/>
              <a:t>Data </a:t>
            </a:r>
            <a:r>
              <a:rPr lang="en-US" sz="2400" dirty="0" err="1" smtClean="0"/>
              <a:t>analysed</a:t>
            </a:r>
            <a:r>
              <a:rPr lang="en-US" sz="2400" dirty="0" smtClean="0"/>
              <a:t> of sales in country : United States</a:t>
            </a:r>
          </a:p>
          <a:p>
            <a:r>
              <a:rPr lang="en-US" sz="2400" dirty="0" smtClean="0"/>
              <a:t>Yearly </a:t>
            </a:r>
            <a:r>
              <a:rPr lang="en-US" sz="2400" dirty="0" err="1" smtClean="0"/>
              <a:t>scaler</a:t>
            </a:r>
            <a:endParaRPr lang="en-US" sz="2400" dirty="0" smtClean="0"/>
          </a:p>
          <a:p>
            <a:r>
              <a:rPr lang="en-US" sz="2400" dirty="0" smtClean="0"/>
              <a:t>Cards –</a:t>
            </a:r>
          </a:p>
          <a:p>
            <a:pPr>
              <a:buNone/>
            </a:pPr>
            <a:r>
              <a:rPr lang="en-US" sz="2400" dirty="0" smtClean="0"/>
              <a:t>     Total sales count --2019 : 2588</a:t>
            </a:r>
          </a:p>
          <a:p>
            <a:pPr>
              <a:buNone/>
            </a:pPr>
            <a:r>
              <a:rPr lang="en-US" sz="2400" dirty="0"/>
              <a:t> </a:t>
            </a:r>
            <a:r>
              <a:rPr lang="en-US" sz="2400" dirty="0" smtClean="0"/>
              <a:t>                                      2020 : 3313</a:t>
            </a:r>
          </a:p>
          <a:p>
            <a:pPr>
              <a:buNone/>
            </a:pPr>
            <a:r>
              <a:rPr lang="en-US" sz="2400" dirty="0"/>
              <a:t> </a:t>
            </a:r>
            <a:r>
              <a:rPr lang="en-US" sz="2400" dirty="0" smtClean="0"/>
              <a:t>    Yearly profit        -- 2019 : 81.82 k</a:t>
            </a:r>
          </a:p>
          <a:p>
            <a:pPr>
              <a:buNone/>
            </a:pPr>
            <a:r>
              <a:rPr lang="en-US" sz="2400" dirty="0"/>
              <a:t> </a:t>
            </a:r>
            <a:r>
              <a:rPr lang="en-US" sz="2400" dirty="0" smtClean="0"/>
              <a:t>                                      2020 : 93.44 k</a:t>
            </a:r>
          </a:p>
          <a:p>
            <a:r>
              <a:rPr lang="en-US" sz="2400" dirty="0" smtClean="0"/>
              <a:t>Pie chart  - Different payment modes used</a:t>
            </a:r>
          </a:p>
          <a:p>
            <a:r>
              <a:rPr lang="en-US" sz="2400" dirty="0" smtClean="0"/>
              <a:t>Line graph – Sum of sales city wise</a:t>
            </a:r>
          </a:p>
          <a:p>
            <a:r>
              <a:rPr lang="en-US" sz="2400" dirty="0" smtClean="0"/>
              <a:t>Donut chart – Profit in each segment</a:t>
            </a:r>
          </a:p>
          <a:p>
            <a:r>
              <a:rPr lang="en-US" sz="2400" dirty="0" smtClean="0"/>
              <a:t>Bar stack chart </a:t>
            </a:r>
            <a:r>
              <a:rPr lang="en-US" sz="2400" dirty="0"/>
              <a:t> </a:t>
            </a:r>
            <a:r>
              <a:rPr lang="en-US" sz="2400" dirty="0" smtClean="0"/>
              <a:t>- Choice in product categories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2">
              <a:lumMod val="20000"/>
              <a:lumOff val="80000"/>
            </a:schemeClr>
          </a:solidFill>
        </p:spPr>
        <p:txBody>
          <a:bodyPr/>
          <a:lstStyle/>
          <a:p>
            <a:pPr algn="l"/>
            <a:r>
              <a:rPr lang="en-US" b="1" dirty="0" smtClean="0">
                <a:solidFill>
                  <a:schemeClr val="bg1"/>
                </a:solidFill>
              </a:rPr>
              <a:t>CONCLUSION</a:t>
            </a:r>
            <a:endParaRPr lang="en-US" b="1" dirty="0">
              <a:solidFill>
                <a:schemeClr val="bg1"/>
              </a:solidFill>
            </a:endParaRPr>
          </a:p>
        </p:txBody>
      </p:sp>
      <p:sp>
        <p:nvSpPr>
          <p:cNvPr id="3" name="Content Placeholder 2"/>
          <p:cNvSpPr>
            <a:spLocks noGrp="1"/>
          </p:cNvSpPr>
          <p:nvPr>
            <p:ph idx="1"/>
          </p:nvPr>
        </p:nvSpPr>
        <p:spPr>
          <a:xfrm>
            <a:off x="0" y="1371600"/>
            <a:ext cx="9144000" cy="5486400"/>
          </a:xfrm>
          <a:solidFill>
            <a:schemeClr val="accent1">
              <a:lumMod val="20000"/>
              <a:lumOff val="80000"/>
            </a:schemeClr>
          </a:solidFill>
        </p:spPr>
        <p:txBody>
          <a:bodyPr>
            <a:normAutofit/>
          </a:bodyPr>
          <a:lstStyle/>
          <a:p>
            <a:pPr>
              <a:buNone/>
            </a:pPr>
            <a:r>
              <a:rPr lang="en-US" sz="2800" dirty="0" smtClean="0"/>
              <a:t>    So after visualizing the sales data, here is the conclusion</a:t>
            </a:r>
          </a:p>
          <a:p>
            <a:pPr>
              <a:buNone/>
            </a:pPr>
            <a:r>
              <a:rPr lang="en-US" sz="2800" dirty="0" smtClean="0"/>
              <a:t>    The company is having its sales in different region in U.S. with more in some and less in others, as per line chart need to focus on more outlets in cities with higher sales. Payment mode still </a:t>
            </a:r>
            <a:r>
              <a:rPr lang="en-US" sz="2800" dirty="0" err="1" smtClean="0"/>
              <a:t>hzave</a:t>
            </a:r>
            <a:r>
              <a:rPr lang="en-US" sz="2800" dirty="0" smtClean="0"/>
              <a:t> more COD so need to put COD for every product to strengthen bonds with customers. 48% sales are from consumer segment need to focus more on the same. Category wise office supplies are more in demand, can diversify in the same with more variety.</a:t>
            </a:r>
          </a:p>
          <a:p>
            <a:pPr>
              <a:buNone/>
            </a:pPr>
            <a:r>
              <a:rPr lang="en-US" sz="2800" dirty="0"/>
              <a:t> </a:t>
            </a:r>
            <a:r>
              <a:rPr lang="en-US" sz="2800" dirty="0" smtClean="0"/>
              <a:t>    Overall the yearly sales and profit are increasing which shows good growth for the </a:t>
            </a:r>
            <a:r>
              <a:rPr lang="en-US" sz="2800" dirty="0" err="1" smtClean="0"/>
              <a:t>company,can</a:t>
            </a:r>
            <a:r>
              <a:rPr lang="en-US" sz="2800" dirty="0" smtClean="0"/>
              <a:t> still get better.</a:t>
            </a:r>
          </a:p>
          <a:p>
            <a:pPr>
              <a:buNone/>
            </a:pPr>
            <a:r>
              <a:rPr lang="en-US" sz="2800" dirty="0"/>
              <a:t> </a:t>
            </a:r>
            <a:r>
              <a:rPr lang="en-US" sz="2800" dirty="0" smtClean="0"/>
              <a:t>    THANKYOU!   </a:t>
            </a:r>
          </a:p>
          <a:p>
            <a:pPr>
              <a:buNone/>
            </a:pPr>
            <a:endParaRPr lang="en-US" dirty="0"/>
          </a:p>
          <a:p>
            <a:pPr>
              <a:buNone/>
            </a:pPr>
            <a:endParaRPr lang="en-US" dirty="0" smtClean="0"/>
          </a:p>
          <a:p>
            <a:pPr>
              <a:buNone/>
            </a:pP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TotalTime>
  <Words>221</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SALES ANALYSIS PROJECT</vt:lpstr>
      <vt:lpstr>CONTENT </vt:lpstr>
      <vt:lpstr>   INTRODUCTION : Data used is of HNI corporation for this sales analysis project. The data includes details about  companies sales in United States. Date is of two years 2019,2020 with information of sales done city wise, region wise including order date, ID, product details,ship date,payment mode, quantity of purchase.   OBJECTIVE: Data is analysed yearly starting with the total sales done in an year with yearly profit and other visualization of payment choices product in demand segment wise,category wise.   </vt:lpstr>
      <vt:lpstr>REPORT</vt:lpstr>
      <vt:lpstr>REPORT</vt:lpstr>
      <vt:lpstr>DATA INSIGHTS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c:creator>
  <cp:lastModifiedBy>win</cp:lastModifiedBy>
  <cp:revision>75</cp:revision>
  <dcterms:created xsi:type="dcterms:W3CDTF">2024-03-11T13:09:49Z</dcterms:created>
  <dcterms:modified xsi:type="dcterms:W3CDTF">2024-03-12T18:12:12Z</dcterms:modified>
</cp:coreProperties>
</file>