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59BBF6-8C9E-4770-B240-02A56E07DE73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C67A1FE-A1C0-45F1-BB89-C57C9C2CE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CRACKING HASHES WITH HASHCAT</a:t>
            </a:r>
            <a:endParaRPr lang="en-US" sz="5400" b="1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785794"/>
            <a:ext cx="3786214" cy="2428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282" y="357166"/>
            <a:ext cx="92869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STEP 1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1214414" y="357166"/>
            <a:ext cx="714380" cy="285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Screenshot 2024-07-21 17373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214290"/>
            <a:ext cx="5934585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85720" y="5143512"/>
            <a:ext cx="92869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STEP 2</a:t>
            </a:r>
            <a:endParaRPr lang="en-US" b="1" dirty="0"/>
          </a:p>
        </p:txBody>
      </p:sp>
      <p:sp>
        <p:nvSpPr>
          <p:cNvPr id="16" name="Right Arrow 15"/>
          <p:cNvSpPr/>
          <p:nvPr/>
        </p:nvSpPr>
        <p:spPr>
          <a:xfrm>
            <a:off x="1285852" y="5143512"/>
            <a:ext cx="785818" cy="285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creenshot 2024-07-21 2022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5072074"/>
            <a:ext cx="6643734" cy="642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85720" y="1214422"/>
            <a:ext cx="1571636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First we need to identify the hash type. Using the hash-identifier we can check for the most to least possible hash types and work our way from there.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71736" y="5929330"/>
            <a:ext cx="557216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Using the hashcat tool we use the SHA-1 hash type and check for possible hashes using the sqlmap wordlist.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21 2021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57166"/>
            <a:ext cx="6572296" cy="4786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14282" y="1142984"/>
            <a:ext cx="107153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STEP 3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1357290" y="1071546"/>
            <a:ext cx="714380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14546" y="5357826"/>
            <a:ext cx="664373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b="1" dirty="0" smtClean="0"/>
              <a:t>The hashcat has been launched and it has cracked the hash and found the password which is (flag 1) in this scenario.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</TotalTime>
  <Words>81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   CRACKING HASHES WITH HASHCAT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Sourav</dc:creator>
  <cp:lastModifiedBy>Sourav</cp:lastModifiedBy>
  <cp:revision>21</cp:revision>
  <dcterms:created xsi:type="dcterms:W3CDTF">2024-07-21T18:12:04Z</dcterms:created>
  <dcterms:modified xsi:type="dcterms:W3CDTF">2024-07-22T18:34:32Z</dcterms:modified>
</cp:coreProperties>
</file>