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550F8E-8DAB-4927-BE3B-2DC1E32AFAE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DF76ABC-8D02-42E2-AB8E-1E3E16377D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400" b="1" dirty="0" smtClean="0"/>
              <a:t>CRACKING HASHES USING HASHCAT</a:t>
            </a:r>
            <a:endParaRPr lang="en-US" sz="5400" b="1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14290"/>
            <a:ext cx="4071966" cy="3643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828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357166"/>
            <a:ext cx="5643602" cy="385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85786" y="857232"/>
            <a:ext cx="12144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071670" y="785794"/>
            <a:ext cx="928694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158" y="1428736"/>
            <a:ext cx="2500330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Same as before cracking the hash type we need to find the hash type or format using hash-identifier, you can also use tools from online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572008"/>
            <a:ext cx="150019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2071670" y="4500570"/>
            <a:ext cx="857256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shot 2024-07-21 1837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429132"/>
            <a:ext cx="4500594" cy="642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428860" y="5214950"/>
            <a:ext cx="557216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Using hashcat and using the MD5 module the famous rockyou.txt wordlist to crack the hash and get the password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4-07-21 1837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428604"/>
            <a:ext cx="6528535" cy="4500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5720" y="1142984"/>
            <a:ext cx="12144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1571604" y="1071546"/>
            <a:ext cx="642942" cy="4286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714488"/>
            <a:ext cx="1500198" cy="4185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The hashcat has been launched and its cracking the password. You can checkout the status. If you get exhausted it probably means the wordlist or the hash-type isn't appropriate so also try the least possible hashes mentioned by hashcat</a:t>
            </a:r>
            <a:endParaRPr lang="en-US" sz="1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</TotalTime>
  <Words>96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CRACKING HASHES USING HASHCAT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Sourav</dc:creator>
  <cp:lastModifiedBy>Sourav</cp:lastModifiedBy>
  <cp:revision>10</cp:revision>
  <dcterms:created xsi:type="dcterms:W3CDTF">2024-07-23T16:14:14Z</dcterms:created>
  <dcterms:modified xsi:type="dcterms:W3CDTF">2024-07-23T16:26:23Z</dcterms:modified>
</cp:coreProperties>
</file>