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3FE35-3CA2-4024-969E-AF3C149ABA4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FED4F4-CD23-4385-A002-76F4B6F8D64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3FE35-3CA2-4024-969E-AF3C149ABA4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D4F4-CD23-4385-A002-76F4B6F8D6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3FE35-3CA2-4024-969E-AF3C149ABA4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D4F4-CD23-4385-A002-76F4B6F8D6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943FE35-3CA2-4024-969E-AF3C149ABA4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56FED4F4-CD23-4385-A002-76F4B6F8D64D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3FE35-3CA2-4024-969E-AF3C149ABA4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D4F4-CD23-4385-A002-76F4B6F8D64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3FE35-3CA2-4024-969E-AF3C149ABA4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D4F4-CD23-4385-A002-76F4B6F8D64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D4F4-CD23-4385-A002-76F4B6F8D64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3FE35-3CA2-4024-969E-AF3C149ABA4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3FE35-3CA2-4024-969E-AF3C149ABA4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D4F4-CD23-4385-A002-76F4B6F8D64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3FE35-3CA2-4024-969E-AF3C149ABA4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D4F4-CD23-4385-A002-76F4B6F8D6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943FE35-3CA2-4024-969E-AF3C149ABA4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6FED4F4-CD23-4385-A002-76F4B6F8D64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3FE35-3CA2-4024-969E-AF3C149ABA4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FED4F4-CD23-4385-A002-76F4B6F8D64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943FE35-3CA2-4024-969E-AF3C149ABA4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56FED4F4-CD23-4385-A002-76F4B6F8D64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sz="5400" b="1" smtClean="0"/>
              <a:t>CRACKING HASHES USING HASHCAT</a:t>
            </a:r>
            <a:endParaRPr lang="en-US" sz="5400" b="1" dirty="0"/>
          </a:p>
        </p:txBody>
      </p:sp>
      <p:pic>
        <p:nvPicPr>
          <p:cNvPr id="5" name="Picture 4" descr="imag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18" y="357166"/>
            <a:ext cx="5572164" cy="371477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2024-07-21 18384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08" y="520782"/>
            <a:ext cx="6500858" cy="419410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" name="Picture 4" descr="Screenshot 2024-07-21 19421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32" y="5072074"/>
            <a:ext cx="5000660" cy="6429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85720" y="857232"/>
            <a:ext cx="107157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STEP 1</a:t>
            </a:r>
            <a:endParaRPr lang="en-US" b="1" dirty="0"/>
          </a:p>
        </p:txBody>
      </p:sp>
      <p:sp>
        <p:nvSpPr>
          <p:cNvPr id="7" name="Right Arrow 6"/>
          <p:cNvSpPr/>
          <p:nvPr/>
        </p:nvSpPr>
        <p:spPr>
          <a:xfrm>
            <a:off x="1428728" y="857232"/>
            <a:ext cx="500066" cy="35719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5720" y="5214950"/>
            <a:ext cx="107157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STEP </a:t>
            </a:r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9" name="Right Arrow 8"/>
          <p:cNvSpPr/>
          <p:nvPr/>
        </p:nvSpPr>
        <p:spPr>
          <a:xfrm>
            <a:off x="1428728" y="5214950"/>
            <a:ext cx="500066" cy="35719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28596" y="1571612"/>
            <a:ext cx="1357322" cy="24622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/>
              <a:t>Using hash-identifier to check for possible hash-types. If the possible ones don’t work , do checkout the least possible ones as well.</a:t>
            </a:r>
            <a:endParaRPr lang="en-US" sz="1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2024-07-21 19355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488" y="428604"/>
            <a:ext cx="5715008" cy="54292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357158" y="1357298"/>
            <a:ext cx="114300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STEP 3</a:t>
            </a:r>
            <a:endParaRPr lang="en-US" b="1" dirty="0"/>
          </a:p>
        </p:txBody>
      </p:sp>
      <p:sp>
        <p:nvSpPr>
          <p:cNvPr id="6" name="Right Arrow 5"/>
          <p:cNvSpPr/>
          <p:nvPr/>
        </p:nvSpPr>
        <p:spPr>
          <a:xfrm>
            <a:off x="1571604" y="1285860"/>
            <a:ext cx="1143008" cy="50006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28596" y="2071678"/>
            <a:ext cx="2143140" cy="16004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/>
              <a:t>The hash has been cracked and the password is EARTH. We has cracked the hash using the SHA2-256 Algorithm and the rockyou.txt wordlist</a:t>
            </a:r>
            <a:endParaRPr lang="en-US" sz="1400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7</TotalTime>
  <Words>58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Paper</vt:lpstr>
      <vt:lpstr>CRACKING HASHES USING HASHCAT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Sourav</dc:creator>
  <cp:lastModifiedBy>Sourav</cp:lastModifiedBy>
  <cp:revision>7</cp:revision>
  <dcterms:created xsi:type="dcterms:W3CDTF">2024-07-23T16:27:01Z</dcterms:created>
  <dcterms:modified xsi:type="dcterms:W3CDTF">2024-07-23T16:34:54Z</dcterms:modified>
</cp:coreProperties>
</file>