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5EC8898-5074-4784-B64A-A2DFD9A54DA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8896273-53FC-46E2-86F9-07A752582AE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CRACKING HASHES USING HASHCAT</a:t>
            </a:r>
            <a:endParaRPr lang="en-US" b="1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357166"/>
            <a:ext cx="5286412" cy="43577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21 1939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428604"/>
            <a:ext cx="6500858" cy="4155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shot 2024-07-21 1949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4857760"/>
            <a:ext cx="5143536" cy="857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57158" y="785794"/>
            <a:ext cx="10715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072074"/>
            <a:ext cx="10715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1500166" y="714356"/>
            <a:ext cx="714380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428728" y="5000636"/>
            <a:ext cx="714380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8596" y="1428736"/>
            <a:ext cx="164307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Same as before……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21 1950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500042"/>
            <a:ext cx="6357982" cy="4929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7158" y="1142984"/>
            <a:ext cx="100013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STEP 4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1500166" y="1071546"/>
            <a:ext cx="714380" cy="5000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1785926"/>
            <a:ext cx="1357322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Password is as shown  Galaxy.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Wordlist used = rockyou.txt</a:t>
            </a:r>
          </a:p>
          <a:p>
            <a:pPr algn="ctr"/>
            <a:endParaRPr lang="en-US" sz="1400" b="1" smtClean="0"/>
          </a:p>
          <a:p>
            <a:pPr algn="ctr"/>
            <a:r>
              <a:rPr lang="en-US" sz="1400" b="1" smtClean="0"/>
              <a:t>Hash-type </a:t>
            </a:r>
            <a:r>
              <a:rPr lang="en-US" sz="1400" b="1" dirty="0" smtClean="0"/>
              <a:t>= MD4</a:t>
            </a:r>
            <a:endParaRPr lang="en-US" sz="1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</TotalTime>
  <Words>27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CRACKING HASHES USING HASHCAT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Sourav</dc:creator>
  <cp:lastModifiedBy>Sourav</cp:lastModifiedBy>
  <cp:revision>9</cp:revision>
  <dcterms:created xsi:type="dcterms:W3CDTF">2024-07-23T16:35:08Z</dcterms:created>
  <dcterms:modified xsi:type="dcterms:W3CDTF">2024-07-23T16:42:38Z</dcterms:modified>
</cp:coreProperties>
</file>