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3143455a-e069-4991-bf93-1c93bb177db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40efcc6-d208-4687-aeaa-129e42afc68a/8b265c35ff66e916d687?bookmarkGuid=8ebb3e33-5c4f-423d-8de9-6265e717b681&amp;bookmarkUsage=1&amp;ctid=76a2ae5a-9f00-4f6b-95ed-5d33d77c4d61&amp;fromEntryPoint=export&quot;"/>
    <we:property name="reportState" value="&quot;CONNECTED&quot;"/>
    <we:property name="artifactViewState" value="&quot;live&quot;"/>
    <we:property name="reportEmbeddedTime" value="&quot;2025-04-24T07:08:33.237Z&quot;"/>
    <we:property name="creatorSessionId" value="&quot;6291a482-5852-43d7-a518-f6a2e0e2c91c&quot;"/>
    <we:property name="creatorUserId" value="&quot;100320020E73E81B&quot;"/>
    <we:property name="creatorTenantId" value="&quot;76a2ae5a-9f00-4f6b-95ed-5d33d77c4d61&quot;"/>
    <we:property name="pageDisplayName" value="&quot;Page 1&quot;"/>
    <we:property name="pageName" value="&quot;8b265c35ff66e916d687&quot;"/>
    <we:property name="reportName" value="&quot;Project_sales&quot;"/>
    <we:property name="isVisualContainerHeaderHidden" value="false"/>
    <we:property name="isFiltersActionButtonVisible" value="true"/>
    <we:property name="initialStateBookmark" value="&quot;H4sIAAAAAAAAA+1Y3W/bOAz/Vwa97MU4+CN2nL51uR4w7PqxZtgeDsVAW1SqzbFyktxbFvR/HyXbW5qmaRZ0QA7dm01S1I8/UhTtJePSzCtYnMEM2RF7pdTnGejPLyIWsLqTnZ+/OT2+fPPx7Pj0hMRqbqWqDTtaMgt6iva9NA1UzgMJ/7kKGFTVBUzdm4DKYMDmqI2qoZJfsTUmldUN3gYMv8wrpcG5nFiw6NzekDm9097RHwntCKWVNzjB0rbSvIiztExSIbIMR1HGs3xIZqY18Mg2mjjXfvuxqi3ImrZxsjIUAjmKNIKwiBLkAr2tkJXtTIrFyZe5pugo5sXcsXLMb6AukTMfgkbTIl6yUwTTaB/HyR3FRDW6xEsUXlVbaReOXTDYLTHslgi50Iro8rpLvMG6QS++Vv+NNRJBnB2Ft1ckMbKeVh2fP0J718IrQTtoqvhEpLgQaIHSHPWrhY/iT6l7OuNgDegviYAgkyrBFJM0Cwc5H2YxJlAO4CConkCF5sVbev7/kr0aQ0t3OBKCh8koDyEZxljEMeQHQffDlR18xzEm0VRpWRLj61DGqmpm9a5IjCembIxVMxf2GhinIPlH3+/2SH8BenwN2h5ACayet75vkvrTSmfsaG1h/UoeqQJJnw2HPOIiyxM+KKgJD0Z5uX8J7oOXu1tlDeoCQe+TalPJEvWdRDMKeeqTRxuBj2LebiSx1Svu1eiDXLK/JQXe+n4PVePcvqScyvKlS5tPnMGqr5Z77oylI2EnHuXE2z3i3N/BnWsX8saq8MZm75rYwnFbBogRD+OcR8UQOMTJiDrTo2Xw1B1gE8oZjQLXDx394ECa4qN1WdEw85x60KOZbKsuhRBLHA1CzBLgeTGI+P3m046+SxbHohDDAR9leRlDEUdpEjl5NwZvVAeHUR8kuH963qn5GcFpY/VnvB+rKft/aTXzxt3gb5ri3wYpI+uFMekV9Py2f9jqybl46MYIWFuw/mh1C4rVBXfi/2FNhdT3ul0rpn3xgLbeU0GPQ0isOHNbnT/pofkOpNh+Uihf7Cj1dduGHa+QtCOr5ObDNTpInqaaS9tBer3G10/0+l2Z9EFAUeEWD301ddfRQc91oqlrrJ5JR/25qa4MBxwxD1Oa6DIRC4yS+Nl+WLgfJmjvQenEvz8rnpLFK984bjcP4KqxZg4lXkCNGyZnyjTU3LG/dV52P6aY34PSIbt2toN9B+4bWfM3PFMTAAA=&quot;"/>
    <we:property name="bookmark" value="&quot;H4sIAAAAAAAAA+1Y32/bNhD+Vwq+9EUY9Nty3lavAwa0XVoX7UMRDCfy6KiVRY2ksnqG//ceKSl1HMdJjRTwkPlJujsev/vueDx5zURl2hpWb2CJ7Iy9UOrLEvSXZxELWNPLeJTwsEiTaFKUk5B+aYikVa2tVGPY2ZpZ0Au0HyrTQe0ckfDTRcCgrs9h4d4k1AYD1qI2qoG6+hd7Y1JZ3eEmYPi1rZUG53JuwaJze0Xm9E4Qol8S2hG4ra5wjtz20qKM84wnmZR5jtMoF3kxITPTG3hke02ca7/9TDUWqoa2cTIeSokCZRZBWEYJConeVla1HUzK1cuvraboKOZV68j5VVxBw1EwH4JG0yNes9cIptM+jpc3FHPVaY7vUHpVYyu7csSDwWGJYRsi5Fwrosvr3uEVNh168aX6Z6aRCBLsLNxckMRUzaIe+Pwe2vseHgftoKnyM5HiQqAFSgvUL1Y+it8qPdIZBztAf0oEBJlUCWaYZHmYFmKSx5gAT+EkqJ5DjebZW3r+75K9HUNPdziVUoTJtAghmcRYxjEUJ0H33ZUdXOOYkWihdMWJ8V0oM1V3y+ahSIwnhnfGqqULeweMU5D8L9/2jkh/CXp2CdqeQAlsn7exb5L681ZnHGjtYf1MHqkCSZ9PJiISMi8SkZbUhNNpwY8vwWPwCner7EBdIehjUm3qiqO+kWhGIS988mgj8FG0/UYV9nolvBp9kGv2qqLAe98foO6c2+eU04o/d2nziTNYj9Vyy52xdCTs3KOce7t7nPs7eHDtQt5bFd7YHF0TBzjuywAxEmFciKicgIA4mVJnurcMHrsD7EO5pFHg8q6jH5xIU7y3LmsaZp5SD7o3k33VZRAixynNrXkCoijTSNxuPv0EvGZxLEs5ScU0L3gMZRxlSeTkwzS8Vx2cRn2Q4Pbpea/aNwSnj9Wf8XGspuz/rtXSGw/zv+nKvzukjOwWxnxU0PPb8eGgJ+firhsjYH3B+qM1LCi3F9yI/7s1FdLY6x5aMf2LB3TwngpGHLLCWjC31Z+PemiugZSHTwrli51lvm77sOMtkh7IKrn5eIkOkqepEZUdIP2xw9cP9PqHMumDgLLGAx7Gahquo5Oe62TXNFg/kY76Y1MdD1OBWIQZTXS5jCVGSfxkPyzc/yZob0EZxP9/Vjwmixe+cWz2D+Cqs6YFjufQ4J7JmTINjXDsH5yX3R9T1+PyZvMNgJGp7ioTAAA=&quot;"/>
    <we:property name="datasetId" value="&quot;db67f067-954e-4a74-9f62-671129437b19&quot;"/>
    <we:property name="embedUrl" value="&quot;/reportEmbed?reportId=740efcc6-d208-4687-aeaa-129e42afc68a&amp;config=eyJjbHVzdGVyVXJsIjoiaHR0cHM6Ly9XQUJJLU5PUlRILUVVUk9QRS1DLVBSSU1BUlktcmVkaXJlY3QuYW5hbHlzaXMud2luZG93cy5uZXQiLCJlbWJlZEZlYXR1cmVzIjp7InVzYWdlTWV0cmljc1ZOZXh0Ijp0cnVlfX0%3D&amp;disableSensitivityBanner=true&amp;storytellingChangeViewModeShortcutKeys=true&quot;"/>
    <we:property name="backgroundColor" value="&quot;#F9F5F5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Tomar, Shristi</cp:lastModifiedBy>
  <cp:revision>3</cp:revision>
  <dcterms:created xsi:type="dcterms:W3CDTF">2018-06-07T21:39:02Z</dcterms:created>
  <dcterms:modified xsi:type="dcterms:W3CDTF">2025-04-24T07:08:53Z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