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58" r:id="rId8"/>
    <p:sldId id="263" r:id="rId9"/>
    <p:sldId id="270" r:id="rId10"/>
    <p:sldId id="265"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71F07B7-1B33-413A-B0C3-53536E64DE57}" type="datetimeFigureOut">
              <a:rPr lang="en-US" smtClean="0"/>
              <a:t>9/18/2023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7C2BBD1-BC3C-45B7-BC28-B7973A17587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1F07B7-1B33-413A-B0C3-53536E64DE57}" type="datetimeFigureOut">
              <a:rPr lang="en-US" smtClean="0"/>
              <a:t>9/18/2023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7C2BBD1-BC3C-45B7-BC28-B7973A17587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1F07B7-1B33-413A-B0C3-53536E64DE57}" type="datetimeFigureOut">
              <a:rPr lang="en-US" smtClean="0"/>
              <a:t>9/18/2023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7C2BBD1-BC3C-45B7-BC28-B7973A17587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1F07B7-1B33-413A-B0C3-53536E64DE57}" type="datetimeFigureOut">
              <a:rPr lang="en-US" smtClean="0"/>
              <a:t>9/18/2023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7C2BBD1-BC3C-45B7-BC28-B7973A17587A}"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71F07B7-1B33-413A-B0C3-53536E64DE57}" type="datetimeFigureOut">
              <a:rPr lang="en-US" smtClean="0"/>
              <a:t>9/18/2023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7C2BBD1-BC3C-45B7-BC28-B7973A17587A}"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71F07B7-1B33-413A-B0C3-53536E64DE57}" type="datetimeFigureOut">
              <a:rPr lang="en-US" smtClean="0"/>
              <a:t>9/18/2023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7C2BBD1-BC3C-45B7-BC28-B7973A17587A}"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71F07B7-1B33-413A-B0C3-53536E64DE57}" type="datetimeFigureOut">
              <a:rPr lang="en-US" smtClean="0"/>
              <a:t>9/18/2023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7C2BBD1-BC3C-45B7-BC28-B7973A17587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71F07B7-1B33-413A-B0C3-53536E64DE57}" type="datetimeFigureOut">
              <a:rPr lang="en-US" smtClean="0"/>
              <a:t>9/18/2023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7C2BBD1-BC3C-45B7-BC28-B7973A17587A}"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71F07B7-1B33-413A-B0C3-53536E64DE57}" type="datetimeFigureOut">
              <a:rPr lang="en-US" smtClean="0"/>
              <a:t>9/18/2023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7C2BBD1-BC3C-45B7-BC28-B7973A17587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71F07B7-1B33-413A-B0C3-53536E64DE57}" type="datetimeFigureOut">
              <a:rPr lang="en-US" smtClean="0"/>
              <a:t>9/18/2023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7C2BBD1-BC3C-45B7-BC28-B7973A17587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71F07B7-1B33-413A-B0C3-53536E64DE57}" type="datetimeFigureOut">
              <a:rPr lang="en-US" smtClean="0"/>
              <a:t>9/18/2023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7C2BBD1-BC3C-45B7-BC28-B7973A17587A}"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71F07B7-1B33-413A-B0C3-53536E64DE57}" type="datetimeFigureOut">
              <a:rPr lang="en-US" smtClean="0"/>
              <a:t>9/18/2023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7C2BBD1-BC3C-45B7-BC28-B7973A17587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www.linkedin.com/posts/aagupta_runway-the-video-ai-leader-activity-7058651231904301056-QqqS" TargetMode="External"/><Relationship Id="rId3" Type="http://schemas.openxmlformats.org/officeDocument/2006/relationships/hyperlink" Target="https://easywithai.com/ai-video-tools/runwayml/" TargetMode="External"/><Relationship Id="rId7" Type="http://schemas.openxmlformats.org/officeDocument/2006/relationships/hyperlink" Target="https://robottools.ai/software/runway/" TargetMode="External"/><Relationship Id="rId12" Type="http://schemas.openxmlformats.org/officeDocument/2006/relationships/hyperlink" Target="https://www.facebook.com/runwayml/photos/want-a-quick-way-to-learn-about-runwayml-get-started-with-these-newshort-videos-/1678623662270058/" TargetMode="External"/><Relationship Id="rId2" Type="http://schemas.openxmlformats.org/officeDocument/2006/relationships/hyperlink" Target="https://runwayml.com/" TargetMode="External"/><Relationship Id="rId1" Type="http://schemas.openxmlformats.org/officeDocument/2006/relationships/slideLayout" Target="../slideLayouts/slideLayout2.xml"/><Relationship Id="rId6" Type="http://schemas.openxmlformats.org/officeDocument/2006/relationships/hyperlink" Target="https://allthingsai.com/tool/runway" TargetMode="External"/><Relationship Id="rId11" Type="http://schemas.openxmlformats.org/officeDocument/2006/relationships/hyperlink" Target="https://www.youtube.com/watch?v=xH15JvgcCZo" TargetMode="External"/><Relationship Id="rId5" Type="http://schemas.openxmlformats.org/officeDocument/2006/relationships/hyperlink" Target="https://www.mlyearning.org/runway-ai/" TargetMode="External"/><Relationship Id="rId10" Type="http://schemas.openxmlformats.org/officeDocument/2006/relationships/hyperlink" Target="https://www.youtube.com/runwayml" TargetMode="External"/><Relationship Id="rId4" Type="http://schemas.openxmlformats.org/officeDocument/2006/relationships/hyperlink" Target="https://www.youtube.com/watch?v=cxS4pT16_XQ" TargetMode="External"/><Relationship Id="rId9" Type="http://schemas.openxmlformats.org/officeDocument/2006/relationships/hyperlink" Target="https://www.instagram.com/runwayapp/?hl=e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acebook.com/runwayml/photos/want-a-quick-way-to-learn-about-runwayml-get-started-with-these-newshort-videos-/1678623662270058/"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hashtag/runwayml" TargetMode="External"/><Relationship Id="rId2" Type="http://schemas.openxmlformats.org/officeDocument/2006/relationships/hyperlink" Target="https://www.youtube.com/runwayml" TargetMode="External"/><Relationship Id="rId1" Type="http://schemas.openxmlformats.org/officeDocument/2006/relationships/slideLayout" Target="../slideLayouts/slideLayout2.xml"/><Relationship Id="rId6" Type="http://schemas.openxmlformats.org/officeDocument/2006/relationships/hyperlink" Target="https://academy.runwayml.com/ai-magic-tools/upscale-images" TargetMode="External"/><Relationship Id="rId5" Type="http://schemas.openxmlformats.org/officeDocument/2006/relationships/hyperlink" Target="https://academy.runwayml.com/ai-magic-tools/text-to-image" TargetMode="External"/><Relationship Id="rId4" Type="http://schemas.openxmlformats.org/officeDocument/2006/relationships/hyperlink" Target="https://academy.runwayml.com/ai-training/using-your-mode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help.runwayml.com/hc/en-us/articles/4402117295763-Localhost-Network-AP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a:noAutofit/>
          </a:bodyPr>
          <a:lstStyle/>
          <a:p>
            <a:pPr algn="l"/>
            <a:r>
              <a:rPr lang="en-US" sz="2000" dirty="0" smtClean="0"/>
              <a:t>Introduction</a:t>
            </a:r>
          </a:p>
          <a:p>
            <a:pPr algn="l"/>
            <a:r>
              <a:rPr lang="en-US" sz="2000" dirty="0" smtClean="0"/>
              <a:t>Research and gather  detailed Information</a:t>
            </a:r>
          </a:p>
          <a:p>
            <a:pPr algn="l"/>
            <a:r>
              <a:rPr lang="en-US" sz="2000" dirty="0" smtClean="0"/>
              <a:t>Explore Real word Applications</a:t>
            </a:r>
          </a:p>
          <a:p>
            <a:pPr algn="l"/>
            <a:r>
              <a:rPr lang="en-US" sz="2000" dirty="0" smtClean="0"/>
              <a:t>Steps for use RunwayML AI Tool</a:t>
            </a:r>
          </a:p>
          <a:p>
            <a:pPr algn="l"/>
            <a:r>
              <a:rPr lang="en-US" sz="2000" dirty="0" smtClean="0"/>
              <a:t>Advantage and Disadvantages</a:t>
            </a:r>
          </a:p>
          <a:p>
            <a:pPr algn="l"/>
            <a:r>
              <a:rPr lang="en-US" sz="2000" dirty="0" smtClean="0"/>
              <a:t>Purpose</a:t>
            </a:r>
          </a:p>
          <a:p>
            <a:pPr algn="l"/>
            <a:r>
              <a:rPr lang="en-US" sz="2000" dirty="0" smtClean="0"/>
              <a:t>External references</a:t>
            </a:r>
          </a:p>
          <a:p>
            <a:pPr algn="l"/>
            <a:r>
              <a:rPr lang="en-US" sz="2000" dirty="0" smtClean="0"/>
              <a:t>Links to the official AI Tool website</a:t>
            </a:r>
          </a:p>
          <a:p>
            <a:pPr algn="l"/>
            <a:r>
              <a:rPr lang="en-US" sz="2000" dirty="0" smtClean="0"/>
              <a:t>Linkdin posts and discussion related to work</a:t>
            </a:r>
          </a:p>
          <a:p>
            <a:pPr algn="l"/>
            <a:r>
              <a:rPr lang="en-US" sz="2000" dirty="0" smtClean="0"/>
              <a:t>Relevant Facebook posts</a:t>
            </a:r>
          </a:p>
          <a:p>
            <a:pPr algn="l"/>
            <a:r>
              <a:rPr lang="en-US" sz="2000" dirty="0" smtClean="0"/>
              <a:t>Instagram posts</a:t>
            </a:r>
          </a:p>
          <a:p>
            <a:pPr algn="l"/>
            <a:r>
              <a:rPr lang="en-US" sz="2000" dirty="0" smtClean="0"/>
              <a:t>Youtube Videos</a:t>
            </a:r>
          </a:p>
          <a:p>
            <a:pPr algn="l"/>
            <a:r>
              <a:rPr lang="en-US" sz="2000" dirty="0" smtClean="0"/>
              <a:t>Webinar links</a:t>
            </a:r>
          </a:p>
          <a:p>
            <a:pPr algn="l"/>
            <a:endParaRPr lang="en-US" sz="2000" dirty="0" smtClean="0"/>
          </a:p>
          <a:p>
            <a:pPr algn="l"/>
            <a:endParaRPr lang="en-US" sz="2000" dirty="0" smtClean="0"/>
          </a:p>
          <a:p>
            <a:pPr algn="l"/>
            <a:endParaRPr lang="en-US" sz="2000" dirty="0" smtClean="0"/>
          </a:p>
          <a:p>
            <a:pPr algn="l"/>
            <a:endParaRPr lang="en-US" sz="2000" dirty="0"/>
          </a:p>
        </p:txBody>
      </p:sp>
      <p:sp>
        <p:nvSpPr>
          <p:cNvPr id="2" name="Title 1"/>
          <p:cNvSpPr>
            <a:spLocks noGrp="1"/>
          </p:cNvSpPr>
          <p:nvPr>
            <p:ph type="title"/>
          </p:nvPr>
        </p:nvSpPr>
        <p:spPr/>
        <p:txBody>
          <a:bodyPr>
            <a:normAutofit/>
          </a:bodyPr>
          <a:lstStyle/>
          <a:p>
            <a:r>
              <a:rPr lang="en-US" sz="2800" dirty="0" smtClean="0"/>
              <a:t>Contents:</a:t>
            </a:r>
            <a:endParaRPr lang="en-US" sz="2800" dirty="0"/>
          </a:p>
        </p:txBody>
      </p:sp>
    </p:spTree>
    <p:extLst>
      <p:ext uri="{BB962C8B-B14F-4D97-AF65-F5344CB8AC3E}">
        <p14:creationId xmlns:p14="http://schemas.microsoft.com/office/powerpoint/2010/main" val="280458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2000" dirty="0">
                <a:hlinkClick r:id="rId2"/>
              </a:rPr>
              <a:t>https://runwayml.com/</a:t>
            </a:r>
            <a:endParaRPr lang="en-US" sz="2000" dirty="0"/>
          </a:p>
          <a:p>
            <a:r>
              <a:rPr lang="en-US" sz="2000" dirty="0">
                <a:hlinkClick r:id="rId3"/>
              </a:rPr>
              <a:t>https://easywithai.com/ai-video-tools/runwayml/</a:t>
            </a:r>
            <a:endParaRPr lang="en-US" sz="2000" dirty="0"/>
          </a:p>
          <a:p>
            <a:r>
              <a:rPr lang="en-US" sz="2000" dirty="0">
                <a:hlinkClick r:id="rId4"/>
              </a:rPr>
              <a:t>https://www.youtube.com/watch?v=cxS4pT16_XQ</a:t>
            </a:r>
            <a:endParaRPr lang="en-US" sz="2000" dirty="0"/>
          </a:p>
          <a:p>
            <a:r>
              <a:rPr lang="en-US" sz="2000" dirty="0">
                <a:hlinkClick r:id="rId5"/>
              </a:rPr>
              <a:t>https://www.mlyearning.org/runway-ai/</a:t>
            </a:r>
            <a:endParaRPr lang="en-US" sz="2000" dirty="0"/>
          </a:p>
          <a:p>
            <a:r>
              <a:rPr lang="en-US" sz="2000" dirty="0">
                <a:hlinkClick r:id="rId6"/>
              </a:rPr>
              <a:t>https://allthingsai.com/tool/runway</a:t>
            </a:r>
            <a:endParaRPr lang="en-US" sz="2000" dirty="0"/>
          </a:p>
          <a:p>
            <a:r>
              <a:rPr lang="en-US" sz="2000" dirty="0">
                <a:hlinkClick r:id="rId7"/>
              </a:rPr>
              <a:t>https://robottools.ai/software/runway/</a:t>
            </a:r>
            <a:endParaRPr lang="en-US" sz="2000" dirty="0"/>
          </a:p>
          <a:p>
            <a:r>
              <a:rPr lang="en-US" sz="2000" dirty="0"/>
              <a:t>Linkdin:</a:t>
            </a:r>
          </a:p>
          <a:p>
            <a:r>
              <a:rPr lang="en-US" sz="2000" dirty="0">
                <a:hlinkClick r:id="rId8"/>
              </a:rPr>
              <a:t>https://www.linkedin.com/posts/aagupta_runway-the-video-ai-leader-activity-7058651231904301056-QqqS</a:t>
            </a:r>
            <a:endParaRPr lang="en-US" sz="2000" dirty="0"/>
          </a:p>
          <a:p>
            <a:r>
              <a:rPr lang="en-US" sz="2000" dirty="0"/>
              <a:t>Instagram:</a:t>
            </a:r>
          </a:p>
          <a:p>
            <a:r>
              <a:rPr lang="en-US" sz="2000" dirty="0">
                <a:hlinkClick r:id="rId9"/>
              </a:rPr>
              <a:t>https://www.instagram.com/runwayapp/?hl=en</a:t>
            </a:r>
            <a:endParaRPr lang="en-US" sz="2000" dirty="0"/>
          </a:p>
          <a:p>
            <a:r>
              <a:rPr lang="en-US" sz="2000" dirty="0"/>
              <a:t>Youtube:</a:t>
            </a:r>
          </a:p>
          <a:p>
            <a:r>
              <a:rPr lang="en-US" sz="2000" dirty="0">
                <a:hlinkClick r:id="rId10"/>
              </a:rPr>
              <a:t>https://www.youtube.com/runwayml</a:t>
            </a:r>
            <a:endParaRPr lang="en-US" sz="2000" dirty="0"/>
          </a:p>
          <a:p>
            <a:r>
              <a:rPr lang="en-US" sz="2000" dirty="0">
                <a:hlinkClick r:id="rId11"/>
              </a:rPr>
              <a:t>https://www.youtube.com/watch?v=xH15JvgcCZo</a:t>
            </a:r>
            <a:endParaRPr lang="en-US" sz="2000" dirty="0"/>
          </a:p>
          <a:p>
            <a:r>
              <a:rPr lang="en-US" sz="2000" dirty="0" smtClean="0"/>
              <a:t>Facebook:</a:t>
            </a:r>
            <a:r>
              <a:rPr lang="en-US" sz="2000" dirty="0">
                <a:hlinkClick r:id="rId12"/>
              </a:rPr>
              <a:t>https://www.facebook.com/runwayml/photos/want-a-quick-way-to-learn-about-runwayml-get-started-with-these-newshort-videos-/1678623662270058/</a:t>
            </a:r>
            <a:endParaRPr lang="en-US" sz="2000" dirty="0"/>
          </a:p>
          <a:p>
            <a:endParaRPr lang="en-US" sz="2000" dirty="0"/>
          </a:p>
          <a:p>
            <a:endParaRPr lang="en-US" sz="2000" dirty="0"/>
          </a:p>
        </p:txBody>
      </p:sp>
      <p:sp>
        <p:nvSpPr>
          <p:cNvPr id="2" name="Title 1"/>
          <p:cNvSpPr>
            <a:spLocks noGrp="1"/>
          </p:cNvSpPr>
          <p:nvPr>
            <p:ph type="title"/>
          </p:nvPr>
        </p:nvSpPr>
        <p:spPr/>
        <p:txBody>
          <a:bodyPr>
            <a:normAutofit/>
          </a:bodyPr>
          <a:lstStyle/>
          <a:p>
            <a:r>
              <a:rPr lang="en-US" sz="2800" dirty="0" smtClean="0">
                <a:solidFill>
                  <a:srgbClr val="FF0000"/>
                </a:solidFill>
              </a:rPr>
              <a:t>Links to the official AI tool websites</a:t>
            </a:r>
            <a:endParaRPr lang="en-US" sz="2800" dirty="0">
              <a:solidFill>
                <a:srgbClr val="FF0000"/>
              </a:solidFill>
            </a:endParaRPr>
          </a:p>
        </p:txBody>
      </p:sp>
    </p:spTree>
    <p:extLst>
      <p:ext uri="{BB962C8B-B14F-4D97-AF65-F5344CB8AC3E}">
        <p14:creationId xmlns:p14="http://schemas.microsoft.com/office/powerpoint/2010/main" val="2211849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hlinkClick r:id="rId2"/>
              </a:rPr>
              <a:t>https://www.facebook.com/runwayml/photos/want-a-quick-way-to-learn-about-runwayml-get-started-with-these-newshort-videos-/1678623662270058/</a:t>
            </a:r>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err="1" smtClean="0">
                <a:solidFill>
                  <a:srgbClr val="FF0000"/>
                </a:solidFill>
              </a:rPr>
              <a:t>Revelant</a:t>
            </a:r>
            <a:r>
              <a:rPr lang="en-US" dirty="0" smtClean="0">
                <a:solidFill>
                  <a:srgbClr val="FF0000"/>
                </a:solidFill>
              </a:rPr>
              <a:t> </a:t>
            </a:r>
            <a:r>
              <a:rPr lang="en-US" dirty="0" err="1" smtClean="0">
                <a:solidFill>
                  <a:srgbClr val="FF0000"/>
                </a:solidFill>
              </a:rPr>
              <a:t>facebook</a:t>
            </a:r>
            <a:r>
              <a:rPr lang="en-US" dirty="0" smtClean="0">
                <a:solidFill>
                  <a:srgbClr val="FF0000"/>
                </a:solidFill>
              </a:rPr>
              <a:t> posts</a:t>
            </a:r>
            <a:endParaRPr lang="en-US" dirty="0"/>
          </a:p>
        </p:txBody>
      </p:sp>
      <p:pic>
        <p:nvPicPr>
          <p:cNvPr id="2050" name="Picture 2" descr="No photo description availab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3733800"/>
            <a:ext cx="4316199"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501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000" dirty="0"/>
              <a:t>1.Text to </a:t>
            </a:r>
            <a:r>
              <a:rPr lang="en-US" sz="2000" dirty="0" smtClean="0"/>
              <a:t>Video</a:t>
            </a:r>
          </a:p>
          <a:p>
            <a:r>
              <a:rPr lang="en-US" sz="2000" dirty="0"/>
              <a:t>2.Video to Video</a:t>
            </a:r>
          </a:p>
          <a:p>
            <a:r>
              <a:rPr lang="en-US" sz="2000" dirty="0"/>
              <a:t>3.AI Training</a:t>
            </a:r>
          </a:p>
          <a:p>
            <a:r>
              <a:rPr lang="en-US" sz="2000" dirty="0"/>
              <a:t>4.Text to Image</a:t>
            </a:r>
          </a:p>
          <a:p>
            <a:r>
              <a:rPr lang="en-US" sz="2000" dirty="0"/>
              <a:t>5.Expand Image</a:t>
            </a:r>
          </a:p>
          <a:p>
            <a:r>
              <a:rPr lang="en-US" sz="2000" dirty="0"/>
              <a:t>6.Frame Interpolation</a:t>
            </a:r>
          </a:p>
          <a:p>
            <a:r>
              <a:rPr lang="en-US" sz="2000" dirty="0"/>
              <a:t>7.Erase and Replace</a:t>
            </a:r>
          </a:p>
          <a:p>
            <a:r>
              <a:rPr lang="en-US" sz="2000" dirty="0"/>
              <a:t>8.Infinite </a:t>
            </a:r>
            <a:r>
              <a:rPr lang="en-US" sz="2000" dirty="0" smtClean="0"/>
              <a:t>Image</a:t>
            </a:r>
          </a:p>
          <a:p>
            <a:r>
              <a:rPr lang="en-US" sz="2000" dirty="0"/>
              <a:t>9.Backdrop Remix</a:t>
            </a:r>
          </a:p>
          <a:p>
            <a:r>
              <a:rPr lang="en-US" sz="2000" dirty="0"/>
              <a:t>10.Image Variation</a:t>
            </a:r>
          </a:p>
          <a:p>
            <a:r>
              <a:rPr lang="en-US" sz="2000" dirty="0"/>
              <a:t>11.3D Texture</a:t>
            </a:r>
          </a:p>
          <a:p>
            <a:r>
              <a:rPr lang="en-US" sz="2000" dirty="0"/>
              <a:t>12.Inpainting</a:t>
            </a:r>
          </a:p>
          <a:p>
            <a:r>
              <a:rPr lang="en-US" sz="2000" dirty="0"/>
              <a:t>13.Color Grade</a:t>
            </a:r>
          </a:p>
          <a:p>
            <a:r>
              <a:rPr lang="en-US" sz="2000" dirty="0"/>
              <a:t>14.Clean Audio</a:t>
            </a:r>
          </a:p>
          <a:p>
            <a:endParaRPr lang="en-US" sz="2000" dirty="0"/>
          </a:p>
          <a:p>
            <a:endParaRPr lang="en-US" sz="2000" dirty="0"/>
          </a:p>
          <a:p>
            <a:endParaRPr lang="en-US" dirty="0"/>
          </a:p>
        </p:txBody>
      </p:sp>
      <p:sp>
        <p:nvSpPr>
          <p:cNvPr id="2" name="Title 1"/>
          <p:cNvSpPr>
            <a:spLocks noGrp="1"/>
          </p:cNvSpPr>
          <p:nvPr>
            <p:ph type="title"/>
          </p:nvPr>
        </p:nvSpPr>
        <p:spPr/>
        <p:txBody>
          <a:bodyPr>
            <a:normAutofit/>
          </a:bodyPr>
          <a:lstStyle/>
          <a:p>
            <a:r>
              <a:rPr lang="en-US" sz="2800" dirty="0">
                <a:solidFill>
                  <a:srgbClr val="FF0000"/>
                </a:solidFill>
              </a:rPr>
              <a:t>RunWayML AI Magic Tools</a:t>
            </a:r>
            <a:br>
              <a:rPr lang="en-US" sz="2800" dirty="0">
                <a:solidFill>
                  <a:srgbClr val="FF0000"/>
                </a:solidFill>
              </a:rPr>
            </a:br>
            <a:endParaRPr lang="en-US" sz="2800" dirty="0">
              <a:solidFill>
                <a:srgbClr val="FF0000"/>
              </a:solidFill>
            </a:endParaRPr>
          </a:p>
        </p:txBody>
      </p:sp>
    </p:spTree>
    <p:extLst>
      <p:ext uri="{BB962C8B-B14F-4D97-AF65-F5344CB8AC3E}">
        <p14:creationId xmlns:p14="http://schemas.microsoft.com/office/powerpoint/2010/main" val="3954924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hlinkClick r:id="rId2"/>
              </a:rPr>
              <a:t>https://www.youtube.com/runwayml</a:t>
            </a:r>
            <a:endParaRPr lang="en-US" sz="2000" dirty="0" smtClean="0"/>
          </a:p>
          <a:p>
            <a:r>
              <a:rPr lang="en-US" sz="2000" dirty="0" smtClean="0">
                <a:hlinkClick r:id="rId3"/>
              </a:rPr>
              <a:t>https://www.youtube.com/hashtag/runwayml</a:t>
            </a:r>
            <a:endParaRPr lang="en-US" sz="2000" dirty="0" smtClean="0"/>
          </a:p>
          <a:p>
            <a:r>
              <a:rPr lang="en-US" sz="2000" dirty="0" smtClean="0">
                <a:hlinkClick r:id="rId4"/>
              </a:rPr>
              <a:t>https://academy.runwayml.com/ai-training/using-your-model</a:t>
            </a:r>
            <a:endParaRPr lang="en-US" sz="2000" dirty="0" smtClean="0"/>
          </a:p>
          <a:p>
            <a:r>
              <a:rPr lang="en-US" sz="2000" dirty="0" smtClean="0">
                <a:hlinkClick r:id="rId5"/>
              </a:rPr>
              <a:t>https://academy.runwayml.com/ai-magic-tools/text-to-image</a:t>
            </a:r>
            <a:endParaRPr lang="en-US" sz="2000" dirty="0" smtClean="0"/>
          </a:p>
          <a:p>
            <a:r>
              <a:rPr lang="en-US" sz="2000" dirty="0" smtClean="0">
                <a:hlinkClick r:id="rId6"/>
              </a:rPr>
              <a:t>https://academy.runwayml.com/ai-magic-tools/upscale-images</a:t>
            </a:r>
            <a:endParaRPr lang="en-US" sz="2000" dirty="0" smtClean="0"/>
          </a:p>
          <a:p>
            <a:endParaRPr lang="en-US" sz="2000" dirty="0"/>
          </a:p>
        </p:txBody>
      </p:sp>
      <p:sp>
        <p:nvSpPr>
          <p:cNvPr id="2" name="Title 1"/>
          <p:cNvSpPr>
            <a:spLocks noGrp="1"/>
          </p:cNvSpPr>
          <p:nvPr>
            <p:ph type="title"/>
          </p:nvPr>
        </p:nvSpPr>
        <p:spPr/>
        <p:txBody>
          <a:bodyPr>
            <a:normAutofit/>
          </a:bodyPr>
          <a:lstStyle/>
          <a:p>
            <a:r>
              <a:rPr lang="en-US" sz="2800" dirty="0" smtClean="0">
                <a:solidFill>
                  <a:srgbClr val="FF0000"/>
                </a:solidFill>
              </a:rPr>
              <a:t>Youtube Videos and Webinar Links</a:t>
            </a:r>
            <a:endParaRPr lang="en-US" sz="2800" dirty="0">
              <a:solidFill>
                <a:srgbClr val="FF0000"/>
              </a:solidFill>
            </a:endParaRPr>
          </a:p>
        </p:txBody>
      </p:sp>
    </p:spTree>
    <p:extLst>
      <p:ext uri="{BB962C8B-B14F-4D97-AF65-F5344CB8AC3E}">
        <p14:creationId xmlns:p14="http://schemas.microsoft.com/office/powerpoint/2010/main" val="94851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smtClean="0"/>
              <a:t>RunwayML is the new game-changer in video editing.It is developed By Danielle Sastrawan. It is AI research company.</a:t>
            </a:r>
          </a:p>
          <a:p>
            <a:pPr marL="0" indent="0">
              <a:buNone/>
            </a:pPr>
            <a:r>
              <a:rPr lang="en-US" sz="2000" dirty="0" smtClean="0"/>
              <a:t>This compressive video editing platform offers a range of machine learning capabilities that streamline the video editing process, making editing videos faster, easier and much more acessible to everyone.</a:t>
            </a:r>
          </a:p>
          <a:p>
            <a:pPr marL="0" indent="0">
              <a:buNone/>
            </a:pPr>
            <a:r>
              <a:rPr lang="en-US" sz="2000" dirty="0" smtClean="0"/>
              <a:t>With everything from basic editing to sophisticated post production,Runway ML is like having your own video editing studio right in your browser.</a:t>
            </a:r>
          </a:p>
          <a:p>
            <a:pPr marL="0" indent="0">
              <a:buNone/>
            </a:pPr>
            <a:r>
              <a:rPr lang="en-US" sz="2000" dirty="0" smtClean="0"/>
              <a:t>In a just few minutes, you can upload videos and perform massive modifications, which would otherwise take hours with additional video editors.</a:t>
            </a:r>
          </a:p>
          <a:p>
            <a:pPr marL="0" indent="0">
              <a:buNone/>
            </a:pPr>
            <a:endParaRPr lang="en-US" sz="2000" dirty="0"/>
          </a:p>
        </p:txBody>
      </p:sp>
      <p:sp>
        <p:nvSpPr>
          <p:cNvPr id="2" name="Title 1"/>
          <p:cNvSpPr>
            <a:spLocks noGrp="1"/>
          </p:cNvSpPr>
          <p:nvPr>
            <p:ph type="title"/>
          </p:nvPr>
        </p:nvSpPr>
        <p:spPr/>
        <p:txBody>
          <a:bodyPr>
            <a:normAutofit/>
          </a:bodyPr>
          <a:lstStyle/>
          <a:p>
            <a:r>
              <a:rPr lang="en-US" sz="2800" dirty="0" smtClean="0">
                <a:solidFill>
                  <a:srgbClr val="FF0000"/>
                </a:solidFill>
              </a:rPr>
              <a:t>Introduction</a:t>
            </a:r>
            <a:endParaRPr lang="en-US" sz="2800" dirty="0">
              <a:solidFill>
                <a:srgbClr val="FF0000"/>
              </a:solidFill>
            </a:endParaRPr>
          </a:p>
        </p:txBody>
      </p:sp>
    </p:spTree>
    <p:extLst>
      <p:ext uri="{BB962C8B-B14F-4D97-AF65-F5344CB8AC3E}">
        <p14:creationId xmlns:p14="http://schemas.microsoft.com/office/powerpoint/2010/main" val="4067537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000" dirty="0" smtClean="0"/>
              <a:t>creative </a:t>
            </a:r>
            <a:r>
              <a:rPr lang="en-US" sz="2000" dirty="0"/>
              <a:t>for </a:t>
            </a:r>
            <a:r>
              <a:rPr lang="en-US" sz="2000" dirty="0" smtClean="0"/>
              <a:t>Runwayml is platform that allows you to create anything you can imagine with artificial intellgence(AI). Whether you want to generate videos,images,audio,or text, Runway has a tool for you.</a:t>
            </a:r>
          </a:p>
          <a:p>
            <a:r>
              <a:rPr lang="en-US" sz="2000" dirty="0" smtClean="0"/>
              <a:t>you can use Runways AI Magic Tools to transform your content with just a few clicks, or train your own custom models with AI Training.</a:t>
            </a:r>
          </a:p>
          <a:p>
            <a:r>
              <a:rPr lang="en-US" sz="2000" dirty="0" smtClean="0"/>
              <a:t>You can also use  Runway's full-feature video editor to edit your videos online with professional quality.Runway was founded by artists who wanted to make AI accessible and everyone.</a:t>
            </a:r>
          </a:p>
          <a:p>
            <a:r>
              <a:rPr lang="en-US" sz="2000" dirty="0" smtClean="0"/>
              <a:t>Runway was founded by artists who wanted to make AI accessible and creative for everyone.Runway also supports and showcases the work of storytellers who use AI to create new forms of expression.Runway is more than just a technology company, it is a community of creators who are shaping the future of storytelling with AI.</a:t>
            </a:r>
            <a:endParaRPr lang="en-US" sz="2000" dirty="0"/>
          </a:p>
        </p:txBody>
      </p:sp>
      <p:sp>
        <p:nvSpPr>
          <p:cNvPr id="2" name="Title 1"/>
          <p:cNvSpPr>
            <a:spLocks noGrp="1"/>
          </p:cNvSpPr>
          <p:nvPr>
            <p:ph type="title"/>
          </p:nvPr>
        </p:nvSpPr>
        <p:spPr/>
        <p:txBody>
          <a:bodyPr/>
          <a:lstStyle/>
          <a:p>
            <a:pPr algn="l"/>
            <a:r>
              <a:rPr lang="en-US" sz="2800" dirty="0" smtClean="0"/>
              <a:t>         </a:t>
            </a:r>
            <a:r>
              <a:rPr lang="en-US" sz="2800" dirty="0" smtClean="0">
                <a:solidFill>
                  <a:srgbClr val="FF0000"/>
                </a:solidFill>
              </a:rPr>
              <a:t>Detailed Information on RunwayML AI Tool</a:t>
            </a:r>
            <a:endParaRPr lang="en-US" sz="2800" dirty="0">
              <a:solidFill>
                <a:srgbClr val="FF0000"/>
              </a:solidFill>
            </a:endParaRPr>
          </a:p>
        </p:txBody>
      </p:sp>
    </p:spTree>
    <p:extLst>
      <p:ext uri="{BB962C8B-B14F-4D97-AF65-F5344CB8AC3E}">
        <p14:creationId xmlns:p14="http://schemas.microsoft.com/office/powerpoint/2010/main" val="1754195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Generate Videos. </a:t>
            </a:r>
          </a:p>
          <a:p>
            <a:r>
              <a:rPr lang="en-US" sz="2000" dirty="0"/>
              <a:t>Generate Images. </a:t>
            </a:r>
          </a:p>
          <a:p>
            <a:r>
              <a:rPr lang="en-US" sz="2000" dirty="0"/>
              <a:t>Infinitely Expand Images.</a:t>
            </a:r>
          </a:p>
          <a:p>
            <a:r>
              <a:rPr lang="en-US" sz="2000" dirty="0"/>
              <a:t>Reimagine Any Image. </a:t>
            </a:r>
          </a:p>
          <a:p>
            <a:r>
              <a:rPr lang="en-US" sz="2000" dirty="0"/>
              <a:t>Train Custom Models. </a:t>
            </a:r>
          </a:p>
          <a:p>
            <a:r>
              <a:rPr lang="en-US" sz="2000" dirty="0"/>
              <a:t>Erase Things from Videos. </a:t>
            </a:r>
          </a:p>
          <a:p>
            <a:r>
              <a:rPr lang="en-US" sz="2000" dirty="0"/>
              <a:t>Slow Mo Any </a:t>
            </a:r>
            <a:r>
              <a:rPr lang="en-US" sz="2000" dirty="0" smtClean="0"/>
              <a:t>Video</a:t>
            </a:r>
          </a:p>
          <a:p>
            <a:r>
              <a:rPr lang="en-US" sz="2000" dirty="0" smtClean="0"/>
              <a:t>Move Image Tool</a:t>
            </a:r>
            <a:endParaRPr lang="en-US" sz="2000" dirty="0"/>
          </a:p>
        </p:txBody>
      </p:sp>
      <p:sp>
        <p:nvSpPr>
          <p:cNvPr id="2" name="Title 1"/>
          <p:cNvSpPr>
            <a:spLocks noGrp="1"/>
          </p:cNvSpPr>
          <p:nvPr>
            <p:ph type="title"/>
          </p:nvPr>
        </p:nvSpPr>
        <p:spPr/>
        <p:txBody>
          <a:bodyPr>
            <a:normAutofit/>
          </a:bodyPr>
          <a:lstStyle/>
          <a:p>
            <a:r>
              <a:rPr lang="en-US" sz="2800" dirty="0" smtClean="0">
                <a:solidFill>
                  <a:srgbClr val="FF0000"/>
                </a:solidFill>
              </a:rPr>
              <a:t>Real word Applications</a:t>
            </a:r>
            <a:endParaRPr lang="en-US" sz="2800" dirty="0">
              <a:solidFill>
                <a:srgbClr val="FF0000"/>
              </a:solidFill>
            </a:endParaRPr>
          </a:p>
        </p:txBody>
      </p:sp>
    </p:spTree>
    <p:extLst>
      <p:ext uri="{BB962C8B-B14F-4D97-AF65-F5344CB8AC3E}">
        <p14:creationId xmlns:p14="http://schemas.microsoft.com/office/powerpoint/2010/main" val="404945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000" dirty="0"/>
              <a:t>step1: Sign up for a free account on the Runway ML website.</a:t>
            </a:r>
          </a:p>
          <a:p>
            <a:r>
              <a:rPr lang="en-US" sz="2000" dirty="0"/>
              <a:t>Step2: choose image to create your dataset.</a:t>
            </a:r>
          </a:p>
          <a:p>
            <a:r>
              <a:rPr lang="en-US" sz="2000" dirty="0"/>
              <a:t>Step3:Provide your model with a keyword.</a:t>
            </a:r>
          </a:p>
          <a:p>
            <a:r>
              <a:rPr lang="en-US" sz="2000" dirty="0"/>
              <a:t>Step4:Wait </a:t>
            </a:r>
            <a:r>
              <a:rPr lang="en-US" sz="2000"/>
              <a:t>about </a:t>
            </a:r>
            <a:r>
              <a:rPr lang="en-US" sz="2000" smtClean="0"/>
              <a:t>few  </a:t>
            </a:r>
            <a:r>
              <a:rPr lang="en-US" sz="2000" dirty="0"/>
              <a:t>minutes for training results to process.</a:t>
            </a:r>
          </a:p>
          <a:p>
            <a:r>
              <a:rPr lang="en-US" sz="2000" dirty="0"/>
              <a:t>Step5: Explore your model by instantly exploring 100 free HD images.</a:t>
            </a:r>
          </a:p>
          <a:p>
            <a:r>
              <a:rPr lang="en-US" sz="2000" dirty="0"/>
              <a:t>Step6: Discover new ways to customize images with Text to image.</a:t>
            </a:r>
          </a:p>
          <a:p>
            <a:r>
              <a:rPr lang="en-US" sz="2000" dirty="0"/>
              <a:t>Step7:Use Runway AI Magic Tools for unparalleled content creation.</a:t>
            </a:r>
          </a:p>
          <a:p>
            <a:r>
              <a:rPr lang="en-US" sz="2000" dirty="0"/>
              <a:t>Step8:Collaorate in real time and keep </a:t>
            </a:r>
            <a:r>
              <a:rPr lang="en-US" sz="2000" dirty="0" smtClean="0"/>
              <a:t>your assest centralized.</a:t>
            </a:r>
          </a:p>
          <a:p>
            <a:r>
              <a:rPr lang="en-US" sz="2000" dirty="0"/>
              <a:t>Step9:Explore the diverse tools available on Runway AI</a:t>
            </a:r>
          </a:p>
          <a:p>
            <a:r>
              <a:rPr lang="en-US" sz="2000" dirty="0" smtClean="0"/>
              <a:t>Step10:Runway </a:t>
            </a:r>
            <a:r>
              <a:rPr lang="en-US" sz="2000" dirty="0"/>
              <a:t>AI: Constantly evolving to meet your </a:t>
            </a:r>
            <a:r>
              <a:rPr lang="en-US" sz="2000" dirty="0" smtClean="0"/>
              <a:t>need.</a:t>
            </a:r>
            <a:endParaRPr lang="en-US" sz="2000" dirty="0"/>
          </a:p>
        </p:txBody>
      </p:sp>
      <p:sp>
        <p:nvSpPr>
          <p:cNvPr id="2" name="Title 1"/>
          <p:cNvSpPr>
            <a:spLocks noGrp="1"/>
          </p:cNvSpPr>
          <p:nvPr>
            <p:ph type="title"/>
          </p:nvPr>
        </p:nvSpPr>
        <p:spPr/>
        <p:txBody>
          <a:bodyPr>
            <a:normAutofit/>
          </a:bodyPr>
          <a:lstStyle/>
          <a:p>
            <a:r>
              <a:rPr lang="en-US" sz="2800" dirty="0" smtClean="0">
                <a:solidFill>
                  <a:srgbClr val="FF0000"/>
                </a:solidFill>
              </a:rPr>
              <a:t>Steps for How to use RunwayML</a:t>
            </a:r>
            <a:endParaRPr lang="en-US" sz="2800" dirty="0">
              <a:solidFill>
                <a:srgbClr val="FF0000"/>
              </a:solidFill>
            </a:endParaRPr>
          </a:p>
        </p:txBody>
      </p:sp>
    </p:spTree>
    <p:extLst>
      <p:ext uri="{BB962C8B-B14F-4D97-AF65-F5344CB8AC3E}">
        <p14:creationId xmlns:p14="http://schemas.microsoft.com/office/powerpoint/2010/main" val="995687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 1.Generating photorealistic images or image captions.</a:t>
            </a:r>
          </a:p>
          <a:p>
            <a:r>
              <a:rPr lang="en-US" sz="2000" dirty="0"/>
              <a:t>2.Creating realistic 3D models of buildings and interiors.</a:t>
            </a:r>
          </a:p>
          <a:p>
            <a:r>
              <a:rPr lang="en-US" sz="2000" dirty="0"/>
              <a:t>3.Customizing videos with subtitles, and transcripts.</a:t>
            </a:r>
          </a:p>
          <a:p>
            <a:r>
              <a:rPr lang="en-US" sz="2000" dirty="0"/>
              <a:t>4.Collborating in real time for effcient workflows.</a:t>
            </a:r>
          </a:p>
          <a:p>
            <a:r>
              <a:rPr lang="en-US" sz="2000" dirty="0"/>
              <a:t>5.Using machine learning to generate art and entertainment.</a:t>
            </a:r>
          </a:p>
          <a:p>
            <a:r>
              <a:rPr lang="en-US" sz="2000" dirty="0"/>
              <a:t>6.Chaining together models for enhanced creativity.</a:t>
            </a:r>
          </a:p>
        </p:txBody>
      </p:sp>
      <p:sp>
        <p:nvSpPr>
          <p:cNvPr id="2" name="Title 1"/>
          <p:cNvSpPr>
            <a:spLocks noGrp="1"/>
          </p:cNvSpPr>
          <p:nvPr>
            <p:ph type="title"/>
          </p:nvPr>
        </p:nvSpPr>
        <p:spPr/>
        <p:txBody>
          <a:bodyPr>
            <a:normAutofit/>
          </a:bodyPr>
          <a:lstStyle/>
          <a:p>
            <a:r>
              <a:rPr lang="en-US" sz="2800" dirty="0" smtClean="0">
                <a:solidFill>
                  <a:srgbClr val="FF0000"/>
                </a:solidFill>
              </a:rPr>
              <a:t>Specific use cases for RunwayML tool</a:t>
            </a:r>
            <a:endParaRPr lang="en-US" sz="2800" dirty="0">
              <a:solidFill>
                <a:srgbClr val="FF0000"/>
              </a:solidFill>
            </a:endParaRPr>
          </a:p>
        </p:txBody>
      </p:sp>
    </p:spTree>
    <p:extLst>
      <p:ext uri="{BB962C8B-B14F-4D97-AF65-F5344CB8AC3E}">
        <p14:creationId xmlns:p14="http://schemas.microsoft.com/office/powerpoint/2010/main" val="3305712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It offers 30+ AI Magic Tools that can generate and edit content with text, images, or video clips.</a:t>
            </a:r>
          </a:p>
          <a:p>
            <a:r>
              <a:rPr lang="en-US" sz="2000" dirty="0"/>
              <a:t>It has a professional online video editing software that can handle basic to advanced post-processing tasks.</a:t>
            </a:r>
          </a:p>
          <a:p>
            <a:r>
              <a:rPr lang="en-US" sz="2000" dirty="0"/>
              <a:t>It has a research division that develops multimodal AI systems to enable new types of creative tools.</a:t>
            </a:r>
          </a:p>
          <a:p>
            <a:r>
              <a:rPr lang="en-US" sz="2000" dirty="0"/>
              <a:t>The </a:t>
            </a:r>
            <a:r>
              <a:rPr lang="en-US" sz="2000" dirty="0" smtClean="0"/>
              <a:t>big disadvantages is that it requires credits to use a some of the AI magic tools and upscale and remove watermarks on generated videos.</a:t>
            </a:r>
            <a:endParaRPr lang="en-US" sz="2000" dirty="0"/>
          </a:p>
          <a:p>
            <a:r>
              <a:rPr lang="en-US" sz="2000" dirty="0"/>
              <a:t>It's depending upon internet speed.</a:t>
            </a:r>
          </a:p>
          <a:p>
            <a:r>
              <a:rPr lang="en-US" sz="2000" dirty="0"/>
              <a:t>The next pron is that </a:t>
            </a:r>
            <a:r>
              <a:rPr lang="en-US" sz="2000" dirty="0" smtClean="0"/>
              <a:t>it does not support PNG or ProRes exports for video projects.</a:t>
            </a:r>
            <a:endParaRPr lang="en-US" sz="2000" dirty="0"/>
          </a:p>
          <a:p>
            <a:endParaRPr lang="en-US" sz="2000" dirty="0"/>
          </a:p>
        </p:txBody>
      </p:sp>
      <p:sp>
        <p:nvSpPr>
          <p:cNvPr id="2" name="Title 1"/>
          <p:cNvSpPr>
            <a:spLocks noGrp="1"/>
          </p:cNvSpPr>
          <p:nvPr>
            <p:ph type="title"/>
          </p:nvPr>
        </p:nvSpPr>
        <p:spPr/>
        <p:txBody>
          <a:bodyPr>
            <a:normAutofit/>
          </a:bodyPr>
          <a:lstStyle/>
          <a:p>
            <a:r>
              <a:rPr lang="en-US" sz="2800" dirty="0" smtClean="0">
                <a:solidFill>
                  <a:srgbClr val="FF0000"/>
                </a:solidFill>
              </a:rPr>
              <a:t>Advantages and Disadvantages </a:t>
            </a:r>
            <a:endParaRPr lang="en-US" sz="2800" dirty="0">
              <a:solidFill>
                <a:srgbClr val="FF0000"/>
              </a:solidFill>
            </a:endParaRPr>
          </a:p>
        </p:txBody>
      </p:sp>
    </p:spTree>
    <p:extLst>
      <p:ext uri="{BB962C8B-B14F-4D97-AF65-F5344CB8AC3E}">
        <p14:creationId xmlns:p14="http://schemas.microsoft.com/office/powerpoint/2010/main" val="341058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sz="2000" dirty="0"/>
              <a:t>RunwayML is a platform for artists to use machine learning tools in intuitive ways without any coding experience for media ranging from video, audio, to text. On RunwayML, users can create and publish pre-trained machine learning models for applications such as as generating photorealistic images or image captions</a:t>
            </a:r>
            <a:r>
              <a:rPr lang="en-US" sz="2000" dirty="0" smtClean="0"/>
              <a:t>.</a:t>
            </a:r>
          </a:p>
          <a:p>
            <a:r>
              <a:rPr lang="en-US" sz="2000" dirty="0"/>
              <a:t>Gen-2: Text to Video. Generate videos with text prompts.</a:t>
            </a:r>
          </a:p>
          <a:p>
            <a:r>
              <a:rPr lang="en-US" sz="2000" dirty="0"/>
              <a:t>Gen-1: Video to Video. Change the style of a video with text or images.</a:t>
            </a:r>
          </a:p>
          <a:p>
            <a:r>
              <a:rPr lang="en-US" sz="2000" dirty="0"/>
              <a:t>AI Training. Create custom portraits, animals, styles and more.</a:t>
            </a:r>
          </a:p>
          <a:p>
            <a:r>
              <a:rPr lang="en-US" sz="2000" dirty="0"/>
              <a:t>Text to Image. ...</a:t>
            </a:r>
          </a:p>
          <a:p>
            <a:r>
              <a:rPr lang="en-US" sz="2000" dirty="0"/>
              <a:t>Image to Image. ...</a:t>
            </a:r>
          </a:p>
          <a:p>
            <a:r>
              <a:rPr lang="en-US" sz="2000" dirty="0"/>
              <a:t>Expand Image. ...</a:t>
            </a:r>
          </a:p>
          <a:p>
            <a:r>
              <a:rPr lang="en-US" sz="2000" dirty="0"/>
              <a:t>Frame Interpolation. ...</a:t>
            </a:r>
          </a:p>
          <a:p>
            <a:r>
              <a:rPr lang="en-US" sz="2000" dirty="0"/>
              <a:t>Erase and Replace.</a:t>
            </a:r>
          </a:p>
          <a:p>
            <a:endParaRPr lang="en-IN" sz="2000" dirty="0"/>
          </a:p>
          <a:p>
            <a:pPr marL="0" indent="0">
              <a:buNone/>
            </a:pPr>
            <a:r>
              <a:rPr lang="en-US" sz="2000" dirty="0"/>
              <a:t/>
            </a:r>
            <a:br>
              <a:rPr lang="en-US" sz="2000" dirty="0"/>
            </a:br>
            <a:endParaRPr lang="en-US" sz="2000" dirty="0"/>
          </a:p>
        </p:txBody>
      </p:sp>
      <p:sp>
        <p:nvSpPr>
          <p:cNvPr id="2" name="Title 1"/>
          <p:cNvSpPr>
            <a:spLocks noGrp="1"/>
          </p:cNvSpPr>
          <p:nvPr>
            <p:ph type="title"/>
          </p:nvPr>
        </p:nvSpPr>
        <p:spPr/>
        <p:txBody>
          <a:bodyPr>
            <a:normAutofit/>
          </a:bodyPr>
          <a:lstStyle/>
          <a:p>
            <a:r>
              <a:rPr lang="en-US" sz="2800" dirty="0" smtClean="0">
                <a:solidFill>
                  <a:srgbClr val="FF0000"/>
                </a:solidFill>
              </a:rPr>
              <a:t>Purpose &amp; Features</a:t>
            </a:r>
            <a:endParaRPr lang="en-US" sz="2800" dirty="0">
              <a:solidFill>
                <a:srgbClr val="FF0000"/>
              </a:solidFill>
            </a:endParaRPr>
          </a:p>
        </p:txBody>
      </p:sp>
    </p:spTree>
    <p:extLst>
      <p:ext uri="{BB962C8B-B14F-4D97-AF65-F5344CB8AC3E}">
        <p14:creationId xmlns:p14="http://schemas.microsoft.com/office/powerpoint/2010/main" val="1573102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dirty="0" smtClean="0"/>
              <a:t>This document references the folder Localhost Network API. Hosted models are always available on the web and do not  require you to have the runway app running. We recommand using the new hosted models feature in order to interact with models feature in order to interact with models feature in order to interact with models anytime from anywhere. This document references the older LocalHost Network API.Hosted models are </a:t>
            </a:r>
          </a:p>
          <a:p>
            <a:pPr marL="109728" indent="0">
              <a:buNone/>
            </a:pPr>
            <a:r>
              <a:rPr lang="en-US" sz="2000" dirty="0" smtClean="0"/>
              <a:t>Always available on the web and do not  require you to have the runway </a:t>
            </a:r>
            <a:r>
              <a:rPr lang="en-US" sz="2000" smtClean="0"/>
              <a:t>app running.</a:t>
            </a:r>
            <a:endParaRPr lang="en-US" sz="2000" dirty="0" smtClean="0"/>
          </a:p>
          <a:p>
            <a:pPr marL="109728" indent="0">
              <a:buNone/>
            </a:pPr>
            <a:endParaRPr lang="en-US" sz="2000" dirty="0"/>
          </a:p>
          <a:p>
            <a:pPr lvl="0"/>
            <a:r>
              <a:rPr lang="en-US" sz="2000" b="1" dirty="0" smtClean="0"/>
              <a:t>Link for API: </a:t>
            </a:r>
            <a:r>
              <a:rPr lang="en-US" sz="2000" u="sng" dirty="0">
                <a:hlinkClick r:id="rId2"/>
              </a:rPr>
              <a:t>https://help.runwayml.com/hc/en-us/articles/4402117295763-Localhost-Network-API</a:t>
            </a:r>
            <a:endParaRPr lang="en-US" sz="2000" dirty="0"/>
          </a:p>
          <a:p>
            <a:pPr marL="109728" indent="0">
              <a:buNone/>
            </a:pPr>
            <a:endParaRPr lang="en-US" sz="2000" dirty="0"/>
          </a:p>
          <a:p>
            <a:pPr marL="109728" indent="0">
              <a:buNone/>
            </a:pPr>
            <a:endParaRPr lang="en-US" sz="2000" b="1" dirty="0"/>
          </a:p>
        </p:txBody>
      </p:sp>
      <p:sp>
        <p:nvSpPr>
          <p:cNvPr id="3" name="Title 2"/>
          <p:cNvSpPr>
            <a:spLocks noGrp="1"/>
          </p:cNvSpPr>
          <p:nvPr>
            <p:ph type="title"/>
          </p:nvPr>
        </p:nvSpPr>
        <p:spPr/>
        <p:txBody>
          <a:bodyPr>
            <a:normAutofit/>
          </a:bodyPr>
          <a:lstStyle/>
          <a:p>
            <a:pPr algn="ctr"/>
            <a:r>
              <a:rPr lang="en-US" sz="2800" dirty="0" smtClean="0">
                <a:solidFill>
                  <a:srgbClr val="FF0000"/>
                </a:solidFill>
              </a:rPr>
              <a:t>API Integrating the tool AI Tool with java</a:t>
            </a:r>
            <a:endParaRPr lang="en-US" sz="2800" dirty="0">
              <a:solidFill>
                <a:srgbClr val="FF0000"/>
              </a:solidFill>
            </a:endParaRPr>
          </a:p>
        </p:txBody>
      </p:sp>
    </p:spTree>
    <p:extLst>
      <p:ext uri="{BB962C8B-B14F-4D97-AF65-F5344CB8AC3E}">
        <p14:creationId xmlns:p14="http://schemas.microsoft.com/office/powerpoint/2010/main" val="3665044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1071</TotalTime>
  <Words>834</Words>
  <Application>Microsoft Office PowerPoint</Application>
  <PresentationFormat>On-screen Show (4:3)</PresentationFormat>
  <Paragraphs>116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Contents:</vt:lpstr>
      <vt:lpstr>Introduction</vt:lpstr>
      <vt:lpstr>         Detailed Information on RunwayML AI Tool</vt:lpstr>
      <vt:lpstr>Real word Applications</vt:lpstr>
      <vt:lpstr>Steps for How to use RunwayML</vt:lpstr>
      <vt:lpstr>Specific use cases for RunwayML tool</vt:lpstr>
      <vt:lpstr>Advantages and Disadvantages </vt:lpstr>
      <vt:lpstr>Purpose &amp; Features</vt:lpstr>
      <vt:lpstr>API Integrating the tool AI Tool with java</vt:lpstr>
      <vt:lpstr>Links to the official AI tool websites</vt:lpstr>
      <vt:lpstr>Revelant facebook posts</vt:lpstr>
      <vt:lpstr>RunWayML AI Magic Tools </vt:lpstr>
      <vt:lpstr>Youtube Videos and Webinar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54</cp:revision>
  <dcterms:created xsi:type="dcterms:W3CDTF">2023-09-12T08:09:24Z</dcterms:created>
  <dcterms:modified xsi:type="dcterms:W3CDTF">2023-09-18T09:03:34Z</dcterms:modified>
</cp:coreProperties>
</file>