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1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2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3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8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9" name="TextBox 13"/>
          <p:cNvSpPr txBox="1"/>
          <p:nvPr/>
        </p:nvSpPr>
        <p:spPr>
          <a:xfrm>
            <a:off x="2554542" y="3314150"/>
            <a:ext cx="8610600" cy="1615441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GB" sz="2400" lang="en-US"/>
              <a:t>B</a:t>
            </a:r>
            <a:r>
              <a:rPr altLang="en-GB" sz="2400" lang="en-US"/>
              <a:t>.</a:t>
            </a:r>
            <a:r>
              <a:rPr altLang="en-GB" sz="2400" lang="en-US"/>
              <a:t> </a:t>
            </a:r>
            <a:r>
              <a:rPr altLang="en-GB" sz="2400" lang="en-US"/>
              <a:t>S</a:t>
            </a:r>
            <a:r>
              <a:rPr altLang="en-GB" sz="2400" lang="en-US"/>
              <a:t>H</a:t>
            </a:r>
            <a:r>
              <a:rPr altLang="en-GB" sz="2400" lang="en-US"/>
              <a:t>R</a:t>
            </a:r>
            <a:r>
              <a:rPr altLang="en-GB" sz="2400" lang="en-US"/>
              <a:t>U</a:t>
            </a:r>
            <a:r>
              <a:rPr altLang="en-GB" sz="2400" lang="en-US"/>
              <a:t>T</a:t>
            </a:r>
            <a:r>
              <a:rPr altLang="en-GB" sz="2400" lang="en-US"/>
              <a:t>H</a:t>
            </a:r>
            <a:r>
              <a:rPr altLang="en-GB" sz="2400" lang="en-US"/>
              <a:t>I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0</a:t>
            </a:r>
            <a:r>
              <a:rPr altLang="en-GB" dirty="0" sz="2400" lang="en-US"/>
              <a:t>4</a:t>
            </a:r>
            <a:r>
              <a:rPr altLang="en-GB" dirty="0" sz="2400" lang="en-US"/>
              <a:t>9</a:t>
            </a:r>
            <a:r>
              <a:rPr altLang="en-GB" dirty="0" sz="2400" lang="en-US"/>
              <a:t>3</a:t>
            </a:r>
            <a:r>
              <a:rPr altLang="en-GB" dirty="0" sz="2400" lang="en-US"/>
              <a:t>,</a:t>
            </a:r>
            <a:r>
              <a:rPr altLang="en-GB" dirty="0" sz="2400" lang="en-US"/>
              <a:t>F11F2343F4D19B3BD34467EC3BE3C37D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R</a:t>
            </a:r>
            <a:r>
              <a:rPr altLang="en-GB" dirty="0" sz="2400" lang="en-US"/>
              <a:t>C</a:t>
            </a:r>
            <a:r>
              <a:rPr altLang="en-GB" dirty="0" sz="2400" lang="en-US"/>
              <a:t>E</a:t>
            </a:r>
            <a:r>
              <a:rPr altLang="en-GB" dirty="0" sz="2400" lang="en-US"/>
              <a:t>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C</a:t>
            </a:r>
            <a:r>
              <a:rPr altLang="en-GB" dirty="0" sz="2400" lang="en-US"/>
              <a:t>O</a:t>
            </a:r>
            <a:r>
              <a:rPr altLang="en-GB" dirty="0" sz="2400" lang="en-US"/>
              <a:t>M</a:t>
            </a:r>
            <a:r>
              <a:rPr altLang="en-GB" dirty="0" sz="2400" lang="en-US"/>
              <a:t> </a:t>
            </a:r>
            <a:r>
              <a:rPr altLang="en-GB" dirty="0" sz="2400" lang="en-US"/>
              <a:t>(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N</a:t>
            </a:r>
            <a:r>
              <a:rPr altLang="en-GB" dirty="0" sz="2400" lang="en-US"/>
              <a:t>)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</a:t>
            </a:r>
            <a:r>
              <a:rPr altLang="en-GB" dirty="0" sz="2400" lang="en-US"/>
              <a:t>T</a:t>
            </a:r>
            <a:r>
              <a:rPr altLang="en-GB" dirty="0" sz="2400" lang="en-US"/>
              <a:t>.</a:t>
            </a:r>
            <a:r>
              <a:rPr altLang="en-GB" dirty="0" sz="2400" lang="en-US"/>
              <a:t> </a:t>
            </a:r>
            <a:r>
              <a:rPr altLang="en-GB" dirty="0" sz="2400" lang="en-US"/>
              <a:t>G</a:t>
            </a:r>
            <a:r>
              <a:rPr altLang="en-GB" dirty="0" sz="2400" lang="en-US"/>
              <a:t>E</a:t>
            </a:r>
            <a:r>
              <a:rPr altLang="en-GB" dirty="0" sz="2400" lang="en-US"/>
              <a:t>O</a:t>
            </a:r>
            <a:r>
              <a:rPr altLang="en-GB" dirty="0" sz="2400" lang="en-US"/>
              <a:t>R</a:t>
            </a:r>
            <a:r>
              <a:rPr altLang="en-GB" dirty="0" sz="2400" lang="en-US"/>
              <a:t>GE'S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7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598" name="object 8"/>
          <p:cNvSpPr txBox="1"/>
          <p:nvPr/>
        </p:nvSpPr>
        <p:spPr>
          <a:xfrm>
            <a:off x="739775" y="291147"/>
            <a:ext cx="3303904" cy="20707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altLang="en-GB" sz="5400" lang="en-US"/>
              <a:t>M</a:t>
            </a:r>
            <a:r>
              <a:rPr altLang="en-GB" sz="5400" lang="en-US"/>
              <a:t>O</a:t>
            </a:r>
            <a:r>
              <a:rPr altLang="en-GB" sz="5400" lang="en-US"/>
              <a:t>D</a:t>
            </a:r>
            <a:r>
              <a:rPr altLang="en-GB" sz="5400" lang="en-US"/>
              <a:t>E</a:t>
            </a:r>
            <a:r>
              <a:rPr altLang="en-GB" sz="5400" lang="en-US"/>
              <a:t>L</a:t>
            </a:r>
            <a:r>
              <a:rPr altLang="en-GB" sz="5400" lang="en-US"/>
              <a:t>L</a:t>
            </a:r>
            <a:r>
              <a:rPr altLang="en-GB" sz="5400" lang="en-US"/>
              <a:t>I</a:t>
            </a:r>
            <a:r>
              <a:rPr altLang="en-GB" sz="5400" lang="en-US"/>
              <a:t>N</a:t>
            </a:r>
            <a:r>
              <a:rPr altLang="en-GB" sz="5400" lang="en-US"/>
              <a:t>G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  <a:p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r>
              <a:rPr altLang="en-GB" sz="5400" lang="en-US"/>
              <a:t> </a:t>
            </a:r>
            <a:endParaRPr altLang="en-US" lang="zh-CN"/>
          </a:p>
        </p:txBody>
      </p:sp>
      <p:sp>
        <p:nvSpPr>
          <p:cNvPr id="104859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5" name="object 4"/>
          <p:cNvSpPr/>
          <p:nvPr/>
        </p:nvSpPr>
        <p:spPr>
          <a:xfrm flipH="1" flipV="1">
            <a:off x="10176015" y="15212"/>
            <a:ext cx="580302" cy="597887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7" name="object 7"/>
          <p:cNvSpPr txBox="1">
            <a:spLocks noGrp="1"/>
          </p:cNvSpPr>
          <p:nvPr>
            <p:ph type="title"/>
          </p:nvPr>
        </p:nvSpPr>
        <p:spPr>
          <a:xfrm>
            <a:off x="415657" y="833595"/>
            <a:ext cx="10340660" cy="36709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altLang="en-GB" lang="en-US"/>
              <a:t>R</a:t>
            </a:r>
            <a:r>
              <a:rPr altLang="en-GB" lang="en-US"/>
              <a:t>E</a:t>
            </a:r>
            <a:r>
              <a:rPr altLang="en-GB" lang="en-US"/>
              <a:t>S</a:t>
            </a:r>
            <a:r>
              <a:rPr altLang="en-GB" lang="en-US"/>
              <a:t>U</a:t>
            </a:r>
            <a:r>
              <a:rPr altLang="en-GB" lang="en-US"/>
              <a:t>L</a:t>
            </a:r>
            <a:r>
              <a:rPr altLang="en-GB" lang="en-US"/>
              <a:t>T</a:t>
            </a:r>
            <a:r>
              <a:rPr altLang="en-GB" lang="en-US"/>
              <a:t>S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employ</a:t>
            </a:r>
            <a:r>
              <a:rPr altLang="en-GB" lang="en-US"/>
              <a:t>e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and </a:t>
            </a:r>
            <a:r>
              <a:rPr altLang="en-GB" lang="en-US"/>
              <a:t>s</a:t>
            </a:r>
            <a:r>
              <a:rPr altLang="en-GB" lang="en-US"/>
              <a:t>o</a:t>
            </a:r>
            <a:r>
              <a:rPr altLang="en-GB" lang="en-US"/>
              <a:t>m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o</a:t>
            </a:r>
            <a:r>
              <a:rPr altLang="en-GB" lang="en-US"/>
              <a:t>f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h</a:t>
            </a:r>
            <a:r>
              <a:rPr altLang="en-GB" lang="en-US"/>
              <a:t>a</a:t>
            </a:r>
            <a:r>
              <a:rPr altLang="en-GB" lang="en-US"/>
              <a:t>v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l</a:t>
            </a:r>
            <a:r>
              <a:rPr altLang="en-GB" lang="en-US"/>
              <a:t>o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s</a:t>
            </a:r>
            <a:r>
              <a:rPr altLang="en-GB" lang="en-US"/>
              <a:t>a</a:t>
            </a:r>
            <a:r>
              <a:rPr altLang="en-GB" lang="en-US"/>
              <a:t>l</a:t>
            </a:r>
            <a:r>
              <a:rPr altLang="en-GB" lang="en-US"/>
              <a:t>a</a:t>
            </a:r>
            <a:r>
              <a:rPr altLang="en-GB" lang="en-US"/>
              <a:t>r</a:t>
            </a:r>
            <a:r>
              <a:rPr altLang="en-GB" lang="en-US"/>
              <a:t>y</a:t>
            </a:r>
            <a:r>
              <a:rPr altLang="en-GB" lang="en-US"/>
              <a:t>.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 </a:t>
            </a:r>
            <a:r>
              <a:rPr altLang="en-GB" lang="en-US"/>
              <a:t>f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n</a:t>
            </a:r>
            <a:r>
              <a:rPr altLang="en-GB" lang="en-US"/>
              <a:t>d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i</a:t>
            </a:r>
            <a:r>
              <a:rPr altLang="en-GB" lang="en-US"/>
              <a:t>s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r</a:t>
            </a:r>
            <a:r>
              <a:rPr altLang="en-GB" lang="en-US"/>
              <a:t>o</a:t>
            </a:r>
            <a:r>
              <a:rPr altLang="en-GB" lang="en-US"/>
              <a:t>u</a:t>
            </a:r>
            <a:r>
              <a:rPr altLang="en-GB" lang="en-US"/>
              <a:t>g</a:t>
            </a:r>
            <a:r>
              <a:rPr altLang="en-GB" lang="en-US"/>
              <a:t>h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a</a:t>
            </a:r>
            <a:r>
              <a:rPr altLang="en-GB" lang="en-US"/>
              <a:t>t</a:t>
            </a:r>
            <a:r>
              <a:rPr altLang="en-GB" lang="en-US"/>
              <a:t>a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a</a:t>
            </a:r>
            <a:r>
              <a:rPr altLang="en-GB" lang="en-US"/>
              <a:t>s</a:t>
            </a:r>
            <a:r>
              <a:rPr altLang="en-GB" lang="en-US"/>
              <a:t>e</a:t>
            </a:r>
            <a:r>
              <a:rPr altLang="en-GB" lang="en-US"/>
              <a:t> </a:t>
            </a:r>
            <a:r>
              <a:rPr altLang="en-GB" lang="en-US"/>
              <a:t>b</a:t>
            </a:r>
            <a:r>
              <a:rPr altLang="en-GB" lang="en-US"/>
              <a:t>y</a:t>
            </a:r>
            <a:r>
              <a:rPr altLang="en-GB" lang="en-US"/>
              <a:t> </a:t>
            </a:r>
            <a:r>
              <a:rPr altLang="en-GB" lang="en-US"/>
              <a:t>d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w</a:t>
            </a:r>
            <a:r>
              <a:rPr altLang="en-GB" lang="en-US"/>
              <a:t> </a:t>
            </a:r>
            <a:r>
              <a:rPr altLang="en-GB" lang="en-US"/>
              <a:t>t</a:t>
            </a:r>
            <a:r>
              <a:rPr altLang="en-GB" lang="en-US"/>
              <a:t>h</a:t>
            </a:r>
            <a:r>
              <a:rPr altLang="en-GB" lang="en-US"/>
              <a:t>e</a:t>
            </a:r>
            <a:r>
              <a:rPr altLang="en-GB" lang="en-US"/>
              <a:t>m</a:t>
            </a:r>
            <a:r>
              <a:rPr altLang="en-GB" lang="en-US"/>
              <a:t> 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 </a:t>
            </a:r>
            <a:r>
              <a:rPr altLang="en-GB" lang="en-US"/>
              <a:t>g</a:t>
            </a:r>
            <a:r>
              <a:rPr altLang="en-GB" lang="en-US"/>
              <a:t>r</a:t>
            </a:r>
            <a:r>
              <a:rPr altLang="en-GB" lang="en-US"/>
              <a:t>a</a:t>
            </a:r>
            <a:r>
              <a:rPr altLang="en-GB" lang="en-US"/>
              <a:t>p</a:t>
            </a:r>
            <a:r>
              <a:rPr altLang="en-GB" lang="en-US"/>
              <a:t>h</a:t>
            </a:r>
            <a:r>
              <a:rPr altLang="en-GB" lang="en-US"/>
              <a:t>.</a:t>
            </a:r>
            <a:br>
              <a:rPr altLang="en-GB" lang="en-US"/>
            </a:b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r>
              <a:rPr altLang="en-GB" lang="en-US"/>
              <a:t> </a:t>
            </a:r>
            <a:endParaRPr altLang="en-US" lang="zh-CN"/>
          </a:p>
        </p:txBody>
      </p:sp>
      <p:sp>
        <p:nvSpPr>
          <p:cNvPr id="1048608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ance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ployees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ortant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salary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GB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4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9" name="TextBox 22"/>
          <p:cNvSpPr txBox="1"/>
          <p:nvPr/>
        </p:nvSpPr>
        <p:spPr>
          <a:xfrm>
            <a:off x="1217522" y="2123271"/>
            <a:ext cx="8593228" cy="2326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GB"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1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4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6" name="TextBox 22"/>
          <p:cNvSpPr txBox="1"/>
          <p:nvPr/>
        </p:nvSpPr>
        <p:spPr>
          <a:xfrm>
            <a:off x="2509807" y="1041533"/>
            <a:ext cx="5029200" cy="3647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4817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br>
              <a:rPr altLang="en-GB" dirty="0" sz="4250" lang="en-US" spc="10"/>
            </a:b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ormance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lysis </a:t>
            </a:r>
            <a:r>
              <a:rPr altLang="en-GB" dirty="0" sz="4250" lang="en-US" spc="10"/>
              <a:t>i</a:t>
            </a:r>
            <a:r>
              <a:rPr altLang="en-GB" dirty="0" sz="4250" lang="en-US" spc="10"/>
              <a:t>s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se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find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h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attendence 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r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age 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f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n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m</a:t>
            </a:r>
            <a:r>
              <a:rPr altLang="en-GB" dirty="0" sz="4250" lang="en-US" spc="10"/>
              <a:t>p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y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o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c</a:t>
            </a:r>
            <a:r>
              <a:rPr altLang="en-GB" dirty="0" sz="4250" lang="en-US" spc="10"/>
              <a:t>u</a:t>
            </a:r>
            <a:r>
              <a:rPr altLang="en-GB" dirty="0" sz="4250" lang="en-US" spc="10"/>
              <a:t>l</a:t>
            </a:r>
            <a:r>
              <a:rPr altLang="en-GB" dirty="0" sz="4250" lang="en-US" spc="10"/>
              <a:t>a</a:t>
            </a:r>
            <a:r>
              <a:rPr altLang="en-GB" dirty="0" sz="4250" lang="en-US" spc="10"/>
              <a:t>t</a:t>
            </a:r>
            <a:r>
              <a:rPr altLang="en-GB" dirty="0" sz="4250" lang="en-US" spc="10"/>
              <a:t>e</a:t>
            </a:r>
            <a:r>
              <a:rPr altLang="en-GB" dirty="0" sz="4250" lang="en-US" spc="10"/>
              <a:t> </a:t>
            </a:r>
            <a:r>
              <a:rPr altLang="en-GB" dirty="0" sz="4250" lang="en-US" spc="10"/>
              <a:t>his </a:t>
            </a:r>
            <a:r>
              <a:rPr altLang="en-GB" dirty="0" sz="4250" lang="en-US" spc="10"/>
              <a:t>salary </a:t>
            </a:r>
            <a:br>
              <a:rPr altLang="en-GB" dirty="0" sz="4250" lang="en-US" spc="10"/>
            </a:br>
            <a:br>
              <a:rPr altLang="en-GB" dirty="0" sz="4250" lang="en-US" spc="10"/>
            </a:b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3674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altLang="en-GB" dirty="0" sz="4250" lang="en-US" spc="-20"/>
            </a:br>
            <a:br>
              <a:rPr altLang="en-GB" dirty="0" sz="4250" lang="en-US" spc="-20"/>
            </a:br>
            <a:r>
              <a:rPr altLang="en-GB" dirty="0" sz="4250" lang="en-US" spc="-20"/>
              <a:t> </a:t>
            </a:r>
            <a:r>
              <a:rPr altLang="en-GB" dirty="0" sz="4250" lang="en-US" spc="-20"/>
              <a:t> </a:t>
            </a:r>
            <a:r>
              <a:rPr altLang="en-GB" b="1" dirty="0" sz="4400" lang="en-US" spc="-20"/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j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b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ng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w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ate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h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i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v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s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f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n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m</a:t>
            </a:r>
            <a:r>
              <a:rPr altLang="en-GB" b="1" dirty="0" sz="3200" lang="en-US" spc="-20">
                <a:latin typeface="Trebuchet MS"/>
                <a:ea typeface="Trebuchet MS"/>
              </a:rPr>
              <a:t>p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y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r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o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c</a:t>
            </a:r>
            <a:r>
              <a:rPr altLang="en-GB" b="1" dirty="0" sz="3200" lang="en-US" spc="-20">
                <a:latin typeface="Trebuchet MS"/>
                <a:ea typeface="Trebuchet MS"/>
              </a:rPr>
              <a:t>u</a:t>
            </a:r>
            <a:r>
              <a:rPr altLang="en-GB" b="1" dirty="0" sz="3200" lang="en-US" spc="-20">
                <a:latin typeface="Trebuchet MS"/>
                <a:ea typeface="Trebuchet MS"/>
              </a:rPr>
              <a:t>l</a:t>
            </a:r>
            <a:r>
              <a:rPr altLang="en-GB" b="1" dirty="0" sz="3200" lang="en-US" spc="-20">
                <a:latin typeface="Trebuchet MS"/>
                <a:ea typeface="Trebuchet MS"/>
              </a:rPr>
              <a:t>a</a:t>
            </a:r>
            <a:r>
              <a:rPr altLang="en-GB" b="1" dirty="0" sz="3200" lang="en-US" spc="-20">
                <a:latin typeface="Trebuchet MS"/>
                <a:ea typeface="Trebuchet MS"/>
              </a:rPr>
              <a:t>t</a:t>
            </a:r>
            <a:r>
              <a:rPr altLang="en-GB" b="1" dirty="0" sz="3200" lang="en-US" spc="-20">
                <a:latin typeface="Trebuchet MS"/>
                <a:ea typeface="Trebuchet MS"/>
              </a:rPr>
              <a:t>e</a:t>
            </a:r>
            <a:r>
              <a:rPr altLang="en-GB" b="1" dirty="0" sz="3200" lang="en-US" spc="-20">
                <a:latin typeface="Trebuchet MS"/>
                <a:ea typeface="Trebuchet MS"/>
              </a:rPr>
              <a:t>.</a:t>
            </a:r>
            <a:r>
              <a:rPr altLang="en-GB" b="1" dirty="0" sz="3200" lang="en-US" spc="-20">
                <a:latin typeface="Trebuchet MS"/>
                <a:ea typeface="Trebuchet MS"/>
              </a:rPr>
              <a:t> </a:t>
            </a:r>
            <a:endParaRPr b="1" sz="2800">
              <a:latin typeface="Trebuchet MS"/>
              <a:ea typeface="Trebuchet MS"/>
            </a:endParaRPr>
          </a:p>
        </p:txBody>
      </p:sp>
      <p:pic>
        <p:nvPicPr>
          <p:cNvPr id="209716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7" name="TextBox 10"/>
          <p:cNvSpPr txBox="1"/>
          <p:nvPr/>
        </p:nvSpPr>
        <p:spPr>
          <a:xfrm>
            <a:off x="990600" y="2133600"/>
            <a:ext cx="7924800" cy="701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45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br>
              <a:rPr altLang="en-GB" dirty="0" sz="3200" lang="en-US" spc="5"/>
            </a:b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c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d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m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g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i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s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b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l</a:t>
            </a:r>
            <a:r>
              <a:rPr altLang="en-GB" dirty="0" sz="3200" lang="en-US" spc="5"/>
              <a:t>y</a:t>
            </a:r>
            <a:r>
              <a:rPr altLang="en-GB" dirty="0" sz="3200" lang="en-US" spc="5"/>
              <a:t>sing </a:t>
            </a:r>
            <a:r>
              <a:rPr altLang="en-GB" dirty="0" sz="3200" lang="en-US" spc="5"/>
              <a:t>t</a:t>
            </a:r>
            <a:r>
              <a:rPr altLang="en-GB" dirty="0" sz="3200" lang="en-US" spc="5"/>
              <a:t>h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p</a:t>
            </a:r>
            <a:r>
              <a:rPr altLang="en-GB" dirty="0" sz="3200" lang="en-US" spc="5"/>
              <a:t>e</a:t>
            </a:r>
            <a:r>
              <a:rPr altLang="en-GB" dirty="0" sz="3200" lang="en-US" spc="5"/>
              <a:t>r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rmance </a:t>
            </a:r>
            <a:r>
              <a:rPr altLang="en-GB" dirty="0" sz="3200" lang="en-US" spc="5"/>
              <a:t>o</a:t>
            </a:r>
            <a:r>
              <a:rPr altLang="en-GB" dirty="0" sz="3200" lang="en-US" spc="5"/>
              <a:t>f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a</a:t>
            </a:r>
            <a:r>
              <a:rPr altLang="en-GB" dirty="0" sz="3200" lang="en-US" spc="5"/>
              <a:t>n</a:t>
            </a:r>
            <a:r>
              <a:rPr altLang="en-GB" dirty="0" sz="3200" lang="en-US" spc="5"/>
              <a:t> </a:t>
            </a:r>
            <a:r>
              <a:rPr altLang="en-GB" dirty="0" sz="3200" lang="en-US" spc="5"/>
              <a:t>employee</a:t>
            </a:r>
            <a:r>
              <a:rPr altLang="en-GB" dirty="0" sz="3200" lang="en-US" spc="5"/>
              <a:t>.</a:t>
            </a:r>
            <a:r>
              <a:rPr altLang="en-GB" dirty="0" sz="3200" lang="en-US" spc="5"/>
              <a:t> </a:t>
            </a:r>
            <a:endParaRPr sz="3200"/>
          </a:p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2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1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670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br>
              <a:rPr altLang="en-GB" dirty="0" sz="3600" lang="en-US"/>
            </a:b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 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r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l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's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</a:t>
            </a:r>
            <a:r>
              <a:rPr altLang="en-GB" dirty="0" sz="3600" lang="en-US"/>
              <a:t>m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,</a:t>
            </a:r>
            <a:r>
              <a:rPr altLang="en-GB" dirty="0" sz="3600" lang="en-US"/>
              <a:t> </a:t>
            </a:r>
            <a:r>
              <a:rPr altLang="en-GB" dirty="0" sz="3600" lang="en-US"/>
              <a:t>attendence</a:t>
            </a:r>
            <a:r>
              <a:rPr altLang="en-GB" dirty="0" sz="3600" lang="en-US"/>
              <a:t> </a:t>
            </a:r>
            <a:r>
              <a:rPr altLang="en-GB" dirty="0" sz="3600" lang="en-US"/>
              <a:t>and 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c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employee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l</a:t>
            </a:r>
            <a:r>
              <a:rPr altLang="en-GB" dirty="0" sz="3600" lang="en-US"/>
              <a:t>e</a:t>
            </a:r>
            <a:r>
              <a:rPr altLang="en-GB" dirty="0" sz="3600" lang="en-US"/>
              <a:t>s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d</a:t>
            </a:r>
            <a:r>
              <a:rPr altLang="en-GB" dirty="0" sz="3600" lang="en-US"/>
              <a:t>e</a:t>
            </a:r>
            <a:r>
              <a:rPr altLang="en-GB" dirty="0" sz="3600" lang="en-US"/>
              <a:t>n</a:t>
            </a:r>
            <a:r>
              <a:rPr altLang="en-GB" dirty="0" sz="3600" lang="en-US"/>
              <a:t>c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percentage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not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u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u</a:t>
            </a:r>
            <a:r>
              <a:rPr altLang="en-GB" dirty="0" sz="3600" lang="en-US"/>
              <a:t>n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b</a:t>
            </a:r>
            <a:r>
              <a:rPr altLang="en-GB" dirty="0" sz="3600" lang="en-US"/>
              <a:t>u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i</a:t>
            </a:r>
            <a:r>
              <a:rPr altLang="en-GB" dirty="0" sz="3600" lang="en-US"/>
              <a:t>f</a:t>
            </a:r>
            <a:r>
              <a:rPr altLang="en-GB" dirty="0" sz="3600" lang="en-US"/>
              <a:t> </a:t>
            </a:r>
            <a:r>
              <a:rPr altLang="en-GB" dirty="0" sz="3600" lang="en-US"/>
              <a:t>t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</a:t>
            </a:r>
            <a:r>
              <a:rPr altLang="en-GB" dirty="0" sz="3600" lang="en-US"/>
              <a:t>y</a:t>
            </a:r>
            <a:r>
              <a:rPr altLang="en-GB" dirty="0" sz="3600" lang="en-US"/>
              <a:t>e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a</a:t>
            </a:r>
            <a:r>
              <a:rPr altLang="en-GB" dirty="0" sz="3600" lang="en-US"/>
              <a:t>v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higher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t</a:t>
            </a:r>
            <a:r>
              <a:rPr altLang="en-GB" dirty="0" sz="3600" lang="en-US"/>
              <a:t>t</a:t>
            </a:r>
            <a:r>
              <a:rPr altLang="en-GB" dirty="0" sz="3600" lang="en-US"/>
              <a:t>e</a:t>
            </a:r>
            <a:r>
              <a:rPr altLang="en-GB" dirty="0" sz="3600" lang="en-US"/>
              <a:t>ndance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centage </a:t>
            </a:r>
            <a:r>
              <a:rPr altLang="en-GB" dirty="0" sz="3600" lang="en-US"/>
              <a:t>h</a:t>
            </a:r>
            <a:r>
              <a:rPr altLang="en-GB" dirty="0" sz="3600" lang="en-US"/>
              <a:t>e</a:t>
            </a:r>
            <a:r>
              <a:rPr altLang="en-GB" dirty="0" sz="3600" lang="en-US"/>
              <a:t> </a:t>
            </a:r>
            <a:r>
              <a:rPr altLang="en-GB" dirty="0" sz="3600" lang="en-US"/>
              <a:t>w</a:t>
            </a:r>
            <a:r>
              <a:rPr altLang="en-GB" dirty="0" sz="3600" lang="en-US"/>
              <a:t>i</a:t>
            </a:r>
            <a:r>
              <a:rPr altLang="en-GB" dirty="0" sz="3600" lang="en-US"/>
              <a:t>l</a:t>
            </a:r>
            <a:r>
              <a:rPr altLang="en-GB" dirty="0" sz="3600" lang="en-US"/>
              <a:t>l</a:t>
            </a:r>
            <a:r>
              <a:rPr altLang="en-GB" dirty="0" sz="3600" lang="en-US"/>
              <a:t> </a:t>
            </a:r>
            <a:r>
              <a:rPr altLang="en-GB" dirty="0" sz="3600" lang="en-US"/>
              <a:t>g</a:t>
            </a:r>
            <a:r>
              <a:rPr altLang="en-GB" dirty="0" sz="3600" lang="en-US"/>
              <a:t>e</a:t>
            </a:r>
            <a:r>
              <a:rPr altLang="en-GB" dirty="0" sz="3600" lang="en-US"/>
              <a:t>t</a:t>
            </a:r>
            <a:r>
              <a:rPr altLang="en-GB" dirty="0" sz="3600" lang="en-US"/>
              <a:t> </a:t>
            </a:r>
            <a:r>
              <a:rPr altLang="en-GB" dirty="0" sz="3600" lang="en-US"/>
              <a:t>h</a:t>
            </a:r>
            <a:r>
              <a:rPr altLang="en-GB" dirty="0" sz="3600" lang="en-US"/>
              <a:t>i</a:t>
            </a:r>
            <a:r>
              <a:rPr altLang="en-GB" dirty="0" sz="3600" lang="en-US"/>
              <a:t>s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a</a:t>
            </a:r>
            <a:r>
              <a:rPr altLang="en-GB" dirty="0" sz="3600" lang="en-US"/>
              <a:t>r</a:t>
            </a:r>
            <a:r>
              <a:rPr altLang="en-GB" dirty="0" sz="3600" lang="en-US"/>
              <a:t>y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r</a:t>
            </a:r>
            <a:r>
              <a:rPr altLang="en-GB" dirty="0" sz="3600" lang="en-US"/>
              <a:t>o</a:t>
            </a:r>
            <a:r>
              <a:rPr altLang="en-GB" dirty="0" sz="3600" lang="en-US"/>
              <a:t>m</a:t>
            </a:r>
            <a:r>
              <a:rPr altLang="en-GB" dirty="0" sz="3600" lang="en-US"/>
              <a:t>o</a:t>
            </a:r>
            <a:r>
              <a:rPr altLang="en-GB" dirty="0" sz="3600" lang="en-US"/>
              <a:t>t</a:t>
            </a:r>
            <a:r>
              <a:rPr altLang="en-GB" dirty="0" sz="3600" lang="en-US"/>
              <a:t>i</a:t>
            </a:r>
            <a:r>
              <a:rPr altLang="en-GB" dirty="0" sz="3600" lang="en-US"/>
              <a:t>o</a:t>
            </a:r>
            <a:r>
              <a:rPr altLang="en-GB" dirty="0" sz="3600" lang="en-US"/>
              <a:t>n</a:t>
            </a:r>
            <a:r>
              <a:rPr altLang="en-GB" dirty="0" sz="3600" lang="en-US"/>
              <a:t>.</a:t>
            </a:r>
            <a:r>
              <a:rPr altLang="en-GB" dirty="0" sz="3600" lang="en-US"/>
              <a:t> </a:t>
            </a:r>
            <a:r>
              <a:rPr altLang="en-GB" dirty="0" sz="3600" lang="en-US"/>
              <a:t>S</a:t>
            </a:r>
            <a:r>
              <a:rPr altLang="en-GB" dirty="0" sz="3600" lang="en-US"/>
              <a:t>o</a:t>
            </a:r>
            <a:r>
              <a:rPr altLang="en-GB" dirty="0" sz="3600" lang="en-US"/>
              <a:t> </a:t>
            </a:r>
            <a:r>
              <a:rPr altLang="en-GB" dirty="0" sz="3600" lang="en-US"/>
              <a:t>I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a</a:t>
            </a:r>
            <a:r>
              <a:rPr altLang="en-GB" dirty="0" sz="3600" lang="en-US"/>
              <a:t>l</a:t>
            </a:r>
            <a:r>
              <a:rPr altLang="en-GB" dirty="0" sz="3600" lang="en-US"/>
              <a:t>y</a:t>
            </a:r>
            <a:r>
              <a:rPr altLang="en-GB" dirty="0" sz="3600" lang="en-US"/>
              <a:t>s</a:t>
            </a:r>
            <a:r>
              <a:rPr altLang="en-GB" dirty="0" sz="3600" lang="en-US"/>
              <a:t>e</a:t>
            </a:r>
            <a:r>
              <a:rPr altLang="en-GB" dirty="0" sz="3600" lang="en-US"/>
              <a:t>d</a:t>
            </a:r>
            <a:r>
              <a:rPr altLang="en-GB" dirty="0" sz="3600" lang="en-US"/>
              <a:t> </a:t>
            </a:r>
            <a:r>
              <a:rPr altLang="en-GB" dirty="0" sz="3600" lang="en-US"/>
              <a:t>p</a:t>
            </a:r>
            <a:r>
              <a:rPr altLang="en-GB" dirty="0" sz="3600" lang="en-US"/>
              <a:t>e</a:t>
            </a:r>
            <a:r>
              <a:rPr altLang="en-GB" dirty="0" sz="3600" lang="en-US"/>
              <a:t>r</a:t>
            </a:r>
            <a:r>
              <a:rPr altLang="en-GB" dirty="0" sz="3600" lang="en-US"/>
              <a:t>f</a:t>
            </a:r>
            <a:r>
              <a:rPr altLang="en-GB" dirty="0" sz="3600" lang="en-US"/>
              <a:t>o</a:t>
            </a:r>
            <a:r>
              <a:rPr altLang="en-GB" dirty="0" sz="3600" lang="en-US"/>
              <a:t>rmance </a:t>
            </a:r>
            <a:r>
              <a:rPr altLang="en-GB" dirty="0" sz="3600" lang="en-US"/>
              <a:t>of</a:t>
            </a:r>
            <a:r>
              <a:rPr altLang="en-GB" dirty="0" sz="3600" lang="en-US"/>
              <a:t> </a:t>
            </a:r>
            <a:r>
              <a:rPr altLang="en-GB" dirty="0" sz="3600" lang="en-US"/>
              <a:t>a</a:t>
            </a:r>
            <a:r>
              <a:rPr altLang="en-GB" dirty="0" sz="3600" lang="en-US"/>
              <a:t>n</a:t>
            </a:r>
            <a:r>
              <a:rPr altLang="en-GB" dirty="0" sz="3600" lang="en-US"/>
              <a:t> </a:t>
            </a:r>
            <a:r>
              <a:rPr altLang="en-GB" dirty="0" sz="3600" lang="en-US"/>
              <a:t>e</a:t>
            </a:r>
            <a:r>
              <a:rPr altLang="en-GB" dirty="0" sz="3600" lang="en-US"/>
              <a:t>m</a:t>
            </a:r>
            <a:r>
              <a:rPr altLang="en-GB" dirty="0" sz="3600" lang="en-US"/>
              <a:t>p</a:t>
            </a:r>
            <a:r>
              <a:rPr altLang="en-GB" dirty="0" sz="3600" lang="en-US"/>
              <a:t>l</a:t>
            </a:r>
            <a:r>
              <a:rPr altLang="en-GB" dirty="0" sz="3600" lang="en-US"/>
              <a:t>oyee</a:t>
            </a:r>
            <a:r>
              <a:rPr altLang="en-GB" dirty="0" sz="3600" lang="en-US"/>
              <a:t> </a:t>
            </a:r>
            <a:r>
              <a:rPr altLang="en-GB" dirty="0" sz="3600" lang="en-US"/>
              <a:t>.</a:t>
            </a:r>
            <a:endParaRPr altLang="en-US" lang="zh-CN"/>
          </a:p>
        </p:txBody>
      </p:sp>
      <p:pic>
        <p:nvPicPr>
          <p:cNvPr id="2097156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2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657600"/>
          </a:xfrm>
        </p:spPr>
        <p:txBody>
          <a:bodyPr/>
          <a:p>
            <a:r>
              <a:rPr dirty="0" lang="en-IN"/>
              <a:t>Dataset Description</a:t>
            </a:r>
            <a:br>
              <a:rPr altLang="en-GB" dirty="0" lang="en-US"/>
            </a:br>
            <a:r>
              <a:rPr altLang="en-GB" dirty="0" lang="en-US"/>
              <a:t> </a:t>
            </a:r>
            <a:br>
              <a:rPr altLang="en-GB" dirty="0" lang="en-US"/>
            </a:b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 </a:t>
            </a:r>
            <a:r>
              <a:rPr altLang="en-GB" dirty="0" lang="en-US"/>
              <a:t>I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o</a:t>
            </a:r>
            <a:r>
              <a:rPr altLang="en-GB" dirty="0" lang="en-US"/>
              <a:t>o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e</a:t>
            </a:r>
            <a:r>
              <a:rPr altLang="en-GB" dirty="0" lang="en-US"/>
              <a:t>e</a:t>
            </a:r>
            <a:r>
              <a:rPr altLang="en-GB" dirty="0" lang="en-US"/>
              <a:t>'s </a:t>
            </a:r>
            <a:r>
              <a:rPr altLang="en-GB" dirty="0" lang="en-US"/>
              <a:t>E</a:t>
            </a:r>
            <a:r>
              <a:rPr altLang="en-GB" dirty="0" lang="en-US"/>
              <a:t>mployment </a:t>
            </a:r>
            <a:r>
              <a:rPr altLang="en-GB" dirty="0" lang="en-US"/>
              <a:t>i</a:t>
            </a:r>
            <a:r>
              <a:rPr altLang="en-GB" dirty="0" lang="en-US"/>
              <a:t>d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G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r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e</a:t>
            </a:r>
            <a:r>
              <a:rPr altLang="en-GB" dirty="0" lang="en-US"/>
              <a:t>p</a:t>
            </a:r>
            <a:r>
              <a:rPr altLang="en-GB" dirty="0" lang="en-US"/>
              <a:t>a</a:t>
            </a:r>
            <a:r>
              <a:rPr altLang="en-GB" dirty="0" lang="en-US"/>
              <a:t>rtment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S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a</a:t>
            </a:r>
            <a:r>
              <a:rPr altLang="en-GB" dirty="0" lang="en-US"/>
              <a:t>r</a:t>
            </a:r>
            <a:r>
              <a:rPr altLang="en-GB" dirty="0" lang="en-US"/>
              <a:t>y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T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E</a:t>
            </a:r>
            <a:r>
              <a:rPr altLang="en-GB" dirty="0" lang="en-US"/>
              <a:t>m</a:t>
            </a:r>
            <a:r>
              <a:rPr altLang="en-GB" dirty="0" lang="en-US"/>
              <a:t>p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y</a:t>
            </a:r>
            <a:r>
              <a:rPr altLang="en-GB" dirty="0" lang="en-US"/>
              <a:t>m</a:t>
            </a:r>
            <a:r>
              <a:rPr altLang="en-GB" dirty="0" lang="en-US"/>
              <a:t>e</a:t>
            </a:r>
            <a:r>
              <a:rPr altLang="en-GB" dirty="0" lang="en-US"/>
              <a:t>n</a:t>
            </a:r>
            <a:r>
              <a:rPr altLang="en-GB" dirty="0" lang="en-US"/>
              <a:t>t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y</a:t>
            </a:r>
            <a:r>
              <a:rPr altLang="en-GB" dirty="0" lang="en-US"/>
              <a:t>p</a:t>
            </a:r>
            <a:r>
              <a:rPr altLang="en-GB" dirty="0" lang="en-US"/>
              <a:t>e</a:t>
            </a:r>
            <a:r>
              <a:rPr altLang="en-GB" dirty="0" lang="en-US"/>
              <a:t>,</a:t>
            </a:r>
            <a:r>
              <a:rPr altLang="en-GB" dirty="0" lang="en-US"/>
              <a:t> </a:t>
            </a:r>
            <a:r>
              <a:rPr altLang="en-GB" dirty="0" lang="en-US"/>
              <a:t>W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k</a:t>
            </a:r>
            <a:r>
              <a:rPr altLang="en-GB" dirty="0" lang="en-US"/>
              <a:t> </a:t>
            </a:r>
            <a:r>
              <a:rPr altLang="en-GB" dirty="0" lang="en-US"/>
              <a:t>l</a:t>
            </a:r>
            <a:r>
              <a:rPr altLang="en-GB" dirty="0" lang="en-US"/>
              <a:t>o</a:t>
            </a:r>
            <a:r>
              <a:rPr altLang="en-GB" dirty="0" lang="en-US"/>
              <a:t>c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i</a:t>
            </a:r>
            <a:r>
              <a:rPr altLang="en-GB" dirty="0" lang="en-US"/>
              <a:t>o</a:t>
            </a:r>
            <a:r>
              <a:rPr altLang="en-GB" dirty="0" lang="en-US"/>
              <a:t>n</a:t>
            </a:r>
            <a:r>
              <a:rPr altLang="en-GB" dirty="0" lang="en-US"/>
              <a:t> </a:t>
            </a:r>
            <a:r>
              <a:rPr altLang="en-GB" dirty="0" lang="en-US"/>
              <a:t>f</a:t>
            </a:r>
            <a:r>
              <a:rPr altLang="en-GB" dirty="0" lang="en-US"/>
              <a:t>o</a:t>
            </a:r>
            <a:r>
              <a:rPr altLang="en-GB" dirty="0" lang="en-US"/>
              <a:t>r</a:t>
            </a:r>
            <a:r>
              <a:rPr altLang="en-GB" dirty="0" lang="en-US"/>
              <a:t> </a:t>
            </a:r>
            <a:r>
              <a:rPr altLang="en-GB" dirty="0" lang="en-US"/>
              <a:t>a</a:t>
            </a:r>
            <a:r>
              <a:rPr altLang="en-GB" dirty="0" lang="en-US"/>
              <a:t>n</a:t>
            </a:r>
            <a:r>
              <a:rPr altLang="en-GB" dirty="0" lang="en-US"/>
              <a:t>a</a:t>
            </a:r>
            <a:r>
              <a:rPr altLang="en-GB" dirty="0" lang="en-US"/>
              <a:t>l</a:t>
            </a:r>
            <a:r>
              <a:rPr altLang="en-GB" dirty="0" lang="en-US"/>
              <a:t>y</a:t>
            </a:r>
            <a:r>
              <a:rPr altLang="en-GB" dirty="0" lang="en-US"/>
              <a:t>s</a:t>
            </a:r>
            <a:r>
              <a:rPr altLang="en-GB" dirty="0" lang="en-US"/>
              <a:t>i</a:t>
            </a:r>
            <a:r>
              <a:rPr altLang="en-GB" dirty="0" lang="en-US"/>
              <a:t>n</a:t>
            </a:r>
            <a:r>
              <a:rPr altLang="en-GB" dirty="0" lang="en-US"/>
              <a:t>g</a:t>
            </a:r>
            <a:r>
              <a:rPr altLang="en-GB" dirty="0" lang="en-US"/>
              <a:t> </a:t>
            </a:r>
            <a:r>
              <a:rPr altLang="en-GB" dirty="0" lang="en-US"/>
              <a:t>t</a:t>
            </a:r>
            <a:r>
              <a:rPr altLang="en-GB" dirty="0" lang="en-US"/>
              <a:t>h</a:t>
            </a:r>
            <a:r>
              <a:rPr altLang="en-GB" dirty="0" lang="en-US"/>
              <a:t>e</a:t>
            </a:r>
            <a:r>
              <a:rPr altLang="en-GB" dirty="0" lang="en-US"/>
              <a:t> </a:t>
            </a:r>
            <a:r>
              <a:rPr altLang="en-GB" dirty="0" lang="en-US"/>
              <a:t>d</a:t>
            </a:r>
            <a:r>
              <a:rPr altLang="en-GB" dirty="0" lang="en-US"/>
              <a:t>a</a:t>
            </a:r>
            <a:r>
              <a:rPr altLang="en-GB" dirty="0" lang="en-US"/>
              <a:t>t</a:t>
            </a:r>
            <a:r>
              <a:rPr altLang="en-GB" dirty="0" lang="en-US"/>
              <a:t>a</a:t>
            </a:r>
            <a:r>
              <a:rPr altLang="en-GB" dirty="0" lang="en-US"/>
              <a:t>.</a:t>
            </a:r>
            <a:r>
              <a:rPr altLang="en-GB" dirty="0" lang="en-US"/>
              <a:t> </a:t>
            </a:r>
            <a:endParaRPr altLang="en-US" 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br>
              <a:rPr altLang="en-GB" dirty="0" sz="4250" lang="en-US" spc="20"/>
            </a:b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w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my 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,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I </a:t>
            </a:r>
            <a:r>
              <a:rPr altLang="en-GB" dirty="0" sz="4250" lang="en-US" spc="20"/>
              <a:t>find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d</a:t>
            </a:r>
            <a:r>
              <a:rPr altLang="en-GB" dirty="0" sz="4250" lang="en-US" spc="20"/>
              <a:t>ence </a:t>
            </a:r>
            <a:r>
              <a:rPr altLang="en-GB" dirty="0" sz="4250" lang="en-US" spc="20"/>
              <a:t>percentage 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f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employee 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the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r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n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a</a:t>
            </a:r>
            <a:r>
              <a:rPr altLang="en-GB" dirty="0" sz="4250" lang="en-US" spc="20"/>
              <a:t>s</a:t>
            </a:r>
            <a:r>
              <a:rPr altLang="en-GB" dirty="0" sz="4250" lang="en-US" spc="20"/>
              <a:t>i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calculate </a:t>
            </a:r>
            <a:r>
              <a:rPr altLang="en-GB" dirty="0" sz="4250" lang="en-US" spc="20"/>
              <a:t>t</a:t>
            </a:r>
            <a:r>
              <a:rPr altLang="en-GB" dirty="0" sz="4250" lang="en-US" spc="20"/>
              <a:t>h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 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m</a:t>
            </a:r>
            <a:r>
              <a:rPr altLang="en-GB" dirty="0" sz="4250" lang="en-US" spc="20"/>
              <a:t>p</a:t>
            </a:r>
            <a:r>
              <a:rPr altLang="en-GB" dirty="0" sz="4250" lang="en-US" spc="20"/>
              <a:t>l</a:t>
            </a:r>
            <a:r>
              <a:rPr altLang="en-GB" dirty="0" sz="4250" lang="en-US" spc="20"/>
              <a:t>o</a:t>
            </a:r>
            <a:r>
              <a:rPr altLang="en-GB" dirty="0" sz="4250" lang="en-US" spc="20"/>
              <a:t>y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e</a:t>
            </a:r>
            <a:r>
              <a:rPr altLang="en-GB" dirty="0" sz="4250" lang="en-US" spc="20"/>
              <a:t>'s </a:t>
            </a:r>
            <a:r>
              <a:rPr altLang="en-GB" dirty="0" sz="4250" lang="en-US" spc="20"/>
              <a:t>salary</a:t>
            </a:r>
            <a:r>
              <a:rPr altLang="en-GB" dirty="0" sz="4250" lang="en-US" spc="20"/>
              <a:t>.</a:t>
            </a:r>
            <a:br>
              <a:rPr altLang="en-GB" dirty="0" sz="4250" lang="en-US" spc="20"/>
            </a:br>
            <a:endParaRPr dirty="0" sz="4250"/>
          </a:p>
        </p:txBody>
      </p:sp>
      <p:sp>
        <p:nvSpPr>
          <p:cNvPr id="1048614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5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2024-08-30T13:38:27Z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9f60f0a9e3014bf3918e4cb467afeb73</vt:lpwstr>
  </property>
</Properties>
</file>