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1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B881-05E3-B888-F2D4-9C6258A2E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65C0-7F80-AD8B-2CBC-FECC9E55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28CF-0F41-5CA7-638D-A0AE9A5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6700-5282-B7B2-5925-670C048E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075CC-764D-412C-3761-EA8DB25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C527-A749-1957-49A0-4639E61C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CC6A7-5E36-616F-1D33-AB440510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A48E-1AFE-34C2-4114-6B2535D0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7781-D4EC-702C-514C-FE328CCE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C8121-3324-5C42-F7C8-A0A09DC4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0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5B23A-BFDE-5C86-2AF4-8DAAB449F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7FDC8-2EC6-460D-4D57-CF25876EE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5896-796A-3AD4-13B5-D8A0EDC4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4F98-1897-D47E-262F-5D2971F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08C9-3FBF-22AE-4FC6-1C63E09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06F8-FFCC-DDAA-63DC-2E664F26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E7F9-A898-FE85-E484-2070FABF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455E-9440-A990-828D-16D46986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1607-D931-ADB8-4FEC-C11641F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94B5-6F3B-113B-1884-723BB234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78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FE2F-C120-B081-385A-19B7DBBA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3E65-0ED3-BC81-276A-5B8E9EAD3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C248-42A2-DCE2-3C13-148063AC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1B69-AF82-1B56-F304-1F52B782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A41B-76C5-4D17-4177-3A91BC6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6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6C0D-85D6-F8CD-C640-FF0186D8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E2B7-8474-65F5-163B-D12C9E7A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C331-011B-8C2F-E752-032C84B3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39F2F-E414-CE53-3DA3-63666EED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749A-20AB-7652-9F6A-6DA8AB0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4026D-A72E-79BD-CBCE-D0CB5FFB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6415-69B0-1795-5982-3A9D3FC7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B03EA-2AF2-FEED-2E48-8350AB014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85D1-7F47-27A0-036A-01647A44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A7C21-41D1-D36F-B01E-C69C4E8AB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F226F-FBCA-5BF7-9D8A-4A10A026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4010B-33FE-DFA5-AFBD-B43F18A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DB3EF-1194-0724-5F7A-5B96FDD0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D133B-F7C3-F103-858D-55D873E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59F8-17B0-7B23-A877-1BD24AB0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3FAF9-1EFE-55C4-2CFA-18C62006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8DEB6-1ADA-2341-8113-CAD450F4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A8A4-75A9-2491-7CF7-229DCC4F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E68B1-E2A2-038C-5F3A-AF586093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63E66-0905-ACD4-7754-FFD4FCE7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A236A-154D-8329-53DC-A7C7C2B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5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C523-6707-8CB5-30A0-54F8B244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2844-F4E0-E999-AA1C-63441EAC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AF10C-D51E-9F5E-1DB1-9AF2349E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4F9B-339E-0A2B-381D-404C9915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C832A-AF3F-290D-A06D-D981202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7902-885C-652A-70DF-8C7AEBA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C265-3FB0-CFD7-7F0E-0BE7B37E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4BEC6-E549-00D1-9A9C-457841A3E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9147D-E6A3-8AE7-B7C3-CFF2933F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14CF-1FB9-E095-8943-9CB711CE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1D25-C03D-6A9E-1B4B-A865843D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46E66-C55A-0237-164A-0F67B20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5CB75-1E11-2E05-709C-812BB06C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1FC1-713B-5229-321B-6A42339F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63D4-5CD0-11CB-B347-46695E95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A883-D9DB-4249-A578-8F53EC7D4E47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291F-24E0-C7ED-E270-B59C1BFD9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6F8D-AD12-E28D-BDDD-BEBF3A218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C39C-9600-438C-B72B-B8189A0C4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0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0813-0A43-F3D6-CA24-121554C9A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27666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MOVIE RESERVATION SYSTEM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USING C LANGUAGE</a:t>
            </a:r>
            <a:endParaRPr lang="en-IN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4DF36-6200-8F7C-2FE3-C3C5A5635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61251"/>
            <a:ext cx="12192000" cy="3715469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>
                <a:solidFill>
                  <a:srgbClr val="0070C0"/>
                </a:solidFill>
              </a:rPr>
              <a:t>SHRUTHI MEENA G(CSB2141)</a:t>
            </a:r>
          </a:p>
          <a:p>
            <a:r>
              <a:rPr lang="en-US" dirty="0">
                <a:solidFill>
                  <a:srgbClr val="0070C0"/>
                </a:solidFill>
              </a:rPr>
              <a:t>SWETHA N(AM2155)</a:t>
            </a:r>
          </a:p>
          <a:p>
            <a:r>
              <a:rPr lang="en-US" dirty="0">
                <a:solidFill>
                  <a:srgbClr val="0070C0"/>
                </a:solidFill>
              </a:rPr>
              <a:t>PRIYADHARSHINI T(CSB2127)</a:t>
            </a: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8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23A0-888C-C73E-8AE8-BA4C5BAA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LINK: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https://onlinegdb.com/uvqGOp0O8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EF1F62-42E6-2FC3-F89A-B62C1D3D0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327869"/>
            <a:ext cx="4351338" cy="3880236"/>
          </a:xfrm>
        </p:spPr>
      </p:pic>
    </p:spTree>
    <p:extLst>
      <p:ext uri="{BB962C8B-B14F-4D97-AF65-F5344CB8AC3E}">
        <p14:creationId xmlns:p14="http://schemas.microsoft.com/office/powerpoint/2010/main" val="41059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CE8-1A94-C665-18D0-6DF56A7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24"/>
            <a:ext cx="10515600" cy="715618"/>
          </a:xfrm>
        </p:spPr>
        <p:txBody>
          <a:bodyPr>
            <a:normAutofit/>
          </a:bodyPr>
          <a:lstStyle/>
          <a:p>
            <a:r>
              <a:rPr lang="en-IN"/>
              <a:t>                              </a:t>
            </a:r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A934-DBD4-1C22-09C3-56E733AD0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1669773"/>
            <a:ext cx="12165496" cy="518822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Simple Movie Ticket Booking System is based on a concept of recording and booking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customer’s movie ticket details.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Here the user can perform all the tasks like booking a movie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show, receiving tickets, and card registration and view all movie show details.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Talking about the features of the Simple Movie Ticket Booking System, a user can select any movie provided in the list.</a:t>
            </a:r>
            <a:endParaRPr lang="en-US" dirty="0">
              <a:solidFill>
                <a:srgbClr val="4C4C4C"/>
              </a:solidFill>
              <a:latin typeface="ff0"/>
            </a:endParaRP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After selecting a show, he/she has to select timings, then the system asks for personal information which include Name, contact number.</a:t>
            </a:r>
          </a:p>
          <a:p>
            <a:pPr algn="l"/>
            <a:r>
              <a:rPr lang="en-US" b="0" i="0" dirty="0">
                <a:solidFill>
                  <a:srgbClr val="4C4C4C"/>
                </a:solidFill>
                <a:effectLst/>
                <a:latin typeface="ff19"/>
              </a:rPr>
              <a:t>After that, the system</a:t>
            </a: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C4C4C"/>
                </a:solidFill>
                <a:effectLst/>
                <a:latin typeface="ff0"/>
              </a:rPr>
              <a:t>automatically displays the final outcome which is the user’s bill. 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B005-77C9-882F-82D8-C7C83C5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SCREENSHOT: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49695-7BFF-C71A-4859-BC4752F2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4" y="1825624"/>
            <a:ext cx="8309113" cy="5032375"/>
          </a:xfrm>
        </p:spPr>
      </p:pic>
    </p:spTree>
    <p:extLst>
      <p:ext uri="{BB962C8B-B14F-4D97-AF65-F5344CB8AC3E}">
        <p14:creationId xmlns:p14="http://schemas.microsoft.com/office/powerpoint/2010/main" val="207312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5F26-B9EB-B98B-FD4C-60F2F894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4A7CD-18A2-FB5F-C13D-83A71191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152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ff0</vt:lpstr>
      <vt:lpstr>ff19</vt:lpstr>
      <vt:lpstr>Source Sans Pro</vt:lpstr>
      <vt:lpstr>Office Theme</vt:lpstr>
      <vt:lpstr>MOVIE RESERVATION SYSTEM USING C LANGUAGE</vt:lpstr>
      <vt:lpstr>CODE LINK: https://onlinegdb.com/uvqGOp0O8</vt:lpstr>
      <vt:lpstr>                              ABSTRACT</vt:lpstr>
      <vt:lpstr>OUTPUT SCREENSHOT: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AUTOMATION OF COLLEGE DATA</dc:title>
  <dc:creator>Priyadharshini T</dc:creator>
  <cp:lastModifiedBy>Priyadharshini T</cp:lastModifiedBy>
  <cp:revision>13</cp:revision>
  <dcterms:created xsi:type="dcterms:W3CDTF">2023-03-13T10:13:45Z</dcterms:created>
  <dcterms:modified xsi:type="dcterms:W3CDTF">2023-11-16T16:28:47Z</dcterms:modified>
</cp:coreProperties>
</file>