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5" r:id="rId1"/>
  </p:sldMasterIdLst>
  <p:notesMasterIdLst>
    <p:notesMasterId r:id="rId17"/>
  </p:notesMasterIdLst>
  <p:sldIdLst>
    <p:sldId id="266" r:id="rId2"/>
    <p:sldId id="269" r:id="rId3"/>
    <p:sldId id="290" r:id="rId4"/>
    <p:sldId id="291" r:id="rId5"/>
    <p:sldId id="260" r:id="rId6"/>
    <p:sldId id="268" r:id="rId7"/>
    <p:sldId id="272" r:id="rId8"/>
    <p:sldId id="283" r:id="rId9"/>
    <p:sldId id="262" r:id="rId10"/>
    <p:sldId id="263" r:id="rId11"/>
    <p:sldId id="273" r:id="rId12"/>
    <p:sldId id="288" r:id="rId13"/>
    <p:sldId id="285" r:id="rId14"/>
    <p:sldId id="286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XQ1N1MafN4fY+Bs9ldogAdiZ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44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AC4D2-27CA-45DF-9CCE-5D732992E014}" type="doc">
      <dgm:prSet loTypeId="urn:microsoft.com/office/officeart/2011/layout/HexagonRadial" loCatId="officeonlin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F7B41B-FAA2-41FA-BB5D-C201528EBA18}">
      <dgm:prSet phldrT="[Text]"/>
      <dgm:spPr/>
      <dgm:t>
        <a:bodyPr/>
        <a:lstStyle/>
        <a:p>
          <a:r>
            <a:rPr lang="en-US" dirty="0"/>
            <a:t>Card Manufacturing Company Struggles With</a:t>
          </a:r>
          <a:endParaRPr lang="en-IN" dirty="0"/>
        </a:p>
      </dgm:t>
    </dgm:pt>
    <dgm:pt modelId="{054C0100-7DA1-4C1E-A737-C89B53869966}" type="parTrans" cxnId="{DB8D3A64-599A-4258-8B6D-E0CC6B2609AC}">
      <dgm:prSet/>
      <dgm:spPr/>
      <dgm:t>
        <a:bodyPr/>
        <a:lstStyle/>
        <a:p>
          <a:endParaRPr lang="en-IN"/>
        </a:p>
      </dgm:t>
    </dgm:pt>
    <dgm:pt modelId="{897FE581-B016-4B7A-9A5B-E6E05B42B056}" type="sibTrans" cxnId="{DB8D3A64-599A-4258-8B6D-E0CC6B2609AC}">
      <dgm:prSet/>
      <dgm:spPr/>
      <dgm:t>
        <a:bodyPr/>
        <a:lstStyle/>
        <a:p>
          <a:endParaRPr lang="en-IN"/>
        </a:p>
      </dgm:t>
    </dgm:pt>
    <dgm:pt modelId="{7FE4C22F-FFD8-461C-A9E2-5ACFB0FC7768}">
      <dgm:prSet phldrT="[Text]" custT="1"/>
      <dgm:spPr/>
      <dgm:t>
        <a:bodyPr/>
        <a:lstStyle/>
        <a:p>
          <a:r>
            <a:rPr lang="en-US" sz="1400" dirty="0"/>
            <a:t>Inefficient Tracking</a:t>
          </a:r>
          <a:endParaRPr lang="en-IN" sz="1400" dirty="0"/>
        </a:p>
      </dgm:t>
    </dgm:pt>
    <dgm:pt modelId="{0E0F8AEA-54B5-44EA-82AD-0BBBC5209FB1}" type="parTrans" cxnId="{CF39C014-FC26-489C-AAD4-478E36FFA285}">
      <dgm:prSet/>
      <dgm:spPr/>
      <dgm:t>
        <a:bodyPr/>
        <a:lstStyle/>
        <a:p>
          <a:endParaRPr lang="en-IN"/>
        </a:p>
      </dgm:t>
    </dgm:pt>
    <dgm:pt modelId="{7748EE42-D4D6-4F25-A4B9-54E057EB2529}" type="sibTrans" cxnId="{CF39C014-FC26-489C-AAD4-478E36FFA285}">
      <dgm:prSet/>
      <dgm:spPr/>
      <dgm:t>
        <a:bodyPr/>
        <a:lstStyle/>
        <a:p>
          <a:endParaRPr lang="en-IN"/>
        </a:p>
      </dgm:t>
    </dgm:pt>
    <dgm:pt modelId="{59A07FA7-D7C3-47BE-BD8E-8147FEF94614}">
      <dgm:prSet phldrT="[Text]" custT="1"/>
      <dgm:spPr/>
      <dgm:t>
        <a:bodyPr/>
        <a:lstStyle/>
        <a:p>
          <a:r>
            <a:rPr lang="en-US" sz="1400" kern="1200">
              <a:latin typeface="Arial"/>
              <a:ea typeface="+mn-ea"/>
              <a:cs typeface="+mn-cs"/>
            </a:rPr>
            <a:t>Poor quality control</a:t>
          </a:r>
          <a:endParaRPr lang="en-IN" sz="1400" kern="1200" dirty="0">
            <a:latin typeface="Arial"/>
            <a:ea typeface="+mn-ea"/>
            <a:cs typeface="+mn-cs"/>
          </a:endParaRPr>
        </a:p>
      </dgm:t>
    </dgm:pt>
    <dgm:pt modelId="{2105DABD-FC26-4E82-B2DA-0BA2C13C2FA6}" type="parTrans" cxnId="{548FA7AC-4841-4473-A809-7F2551199DFC}">
      <dgm:prSet/>
      <dgm:spPr/>
      <dgm:t>
        <a:bodyPr/>
        <a:lstStyle/>
        <a:p>
          <a:endParaRPr lang="en-IN"/>
        </a:p>
      </dgm:t>
    </dgm:pt>
    <dgm:pt modelId="{BC9CCD5A-A292-46E9-B1BF-359F270F8F64}" type="sibTrans" cxnId="{548FA7AC-4841-4473-A809-7F2551199DFC}">
      <dgm:prSet/>
      <dgm:spPr/>
      <dgm:t>
        <a:bodyPr/>
        <a:lstStyle/>
        <a:p>
          <a:endParaRPr lang="en-IN"/>
        </a:p>
      </dgm:t>
    </dgm:pt>
    <dgm:pt modelId="{A5E53102-14DE-464D-B155-B67D7DCB1742}">
      <dgm:prSet phldrT="[Text]" custT="1"/>
      <dgm:spPr/>
      <dgm:t>
        <a:bodyPr/>
        <a:lstStyle/>
        <a:p>
          <a:r>
            <a:rPr lang="en-US" sz="1400" kern="1200">
              <a:latin typeface="Arial"/>
              <a:ea typeface="+mn-ea"/>
              <a:cs typeface="+mn-cs"/>
            </a:rPr>
            <a:t>Manual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errors</a:t>
          </a:r>
          <a:endParaRPr lang="en-IN" sz="1400" kern="1200" dirty="0">
            <a:latin typeface="Arial"/>
            <a:ea typeface="+mn-ea"/>
            <a:cs typeface="+mn-cs"/>
          </a:endParaRPr>
        </a:p>
      </dgm:t>
    </dgm:pt>
    <dgm:pt modelId="{2F739CBA-D6D1-49CB-BEC0-FC841201AE7F}" type="parTrans" cxnId="{65CA17B7-4CFF-4A07-A18D-A1265345853C}">
      <dgm:prSet/>
      <dgm:spPr/>
      <dgm:t>
        <a:bodyPr/>
        <a:lstStyle/>
        <a:p>
          <a:endParaRPr lang="en-IN"/>
        </a:p>
      </dgm:t>
    </dgm:pt>
    <dgm:pt modelId="{1C1CDF84-3730-419D-B075-A918EBEC8837}" type="sibTrans" cxnId="{65CA17B7-4CFF-4A07-A18D-A1265345853C}">
      <dgm:prSet/>
      <dgm:spPr/>
      <dgm:t>
        <a:bodyPr/>
        <a:lstStyle/>
        <a:p>
          <a:endParaRPr lang="en-IN"/>
        </a:p>
      </dgm:t>
    </dgm:pt>
    <dgm:pt modelId="{C7565CFD-6D65-4A7D-93A1-0E87C4105A47}">
      <dgm:prSet phldrT="[Text]" custT="1"/>
      <dgm:spPr/>
      <dgm:t>
        <a:bodyPr/>
        <a:lstStyle/>
        <a:p>
          <a:r>
            <a:rPr lang="en-US" sz="1400" kern="1200" dirty="0">
              <a:latin typeface="Arial"/>
              <a:ea typeface="+mn-ea"/>
              <a:cs typeface="+mn-cs"/>
            </a:rPr>
            <a:t>Inaccurate</a:t>
          </a:r>
          <a:r>
            <a:rPr lang="en-US" sz="1600" kern="1200" dirty="0"/>
            <a:t> </a:t>
          </a:r>
          <a:r>
            <a:rPr lang="en-US" sz="1400" kern="1200" dirty="0">
              <a:latin typeface="Arial"/>
              <a:ea typeface="+mn-ea"/>
              <a:cs typeface="+mn-cs"/>
            </a:rPr>
            <a:t>data</a:t>
          </a:r>
          <a:endParaRPr lang="en-IN" sz="1400" kern="1200" dirty="0">
            <a:latin typeface="Arial"/>
            <a:ea typeface="+mn-ea"/>
            <a:cs typeface="+mn-cs"/>
          </a:endParaRPr>
        </a:p>
      </dgm:t>
    </dgm:pt>
    <dgm:pt modelId="{1CA14042-3BC8-4C32-B267-4BC5B12A3EDF}" type="parTrans" cxnId="{3BEE6090-215F-4B61-96A5-31230911E11B}">
      <dgm:prSet/>
      <dgm:spPr/>
      <dgm:t>
        <a:bodyPr/>
        <a:lstStyle/>
        <a:p>
          <a:endParaRPr lang="en-IN"/>
        </a:p>
      </dgm:t>
    </dgm:pt>
    <dgm:pt modelId="{01E618E6-66A8-41B3-9B93-EB14B07F238C}" type="sibTrans" cxnId="{3BEE6090-215F-4B61-96A5-31230911E11B}">
      <dgm:prSet/>
      <dgm:spPr/>
      <dgm:t>
        <a:bodyPr/>
        <a:lstStyle/>
        <a:p>
          <a:endParaRPr lang="en-IN"/>
        </a:p>
      </dgm:t>
    </dgm:pt>
    <dgm:pt modelId="{A3241455-90D3-4B23-B2E5-5BB9CE895DF9}">
      <dgm:prSet phldrT="[Text]" custT="1"/>
      <dgm:spPr/>
      <dgm:t>
        <a:bodyPr/>
        <a:lstStyle/>
        <a:p>
          <a:r>
            <a:rPr lang="en-US" sz="1400" kern="1200">
              <a:latin typeface="Arial"/>
              <a:ea typeface="+mn-ea"/>
              <a:cs typeface="+mn-cs"/>
            </a:rPr>
            <a:t>Slow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problem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response</a:t>
          </a:r>
          <a:endParaRPr lang="en-IN" sz="1400" kern="1200" dirty="0">
            <a:latin typeface="Arial"/>
            <a:ea typeface="+mn-ea"/>
            <a:cs typeface="+mn-cs"/>
          </a:endParaRPr>
        </a:p>
      </dgm:t>
    </dgm:pt>
    <dgm:pt modelId="{1EE0FAEE-8512-4741-8A90-8E5D8BF9EF3D}" type="parTrans" cxnId="{E47C7EAD-950E-47D8-9810-9DF850ADB38F}">
      <dgm:prSet/>
      <dgm:spPr/>
      <dgm:t>
        <a:bodyPr/>
        <a:lstStyle/>
        <a:p>
          <a:endParaRPr lang="en-IN"/>
        </a:p>
      </dgm:t>
    </dgm:pt>
    <dgm:pt modelId="{16EE39E3-5C23-4186-B10E-652611F05833}" type="sibTrans" cxnId="{E47C7EAD-950E-47D8-9810-9DF850ADB38F}">
      <dgm:prSet/>
      <dgm:spPr/>
      <dgm:t>
        <a:bodyPr/>
        <a:lstStyle/>
        <a:p>
          <a:endParaRPr lang="en-IN"/>
        </a:p>
      </dgm:t>
    </dgm:pt>
    <dgm:pt modelId="{45A5C932-7689-474C-B0E8-5EA54F233742}">
      <dgm:prSet phldrT="[Text]" custT="1"/>
      <dgm:spPr/>
      <dgm:t>
        <a:bodyPr/>
        <a:lstStyle/>
        <a:p>
          <a:r>
            <a:rPr lang="en-US" sz="1400" kern="1200">
              <a:latin typeface="Arial"/>
              <a:ea typeface="+mn-ea"/>
              <a:cs typeface="+mn-cs"/>
            </a:rPr>
            <a:t>Lack</a:t>
          </a:r>
          <a:r>
            <a:rPr lang="en-US" sz="1600" kern="1200"/>
            <a:t> </a:t>
          </a:r>
          <a:r>
            <a:rPr lang="en-US" sz="1600" kern="1200">
              <a:latin typeface="Arial"/>
              <a:ea typeface="+mn-ea"/>
              <a:cs typeface="+mn-cs"/>
            </a:rPr>
            <a:t>of</a:t>
          </a:r>
          <a:r>
            <a:rPr lang="en-US" sz="1600" kern="1200"/>
            <a:t> real-time </a:t>
          </a:r>
          <a:r>
            <a:rPr lang="en-US" sz="1400" kern="1200">
              <a:latin typeface="Arial"/>
              <a:ea typeface="+mn-ea"/>
              <a:cs typeface="+mn-cs"/>
            </a:rPr>
            <a:t>insights</a:t>
          </a:r>
          <a:endParaRPr lang="en-IN" sz="1400" kern="1200" dirty="0">
            <a:latin typeface="Arial"/>
            <a:ea typeface="+mn-ea"/>
            <a:cs typeface="+mn-cs"/>
          </a:endParaRPr>
        </a:p>
      </dgm:t>
    </dgm:pt>
    <dgm:pt modelId="{5C9FAAEF-D225-4B2D-A92A-BA1AA406206F}" type="parTrans" cxnId="{B207CC98-DB63-417D-BAC5-17D4BAA61423}">
      <dgm:prSet/>
      <dgm:spPr/>
      <dgm:t>
        <a:bodyPr/>
        <a:lstStyle/>
        <a:p>
          <a:endParaRPr lang="en-IN"/>
        </a:p>
      </dgm:t>
    </dgm:pt>
    <dgm:pt modelId="{F231AA26-E3D8-4058-8B68-6892D001CDD4}" type="sibTrans" cxnId="{B207CC98-DB63-417D-BAC5-17D4BAA61423}">
      <dgm:prSet/>
      <dgm:spPr/>
      <dgm:t>
        <a:bodyPr/>
        <a:lstStyle/>
        <a:p>
          <a:endParaRPr lang="en-IN"/>
        </a:p>
      </dgm:t>
    </dgm:pt>
    <dgm:pt modelId="{4E12E5DD-20FB-478D-A388-A09C8837B38B}" type="pres">
      <dgm:prSet presAssocID="{C4BAC4D2-27CA-45DF-9CCE-5D732992E01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94AEDE8-98A3-47B9-9462-8582F34EB604}" type="pres">
      <dgm:prSet presAssocID="{50F7B41B-FAA2-41FA-BB5D-C201528EBA18}" presName="Parent" presStyleLbl="node0" presStyleIdx="0" presStyleCnt="1">
        <dgm:presLayoutVars>
          <dgm:chMax val="6"/>
          <dgm:chPref val="6"/>
        </dgm:presLayoutVars>
      </dgm:prSet>
      <dgm:spPr/>
    </dgm:pt>
    <dgm:pt modelId="{4CDCA03C-8D12-4871-A45F-A34F1550E5DB}" type="pres">
      <dgm:prSet presAssocID="{7FE4C22F-FFD8-461C-A9E2-5ACFB0FC7768}" presName="Accent1" presStyleCnt="0"/>
      <dgm:spPr/>
    </dgm:pt>
    <dgm:pt modelId="{BF011DC2-BD4D-4541-8489-CE8506456A78}" type="pres">
      <dgm:prSet presAssocID="{7FE4C22F-FFD8-461C-A9E2-5ACFB0FC7768}" presName="Accent" presStyleLbl="bgShp" presStyleIdx="0" presStyleCnt="6"/>
      <dgm:spPr/>
    </dgm:pt>
    <dgm:pt modelId="{5DC37687-C4B0-4602-8B19-01C29CB84367}" type="pres">
      <dgm:prSet presAssocID="{7FE4C22F-FFD8-461C-A9E2-5ACFB0FC776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8606DF-2167-40F8-A260-5E38C1983F1F}" type="pres">
      <dgm:prSet presAssocID="{59A07FA7-D7C3-47BE-BD8E-8147FEF94614}" presName="Accent2" presStyleCnt="0"/>
      <dgm:spPr/>
    </dgm:pt>
    <dgm:pt modelId="{9FF0A7C0-F2F8-4FA5-A034-121FEB069954}" type="pres">
      <dgm:prSet presAssocID="{59A07FA7-D7C3-47BE-BD8E-8147FEF94614}" presName="Accent" presStyleLbl="bgShp" presStyleIdx="1" presStyleCnt="6"/>
      <dgm:spPr/>
    </dgm:pt>
    <dgm:pt modelId="{C247291A-C2D2-491D-BAB9-94BDB35508F6}" type="pres">
      <dgm:prSet presAssocID="{59A07FA7-D7C3-47BE-BD8E-8147FEF9461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EDFAA72-CA94-4608-9CA3-243D1D8EABB5}" type="pres">
      <dgm:prSet presAssocID="{A5E53102-14DE-464D-B155-B67D7DCB1742}" presName="Accent3" presStyleCnt="0"/>
      <dgm:spPr/>
    </dgm:pt>
    <dgm:pt modelId="{23833C90-70F0-4A1C-B663-31784CFEDE45}" type="pres">
      <dgm:prSet presAssocID="{A5E53102-14DE-464D-B155-B67D7DCB1742}" presName="Accent" presStyleLbl="bgShp" presStyleIdx="2" presStyleCnt="6"/>
      <dgm:spPr/>
    </dgm:pt>
    <dgm:pt modelId="{0D2A671D-1D98-4502-88D4-2C6872604F7E}" type="pres">
      <dgm:prSet presAssocID="{A5E53102-14DE-464D-B155-B67D7DCB174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FCAC239-7B5E-4F33-B00F-DFBA0298ADE6}" type="pres">
      <dgm:prSet presAssocID="{C7565CFD-6D65-4A7D-93A1-0E87C4105A47}" presName="Accent4" presStyleCnt="0"/>
      <dgm:spPr/>
    </dgm:pt>
    <dgm:pt modelId="{AAF8A8E8-7AB4-4604-8324-BA296DCEF175}" type="pres">
      <dgm:prSet presAssocID="{C7565CFD-6D65-4A7D-93A1-0E87C4105A47}" presName="Accent" presStyleLbl="bgShp" presStyleIdx="3" presStyleCnt="6"/>
      <dgm:spPr/>
    </dgm:pt>
    <dgm:pt modelId="{8AD71BB7-57E2-4230-AA24-69AAD52E36FA}" type="pres">
      <dgm:prSet presAssocID="{C7565CFD-6D65-4A7D-93A1-0E87C4105A4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624BEC3-92CF-4436-B3AA-C203CFB83FEB}" type="pres">
      <dgm:prSet presAssocID="{A3241455-90D3-4B23-B2E5-5BB9CE895DF9}" presName="Accent5" presStyleCnt="0"/>
      <dgm:spPr/>
    </dgm:pt>
    <dgm:pt modelId="{BE5F87D5-6178-4AA5-B01A-55F7D0C76DF9}" type="pres">
      <dgm:prSet presAssocID="{A3241455-90D3-4B23-B2E5-5BB9CE895DF9}" presName="Accent" presStyleLbl="bgShp" presStyleIdx="4" presStyleCnt="6"/>
      <dgm:spPr/>
    </dgm:pt>
    <dgm:pt modelId="{14818586-A33C-4A89-A0A6-FC77C375E2EC}" type="pres">
      <dgm:prSet presAssocID="{A3241455-90D3-4B23-B2E5-5BB9CE895DF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8116EFF-3D9A-428C-8B11-9F68AC8EC849}" type="pres">
      <dgm:prSet presAssocID="{45A5C932-7689-474C-B0E8-5EA54F233742}" presName="Accent6" presStyleCnt="0"/>
      <dgm:spPr/>
    </dgm:pt>
    <dgm:pt modelId="{66D50437-46CD-452F-A183-A81615F979F7}" type="pres">
      <dgm:prSet presAssocID="{45A5C932-7689-474C-B0E8-5EA54F233742}" presName="Accent" presStyleLbl="bgShp" presStyleIdx="5" presStyleCnt="6"/>
      <dgm:spPr/>
    </dgm:pt>
    <dgm:pt modelId="{0E4D4F12-03FA-44F4-8745-FA081F314935}" type="pres">
      <dgm:prSet presAssocID="{45A5C932-7689-474C-B0E8-5EA54F23374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F39C014-FC26-489C-AAD4-478E36FFA285}" srcId="{50F7B41B-FAA2-41FA-BB5D-C201528EBA18}" destId="{7FE4C22F-FFD8-461C-A9E2-5ACFB0FC7768}" srcOrd="0" destOrd="0" parTransId="{0E0F8AEA-54B5-44EA-82AD-0BBBC5209FB1}" sibTransId="{7748EE42-D4D6-4F25-A4B9-54E057EB2529}"/>
    <dgm:cxn modelId="{82839820-D987-402D-8245-6CD4DAE98AC1}" type="presOf" srcId="{A5E53102-14DE-464D-B155-B67D7DCB1742}" destId="{0D2A671D-1D98-4502-88D4-2C6872604F7E}" srcOrd="0" destOrd="0" presId="urn:microsoft.com/office/officeart/2011/layout/HexagonRadial"/>
    <dgm:cxn modelId="{EB17D62D-247F-411F-B0B8-0CE623D0AA3D}" type="presOf" srcId="{7FE4C22F-FFD8-461C-A9E2-5ACFB0FC7768}" destId="{5DC37687-C4B0-4602-8B19-01C29CB84367}" srcOrd="0" destOrd="0" presId="urn:microsoft.com/office/officeart/2011/layout/HexagonRadial"/>
    <dgm:cxn modelId="{97FD063C-231C-44A8-B053-47C99C6FBBCC}" type="presOf" srcId="{C4BAC4D2-27CA-45DF-9CCE-5D732992E014}" destId="{4E12E5DD-20FB-478D-A388-A09C8837B38B}" srcOrd="0" destOrd="0" presId="urn:microsoft.com/office/officeart/2011/layout/HexagonRadial"/>
    <dgm:cxn modelId="{DB8D3A64-599A-4258-8B6D-E0CC6B2609AC}" srcId="{C4BAC4D2-27CA-45DF-9CCE-5D732992E014}" destId="{50F7B41B-FAA2-41FA-BB5D-C201528EBA18}" srcOrd="0" destOrd="0" parTransId="{054C0100-7DA1-4C1E-A737-C89B53869966}" sibTransId="{897FE581-B016-4B7A-9A5B-E6E05B42B056}"/>
    <dgm:cxn modelId="{7B24CE71-59F2-46CC-93ED-B072450CED4F}" type="presOf" srcId="{50F7B41B-FAA2-41FA-BB5D-C201528EBA18}" destId="{594AEDE8-98A3-47B9-9462-8582F34EB604}" srcOrd="0" destOrd="0" presId="urn:microsoft.com/office/officeart/2011/layout/HexagonRadial"/>
    <dgm:cxn modelId="{F1EB2C7B-8424-437A-8E8A-B398E98FC435}" type="presOf" srcId="{45A5C932-7689-474C-B0E8-5EA54F233742}" destId="{0E4D4F12-03FA-44F4-8745-FA081F314935}" srcOrd="0" destOrd="0" presId="urn:microsoft.com/office/officeart/2011/layout/HexagonRadial"/>
    <dgm:cxn modelId="{63655886-DA08-47E2-B061-379D788E6890}" type="presOf" srcId="{59A07FA7-D7C3-47BE-BD8E-8147FEF94614}" destId="{C247291A-C2D2-491D-BAB9-94BDB35508F6}" srcOrd="0" destOrd="0" presId="urn:microsoft.com/office/officeart/2011/layout/HexagonRadial"/>
    <dgm:cxn modelId="{24FCBF8A-5305-4BA0-B044-3E12EE9106F6}" type="presOf" srcId="{C7565CFD-6D65-4A7D-93A1-0E87C4105A47}" destId="{8AD71BB7-57E2-4230-AA24-69AAD52E36FA}" srcOrd="0" destOrd="0" presId="urn:microsoft.com/office/officeart/2011/layout/HexagonRadial"/>
    <dgm:cxn modelId="{3BEE6090-215F-4B61-96A5-31230911E11B}" srcId="{50F7B41B-FAA2-41FA-BB5D-C201528EBA18}" destId="{C7565CFD-6D65-4A7D-93A1-0E87C4105A47}" srcOrd="3" destOrd="0" parTransId="{1CA14042-3BC8-4C32-B267-4BC5B12A3EDF}" sibTransId="{01E618E6-66A8-41B3-9B93-EB14B07F238C}"/>
    <dgm:cxn modelId="{B207CC98-DB63-417D-BAC5-17D4BAA61423}" srcId="{50F7B41B-FAA2-41FA-BB5D-C201528EBA18}" destId="{45A5C932-7689-474C-B0E8-5EA54F233742}" srcOrd="5" destOrd="0" parTransId="{5C9FAAEF-D225-4B2D-A92A-BA1AA406206F}" sibTransId="{F231AA26-E3D8-4058-8B68-6892D001CDD4}"/>
    <dgm:cxn modelId="{548FA7AC-4841-4473-A809-7F2551199DFC}" srcId="{50F7B41B-FAA2-41FA-BB5D-C201528EBA18}" destId="{59A07FA7-D7C3-47BE-BD8E-8147FEF94614}" srcOrd="1" destOrd="0" parTransId="{2105DABD-FC26-4E82-B2DA-0BA2C13C2FA6}" sibTransId="{BC9CCD5A-A292-46E9-B1BF-359F270F8F64}"/>
    <dgm:cxn modelId="{E47C7EAD-950E-47D8-9810-9DF850ADB38F}" srcId="{50F7B41B-FAA2-41FA-BB5D-C201528EBA18}" destId="{A3241455-90D3-4B23-B2E5-5BB9CE895DF9}" srcOrd="4" destOrd="0" parTransId="{1EE0FAEE-8512-4741-8A90-8E5D8BF9EF3D}" sibTransId="{16EE39E3-5C23-4186-B10E-652611F05833}"/>
    <dgm:cxn modelId="{65CA17B7-4CFF-4A07-A18D-A1265345853C}" srcId="{50F7B41B-FAA2-41FA-BB5D-C201528EBA18}" destId="{A5E53102-14DE-464D-B155-B67D7DCB1742}" srcOrd="2" destOrd="0" parTransId="{2F739CBA-D6D1-49CB-BEC0-FC841201AE7F}" sibTransId="{1C1CDF84-3730-419D-B075-A918EBEC8837}"/>
    <dgm:cxn modelId="{0871B1B7-63C9-4103-96B4-A235E7C42A0A}" type="presOf" srcId="{A3241455-90D3-4B23-B2E5-5BB9CE895DF9}" destId="{14818586-A33C-4A89-A0A6-FC77C375E2EC}" srcOrd="0" destOrd="0" presId="urn:microsoft.com/office/officeart/2011/layout/HexagonRadial"/>
    <dgm:cxn modelId="{F7B9EAE8-9277-49CE-8CA7-B0B1980CE7F0}" type="presParOf" srcId="{4E12E5DD-20FB-478D-A388-A09C8837B38B}" destId="{594AEDE8-98A3-47B9-9462-8582F34EB604}" srcOrd="0" destOrd="0" presId="urn:microsoft.com/office/officeart/2011/layout/HexagonRadial"/>
    <dgm:cxn modelId="{10F9C67C-4A06-4F98-8970-7D8B99E24F27}" type="presParOf" srcId="{4E12E5DD-20FB-478D-A388-A09C8837B38B}" destId="{4CDCA03C-8D12-4871-A45F-A34F1550E5DB}" srcOrd="1" destOrd="0" presId="urn:microsoft.com/office/officeart/2011/layout/HexagonRadial"/>
    <dgm:cxn modelId="{0EF240FD-5A11-47DB-9172-A8C123B4AFB6}" type="presParOf" srcId="{4CDCA03C-8D12-4871-A45F-A34F1550E5DB}" destId="{BF011DC2-BD4D-4541-8489-CE8506456A78}" srcOrd="0" destOrd="0" presId="urn:microsoft.com/office/officeart/2011/layout/HexagonRadial"/>
    <dgm:cxn modelId="{8E697316-E2E3-430C-BBA0-19E267A4F838}" type="presParOf" srcId="{4E12E5DD-20FB-478D-A388-A09C8837B38B}" destId="{5DC37687-C4B0-4602-8B19-01C29CB84367}" srcOrd="2" destOrd="0" presId="urn:microsoft.com/office/officeart/2011/layout/HexagonRadial"/>
    <dgm:cxn modelId="{373F91BF-F19D-47A8-8730-B8B2814523FA}" type="presParOf" srcId="{4E12E5DD-20FB-478D-A388-A09C8837B38B}" destId="{678606DF-2167-40F8-A260-5E38C1983F1F}" srcOrd="3" destOrd="0" presId="urn:microsoft.com/office/officeart/2011/layout/HexagonRadial"/>
    <dgm:cxn modelId="{C53EF18C-024D-4425-8925-E8CD2CDA7908}" type="presParOf" srcId="{678606DF-2167-40F8-A260-5E38C1983F1F}" destId="{9FF0A7C0-F2F8-4FA5-A034-121FEB069954}" srcOrd="0" destOrd="0" presId="urn:microsoft.com/office/officeart/2011/layout/HexagonRadial"/>
    <dgm:cxn modelId="{4F8A5A4A-68FD-460E-BA06-B769CA8650AC}" type="presParOf" srcId="{4E12E5DD-20FB-478D-A388-A09C8837B38B}" destId="{C247291A-C2D2-491D-BAB9-94BDB35508F6}" srcOrd="4" destOrd="0" presId="urn:microsoft.com/office/officeart/2011/layout/HexagonRadial"/>
    <dgm:cxn modelId="{5AD150A1-8341-4F02-B5EA-05870A34DF92}" type="presParOf" srcId="{4E12E5DD-20FB-478D-A388-A09C8837B38B}" destId="{1EDFAA72-CA94-4608-9CA3-243D1D8EABB5}" srcOrd="5" destOrd="0" presId="urn:microsoft.com/office/officeart/2011/layout/HexagonRadial"/>
    <dgm:cxn modelId="{42ED9DAA-FA9A-4B4C-A4C4-37EDC3AF74A7}" type="presParOf" srcId="{1EDFAA72-CA94-4608-9CA3-243D1D8EABB5}" destId="{23833C90-70F0-4A1C-B663-31784CFEDE45}" srcOrd="0" destOrd="0" presId="urn:microsoft.com/office/officeart/2011/layout/HexagonRadial"/>
    <dgm:cxn modelId="{8C046956-ECE0-48F5-8750-A6D477632CCA}" type="presParOf" srcId="{4E12E5DD-20FB-478D-A388-A09C8837B38B}" destId="{0D2A671D-1D98-4502-88D4-2C6872604F7E}" srcOrd="6" destOrd="0" presId="urn:microsoft.com/office/officeart/2011/layout/HexagonRadial"/>
    <dgm:cxn modelId="{FD254A7C-9E5A-445C-B58F-4EF4F9271F9C}" type="presParOf" srcId="{4E12E5DD-20FB-478D-A388-A09C8837B38B}" destId="{CFCAC239-7B5E-4F33-B00F-DFBA0298ADE6}" srcOrd="7" destOrd="0" presId="urn:microsoft.com/office/officeart/2011/layout/HexagonRadial"/>
    <dgm:cxn modelId="{50AE30F9-1404-4738-B2D7-FD1104801408}" type="presParOf" srcId="{CFCAC239-7B5E-4F33-B00F-DFBA0298ADE6}" destId="{AAF8A8E8-7AB4-4604-8324-BA296DCEF175}" srcOrd="0" destOrd="0" presId="urn:microsoft.com/office/officeart/2011/layout/HexagonRadial"/>
    <dgm:cxn modelId="{1BB48142-D99D-45F6-8BDF-142102C088D3}" type="presParOf" srcId="{4E12E5DD-20FB-478D-A388-A09C8837B38B}" destId="{8AD71BB7-57E2-4230-AA24-69AAD52E36FA}" srcOrd="8" destOrd="0" presId="urn:microsoft.com/office/officeart/2011/layout/HexagonRadial"/>
    <dgm:cxn modelId="{1357228D-8FDA-4299-8A1C-35A02029AD36}" type="presParOf" srcId="{4E12E5DD-20FB-478D-A388-A09C8837B38B}" destId="{8624BEC3-92CF-4436-B3AA-C203CFB83FEB}" srcOrd="9" destOrd="0" presId="urn:microsoft.com/office/officeart/2011/layout/HexagonRadial"/>
    <dgm:cxn modelId="{76E9F798-B2A8-4A16-8777-9F923FA4C7C4}" type="presParOf" srcId="{8624BEC3-92CF-4436-B3AA-C203CFB83FEB}" destId="{BE5F87D5-6178-4AA5-B01A-55F7D0C76DF9}" srcOrd="0" destOrd="0" presId="urn:microsoft.com/office/officeart/2011/layout/HexagonRadial"/>
    <dgm:cxn modelId="{1BAB72D1-951E-423D-A202-ADDC5EB476FF}" type="presParOf" srcId="{4E12E5DD-20FB-478D-A388-A09C8837B38B}" destId="{14818586-A33C-4A89-A0A6-FC77C375E2EC}" srcOrd="10" destOrd="0" presId="urn:microsoft.com/office/officeart/2011/layout/HexagonRadial"/>
    <dgm:cxn modelId="{5143E235-3395-4941-B74E-CDD900409F91}" type="presParOf" srcId="{4E12E5DD-20FB-478D-A388-A09C8837B38B}" destId="{08116EFF-3D9A-428C-8B11-9F68AC8EC849}" srcOrd="11" destOrd="0" presId="urn:microsoft.com/office/officeart/2011/layout/HexagonRadial"/>
    <dgm:cxn modelId="{EBAF0D34-3166-42D8-9D00-D11B84A5445F}" type="presParOf" srcId="{08116EFF-3D9A-428C-8B11-9F68AC8EC849}" destId="{66D50437-46CD-452F-A183-A81615F979F7}" srcOrd="0" destOrd="0" presId="urn:microsoft.com/office/officeart/2011/layout/HexagonRadial"/>
    <dgm:cxn modelId="{AEC1AD38-7D23-4061-AA15-FF667716E54E}" type="presParOf" srcId="{4E12E5DD-20FB-478D-A388-A09C8837B38B}" destId="{0E4D4F12-03FA-44F4-8745-FA081F31493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59C0A-1E79-4751-A78D-0216A0F36154}" type="doc">
      <dgm:prSet loTypeId="urn:microsoft.com/office/officeart/2005/8/layout/radial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C399A5-321A-4FD3-B89D-D4827FF6F2E1}">
      <dgm:prSet phldrT="[Text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CRISP-ML(Q)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7528B3C8-DB69-47BE-AFB9-3F600BB5908E}" type="parTrans" cxnId="{7E054EA8-DABA-428C-9CE0-4D58FE36D868}">
      <dgm:prSet/>
      <dgm:spPr/>
      <dgm:t>
        <a:bodyPr/>
        <a:lstStyle/>
        <a:p>
          <a:endParaRPr lang="en-IN"/>
        </a:p>
      </dgm:t>
    </dgm:pt>
    <dgm:pt modelId="{62B7F459-9E99-4229-A709-A6AF16249231}" type="sibTrans" cxnId="{7E054EA8-DABA-428C-9CE0-4D58FE36D868}">
      <dgm:prSet/>
      <dgm:spPr/>
      <dgm:t>
        <a:bodyPr/>
        <a:lstStyle/>
        <a:p>
          <a:endParaRPr lang="en-IN"/>
        </a:p>
      </dgm:t>
    </dgm:pt>
    <dgm:pt modelId="{0FC2934A-7B31-4621-8976-35A581BC50DB}">
      <dgm:prSet phldrT="[Text]" custT="1"/>
      <dgm:spPr/>
      <dgm:t>
        <a:bodyPr/>
        <a:lstStyle/>
        <a:p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1. Business Understanding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66590DF0-4094-432D-97B2-7BF48094EDC0}" type="parTrans" cxnId="{FD5EE5B6-850B-4FC4-9D6B-F6AF66A3EC8E}">
      <dgm:prSet/>
      <dgm:spPr/>
      <dgm:t>
        <a:bodyPr/>
        <a:lstStyle/>
        <a:p>
          <a:endParaRPr lang="en-IN"/>
        </a:p>
      </dgm:t>
    </dgm:pt>
    <dgm:pt modelId="{8D16A4DB-4449-4519-86CE-03EF78BD7B98}" type="sibTrans" cxnId="{FD5EE5B6-850B-4FC4-9D6B-F6AF66A3EC8E}">
      <dgm:prSet/>
      <dgm:spPr/>
      <dgm:t>
        <a:bodyPr/>
        <a:lstStyle/>
        <a:p>
          <a:endParaRPr lang="en-IN"/>
        </a:p>
      </dgm:t>
    </dgm:pt>
    <dgm:pt modelId="{7FC4E07B-BACE-4960-8B0C-E38E16E3B304}">
      <dgm:prSet phldrT="[Text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2. Data Understanding</a:t>
          </a:r>
          <a:endParaRPr lang="en-IN" sz="9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08C45D4E-9B34-4B71-913B-2FAD6F24BB0E}" type="parTrans" cxnId="{8DD50952-35B9-42E5-940C-AF92086C5369}">
      <dgm:prSet/>
      <dgm:spPr/>
      <dgm:t>
        <a:bodyPr/>
        <a:lstStyle/>
        <a:p>
          <a:endParaRPr lang="en-IN"/>
        </a:p>
      </dgm:t>
    </dgm:pt>
    <dgm:pt modelId="{7580C5D4-3E0B-47B0-994F-4B596AC92440}" type="sibTrans" cxnId="{8DD50952-35B9-42E5-940C-AF92086C5369}">
      <dgm:prSet/>
      <dgm:spPr/>
      <dgm:t>
        <a:bodyPr/>
        <a:lstStyle/>
        <a:p>
          <a:endParaRPr lang="en-IN"/>
        </a:p>
      </dgm:t>
    </dgm:pt>
    <dgm:pt modelId="{D89B39E3-3CF2-4790-AE6B-D72A60CE14A7}">
      <dgm:prSet phldrT="[Text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3.Data Preparation</a:t>
          </a:r>
          <a:endParaRPr lang="en-IN" sz="9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9278C89C-EF3C-4FB9-9147-E544EBB137DB}" type="parTrans" cxnId="{4DAE8FFA-692E-4D6E-A887-C3EE1E61A1B2}">
      <dgm:prSet/>
      <dgm:spPr/>
      <dgm:t>
        <a:bodyPr/>
        <a:lstStyle/>
        <a:p>
          <a:endParaRPr lang="en-IN"/>
        </a:p>
      </dgm:t>
    </dgm:pt>
    <dgm:pt modelId="{9F97EA27-105B-41B9-BE7D-FE835965DDD3}" type="sibTrans" cxnId="{4DAE8FFA-692E-4D6E-A887-C3EE1E61A1B2}">
      <dgm:prSet/>
      <dgm:spPr/>
      <dgm:t>
        <a:bodyPr/>
        <a:lstStyle/>
        <a:p>
          <a:endParaRPr lang="en-IN"/>
        </a:p>
      </dgm:t>
    </dgm:pt>
    <dgm:pt modelId="{8FC01E88-5014-4B3C-A640-B5E958077844}">
      <dgm:prSet phldrT="[Text]" custT="1"/>
      <dgm:spPr/>
      <dgm:t>
        <a:bodyPr/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5.Evaluation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BC09729A-247E-4583-8FF3-8120358EAA0D}" type="parTrans" cxnId="{905D0A5B-FE8C-47E6-ADD9-CDA01E93D483}">
      <dgm:prSet/>
      <dgm:spPr/>
      <dgm:t>
        <a:bodyPr/>
        <a:lstStyle/>
        <a:p>
          <a:endParaRPr lang="en-IN"/>
        </a:p>
      </dgm:t>
    </dgm:pt>
    <dgm:pt modelId="{76357B7F-7C6B-40D0-AF86-F51FFB0E8262}" type="sibTrans" cxnId="{905D0A5B-FE8C-47E6-ADD9-CDA01E93D483}">
      <dgm:prSet/>
      <dgm:spPr/>
      <dgm:t>
        <a:bodyPr/>
        <a:lstStyle/>
        <a:p>
          <a:endParaRPr lang="en-IN"/>
        </a:p>
      </dgm:t>
    </dgm:pt>
    <dgm:pt modelId="{271283BE-BBE1-451F-A120-EFFDD6EC1432}">
      <dgm:prSet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4.Modeling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Buildings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gm:t>
    </dgm:pt>
    <dgm:pt modelId="{EA87F275-CC95-4749-943A-BFD0CD991444}" type="parTrans" cxnId="{A82A466D-977A-416E-89A9-9D436384AA84}">
      <dgm:prSet/>
      <dgm:spPr/>
      <dgm:t>
        <a:bodyPr/>
        <a:lstStyle/>
        <a:p>
          <a:endParaRPr lang="en-IN"/>
        </a:p>
      </dgm:t>
    </dgm:pt>
    <dgm:pt modelId="{B0529EE8-F6AD-42BC-905C-B1E2728A8504}" type="sibTrans" cxnId="{A82A466D-977A-416E-89A9-9D436384AA84}">
      <dgm:prSet/>
      <dgm:spPr/>
      <dgm:t>
        <a:bodyPr/>
        <a:lstStyle/>
        <a:p>
          <a:endParaRPr lang="en-IN"/>
        </a:p>
      </dgm:t>
    </dgm:pt>
    <dgm:pt modelId="{70EE1F66-5FB9-4B46-B68A-C0F09391A985}">
      <dgm:prSet phldrT="[Text]" custT="1"/>
      <dgm:spPr/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6.Monitoring &amp; Maintenance</a:t>
          </a:r>
        </a:p>
      </dgm:t>
    </dgm:pt>
    <dgm:pt modelId="{F473C6D4-CCC0-4504-A998-E6291716BBD6}" type="parTrans" cxnId="{F81F339F-CC27-432B-8D0E-E1D75CDF0594}">
      <dgm:prSet/>
      <dgm:spPr/>
      <dgm:t>
        <a:bodyPr/>
        <a:lstStyle/>
        <a:p>
          <a:endParaRPr lang="en-IN"/>
        </a:p>
      </dgm:t>
    </dgm:pt>
    <dgm:pt modelId="{AEEE4802-A8E6-4048-B7B7-B67801E72AB2}" type="sibTrans" cxnId="{F81F339F-CC27-432B-8D0E-E1D75CDF0594}">
      <dgm:prSet/>
      <dgm:spPr/>
      <dgm:t>
        <a:bodyPr/>
        <a:lstStyle/>
        <a:p>
          <a:endParaRPr lang="en-IN"/>
        </a:p>
      </dgm:t>
    </dgm:pt>
    <dgm:pt modelId="{D9BF615C-D88C-49B2-B026-F62BB7AA32F7}" type="pres">
      <dgm:prSet presAssocID="{98859C0A-1E79-4751-A78D-0216A0F3615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8E1092-EB14-4214-9F03-D6D5EC558AD1}" type="pres">
      <dgm:prSet presAssocID="{53C399A5-321A-4FD3-B89D-D4827FF6F2E1}" presName="centerShape" presStyleLbl="node0" presStyleIdx="0" presStyleCnt="1"/>
      <dgm:spPr/>
    </dgm:pt>
    <dgm:pt modelId="{F4133B1B-F80F-423D-B24A-C7A79026546F}" type="pres">
      <dgm:prSet presAssocID="{66590DF0-4094-432D-97B2-7BF48094EDC0}" presName="Name9" presStyleLbl="parChTrans1D2" presStyleIdx="0" presStyleCnt="6"/>
      <dgm:spPr/>
    </dgm:pt>
    <dgm:pt modelId="{D126CCB5-1B16-43D4-8A2E-78FA2A30B0E9}" type="pres">
      <dgm:prSet presAssocID="{66590DF0-4094-432D-97B2-7BF48094EDC0}" presName="connTx" presStyleLbl="parChTrans1D2" presStyleIdx="0" presStyleCnt="6"/>
      <dgm:spPr/>
    </dgm:pt>
    <dgm:pt modelId="{DCCD187D-1F4F-4828-B781-F6BF7DFEA00C}" type="pres">
      <dgm:prSet presAssocID="{0FC2934A-7B31-4621-8976-35A581BC50DB}" presName="node" presStyleLbl="node1" presStyleIdx="0" presStyleCnt="6">
        <dgm:presLayoutVars>
          <dgm:bulletEnabled val="1"/>
        </dgm:presLayoutVars>
      </dgm:prSet>
      <dgm:spPr/>
    </dgm:pt>
    <dgm:pt modelId="{3D107DBD-3204-447C-8C0E-8AE898F6D205}" type="pres">
      <dgm:prSet presAssocID="{08C45D4E-9B34-4B71-913B-2FAD6F24BB0E}" presName="Name9" presStyleLbl="parChTrans1D2" presStyleIdx="1" presStyleCnt="6"/>
      <dgm:spPr/>
    </dgm:pt>
    <dgm:pt modelId="{A41829A8-836F-4B72-A7F6-57C76EF2B796}" type="pres">
      <dgm:prSet presAssocID="{08C45D4E-9B34-4B71-913B-2FAD6F24BB0E}" presName="connTx" presStyleLbl="parChTrans1D2" presStyleIdx="1" presStyleCnt="6"/>
      <dgm:spPr/>
    </dgm:pt>
    <dgm:pt modelId="{E6A0528B-6ED3-472E-8282-0F0CCFBC9A97}" type="pres">
      <dgm:prSet presAssocID="{7FC4E07B-BACE-4960-8B0C-E38E16E3B304}" presName="node" presStyleLbl="node1" presStyleIdx="1" presStyleCnt="6">
        <dgm:presLayoutVars>
          <dgm:bulletEnabled val="1"/>
        </dgm:presLayoutVars>
      </dgm:prSet>
      <dgm:spPr/>
    </dgm:pt>
    <dgm:pt modelId="{44BDB928-3647-49C8-ADD4-C1EE49B0F37E}" type="pres">
      <dgm:prSet presAssocID="{9278C89C-EF3C-4FB9-9147-E544EBB137DB}" presName="Name9" presStyleLbl="parChTrans1D2" presStyleIdx="2" presStyleCnt="6"/>
      <dgm:spPr/>
    </dgm:pt>
    <dgm:pt modelId="{025BA62E-4D39-446F-AD77-BE8DB9550633}" type="pres">
      <dgm:prSet presAssocID="{9278C89C-EF3C-4FB9-9147-E544EBB137DB}" presName="connTx" presStyleLbl="parChTrans1D2" presStyleIdx="2" presStyleCnt="6"/>
      <dgm:spPr/>
    </dgm:pt>
    <dgm:pt modelId="{31B90F5C-FC5D-49C7-BEA7-E2F06B57B14F}" type="pres">
      <dgm:prSet presAssocID="{D89B39E3-3CF2-4790-AE6B-D72A60CE14A7}" presName="node" presStyleLbl="node1" presStyleIdx="2" presStyleCnt="6">
        <dgm:presLayoutVars>
          <dgm:bulletEnabled val="1"/>
        </dgm:presLayoutVars>
      </dgm:prSet>
      <dgm:spPr/>
    </dgm:pt>
    <dgm:pt modelId="{651C15C0-059C-497C-BFA8-8707BE3F2744}" type="pres">
      <dgm:prSet presAssocID="{EA87F275-CC95-4749-943A-BFD0CD991444}" presName="Name9" presStyleLbl="parChTrans1D2" presStyleIdx="3" presStyleCnt="6"/>
      <dgm:spPr/>
    </dgm:pt>
    <dgm:pt modelId="{4B39B219-DCE9-408B-B062-7543F0A4C9BA}" type="pres">
      <dgm:prSet presAssocID="{EA87F275-CC95-4749-943A-BFD0CD991444}" presName="connTx" presStyleLbl="parChTrans1D2" presStyleIdx="3" presStyleCnt="6"/>
      <dgm:spPr/>
    </dgm:pt>
    <dgm:pt modelId="{A73FDE7F-FE32-4D1E-AAE5-B56B68341ED8}" type="pres">
      <dgm:prSet presAssocID="{271283BE-BBE1-451F-A120-EFFDD6EC1432}" presName="node" presStyleLbl="node1" presStyleIdx="3" presStyleCnt="6">
        <dgm:presLayoutVars>
          <dgm:bulletEnabled val="1"/>
        </dgm:presLayoutVars>
      </dgm:prSet>
      <dgm:spPr/>
    </dgm:pt>
    <dgm:pt modelId="{7F0EF770-7911-493B-B966-7B3910D22B2E}" type="pres">
      <dgm:prSet presAssocID="{BC09729A-247E-4583-8FF3-8120358EAA0D}" presName="Name9" presStyleLbl="parChTrans1D2" presStyleIdx="4" presStyleCnt="6"/>
      <dgm:spPr/>
    </dgm:pt>
    <dgm:pt modelId="{3CD0EEA3-0784-4C49-98DA-810E720950A9}" type="pres">
      <dgm:prSet presAssocID="{BC09729A-247E-4583-8FF3-8120358EAA0D}" presName="connTx" presStyleLbl="parChTrans1D2" presStyleIdx="4" presStyleCnt="6"/>
      <dgm:spPr/>
    </dgm:pt>
    <dgm:pt modelId="{717B8FEF-14FD-494D-B740-C291C35083F3}" type="pres">
      <dgm:prSet presAssocID="{8FC01E88-5014-4B3C-A640-B5E958077844}" presName="node" presStyleLbl="node1" presStyleIdx="4" presStyleCnt="6">
        <dgm:presLayoutVars>
          <dgm:bulletEnabled val="1"/>
        </dgm:presLayoutVars>
      </dgm:prSet>
      <dgm:spPr/>
    </dgm:pt>
    <dgm:pt modelId="{EFFDDE89-42C6-47E4-8B49-CC22839CE6C8}" type="pres">
      <dgm:prSet presAssocID="{F473C6D4-CCC0-4504-A998-E6291716BBD6}" presName="Name9" presStyleLbl="parChTrans1D2" presStyleIdx="5" presStyleCnt="6"/>
      <dgm:spPr/>
    </dgm:pt>
    <dgm:pt modelId="{48085FB0-EF3D-4BEC-A22A-3A0306196AB7}" type="pres">
      <dgm:prSet presAssocID="{F473C6D4-CCC0-4504-A998-E6291716BBD6}" presName="connTx" presStyleLbl="parChTrans1D2" presStyleIdx="5" presStyleCnt="6"/>
      <dgm:spPr/>
    </dgm:pt>
    <dgm:pt modelId="{EA9E8111-ABD8-470A-9B18-C46088B4E694}" type="pres">
      <dgm:prSet presAssocID="{70EE1F66-5FB9-4B46-B68A-C0F09391A9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C52201E-01CE-49DB-A0FA-B43325974F2C}" type="presOf" srcId="{0FC2934A-7B31-4621-8976-35A581BC50DB}" destId="{DCCD187D-1F4F-4828-B781-F6BF7DFEA00C}" srcOrd="0" destOrd="0" presId="urn:microsoft.com/office/officeart/2005/8/layout/radial1"/>
    <dgm:cxn modelId="{FC452C24-A529-4936-A4F4-EDE07BFDFB47}" type="presOf" srcId="{9278C89C-EF3C-4FB9-9147-E544EBB137DB}" destId="{025BA62E-4D39-446F-AD77-BE8DB9550633}" srcOrd="1" destOrd="0" presId="urn:microsoft.com/office/officeart/2005/8/layout/radial1"/>
    <dgm:cxn modelId="{1AE5A328-F277-45AD-9257-6FE0CD46DE82}" type="presOf" srcId="{98859C0A-1E79-4751-A78D-0216A0F36154}" destId="{D9BF615C-D88C-49B2-B026-F62BB7AA32F7}" srcOrd="0" destOrd="0" presId="urn:microsoft.com/office/officeart/2005/8/layout/radial1"/>
    <dgm:cxn modelId="{9CF0822B-9834-49B4-9893-14F2A19C7644}" type="presOf" srcId="{F473C6D4-CCC0-4504-A998-E6291716BBD6}" destId="{48085FB0-EF3D-4BEC-A22A-3A0306196AB7}" srcOrd="1" destOrd="0" presId="urn:microsoft.com/office/officeart/2005/8/layout/radial1"/>
    <dgm:cxn modelId="{1683D830-47D3-4EE7-B5EF-D50279C861DD}" type="presOf" srcId="{D89B39E3-3CF2-4790-AE6B-D72A60CE14A7}" destId="{31B90F5C-FC5D-49C7-BEA7-E2F06B57B14F}" srcOrd="0" destOrd="0" presId="urn:microsoft.com/office/officeart/2005/8/layout/radial1"/>
    <dgm:cxn modelId="{905D0A5B-FE8C-47E6-ADD9-CDA01E93D483}" srcId="{53C399A5-321A-4FD3-B89D-D4827FF6F2E1}" destId="{8FC01E88-5014-4B3C-A640-B5E958077844}" srcOrd="4" destOrd="0" parTransId="{BC09729A-247E-4583-8FF3-8120358EAA0D}" sibTransId="{76357B7F-7C6B-40D0-AF86-F51FFB0E8262}"/>
    <dgm:cxn modelId="{85438B5C-45B4-46DF-BF86-069D5B5D64AF}" type="presOf" srcId="{08C45D4E-9B34-4B71-913B-2FAD6F24BB0E}" destId="{3D107DBD-3204-447C-8C0E-8AE898F6D205}" srcOrd="0" destOrd="0" presId="urn:microsoft.com/office/officeart/2005/8/layout/radial1"/>
    <dgm:cxn modelId="{D9392E41-73A8-40DF-AE9E-A56B8DF71339}" type="presOf" srcId="{F473C6D4-CCC0-4504-A998-E6291716BBD6}" destId="{EFFDDE89-42C6-47E4-8B49-CC22839CE6C8}" srcOrd="0" destOrd="0" presId="urn:microsoft.com/office/officeart/2005/8/layout/radial1"/>
    <dgm:cxn modelId="{B367DA44-5867-4434-9CC0-D02DC12E1C1A}" type="presOf" srcId="{66590DF0-4094-432D-97B2-7BF48094EDC0}" destId="{D126CCB5-1B16-43D4-8A2E-78FA2A30B0E9}" srcOrd="1" destOrd="0" presId="urn:microsoft.com/office/officeart/2005/8/layout/radial1"/>
    <dgm:cxn modelId="{A82A466D-977A-416E-89A9-9D436384AA84}" srcId="{53C399A5-321A-4FD3-B89D-D4827FF6F2E1}" destId="{271283BE-BBE1-451F-A120-EFFDD6EC1432}" srcOrd="3" destOrd="0" parTransId="{EA87F275-CC95-4749-943A-BFD0CD991444}" sibTransId="{B0529EE8-F6AD-42BC-905C-B1E2728A8504}"/>
    <dgm:cxn modelId="{8DD50952-35B9-42E5-940C-AF92086C5369}" srcId="{53C399A5-321A-4FD3-B89D-D4827FF6F2E1}" destId="{7FC4E07B-BACE-4960-8B0C-E38E16E3B304}" srcOrd="1" destOrd="0" parTransId="{08C45D4E-9B34-4B71-913B-2FAD6F24BB0E}" sibTransId="{7580C5D4-3E0B-47B0-994F-4B596AC92440}"/>
    <dgm:cxn modelId="{71202955-E5A9-4528-B178-BE1D7A362715}" type="presOf" srcId="{EA87F275-CC95-4749-943A-BFD0CD991444}" destId="{651C15C0-059C-497C-BFA8-8707BE3F2744}" srcOrd="0" destOrd="0" presId="urn:microsoft.com/office/officeart/2005/8/layout/radial1"/>
    <dgm:cxn modelId="{7343AE57-B635-452B-974B-3782A9BCE970}" type="presOf" srcId="{53C399A5-321A-4FD3-B89D-D4827FF6F2E1}" destId="{608E1092-EB14-4214-9F03-D6D5EC558AD1}" srcOrd="0" destOrd="0" presId="urn:microsoft.com/office/officeart/2005/8/layout/radial1"/>
    <dgm:cxn modelId="{265E6082-496D-489B-9E22-A736A9318C7A}" type="presOf" srcId="{BC09729A-247E-4583-8FF3-8120358EAA0D}" destId="{7F0EF770-7911-493B-B966-7B3910D22B2E}" srcOrd="0" destOrd="0" presId="urn:microsoft.com/office/officeart/2005/8/layout/radial1"/>
    <dgm:cxn modelId="{3F076C87-E1FD-46BF-B982-6EBC3F8AEEB2}" type="presOf" srcId="{8FC01E88-5014-4B3C-A640-B5E958077844}" destId="{717B8FEF-14FD-494D-B740-C291C35083F3}" srcOrd="0" destOrd="0" presId="urn:microsoft.com/office/officeart/2005/8/layout/radial1"/>
    <dgm:cxn modelId="{FD18C489-7AD5-4A86-BBFA-41EC7F584614}" type="presOf" srcId="{66590DF0-4094-432D-97B2-7BF48094EDC0}" destId="{F4133B1B-F80F-423D-B24A-C7A79026546F}" srcOrd="0" destOrd="0" presId="urn:microsoft.com/office/officeart/2005/8/layout/radial1"/>
    <dgm:cxn modelId="{F81F339F-CC27-432B-8D0E-E1D75CDF0594}" srcId="{53C399A5-321A-4FD3-B89D-D4827FF6F2E1}" destId="{70EE1F66-5FB9-4B46-B68A-C0F09391A985}" srcOrd="5" destOrd="0" parTransId="{F473C6D4-CCC0-4504-A998-E6291716BBD6}" sibTransId="{AEEE4802-A8E6-4048-B7B7-B67801E72AB2}"/>
    <dgm:cxn modelId="{9E53C5A4-4987-45D4-9B0B-28C5694FF390}" type="presOf" srcId="{7FC4E07B-BACE-4960-8B0C-E38E16E3B304}" destId="{E6A0528B-6ED3-472E-8282-0F0CCFBC9A97}" srcOrd="0" destOrd="0" presId="urn:microsoft.com/office/officeart/2005/8/layout/radial1"/>
    <dgm:cxn modelId="{3D19AEA5-CA6D-4861-BFC9-586784C1CBDD}" type="presOf" srcId="{9278C89C-EF3C-4FB9-9147-E544EBB137DB}" destId="{44BDB928-3647-49C8-ADD4-C1EE49B0F37E}" srcOrd="0" destOrd="0" presId="urn:microsoft.com/office/officeart/2005/8/layout/radial1"/>
    <dgm:cxn modelId="{A0F1F3A7-4E72-489C-97C0-7C6A5144B22A}" type="presOf" srcId="{271283BE-BBE1-451F-A120-EFFDD6EC1432}" destId="{A73FDE7F-FE32-4D1E-AAE5-B56B68341ED8}" srcOrd="0" destOrd="0" presId="urn:microsoft.com/office/officeart/2005/8/layout/radial1"/>
    <dgm:cxn modelId="{7E054EA8-DABA-428C-9CE0-4D58FE36D868}" srcId="{98859C0A-1E79-4751-A78D-0216A0F36154}" destId="{53C399A5-321A-4FD3-B89D-D4827FF6F2E1}" srcOrd="0" destOrd="0" parTransId="{7528B3C8-DB69-47BE-AFB9-3F600BB5908E}" sibTransId="{62B7F459-9E99-4229-A709-A6AF16249231}"/>
    <dgm:cxn modelId="{E20F3DAC-96EF-45B0-A505-7C98874CA0E3}" type="presOf" srcId="{EA87F275-CC95-4749-943A-BFD0CD991444}" destId="{4B39B219-DCE9-408B-B062-7543F0A4C9BA}" srcOrd="1" destOrd="0" presId="urn:microsoft.com/office/officeart/2005/8/layout/radial1"/>
    <dgm:cxn modelId="{9C7D28B3-AEE4-4D64-8EAB-F2E521A8F6FF}" type="presOf" srcId="{BC09729A-247E-4583-8FF3-8120358EAA0D}" destId="{3CD0EEA3-0784-4C49-98DA-810E720950A9}" srcOrd="1" destOrd="0" presId="urn:microsoft.com/office/officeart/2005/8/layout/radial1"/>
    <dgm:cxn modelId="{FD5EE5B6-850B-4FC4-9D6B-F6AF66A3EC8E}" srcId="{53C399A5-321A-4FD3-B89D-D4827FF6F2E1}" destId="{0FC2934A-7B31-4621-8976-35A581BC50DB}" srcOrd="0" destOrd="0" parTransId="{66590DF0-4094-432D-97B2-7BF48094EDC0}" sibTransId="{8D16A4DB-4449-4519-86CE-03EF78BD7B98}"/>
    <dgm:cxn modelId="{924DE9BC-87F8-4BA2-A682-E78AAF2225C3}" type="presOf" srcId="{70EE1F66-5FB9-4B46-B68A-C0F09391A985}" destId="{EA9E8111-ABD8-470A-9B18-C46088B4E694}" srcOrd="0" destOrd="0" presId="urn:microsoft.com/office/officeart/2005/8/layout/radial1"/>
    <dgm:cxn modelId="{4DAE8FFA-692E-4D6E-A887-C3EE1E61A1B2}" srcId="{53C399A5-321A-4FD3-B89D-D4827FF6F2E1}" destId="{D89B39E3-3CF2-4790-AE6B-D72A60CE14A7}" srcOrd="2" destOrd="0" parTransId="{9278C89C-EF3C-4FB9-9147-E544EBB137DB}" sibTransId="{9F97EA27-105B-41B9-BE7D-FE835965DDD3}"/>
    <dgm:cxn modelId="{0C6BE2FE-4DD3-4F4F-949F-EC799ED34E39}" type="presOf" srcId="{08C45D4E-9B34-4B71-913B-2FAD6F24BB0E}" destId="{A41829A8-836F-4B72-A7F6-57C76EF2B796}" srcOrd="1" destOrd="0" presId="urn:microsoft.com/office/officeart/2005/8/layout/radial1"/>
    <dgm:cxn modelId="{0D328F14-8386-4407-AF25-75729658F830}" type="presParOf" srcId="{D9BF615C-D88C-49B2-B026-F62BB7AA32F7}" destId="{608E1092-EB14-4214-9F03-D6D5EC558AD1}" srcOrd="0" destOrd="0" presId="urn:microsoft.com/office/officeart/2005/8/layout/radial1"/>
    <dgm:cxn modelId="{095E66DE-8880-4B51-9E19-E7A7C5449D29}" type="presParOf" srcId="{D9BF615C-D88C-49B2-B026-F62BB7AA32F7}" destId="{F4133B1B-F80F-423D-B24A-C7A79026546F}" srcOrd="1" destOrd="0" presId="urn:microsoft.com/office/officeart/2005/8/layout/radial1"/>
    <dgm:cxn modelId="{4901D292-88B8-4FA0-B8F8-42A163D112FA}" type="presParOf" srcId="{F4133B1B-F80F-423D-B24A-C7A79026546F}" destId="{D126CCB5-1B16-43D4-8A2E-78FA2A30B0E9}" srcOrd="0" destOrd="0" presId="urn:microsoft.com/office/officeart/2005/8/layout/radial1"/>
    <dgm:cxn modelId="{838DE33A-BDEE-4364-A61B-E68911271BB4}" type="presParOf" srcId="{D9BF615C-D88C-49B2-B026-F62BB7AA32F7}" destId="{DCCD187D-1F4F-4828-B781-F6BF7DFEA00C}" srcOrd="2" destOrd="0" presId="urn:microsoft.com/office/officeart/2005/8/layout/radial1"/>
    <dgm:cxn modelId="{CE5191E3-E37A-4710-857F-B51EC1ADCE5E}" type="presParOf" srcId="{D9BF615C-D88C-49B2-B026-F62BB7AA32F7}" destId="{3D107DBD-3204-447C-8C0E-8AE898F6D205}" srcOrd="3" destOrd="0" presId="urn:microsoft.com/office/officeart/2005/8/layout/radial1"/>
    <dgm:cxn modelId="{6DA43E37-ACAA-4D63-8108-D316B8BB0E6F}" type="presParOf" srcId="{3D107DBD-3204-447C-8C0E-8AE898F6D205}" destId="{A41829A8-836F-4B72-A7F6-57C76EF2B796}" srcOrd="0" destOrd="0" presId="urn:microsoft.com/office/officeart/2005/8/layout/radial1"/>
    <dgm:cxn modelId="{C242EFF6-C743-4417-B827-B90DC0F07F62}" type="presParOf" srcId="{D9BF615C-D88C-49B2-B026-F62BB7AA32F7}" destId="{E6A0528B-6ED3-472E-8282-0F0CCFBC9A97}" srcOrd="4" destOrd="0" presId="urn:microsoft.com/office/officeart/2005/8/layout/radial1"/>
    <dgm:cxn modelId="{5F58D763-F3F3-45B8-BDE3-2EFD45D5F57C}" type="presParOf" srcId="{D9BF615C-D88C-49B2-B026-F62BB7AA32F7}" destId="{44BDB928-3647-49C8-ADD4-C1EE49B0F37E}" srcOrd="5" destOrd="0" presId="urn:microsoft.com/office/officeart/2005/8/layout/radial1"/>
    <dgm:cxn modelId="{53228DF2-6512-44B2-B6EB-E34F3EB20EFB}" type="presParOf" srcId="{44BDB928-3647-49C8-ADD4-C1EE49B0F37E}" destId="{025BA62E-4D39-446F-AD77-BE8DB9550633}" srcOrd="0" destOrd="0" presId="urn:microsoft.com/office/officeart/2005/8/layout/radial1"/>
    <dgm:cxn modelId="{C020CDED-B407-43B9-96CA-8D70C5978AE6}" type="presParOf" srcId="{D9BF615C-D88C-49B2-B026-F62BB7AA32F7}" destId="{31B90F5C-FC5D-49C7-BEA7-E2F06B57B14F}" srcOrd="6" destOrd="0" presId="urn:microsoft.com/office/officeart/2005/8/layout/radial1"/>
    <dgm:cxn modelId="{0771213A-5978-4328-8EDA-1944FE8C6431}" type="presParOf" srcId="{D9BF615C-D88C-49B2-B026-F62BB7AA32F7}" destId="{651C15C0-059C-497C-BFA8-8707BE3F2744}" srcOrd="7" destOrd="0" presId="urn:microsoft.com/office/officeart/2005/8/layout/radial1"/>
    <dgm:cxn modelId="{F4F03D3D-FB30-4429-B1DD-269894C9E136}" type="presParOf" srcId="{651C15C0-059C-497C-BFA8-8707BE3F2744}" destId="{4B39B219-DCE9-408B-B062-7543F0A4C9BA}" srcOrd="0" destOrd="0" presId="urn:microsoft.com/office/officeart/2005/8/layout/radial1"/>
    <dgm:cxn modelId="{5E0E22C1-1446-44B3-9FF9-8BA52B89F39D}" type="presParOf" srcId="{D9BF615C-D88C-49B2-B026-F62BB7AA32F7}" destId="{A73FDE7F-FE32-4D1E-AAE5-B56B68341ED8}" srcOrd="8" destOrd="0" presId="urn:microsoft.com/office/officeart/2005/8/layout/radial1"/>
    <dgm:cxn modelId="{5D6C0D6D-A243-4FBB-A3B1-08B023327D83}" type="presParOf" srcId="{D9BF615C-D88C-49B2-B026-F62BB7AA32F7}" destId="{7F0EF770-7911-493B-B966-7B3910D22B2E}" srcOrd="9" destOrd="0" presId="urn:microsoft.com/office/officeart/2005/8/layout/radial1"/>
    <dgm:cxn modelId="{AF1DDED1-1D4D-47C9-B0E7-F741944413AA}" type="presParOf" srcId="{7F0EF770-7911-493B-B966-7B3910D22B2E}" destId="{3CD0EEA3-0784-4C49-98DA-810E720950A9}" srcOrd="0" destOrd="0" presId="urn:microsoft.com/office/officeart/2005/8/layout/radial1"/>
    <dgm:cxn modelId="{8E70A5C3-5D89-4CB6-9260-D61CDD781AF9}" type="presParOf" srcId="{D9BF615C-D88C-49B2-B026-F62BB7AA32F7}" destId="{717B8FEF-14FD-494D-B740-C291C35083F3}" srcOrd="10" destOrd="0" presId="urn:microsoft.com/office/officeart/2005/8/layout/radial1"/>
    <dgm:cxn modelId="{D49B3134-B30E-416E-B510-7C0AC8E43DA1}" type="presParOf" srcId="{D9BF615C-D88C-49B2-B026-F62BB7AA32F7}" destId="{EFFDDE89-42C6-47E4-8B49-CC22839CE6C8}" srcOrd="11" destOrd="0" presId="urn:microsoft.com/office/officeart/2005/8/layout/radial1"/>
    <dgm:cxn modelId="{0C0622EE-2CBE-4197-B4F1-705644D1B1DD}" type="presParOf" srcId="{EFFDDE89-42C6-47E4-8B49-CC22839CE6C8}" destId="{48085FB0-EF3D-4BEC-A22A-3A0306196AB7}" srcOrd="0" destOrd="0" presId="urn:microsoft.com/office/officeart/2005/8/layout/radial1"/>
    <dgm:cxn modelId="{27CDF9F6-717F-434F-A285-BCDADE50D48A}" type="presParOf" srcId="{D9BF615C-D88C-49B2-B026-F62BB7AA32F7}" destId="{EA9E8111-ABD8-470A-9B18-C46088B4E69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548D9-E4C0-439A-B340-D8AD03FC28D6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E1A661F3-1DE9-479C-842A-7A202182AC90}">
      <dgm:prSet phldrT="[Text]"/>
      <dgm:spPr/>
      <dgm:t>
        <a:bodyPr/>
        <a:lstStyle/>
        <a:p>
          <a:r>
            <a:rPr lang="en-IN" b="1" dirty="0"/>
            <a:t>Data Overview</a:t>
          </a:r>
          <a:endParaRPr lang="en-IN" dirty="0"/>
        </a:p>
      </dgm:t>
    </dgm:pt>
    <dgm:pt modelId="{18253654-6A39-462F-91F5-586DE1045C81}" type="parTrans" cxnId="{612400EA-5E07-437D-91D9-B524855DF5AA}">
      <dgm:prSet/>
      <dgm:spPr/>
      <dgm:t>
        <a:bodyPr/>
        <a:lstStyle/>
        <a:p>
          <a:endParaRPr lang="en-IN"/>
        </a:p>
      </dgm:t>
    </dgm:pt>
    <dgm:pt modelId="{5FA03447-8F08-4A9C-9C31-250F6FB82612}" type="sibTrans" cxnId="{612400EA-5E07-437D-91D9-B524855DF5AA}">
      <dgm:prSet/>
      <dgm:spPr/>
      <dgm:t>
        <a:bodyPr/>
        <a:lstStyle/>
        <a:p>
          <a:endParaRPr lang="en-IN"/>
        </a:p>
      </dgm:t>
    </dgm:pt>
    <dgm:pt modelId="{D6E36BC5-A0FE-4867-BC1E-FDDBD6B84B98}">
      <dgm:prSet phldrT="[Text]"/>
      <dgm:spPr/>
      <dgm:t>
        <a:bodyPr/>
        <a:lstStyle/>
        <a:p>
          <a:r>
            <a:rPr lang="en-IN" b="1" dirty="0"/>
            <a:t>Data Cleaning</a:t>
          </a:r>
          <a:endParaRPr lang="en-IN" dirty="0"/>
        </a:p>
      </dgm:t>
    </dgm:pt>
    <dgm:pt modelId="{DD398816-9812-4841-A3C2-F4759B3FC23D}" type="parTrans" cxnId="{A75AA704-B58D-4F57-AC9B-07C6AEC2AD24}">
      <dgm:prSet/>
      <dgm:spPr/>
      <dgm:t>
        <a:bodyPr/>
        <a:lstStyle/>
        <a:p>
          <a:endParaRPr lang="en-IN"/>
        </a:p>
      </dgm:t>
    </dgm:pt>
    <dgm:pt modelId="{A5198360-F558-4D0A-952E-A48C093AC5B5}" type="sibTrans" cxnId="{A75AA704-B58D-4F57-AC9B-07C6AEC2AD24}">
      <dgm:prSet/>
      <dgm:spPr/>
      <dgm:t>
        <a:bodyPr/>
        <a:lstStyle/>
        <a:p>
          <a:endParaRPr lang="en-IN"/>
        </a:p>
      </dgm:t>
    </dgm:pt>
    <dgm:pt modelId="{57485DCE-3E6D-4E51-8645-9448842172F0}">
      <dgm:prSet phldrT="[Text]"/>
      <dgm:spPr/>
      <dgm:t>
        <a:bodyPr/>
        <a:lstStyle/>
        <a:p>
          <a:r>
            <a:rPr lang="en-IN" b="1" dirty="0"/>
            <a:t>Data Transformation</a:t>
          </a:r>
          <a:endParaRPr lang="en-IN" dirty="0"/>
        </a:p>
      </dgm:t>
    </dgm:pt>
    <dgm:pt modelId="{B54914C4-8FAE-46F3-8AF8-9B28F0A8D55E}" type="parTrans" cxnId="{25045F25-8F00-4D22-B365-FD9CB50E4AB2}">
      <dgm:prSet/>
      <dgm:spPr/>
      <dgm:t>
        <a:bodyPr/>
        <a:lstStyle/>
        <a:p>
          <a:endParaRPr lang="en-IN"/>
        </a:p>
      </dgm:t>
    </dgm:pt>
    <dgm:pt modelId="{C669A4AF-4D0F-458D-8A04-0B543D712EA8}" type="sibTrans" cxnId="{25045F25-8F00-4D22-B365-FD9CB50E4AB2}">
      <dgm:prSet/>
      <dgm:spPr/>
      <dgm:t>
        <a:bodyPr/>
        <a:lstStyle/>
        <a:p>
          <a:endParaRPr lang="en-IN"/>
        </a:p>
      </dgm:t>
    </dgm:pt>
    <dgm:pt modelId="{0600C679-4E50-484A-867E-13FA2E34BD8F}">
      <dgm:prSet phldrT="[Text]"/>
      <dgm:spPr/>
      <dgm:t>
        <a:bodyPr/>
        <a:lstStyle/>
        <a:p>
          <a:r>
            <a:rPr lang="en-IN" b="1" dirty="0"/>
            <a:t>Descriptive Statistics</a:t>
          </a:r>
          <a:endParaRPr lang="en-IN" dirty="0"/>
        </a:p>
      </dgm:t>
    </dgm:pt>
    <dgm:pt modelId="{0E10ED15-F6E5-426B-876C-12DE36132978}" type="parTrans" cxnId="{845A366E-5720-4BCE-AAE3-092A9FA873BB}">
      <dgm:prSet/>
      <dgm:spPr/>
      <dgm:t>
        <a:bodyPr/>
        <a:lstStyle/>
        <a:p>
          <a:endParaRPr lang="en-IN"/>
        </a:p>
      </dgm:t>
    </dgm:pt>
    <dgm:pt modelId="{7339AC19-997B-41E2-9482-F64CCED66387}" type="sibTrans" cxnId="{845A366E-5720-4BCE-AAE3-092A9FA873BB}">
      <dgm:prSet/>
      <dgm:spPr/>
      <dgm:t>
        <a:bodyPr/>
        <a:lstStyle/>
        <a:p>
          <a:endParaRPr lang="en-IN"/>
        </a:p>
      </dgm:t>
    </dgm:pt>
    <dgm:pt modelId="{5D5CFE11-DBEC-4437-959F-63E01E2DB90A}">
      <dgm:prSet phldrT="[Text]"/>
      <dgm:spPr/>
      <dgm:t>
        <a:bodyPr/>
        <a:lstStyle/>
        <a:p>
          <a:r>
            <a:rPr lang="en-IN" b="1" dirty="0"/>
            <a:t>Univariate / Bivariate </a:t>
          </a:r>
          <a:r>
            <a:rPr lang="en-IN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rPr>
            <a:t>Analysis</a:t>
          </a:r>
          <a:endParaRPr lang="en-IN" dirty="0"/>
        </a:p>
      </dgm:t>
    </dgm:pt>
    <dgm:pt modelId="{A825383C-1B6E-4D59-B4E3-7C5B28952511}" type="parTrans" cxnId="{F4491CCF-E77D-465F-8F03-A694C770B0D9}">
      <dgm:prSet/>
      <dgm:spPr/>
      <dgm:t>
        <a:bodyPr/>
        <a:lstStyle/>
        <a:p>
          <a:endParaRPr lang="en-IN"/>
        </a:p>
      </dgm:t>
    </dgm:pt>
    <dgm:pt modelId="{658106AE-9464-4D2A-9C3A-7213B290B650}" type="sibTrans" cxnId="{F4491CCF-E77D-465F-8F03-A694C770B0D9}">
      <dgm:prSet/>
      <dgm:spPr/>
      <dgm:t>
        <a:bodyPr/>
        <a:lstStyle/>
        <a:p>
          <a:endParaRPr lang="en-IN"/>
        </a:p>
      </dgm:t>
    </dgm:pt>
    <dgm:pt modelId="{8F37E21F-FD1E-4615-925D-6CDF4598D7B9}">
      <dgm:prSet phldrT="[Text]"/>
      <dgm:spPr/>
      <dgm:t>
        <a:bodyPr/>
        <a:lstStyle/>
        <a:p>
          <a:r>
            <a:rPr lang="en-IN" b="1" dirty="0"/>
            <a:t>Outlier Detection</a:t>
          </a:r>
          <a:endParaRPr lang="en-IN" dirty="0"/>
        </a:p>
      </dgm:t>
    </dgm:pt>
    <dgm:pt modelId="{4B4D589D-93D2-4A9C-BE8B-2DF5DBA4AECA}" type="parTrans" cxnId="{F49921B5-E73D-4566-B195-387F20DC6EF1}">
      <dgm:prSet/>
      <dgm:spPr/>
      <dgm:t>
        <a:bodyPr/>
        <a:lstStyle/>
        <a:p>
          <a:endParaRPr lang="en-IN"/>
        </a:p>
      </dgm:t>
    </dgm:pt>
    <dgm:pt modelId="{256A7C88-755D-4999-A688-B6F31D87C138}" type="sibTrans" cxnId="{F49921B5-E73D-4566-B195-387F20DC6EF1}">
      <dgm:prSet/>
      <dgm:spPr/>
      <dgm:t>
        <a:bodyPr/>
        <a:lstStyle/>
        <a:p>
          <a:endParaRPr lang="en-IN"/>
        </a:p>
      </dgm:t>
    </dgm:pt>
    <dgm:pt modelId="{BD030F54-D4A1-4A18-9679-EBC4458C2637}">
      <dgm:prSet phldrT="[Text]"/>
      <dgm:spPr/>
      <dgm:t>
        <a:bodyPr/>
        <a:lstStyle/>
        <a:p>
          <a:r>
            <a:rPr lang="en-IN" b="1" dirty="0"/>
            <a:t>Correlation Analysis</a:t>
          </a:r>
          <a:endParaRPr lang="en-IN" dirty="0"/>
        </a:p>
      </dgm:t>
    </dgm:pt>
    <dgm:pt modelId="{EFC79714-B486-48CF-8222-AA61FB219F53}" type="parTrans" cxnId="{EA91D8BE-FD25-436C-A24F-E94908FC34F4}">
      <dgm:prSet/>
      <dgm:spPr/>
      <dgm:t>
        <a:bodyPr/>
        <a:lstStyle/>
        <a:p>
          <a:endParaRPr lang="en-IN"/>
        </a:p>
      </dgm:t>
    </dgm:pt>
    <dgm:pt modelId="{AC6CDC50-2851-4BAC-A92C-12870898517D}" type="sibTrans" cxnId="{EA91D8BE-FD25-436C-A24F-E94908FC34F4}">
      <dgm:prSet/>
      <dgm:spPr/>
      <dgm:t>
        <a:bodyPr/>
        <a:lstStyle/>
        <a:p>
          <a:endParaRPr lang="en-IN"/>
        </a:p>
      </dgm:t>
    </dgm:pt>
    <dgm:pt modelId="{54EE0396-0054-4B90-A097-1FE945EB5AEC}">
      <dgm:prSet phldrT="[Text]"/>
      <dgm:spPr/>
      <dgm:t>
        <a:bodyPr/>
        <a:lstStyle/>
        <a:p>
          <a:r>
            <a:rPr lang="en-IN" dirty="0"/>
            <a:t>Summary</a:t>
          </a:r>
        </a:p>
      </dgm:t>
    </dgm:pt>
    <dgm:pt modelId="{258717FC-8D9F-4D3E-A262-5F6C14A39AC6}" type="parTrans" cxnId="{E881277C-0F71-400D-90B2-75B50E913D13}">
      <dgm:prSet/>
      <dgm:spPr/>
      <dgm:t>
        <a:bodyPr/>
        <a:lstStyle/>
        <a:p>
          <a:endParaRPr lang="en-IN"/>
        </a:p>
      </dgm:t>
    </dgm:pt>
    <dgm:pt modelId="{55B9B3F8-1CAF-48B2-9B0D-9C4D50A7C1BE}" type="sibTrans" cxnId="{E881277C-0F71-400D-90B2-75B50E913D13}">
      <dgm:prSet/>
      <dgm:spPr/>
      <dgm:t>
        <a:bodyPr/>
        <a:lstStyle/>
        <a:p>
          <a:endParaRPr lang="en-IN"/>
        </a:p>
      </dgm:t>
    </dgm:pt>
    <dgm:pt modelId="{0F5AE770-D727-43D1-B694-C3A2A52AEE7C}" type="pres">
      <dgm:prSet presAssocID="{D3E548D9-E4C0-439A-B340-D8AD03FC28D6}" presName="Name0" presStyleCnt="0">
        <dgm:presLayoutVars>
          <dgm:dir/>
          <dgm:resizeHandles val="exact"/>
        </dgm:presLayoutVars>
      </dgm:prSet>
      <dgm:spPr/>
    </dgm:pt>
    <dgm:pt modelId="{11BE8818-4154-4E91-9673-CAEF1EF8070A}" type="pres">
      <dgm:prSet presAssocID="{E1A661F3-1DE9-479C-842A-7A202182AC90}" presName="composite" presStyleCnt="0"/>
      <dgm:spPr/>
    </dgm:pt>
    <dgm:pt modelId="{39EAB46C-C728-4796-9100-C5D5E3042274}" type="pres">
      <dgm:prSet presAssocID="{E1A661F3-1DE9-479C-842A-7A202182AC90}" presName="bgChev" presStyleLbl="node1" presStyleIdx="0" presStyleCnt="8"/>
      <dgm:spPr/>
    </dgm:pt>
    <dgm:pt modelId="{18D82456-329E-4694-B552-A58E05187DFC}" type="pres">
      <dgm:prSet presAssocID="{E1A661F3-1DE9-479C-842A-7A202182AC90}" presName="txNode" presStyleLbl="fgAcc1" presStyleIdx="0" presStyleCnt="8">
        <dgm:presLayoutVars>
          <dgm:bulletEnabled val="1"/>
        </dgm:presLayoutVars>
      </dgm:prSet>
      <dgm:spPr/>
    </dgm:pt>
    <dgm:pt modelId="{09CD71A1-CF8C-40DD-933A-6B9AF50632E1}" type="pres">
      <dgm:prSet presAssocID="{5FA03447-8F08-4A9C-9C31-250F6FB82612}" presName="compositeSpace" presStyleCnt="0"/>
      <dgm:spPr/>
    </dgm:pt>
    <dgm:pt modelId="{0AD93BBC-6CC7-427F-91BF-1253310866F9}" type="pres">
      <dgm:prSet presAssocID="{D6E36BC5-A0FE-4867-BC1E-FDDBD6B84B98}" presName="composite" presStyleCnt="0"/>
      <dgm:spPr/>
    </dgm:pt>
    <dgm:pt modelId="{DAB7BA01-48D8-4F45-A5D2-C8B8922244B0}" type="pres">
      <dgm:prSet presAssocID="{D6E36BC5-A0FE-4867-BC1E-FDDBD6B84B98}" presName="bgChev" presStyleLbl="node1" presStyleIdx="1" presStyleCnt="8"/>
      <dgm:spPr/>
    </dgm:pt>
    <dgm:pt modelId="{4636A235-20CF-465F-9CA6-CEC5777D37B6}" type="pres">
      <dgm:prSet presAssocID="{D6E36BC5-A0FE-4867-BC1E-FDDBD6B84B98}" presName="txNode" presStyleLbl="fgAcc1" presStyleIdx="1" presStyleCnt="8">
        <dgm:presLayoutVars>
          <dgm:bulletEnabled val="1"/>
        </dgm:presLayoutVars>
      </dgm:prSet>
      <dgm:spPr/>
    </dgm:pt>
    <dgm:pt modelId="{854F7B16-7C94-4BF2-89F9-9D9772DB9DCE}" type="pres">
      <dgm:prSet presAssocID="{A5198360-F558-4D0A-952E-A48C093AC5B5}" presName="compositeSpace" presStyleCnt="0"/>
      <dgm:spPr/>
    </dgm:pt>
    <dgm:pt modelId="{0F13C9DB-8350-4889-8101-0B732642780E}" type="pres">
      <dgm:prSet presAssocID="{57485DCE-3E6D-4E51-8645-9448842172F0}" presName="composite" presStyleCnt="0"/>
      <dgm:spPr/>
    </dgm:pt>
    <dgm:pt modelId="{F8855EBF-05F9-41AA-8BF6-54879F90AD52}" type="pres">
      <dgm:prSet presAssocID="{57485DCE-3E6D-4E51-8645-9448842172F0}" presName="bgChev" presStyleLbl="node1" presStyleIdx="2" presStyleCnt="8"/>
      <dgm:spPr/>
    </dgm:pt>
    <dgm:pt modelId="{03D5BA78-1AB3-4976-A82F-754E3130E2E4}" type="pres">
      <dgm:prSet presAssocID="{57485DCE-3E6D-4E51-8645-9448842172F0}" presName="txNode" presStyleLbl="fgAcc1" presStyleIdx="2" presStyleCnt="8">
        <dgm:presLayoutVars>
          <dgm:bulletEnabled val="1"/>
        </dgm:presLayoutVars>
      </dgm:prSet>
      <dgm:spPr/>
    </dgm:pt>
    <dgm:pt modelId="{D0502A3F-DA60-4F25-8EF5-845376DB07FA}" type="pres">
      <dgm:prSet presAssocID="{C669A4AF-4D0F-458D-8A04-0B543D712EA8}" presName="compositeSpace" presStyleCnt="0"/>
      <dgm:spPr/>
    </dgm:pt>
    <dgm:pt modelId="{A90CCAB5-B963-46DF-83F7-FD733E816AC5}" type="pres">
      <dgm:prSet presAssocID="{0600C679-4E50-484A-867E-13FA2E34BD8F}" presName="composite" presStyleCnt="0"/>
      <dgm:spPr/>
    </dgm:pt>
    <dgm:pt modelId="{6ABFC09A-4ED9-4F21-A299-8303364EB3B5}" type="pres">
      <dgm:prSet presAssocID="{0600C679-4E50-484A-867E-13FA2E34BD8F}" presName="bgChev" presStyleLbl="node1" presStyleIdx="3" presStyleCnt="8"/>
      <dgm:spPr/>
    </dgm:pt>
    <dgm:pt modelId="{6CA86556-A24E-40FE-BD27-7A7053AC40E5}" type="pres">
      <dgm:prSet presAssocID="{0600C679-4E50-484A-867E-13FA2E34BD8F}" presName="txNode" presStyleLbl="fgAcc1" presStyleIdx="3" presStyleCnt="8">
        <dgm:presLayoutVars>
          <dgm:bulletEnabled val="1"/>
        </dgm:presLayoutVars>
      </dgm:prSet>
      <dgm:spPr/>
    </dgm:pt>
    <dgm:pt modelId="{AA27F961-B136-45E0-9524-E8A0482720B2}" type="pres">
      <dgm:prSet presAssocID="{7339AC19-997B-41E2-9482-F64CCED66387}" presName="compositeSpace" presStyleCnt="0"/>
      <dgm:spPr/>
    </dgm:pt>
    <dgm:pt modelId="{308725CA-1612-4C9E-97DF-F57C2208FFD9}" type="pres">
      <dgm:prSet presAssocID="{5D5CFE11-DBEC-4437-959F-63E01E2DB90A}" presName="composite" presStyleCnt="0"/>
      <dgm:spPr/>
    </dgm:pt>
    <dgm:pt modelId="{4C4B85BC-34C8-4186-82C1-FDB0273B2E27}" type="pres">
      <dgm:prSet presAssocID="{5D5CFE11-DBEC-4437-959F-63E01E2DB90A}" presName="bgChev" presStyleLbl="node1" presStyleIdx="4" presStyleCnt="8"/>
      <dgm:spPr/>
    </dgm:pt>
    <dgm:pt modelId="{6FA02A27-C88F-4FD8-A67D-5B03CFEE2077}" type="pres">
      <dgm:prSet presAssocID="{5D5CFE11-DBEC-4437-959F-63E01E2DB90A}" presName="txNode" presStyleLbl="fgAcc1" presStyleIdx="4" presStyleCnt="8">
        <dgm:presLayoutVars>
          <dgm:bulletEnabled val="1"/>
        </dgm:presLayoutVars>
      </dgm:prSet>
      <dgm:spPr/>
    </dgm:pt>
    <dgm:pt modelId="{38E9DF22-8B09-4BF8-A1D4-7C04D4872717}" type="pres">
      <dgm:prSet presAssocID="{658106AE-9464-4D2A-9C3A-7213B290B650}" presName="compositeSpace" presStyleCnt="0"/>
      <dgm:spPr/>
    </dgm:pt>
    <dgm:pt modelId="{3FCF22DE-533A-453A-A109-290455E02140}" type="pres">
      <dgm:prSet presAssocID="{8F37E21F-FD1E-4615-925D-6CDF4598D7B9}" presName="composite" presStyleCnt="0"/>
      <dgm:spPr/>
    </dgm:pt>
    <dgm:pt modelId="{910AFFD6-C8D8-4B41-AA6E-16F73F6E0243}" type="pres">
      <dgm:prSet presAssocID="{8F37E21F-FD1E-4615-925D-6CDF4598D7B9}" presName="bgChev" presStyleLbl="node1" presStyleIdx="5" presStyleCnt="8"/>
      <dgm:spPr/>
    </dgm:pt>
    <dgm:pt modelId="{FE31E417-78DA-4945-BD40-F4C61D6AB448}" type="pres">
      <dgm:prSet presAssocID="{8F37E21F-FD1E-4615-925D-6CDF4598D7B9}" presName="txNode" presStyleLbl="fgAcc1" presStyleIdx="5" presStyleCnt="8">
        <dgm:presLayoutVars>
          <dgm:bulletEnabled val="1"/>
        </dgm:presLayoutVars>
      </dgm:prSet>
      <dgm:spPr/>
    </dgm:pt>
    <dgm:pt modelId="{8A80DC73-EED3-413B-9C99-233CDEDDBE4E}" type="pres">
      <dgm:prSet presAssocID="{256A7C88-755D-4999-A688-B6F31D87C138}" presName="compositeSpace" presStyleCnt="0"/>
      <dgm:spPr/>
    </dgm:pt>
    <dgm:pt modelId="{DB54F200-BED3-4EA7-ADA0-05A74022E696}" type="pres">
      <dgm:prSet presAssocID="{BD030F54-D4A1-4A18-9679-EBC4458C2637}" presName="composite" presStyleCnt="0"/>
      <dgm:spPr/>
    </dgm:pt>
    <dgm:pt modelId="{4C0BD08D-9AB2-48B2-AAC1-AFC10C59F73E}" type="pres">
      <dgm:prSet presAssocID="{BD030F54-D4A1-4A18-9679-EBC4458C2637}" presName="bgChev" presStyleLbl="node1" presStyleIdx="6" presStyleCnt="8"/>
      <dgm:spPr/>
    </dgm:pt>
    <dgm:pt modelId="{E6CA95DC-3DD2-43BD-984B-39D3DEA8B389}" type="pres">
      <dgm:prSet presAssocID="{BD030F54-D4A1-4A18-9679-EBC4458C2637}" presName="txNode" presStyleLbl="fgAcc1" presStyleIdx="6" presStyleCnt="8">
        <dgm:presLayoutVars>
          <dgm:bulletEnabled val="1"/>
        </dgm:presLayoutVars>
      </dgm:prSet>
      <dgm:spPr/>
    </dgm:pt>
    <dgm:pt modelId="{76801AAD-14EF-4856-8F0E-F376F023A92D}" type="pres">
      <dgm:prSet presAssocID="{AC6CDC50-2851-4BAC-A92C-12870898517D}" presName="compositeSpace" presStyleCnt="0"/>
      <dgm:spPr/>
    </dgm:pt>
    <dgm:pt modelId="{01F7A674-B08B-4E2E-AAE9-FB0326C32818}" type="pres">
      <dgm:prSet presAssocID="{54EE0396-0054-4B90-A097-1FE945EB5AEC}" presName="composite" presStyleCnt="0"/>
      <dgm:spPr/>
    </dgm:pt>
    <dgm:pt modelId="{39A0DC3A-A972-4770-851F-FC618B4D1881}" type="pres">
      <dgm:prSet presAssocID="{54EE0396-0054-4B90-A097-1FE945EB5AEC}" presName="bgChev" presStyleLbl="node1" presStyleIdx="7" presStyleCnt="8"/>
      <dgm:spPr/>
    </dgm:pt>
    <dgm:pt modelId="{357DF550-6F67-4918-92D9-165C62F5EDC9}" type="pres">
      <dgm:prSet presAssocID="{54EE0396-0054-4B90-A097-1FE945EB5AEC}" presName="txNode" presStyleLbl="fgAcc1" presStyleIdx="7" presStyleCnt="8">
        <dgm:presLayoutVars>
          <dgm:bulletEnabled val="1"/>
        </dgm:presLayoutVars>
      </dgm:prSet>
      <dgm:spPr/>
    </dgm:pt>
  </dgm:ptLst>
  <dgm:cxnLst>
    <dgm:cxn modelId="{A75AA704-B58D-4F57-AC9B-07C6AEC2AD24}" srcId="{D3E548D9-E4C0-439A-B340-D8AD03FC28D6}" destId="{D6E36BC5-A0FE-4867-BC1E-FDDBD6B84B98}" srcOrd="1" destOrd="0" parTransId="{DD398816-9812-4841-A3C2-F4759B3FC23D}" sibTransId="{A5198360-F558-4D0A-952E-A48C093AC5B5}"/>
    <dgm:cxn modelId="{856C1905-D549-4F79-A431-FD9B2146C762}" type="presOf" srcId="{E1A661F3-1DE9-479C-842A-7A202182AC90}" destId="{18D82456-329E-4694-B552-A58E05187DFC}" srcOrd="0" destOrd="0" presId="urn:microsoft.com/office/officeart/2005/8/layout/chevronAccent+Icon"/>
    <dgm:cxn modelId="{65255E07-051F-4689-811F-E7F386A19386}" type="presOf" srcId="{8F37E21F-FD1E-4615-925D-6CDF4598D7B9}" destId="{FE31E417-78DA-4945-BD40-F4C61D6AB448}" srcOrd="0" destOrd="0" presId="urn:microsoft.com/office/officeart/2005/8/layout/chevronAccent+Icon"/>
    <dgm:cxn modelId="{25045F25-8F00-4D22-B365-FD9CB50E4AB2}" srcId="{D3E548D9-E4C0-439A-B340-D8AD03FC28D6}" destId="{57485DCE-3E6D-4E51-8645-9448842172F0}" srcOrd="2" destOrd="0" parTransId="{B54914C4-8FAE-46F3-8AF8-9B28F0A8D55E}" sibTransId="{C669A4AF-4D0F-458D-8A04-0B543D712EA8}"/>
    <dgm:cxn modelId="{F234B62A-CE54-4303-9D6B-630810BD2B4D}" type="presOf" srcId="{0600C679-4E50-484A-867E-13FA2E34BD8F}" destId="{6CA86556-A24E-40FE-BD27-7A7053AC40E5}" srcOrd="0" destOrd="0" presId="urn:microsoft.com/office/officeart/2005/8/layout/chevronAccent+Icon"/>
    <dgm:cxn modelId="{345CF62A-BFF2-492C-AEDD-73E44E4A36DE}" type="presOf" srcId="{5D5CFE11-DBEC-4437-959F-63E01E2DB90A}" destId="{6FA02A27-C88F-4FD8-A67D-5B03CFEE2077}" srcOrd="0" destOrd="0" presId="urn:microsoft.com/office/officeart/2005/8/layout/chevronAccent+Icon"/>
    <dgm:cxn modelId="{338E0B44-1900-4698-967E-FE4FD60B2E6F}" type="presOf" srcId="{57485DCE-3E6D-4E51-8645-9448842172F0}" destId="{03D5BA78-1AB3-4976-A82F-754E3130E2E4}" srcOrd="0" destOrd="0" presId="urn:microsoft.com/office/officeart/2005/8/layout/chevronAccent+Icon"/>
    <dgm:cxn modelId="{CB87D546-5960-426F-9BBD-8CB54D5019FA}" type="presOf" srcId="{54EE0396-0054-4B90-A097-1FE945EB5AEC}" destId="{357DF550-6F67-4918-92D9-165C62F5EDC9}" srcOrd="0" destOrd="0" presId="urn:microsoft.com/office/officeart/2005/8/layout/chevronAccent+Icon"/>
    <dgm:cxn modelId="{845A366E-5720-4BCE-AAE3-092A9FA873BB}" srcId="{D3E548D9-E4C0-439A-B340-D8AD03FC28D6}" destId="{0600C679-4E50-484A-867E-13FA2E34BD8F}" srcOrd="3" destOrd="0" parTransId="{0E10ED15-F6E5-426B-876C-12DE36132978}" sibTransId="{7339AC19-997B-41E2-9482-F64CCED66387}"/>
    <dgm:cxn modelId="{7C59FA52-7964-46B7-A7FB-844D191B8D6C}" type="presOf" srcId="{BD030F54-D4A1-4A18-9679-EBC4458C2637}" destId="{E6CA95DC-3DD2-43BD-984B-39D3DEA8B389}" srcOrd="0" destOrd="0" presId="urn:microsoft.com/office/officeart/2005/8/layout/chevronAccent+Icon"/>
    <dgm:cxn modelId="{E881277C-0F71-400D-90B2-75B50E913D13}" srcId="{D3E548D9-E4C0-439A-B340-D8AD03FC28D6}" destId="{54EE0396-0054-4B90-A097-1FE945EB5AEC}" srcOrd="7" destOrd="0" parTransId="{258717FC-8D9F-4D3E-A262-5F6C14A39AC6}" sibTransId="{55B9B3F8-1CAF-48B2-9B0D-9C4D50A7C1BE}"/>
    <dgm:cxn modelId="{72A16988-E9E1-4A90-AC56-0CAC176FEA64}" type="presOf" srcId="{D6E36BC5-A0FE-4867-BC1E-FDDBD6B84B98}" destId="{4636A235-20CF-465F-9CA6-CEC5777D37B6}" srcOrd="0" destOrd="0" presId="urn:microsoft.com/office/officeart/2005/8/layout/chevronAccent+Icon"/>
    <dgm:cxn modelId="{F49921B5-E73D-4566-B195-387F20DC6EF1}" srcId="{D3E548D9-E4C0-439A-B340-D8AD03FC28D6}" destId="{8F37E21F-FD1E-4615-925D-6CDF4598D7B9}" srcOrd="5" destOrd="0" parTransId="{4B4D589D-93D2-4A9C-BE8B-2DF5DBA4AECA}" sibTransId="{256A7C88-755D-4999-A688-B6F31D87C138}"/>
    <dgm:cxn modelId="{AC3DE5BC-72C5-42BF-A9F6-49D5B03B292F}" type="presOf" srcId="{D3E548D9-E4C0-439A-B340-D8AD03FC28D6}" destId="{0F5AE770-D727-43D1-B694-C3A2A52AEE7C}" srcOrd="0" destOrd="0" presId="urn:microsoft.com/office/officeart/2005/8/layout/chevronAccent+Icon"/>
    <dgm:cxn modelId="{EA91D8BE-FD25-436C-A24F-E94908FC34F4}" srcId="{D3E548D9-E4C0-439A-B340-D8AD03FC28D6}" destId="{BD030F54-D4A1-4A18-9679-EBC4458C2637}" srcOrd="6" destOrd="0" parTransId="{EFC79714-B486-48CF-8222-AA61FB219F53}" sibTransId="{AC6CDC50-2851-4BAC-A92C-12870898517D}"/>
    <dgm:cxn modelId="{F4491CCF-E77D-465F-8F03-A694C770B0D9}" srcId="{D3E548D9-E4C0-439A-B340-D8AD03FC28D6}" destId="{5D5CFE11-DBEC-4437-959F-63E01E2DB90A}" srcOrd="4" destOrd="0" parTransId="{A825383C-1B6E-4D59-B4E3-7C5B28952511}" sibTransId="{658106AE-9464-4D2A-9C3A-7213B290B650}"/>
    <dgm:cxn modelId="{612400EA-5E07-437D-91D9-B524855DF5AA}" srcId="{D3E548D9-E4C0-439A-B340-D8AD03FC28D6}" destId="{E1A661F3-1DE9-479C-842A-7A202182AC90}" srcOrd="0" destOrd="0" parTransId="{18253654-6A39-462F-91F5-586DE1045C81}" sibTransId="{5FA03447-8F08-4A9C-9C31-250F6FB82612}"/>
    <dgm:cxn modelId="{EB26B7C0-EAFE-46B8-B6D4-2987AF35116F}" type="presParOf" srcId="{0F5AE770-D727-43D1-B694-C3A2A52AEE7C}" destId="{11BE8818-4154-4E91-9673-CAEF1EF8070A}" srcOrd="0" destOrd="0" presId="urn:microsoft.com/office/officeart/2005/8/layout/chevronAccent+Icon"/>
    <dgm:cxn modelId="{864E6166-B29A-406A-969C-AFFD8A221C28}" type="presParOf" srcId="{11BE8818-4154-4E91-9673-CAEF1EF8070A}" destId="{39EAB46C-C728-4796-9100-C5D5E3042274}" srcOrd="0" destOrd="0" presId="urn:microsoft.com/office/officeart/2005/8/layout/chevronAccent+Icon"/>
    <dgm:cxn modelId="{49465AC8-6F28-4C98-8A8D-D99C09AA36FB}" type="presParOf" srcId="{11BE8818-4154-4E91-9673-CAEF1EF8070A}" destId="{18D82456-329E-4694-B552-A58E05187DFC}" srcOrd="1" destOrd="0" presId="urn:microsoft.com/office/officeart/2005/8/layout/chevronAccent+Icon"/>
    <dgm:cxn modelId="{DF9580A2-DABB-4376-8029-AFED58016652}" type="presParOf" srcId="{0F5AE770-D727-43D1-B694-C3A2A52AEE7C}" destId="{09CD71A1-CF8C-40DD-933A-6B9AF50632E1}" srcOrd="1" destOrd="0" presId="urn:microsoft.com/office/officeart/2005/8/layout/chevronAccent+Icon"/>
    <dgm:cxn modelId="{18316ECF-9057-4945-9370-C0F753623D62}" type="presParOf" srcId="{0F5AE770-D727-43D1-B694-C3A2A52AEE7C}" destId="{0AD93BBC-6CC7-427F-91BF-1253310866F9}" srcOrd="2" destOrd="0" presId="urn:microsoft.com/office/officeart/2005/8/layout/chevronAccent+Icon"/>
    <dgm:cxn modelId="{ECFA1974-D258-4007-9B76-F11D866B2AD1}" type="presParOf" srcId="{0AD93BBC-6CC7-427F-91BF-1253310866F9}" destId="{DAB7BA01-48D8-4F45-A5D2-C8B8922244B0}" srcOrd="0" destOrd="0" presId="urn:microsoft.com/office/officeart/2005/8/layout/chevronAccent+Icon"/>
    <dgm:cxn modelId="{CB4839DD-67A8-4280-B34C-79C1EBDD69CA}" type="presParOf" srcId="{0AD93BBC-6CC7-427F-91BF-1253310866F9}" destId="{4636A235-20CF-465F-9CA6-CEC5777D37B6}" srcOrd="1" destOrd="0" presId="urn:microsoft.com/office/officeart/2005/8/layout/chevronAccent+Icon"/>
    <dgm:cxn modelId="{52627C33-72A9-4028-8796-178CF8F985AE}" type="presParOf" srcId="{0F5AE770-D727-43D1-B694-C3A2A52AEE7C}" destId="{854F7B16-7C94-4BF2-89F9-9D9772DB9DCE}" srcOrd="3" destOrd="0" presId="urn:microsoft.com/office/officeart/2005/8/layout/chevronAccent+Icon"/>
    <dgm:cxn modelId="{61A7A9C7-61B9-4C64-BFFE-584314B2E78D}" type="presParOf" srcId="{0F5AE770-D727-43D1-B694-C3A2A52AEE7C}" destId="{0F13C9DB-8350-4889-8101-0B732642780E}" srcOrd="4" destOrd="0" presId="urn:microsoft.com/office/officeart/2005/8/layout/chevronAccent+Icon"/>
    <dgm:cxn modelId="{121E5D79-BB3A-4BE7-9518-F105B9CD3F5F}" type="presParOf" srcId="{0F13C9DB-8350-4889-8101-0B732642780E}" destId="{F8855EBF-05F9-41AA-8BF6-54879F90AD52}" srcOrd="0" destOrd="0" presId="urn:microsoft.com/office/officeart/2005/8/layout/chevronAccent+Icon"/>
    <dgm:cxn modelId="{1E30EAB6-E4D6-46A3-AD31-87E2548793D5}" type="presParOf" srcId="{0F13C9DB-8350-4889-8101-0B732642780E}" destId="{03D5BA78-1AB3-4976-A82F-754E3130E2E4}" srcOrd="1" destOrd="0" presId="urn:microsoft.com/office/officeart/2005/8/layout/chevronAccent+Icon"/>
    <dgm:cxn modelId="{70235C0A-2461-45EC-B8E2-954F931C6022}" type="presParOf" srcId="{0F5AE770-D727-43D1-B694-C3A2A52AEE7C}" destId="{D0502A3F-DA60-4F25-8EF5-845376DB07FA}" srcOrd="5" destOrd="0" presId="urn:microsoft.com/office/officeart/2005/8/layout/chevronAccent+Icon"/>
    <dgm:cxn modelId="{96F716D2-5DBC-4A9D-AB0B-2BE36A22C891}" type="presParOf" srcId="{0F5AE770-D727-43D1-B694-C3A2A52AEE7C}" destId="{A90CCAB5-B963-46DF-83F7-FD733E816AC5}" srcOrd="6" destOrd="0" presId="urn:microsoft.com/office/officeart/2005/8/layout/chevronAccent+Icon"/>
    <dgm:cxn modelId="{CF04DDC9-48D1-4064-A504-AB736CFB579B}" type="presParOf" srcId="{A90CCAB5-B963-46DF-83F7-FD733E816AC5}" destId="{6ABFC09A-4ED9-4F21-A299-8303364EB3B5}" srcOrd="0" destOrd="0" presId="urn:microsoft.com/office/officeart/2005/8/layout/chevronAccent+Icon"/>
    <dgm:cxn modelId="{CD51C2EE-7CC0-4429-9B8E-27EB896BCF32}" type="presParOf" srcId="{A90CCAB5-B963-46DF-83F7-FD733E816AC5}" destId="{6CA86556-A24E-40FE-BD27-7A7053AC40E5}" srcOrd="1" destOrd="0" presId="urn:microsoft.com/office/officeart/2005/8/layout/chevronAccent+Icon"/>
    <dgm:cxn modelId="{032787E7-93C2-4A5E-9A08-BDFE655DD2D1}" type="presParOf" srcId="{0F5AE770-D727-43D1-B694-C3A2A52AEE7C}" destId="{AA27F961-B136-45E0-9524-E8A0482720B2}" srcOrd="7" destOrd="0" presId="urn:microsoft.com/office/officeart/2005/8/layout/chevronAccent+Icon"/>
    <dgm:cxn modelId="{CB94659D-5390-426F-A003-1EB7AF5678A8}" type="presParOf" srcId="{0F5AE770-D727-43D1-B694-C3A2A52AEE7C}" destId="{308725CA-1612-4C9E-97DF-F57C2208FFD9}" srcOrd="8" destOrd="0" presId="urn:microsoft.com/office/officeart/2005/8/layout/chevronAccent+Icon"/>
    <dgm:cxn modelId="{693B8C88-7B13-49CB-BCAF-39518AFC0C21}" type="presParOf" srcId="{308725CA-1612-4C9E-97DF-F57C2208FFD9}" destId="{4C4B85BC-34C8-4186-82C1-FDB0273B2E27}" srcOrd="0" destOrd="0" presId="urn:microsoft.com/office/officeart/2005/8/layout/chevronAccent+Icon"/>
    <dgm:cxn modelId="{96569219-6A1C-4A9D-8D4B-571A8D7552C5}" type="presParOf" srcId="{308725CA-1612-4C9E-97DF-F57C2208FFD9}" destId="{6FA02A27-C88F-4FD8-A67D-5B03CFEE2077}" srcOrd="1" destOrd="0" presId="urn:microsoft.com/office/officeart/2005/8/layout/chevronAccent+Icon"/>
    <dgm:cxn modelId="{20EAC4E8-03FF-470E-9B4A-F5CD3AA9F64A}" type="presParOf" srcId="{0F5AE770-D727-43D1-B694-C3A2A52AEE7C}" destId="{38E9DF22-8B09-4BF8-A1D4-7C04D4872717}" srcOrd="9" destOrd="0" presId="urn:microsoft.com/office/officeart/2005/8/layout/chevronAccent+Icon"/>
    <dgm:cxn modelId="{0F6CC942-D272-48ED-97B2-8A405AD06012}" type="presParOf" srcId="{0F5AE770-D727-43D1-B694-C3A2A52AEE7C}" destId="{3FCF22DE-533A-453A-A109-290455E02140}" srcOrd="10" destOrd="0" presId="urn:microsoft.com/office/officeart/2005/8/layout/chevronAccent+Icon"/>
    <dgm:cxn modelId="{63144A35-AFBE-4AD9-B094-BF76579C8849}" type="presParOf" srcId="{3FCF22DE-533A-453A-A109-290455E02140}" destId="{910AFFD6-C8D8-4B41-AA6E-16F73F6E0243}" srcOrd="0" destOrd="0" presId="urn:microsoft.com/office/officeart/2005/8/layout/chevronAccent+Icon"/>
    <dgm:cxn modelId="{584F275D-A26E-4296-8992-14A2DD5AE01A}" type="presParOf" srcId="{3FCF22DE-533A-453A-A109-290455E02140}" destId="{FE31E417-78DA-4945-BD40-F4C61D6AB448}" srcOrd="1" destOrd="0" presId="urn:microsoft.com/office/officeart/2005/8/layout/chevronAccent+Icon"/>
    <dgm:cxn modelId="{98A26AAA-83B6-4134-B9ED-6E9D111BD700}" type="presParOf" srcId="{0F5AE770-D727-43D1-B694-C3A2A52AEE7C}" destId="{8A80DC73-EED3-413B-9C99-233CDEDDBE4E}" srcOrd="11" destOrd="0" presId="urn:microsoft.com/office/officeart/2005/8/layout/chevronAccent+Icon"/>
    <dgm:cxn modelId="{E11EB82E-1657-4EF9-88E8-0DC501A628E7}" type="presParOf" srcId="{0F5AE770-D727-43D1-B694-C3A2A52AEE7C}" destId="{DB54F200-BED3-4EA7-ADA0-05A74022E696}" srcOrd="12" destOrd="0" presId="urn:microsoft.com/office/officeart/2005/8/layout/chevronAccent+Icon"/>
    <dgm:cxn modelId="{7EB5E327-DA12-4C63-8761-50544D9A26E5}" type="presParOf" srcId="{DB54F200-BED3-4EA7-ADA0-05A74022E696}" destId="{4C0BD08D-9AB2-48B2-AAC1-AFC10C59F73E}" srcOrd="0" destOrd="0" presId="urn:microsoft.com/office/officeart/2005/8/layout/chevronAccent+Icon"/>
    <dgm:cxn modelId="{FBD1C910-1C1A-4129-8700-112885FC944E}" type="presParOf" srcId="{DB54F200-BED3-4EA7-ADA0-05A74022E696}" destId="{E6CA95DC-3DD2-43BD-984B-39D3DEA8B389}" srcOrd="1" destOrd="0" presId="urn:microsoft.com/office/officeart/2005/8/layout/chevronAccent+Icon"/>
    <dgm:cxn modelId="{55FF2926-C307-450C-9639-35A3D1FE049D}" type="presParOf" srcId="{0F5AE770-D727-43D1-B694-C3A2A52AEE7C}" destId="{76801AAD-14EF-4856-8F0E-F376F023A92D}" srcOrd="13" destOrd="0" presId="urn:microsoft.com/office/officeart/2005/8/layout/chevronAccent+Icon"/>
    <dgm:cxn modelId="{BA53D20D-B7B9-4B10-B6B6-48368FABF53A}" type="presParOf" srcId="{0F5AE770-D727-43D1-B694-C3A2A52AEE7C}" destId="{01F7A674-B08B-4E2E-AAE9-FB0326C32818}" srcOrd="14" destOrd="0" presId="urn:microsoft.com/office/officeart/2005/8/layout/chevronAccent+Icon"/>
    <dgm:cxn modelId="{950B6F73-A3E7-4C1D-96D0-2BE92111B602}" type="presParOf" srcId="{01F7A674-B08B-4E2E-AAE9-FB0326C32818}" destId="{39A0DC3A-A972-4770-851F-FC618B4D1881}" srcOrd="0" destOrd="0" presId="urn:microsoft.com/office/officeart/2005/8/layout/chevronAccent+Icon"/>
    <dgm:cxn modelId="{7A105BE0-BFA7-417C-A083-3D15B9CBB2C2}" type="presParOf" srcId="{01F7A674-B08B-4E2E-AAE9-FB0326C32818}" destId="{357DF550-6F67-4918-92D9-165C62F5EDC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EDE8-98A3-47B9-9462-8582F34EB604}">
      <dsp:nvSpPr>
        <dsp:cNvPr id="0" name=""/>
        <dsp:cNvSpPr/>
      </dsp:nvSpPr>
      <dsp:spPr>
        <a:xfrm>
          <a:off x="3483890" y="1234952"/>
          <a:ext cx="1569677" cy="135783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Card Manufacturing Company Struggles With</a:t>
          </a:r>
          <a:endParaRPr lang="en-IN" sz="1100" kern="1200" dirty="0"/>
        </a:p>
      </dsp:txBody>
      <dsp:txXfrm>
        <a:off x="3744007" y="1459964"/>
        <a:ext cx="1049443" cy="907810"/>
      </dsp:txXfrm>
    </dsp:sp>
    <dsp:sp modelId="{9FF0A7C0-F2F8-4FA5-A034-121FEB069954}">
      <dsp:nvSpPr>
        <dsp:cNvPr id="0" name=""/>
        <dsp:cNvSpPr/>
      </dsp:nvSpPr>
      <dsp:spPr>
        <a:xfrm>
          <a:off x="4466810" y="585319"/>
          <a:ext cx="592234" cy="51028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37687-C4B0-4602-8B19-01C29CB84367}">
      <dsp:nvSpPr>
        <dsp:cNvPr id="0" name=""/>
        <dsp:cNvSpPr/>
      </dsp:nvSpPr>
      <dsp:spPr>
        <a:xfrm>
          <a:off x="3628480" y="0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Inefficient Tracking</a:t>
          </a:r>
          <a:endParaRPr lang="en-IN" sz="1400" kern="1200" dirty="0"/>
        </a:p>
      </dsp:txBody>
      <dsp:txXfrm>
        <a:off x="3841654" y="184421"/>
        <a:ext cx="859991" cy="743993"/>
      </dsp:txXfrm>
    </dsp:sp>
    <dsp:sp modelId="{23833C90-70F0-4A1C-B663-31784CFEDE45}">
      <dsp:nvSpPr>
        <dsp:cNvPr id="0" name=""/>
        <dsp:cNvSpPr/>
      </dsp:nvSpPr>
      <dsp:spPr>
        <a:xfrm>
          <a:off x="5157994" y="1539287"/>
          <a:ext cx="592234" cy="51028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7291A-C2D2-491D-BAB9-94BDB35508F6}">
      <dsp:nvSpPr>
        <dsp:cNvPr id="0" name=""/>
        <dsp:cNvSpPr/>
      </dsp:nvSpPr>
      <dsp:spPr>
        <a:xfrm>
          <a:off x="4808203" y="684468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87685"/>
            <a:satOff val="-3889"/>
            <a:lumOff val="-294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ea typeface="+mn-ea"/>
              <a:cs typeface="+mn-cs"/>
            </a:rPr>
            <a:t>Poor quality control</a:t>
          </a:r>
          <a:endParaRPr lang="en-IN" sz="1400" kern="1200" dirty="0">
            <a:latin typeface="Arial"/>
            <a:ea typeface="+mn-ea"/>
            <a:cs typeface="+mn-cs"/>
          </a:endParaRPr>
        </a:p>
      </dsp:txBody>
      <dsp:txXfrm>
        <a:off x="5021377" y="868889"/>
        <a:ext cx="859991" cy="743993"/>
      </dsp:txXfrm>
    </dsp:sp>
    <dsp:sp modelId="{AAF8A8E8-7AB4-4604-8324-BA296DCEF175}">
      <dsp:nvSpPr>
        <dsp:cNvPr id="0" name=""/>
        <dsp:cNvSpPr/>
      </dsp:nvSpPr>
      <dsp:spPr>
        <a:xfrm>
          <a:off x="4677853" y="2616138"/>
          <a:ext cx="592234" cy="51028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A671D-1D98-4502-88D4-2C6872604F7E}">
      <dsp:nvSpPr>
        <dsp:cNvPr id="0" name=""/>
        <dsp:cNvSpPr/>
      </dsp:nvSpPr>
      <dsp:spPr>
        <a:xfrm>
          <a:off x="4808203" y="2030053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975370"/>
            <a:satOff val="-7777"/>
            <a:lumOff val="-588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ea typeface="+mn-ea"/>
              <a:cs typeface="+mn-cs"/>
            </a:rPr>
            <a:t>Manual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errors</a:t>
          </a:r>
          <a:endParaRPr lang="en-IN" sz="1400" kern="1200" dirty="0">
            <a:latin typeface="Arial"/>
            <a:ea typeface="+mn-ea"/>
            <a:cs typeface="+mn-cs"/>
          </a:endParaRPr>
        </a:p>
      </dsp:txBody>
      <dsp:txXfrm>
        <a:off x="5021377" y="2214474"/>
        <a:ext cx="859991" cy="743993"/>
      </dsp:txXfrm>
    </dsp:sp>
    <dsp:sp modelId="{BE5F87D5-6178-4AA5-B01A-55F7D0C76DF9}">
      <dsp:nvSpPr>
        <dsp:cNvPr id="0" name=""/>
        <dsp:cNvSpPr/>
      </dsp:nvSpPr>
      <dsp:spPr>
        <a:xfrm>
          <a:off x="3486811" y="2727919"/>
          <a:ext cx="592234" cy="51028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71BB7-57E2-4230-AA24-69AAD52E36FA}">
      <dsp:nvSpPr>
        <dsp:cNvPr id="0" name=""/>
        <dsp:cNvSpPr/>
      </dsp:nvSpPr>
      <dsp:spPr>
        <a:xfrm>
          <a:off x="3628480" y="2715286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463055"/>
            <a:satOff val="-11666"/>
            <a:lumOff val="-882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ea typeface="+mn-ea"/>
              <a:cs typeface="+mn-cs"/>
            </a:rPr>
            <a:t>Inaccurate</a:t>
          </a:r>
          <a:r>
            <a:rPr lang="en-US" sz="1600" kern="1200" dirty="0"/>
            <a:t> </a:t>
          </a:r>
          <a:r>
            <a:rPr lang="en-US" sz="1400" kern="1200" dirty="0">
              <a:latin typeface="Arial"/>
              <a:ea typeface="+mn-ea"/>
              <a:cs typeface="+mn-cs"/>
            </a:rPr>
            <a:t>data</a:t>
          </a:r>
          <a:endParaRPr lang="en-IN" sz="1400" kern="1200" dirty="0">
            <a:latin typeface="Arial"/>
            <a:ea typeface="+mn-ea"/>
            <a:cs typeface="+mn-cs"/>
          </a:endParaRPr>
        </a:p>
      </dsp:txBody>
      <dsp:txXfrm>
        <a:off x="3841654" y="2899707"/>
        <a:ext cx="859991" cy="743993"/>
      </dsp:txXfrm>
    </dsp:sp>
    <dsp:sp modelId="{66D50437-46CD-452F-A183-A81615F979F7}">
      <dsp:nvSpPr>
        <dsp:cNvPr id="0" name=""/>
        <dsp:cNvSpPr/>
      </dsp:nvSpPr>
      <dsp:spPr>
        <a:xfrm>
          <a:off x="2784308" y="1774334"/>
          <a:ext cx="592234" cy="51028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18586-A33C-4A89-A0A6-FC77C375E2EC}">
      <dsp:nvSpPr>
        <dsp:cNvPr id="0" name=""/>
        <dsp:cNvSpPr/>
      </dsp:nvSpPr>
      <dsp:spPr>
        <a:xfrm>
          <a:off x="2443280" y="2030818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950740"/>
            <a:satOff val="-15554"/>
            <a:lumOff val="-1176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ea typeface="+mn-ea"/>
              <a:cs typeface="+mn-cs"/>
            </a:rPr>
            <a:t>Slow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problem</a:t>
          </a:r>
          <a:r>
            <a:rPr lang="en-US" sz="1600" kern="1200"/>
            <a:t> </a:t>
          </a:r>
          <a:r>
            <a:rPr lang="en-US" sz="1400" kern="1200">
              <a:latin typeface="Arial"/>
              <a:ea typeface="+mn-ea"/>
              <a:cs typeface="+mn-cs"/>
            </a:rPr>
            <a:t>response</a:t>
          </a:r>
          <a:endParaRPr lang="en-IN" sz="1400" kern="1200" dirty="0">
            <a:latin typeface="Arial"/>
            <a:ea typeface="+mn-ea"/>
            <a:cs typeface="+mn-cs"/>
          </a:endParaRPr>
        </a:p>
      </dsp:txBody>
      <dsp:txXfrm>
        <a:off x="2656454" y="2215239"/>
        <a:ext cx="859991" cy="743993"/>
      </dsp:txXfrm>
    </dsp:sp>
    <dsp:sp modelId="{0E4D4F12-03FA-44F4-8745-FA081F314935}">
      <dsp:nvSpPr>
        <dsp:cNvPr id="0" name=""/>
        <dsp:cNvSpPr/>
      </dsp:nvSpPr>
      <dsp:spPr>
        <a:xfrm>
          <a:off x="2443280" y="682936"/>
          <a:ext cx="1286339" cy="111283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  <a:ea typeface="+mn-ea"/>
              <a:cs typeface="+mn-cs"/>
            </a:rPr>
            <a:t>Lack</a:t>
          </a:r>
          <a:r>
            <a:rPr lang="en-US" sz="1600" kern="1200"/>
            <a:t> </a:t>
          </a:r>
          <a:r>
            <a:rPr lang="en-US" sz="1600" kern="1200">
              <a:latin typeface="Arial"/>
              <a:ea typeface="+mn-ea"/>
              <a:cs typeface="+mn-cs"/>
            </a:rPr>
            <a:t>of</a:t>
          </a:r>
          <a:r>
            <a:rPr lang="en-US" sz="1600" kern="1200"/>
            <a:t> real-time </a:t>
          </a:r>
          <a:r>
            <a:rPr lang="en-US" sz="1400" kern="1200">
              <a:latin typeface="Arial"/>
              <a:ea typeface="+mn-ea"/>
              <a:cs typeface="+mn-cs"/>
            </a:rPr>
            <a:t>insights</a:t>
          </a:r>
          <a:endParaRPr lang="en-IN" sz="1400" kern="1200" dirty="0">
            <a:latin typeface="Arial"/>
            <a:ea typeface="+mn-ea"/>
            <a:cs typeface="+mn-cs"/>
          </a:endParaRPr>
        </a:p>
      </dsp:txBody>
      <dsp:txXfrm>
        <a:off x="2656454" y="867357"/>
        <a:ext cx="859991" cy="743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E1092-EB14-4214-9F03-D6D5EC558AD1}">
      <dsp:nvSpPr>
        <dsp:cNvPr id="0" name=""/>
        <dsp:cNvSpPr/>
      </dsp:nvSpPr>
      <dsp:spPr>
        <a:xfrm>
          <a:off x="2791139" y="982887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CRISP-ML(Q)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2900476" y="1092224"/>
        <a:ext cx="527929" cy="527929"/>
      </dsp:txXfrm>
    </dsp:sp>
    <dsp:sp modelId="{F4133B1B-F80F-423D-B24A-C7A79026546F}">
      <dsp:nvSpPr>
        <dsp:cNvPr id="0" name=""/>
        <dsp:cNvSpPr/>
      </dsp:nvSpPr>
      <dsp:spPr>
        <a:xfrm rot="16200000">
          <a:off x="3051515" y="859345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58794" y="864315"/>
        <a:ext cx="11292" cy="11292"/>
      </dsp:txXfrm>
    </dsp:sp>
    <dsp:sp modelId="{DCCD187D-1F4F-4828-B781-F6BF7DFEA00C}">
      <dsp:nvSpPr>
        <dsp:cNvPr id="0" name=""/>
        <dsp:cNvSpPr/>
      </dsp:nvSpPr>
      <dsp:spPr>
        <a:xfrm>
          <a:off x="2791139" y="10433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1. Business Understanding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2900476" y="119770"/>
        <a:ext cx="527929" cy="527929"/>
      </dsp:txXfrm>
    </dsp:sp>
    <dsp:sp modelId="{3D107DBD-3204-447C-8C0E-8AE898F6D205}">
      <dsp:nvSpPr>
        <dsp:cNvPr id="0" name=""/>
        <dsp:cNvSpPr/>
      </dsp:nvSpPr>
      <dsp:spPr>
        <a:xfrm rot="19800000">
          <a:off x="3472600" y="1102458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79879" y="1107429"/>
        <a:ext cx="11292" cy="11292"/>
      </dsp:txXfrm>
    </dsp:sp>
    <dsp:sp modelId="{E6A0528B-6ED3-472E-8282-0F0CCFBC9A97}">
      <dsp:nvSpPr>
        <dsp:cNvPr id="0" name=""/>
        <dsp:cNvSpPr/>
      </dsp:nvSpPr>
      <dsp:spPr>
        <a:xfrm>
          <a:off x="3633308" y="496660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2. Data Understanding</a:t>
          </a:r>
          <a:endParaRPr lang="en-IN" sz="9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3742645" y="605997"/>
        <a:ext cx="527929" cy="527929"/>
      </dsp:txXfrm>
    </dsp:sp>
    <dsp:sp modelId="{44BDB928-3647-49C8-ADD4-C1EE49B0F37E}">
      <dsp:nvSpPr>
        <dsp:cNvPr id="0" name=""/>
        <dsp:cNvSpPr/>
      </dsp:nvSpPr>
      <dsp:spPr>
        <a:xfrm rot="1800000">
          <a:off x="3472600" y="1588685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79879" y="1593656"/>
        <a:ext cx="11292" cy="11292"/>
      </dsp:txXfrm>
    </dsp:sp>
    <dsp:sp modelId="{31B90F5C-FC5D-49C7-BEA7-E2F06B57B14F}">
      <dsp:nvSpPr>
        <dsp:cNvPr id="0" name=""/>
        <dsp:cNvSpPr/>
      </dsp:nvSpPr>
      <dsp:spPr>
        <a:xfrm>
          <a:off x="3633308" y="1469114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3.Data Preparation</a:t>
          </a:r>
          <a:endParaRPr lang="en-IN" sz="9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3742645" y="1578451"/>
        <a:ext cx="527929" cy="527929"/>
      </dsp:txXfrm>
    </dsp:sp>
    <dsp:sp modelId="{651C15C0-059C-497C-BFA8-8707BE3F2744}">
      <dsp:nvSpPr>
        <dsp:cNvPr id="0" name=""/>
        <dsp:cNvSpPr/>
      </dsp:nvSpPr>
      <dsp:spPr>
        <a:xfrm rot="5400000">
          <a:off x="3051515" y="1831798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58794" y="1836769"/>
        <a:ext cx="11292" cy="11292"/>
      </dsp:txXfrm>
    </dsp:sp>
    <dsp:sp modelId="{A73FDE7F-FE32-4D1E-AAE5-B56B68341ED8}">
      <dsp:nvSpPr>
        <dsp:cNvPr id="0" name=""/>
        <dsp:cNvSpPr/>
      </dsp:nvSpPr>
      <dsp:spPr>
        <a:xfrm>
          <a:off x="2791139" y="1955341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4.Modeling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rPr>
            <a:t>Buildings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2900476" y="2064678"/>
        <a:ext cx="527929" cy="527929"/>
      </dsp:txXfrm>
    </dsp:sp>
    <dsp:sp modelId="{7F0EF770-7911-493B-B966-7B3910D22B2E}">
      <dsp:nvSpPr>
        <dsp:cNvPr id="0" name=""/>
        <dsp:cNvSpPr/>
      </dsp:nvSpPr>
      <dsp:spPr>
        <a:xfrm rot="9000000">
          <a:off x="2630431" y="1588685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737710" y="1593656"/>
        <a:ext cx="11292" cy="11292"/>
      </dsp:txXfrm>
    </dsp:sp>
    <dsp:sp modelId="{717B8FEF-14FD-494D-B740-C291C35083F3}">
      <dsp:nvSpPr>
        <dsp:cNvPr id="0" name=""/>
        <dsp:cNvSpPr/>
      </dsp:nvSpPr>
      <dsp:spPr>
        <a:xfrm>
          <a:off x="1948970" y="1469114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5.Evaluation</a:t>
          </a:r>
          <a:endParaRPr lang="en-IN" sz="1000" b="1" kern="1200" dirty="0">
            <a:latin typeface="Cambria" panose="02040503050406030204" pitchFamily="18" charset="0"/>
            <a:ea typeface="Cambria" panose="02040503050406030204" pitchFamily="18" charset="0"/>
            <a:cs typeface="Times New Roman"/>
          </a:endParaRPr>
        </a:p>
      </dsp:txBody>
      <dsp:txXfrm>
        <a:off x="2058307" y="1578451"/>
        <a:ext cx="527929" cy="527929"/>
      </dsp:txXfrm>
    </dsp:sp>
    <dsp:sp modelId="{EFFDDE89-42C6-47E4-8B49-CC22839CE6C8}">
      <dsp:nvSpPr>
        <dsp:cNvPr id="0" name=""/>
        <dsp:cNvSpPr/>
      </dsp:nvSpPr>
      <dsp:spPr>
        <a:xfrm rot="12600000">
          <a:off x="2630431" y="1102458"/>
          <a:ext cx="225850" cy="21234"/>
        </a:xfrm>
        <a:custGeom>
          <a:avLst/>
          <a:gdLst/>
          <a:ahLst/>
          <a:cxnLst/>
          <a:rect l="0" t="0" r="0" b="0"/>
          <a:pathLst>
            <a:path>
              <a:moveTo>
                <a:pt x="0" y="10617"/>
              </a:moveTo>
              <a:lnTo>
                <a:pt x="225850" y="106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2737710" y="1107429"/>
        <a:ext cx="11292" cy="11292"/>
      </dsp:txXfrm>
    </dsp:sp>
    <dsp:sp modelId="{EA9E8111-ABD8-470A-9B18-C46088B4E694}">
      <dsp:nvSpPr>
        <dsp:cNvPr id="0" name=""/>
        <dsp:cNvSpPr/>
      </dsp:nvSpPr>
      <dsp:spPr>
        <a:xfrm>
          <a:off x="1948970" y="496660"/>
          <a:ext cx="746603" cy="7466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rPr>
            <a:t>6.Monitoring &amp; Maintenance</a:t>
          </a:r>
        </a:p>
      </dsp:txBody>
      <dsp:txXfrm>
        <a:off x="2058307" y="605997"/>
        <a:ext cx="527929" cy="527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AB46C-C728-4796-9100-C5D5E3042274}">
      <dsp:nvSpPr>
        <dsp:cNvPr id="0" name=""/>
        <dsp:cNvSpPr/>
      </dsp:nvSpPr>
      <dsp:spPr>
        <a:xfrm>
          <a:off x="2784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82456-329E-4694-B552-A58E05187DFC}">
      <dsp:nvSpPr>
        <dsp:cNvPr id="0" name=""/>
        <dsp:cNvSpPr/>
      </dsp:nvSpPr>
      <dsp:spPr>
        <a:xfrm>
          <a:off x="321000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Data Overview</a:t>
          </a:r>
          <a:endParaRPr lang="en-IN" sz="800" kern="1200" dirty="0"/>
        </a:p>
      </dsp:txBody>
      <dsp:txXfrm>
        <a:off x="334491" y="422310"/>
        <a:ext cx="980700" cy="433635"/>
      </dsp:txXfrm>
    </dsp:sp>
    <dsp:sp modelId="{DAB7BA01-48D8-4F45-A5D2-C8B8922244B0}">
      <dsp:nvSpPr>
        <dsp:cNvPr id="0" name=""/>
        <dsp:cNvSpPr/>
      </dsp:nvSpPr>
      <dsp:spPr>
        <a:xfrm>
          <a:off x="1365808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6A235-20CF-465F-9CA6-CEC5777D37B6}">
      <dsp:nvSpPr>
        <dsp:cNvPr id="0" name=""/>
        <dsp:cNvSpPr/>
      </dsp:nvSpPr>
      <dsp:spPr>
        <a:xfrm>
          <a:off x="1684023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Data Cleaning</a:t>
          </a:r>
          <a:endParaRPr lang="en-IN" sz="800" kern="1200" dirty="0"/>
        </a:p>
      </dsp:txBody>
      <dsp:txXfrm>
        <a:off x="1697514" y="422310"/>
        <a:ext cx="980700" cy="433635"/>
      </dsp:txXfrm>
    </dsp:sp>
    <dsp:sp modelId="{F8855EBF-05F9-41AA-8BF6-54879F90AD52}">
      <dsp:nvSpPr>
        <dsp:cNvPr id="0" name=""/>
        <dsp:cNvSpPr/>
      </dsp:nvSpPr>
      <dsp:spPr>
        <a:xfrm>
          <a:off x="2728831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5BA78-1AB3-4976-A82F-754E3130E2E4}">
      <dsp:nvSpPr>
        <dsp:cNvPr id="0" name=""/>
        <dsp:cNvSpPr/>
      </dsp:nvSpPr>
      <dsp:spPr>
        <a:xfrm>
          <a:off x="3047047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Data Transformation</a:t>
          </a:r>
          <a:endParaRPr lang="en-IN" sz="800" kern="1200" dirty="0"/>
        </a:p>
      </dsp:txBody>
      <dsp:txXfrm>
        <a:off x="3060538" y="422310"/>
        <a:ext cx="980700" cy="433635"/>
      </dsp:txXfrm>
    </dsp:sp>
    <dsp:sp modelId="{6ABFC09A-4ED9-4F21-A299-8303364EB3B5}">
      <dsp:nvSpPr>
        <dsp:cNvPr id="0" name=""/>
        <dsp:cNvSpPr/>
      </dsp:nvSpPr>
      <dsp:spPr>
        <a:xfrm>
          <a:off x="4091855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86556-A24E-40FE-BD27-7A7053AC40E5}">
      <dsp:nvSpPr>
        <dsp:cNvPr id="0" name=""/>
        <dsp:cNvSpPr/>
      </dsp:nvSpPr>
      <dsp:spPr>
        <a:xfrm>
          <a:off x="4410071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Descriptive Statistics</a:t>
          </a:r>
          <a:endParaRPr lang="en-IN" sz="800" kern="1200" dirty="0"/>
        </a:p>
      </dsp:txBody>
      <dsp:txXfrm>
        <a:off x="4423562" y="422310"/>
        <a:ext cx="980700" cy="433635"/>
      </dsp:txXfrm>
    </dsp:sp>
    <dsp:sp modelId="{4C4B85BC-34C8-4186-82C1-FDB0273B2E27}">
      <dsp:nvSpPr>
        <dsp:cNvPr id="0" name=""/>
        <dsp:cNvSpPr/>
      </dsp:nvSpPr>
      <dsp:spPr>
        <a:xfrm>
          <a:off x="5454879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2A27-C88F-4FD8-A67D-5B03CFEE2077}">
      <dsp:nvSpPr>
        <dsp:cNvPr id="0" name=""/>
        <dsp:cNvSpPr/>
      </dsp:nvSpPr>
      <dsp:spPr>
        <a:xfrm>
          <a:off x="5773094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Univariate / Bivariate </a:t>
          </a:r>
          <a:r>
            <a:rPr lang="en-IN" sz="800" b="1" kern="1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rPr>
            <a:t>Analysis</a:t>
          </a:r>
          <a:endParaRPr lang="en-IN" sz="800" kern="1200" dirty="0"/>
        </a:p>
      </dsp:txBody>
      <dsp:txXfrm>
        <a:off x="5786585" y="422310"/>
        <a:ext cx="980700" cy="433635"/>
      </dsp:txXfrm>
    </dsp:sp>
    <dsp:sp modelId="{910AFFD6-C8D8-4B41-AA6E-16F73F6E0243}">
      <dsp:nvSpPr>
        <dsp:cNvPr id="0" name=""/>
        <dsp:cNvSpPr/>
      </dsp:nvSpPr>
      <dsp:spPr>
        <a:xfrm>
          <a:off x="6817902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1E417-78DA-4945-BD40-F4C61D6AB448}">
      <dsp:nvSpPr>
        <dsp:cNvPr id="0" name=""/>
        <dsp:cNvSpPr/>
      </dsp:nvSpPr>
      <dsp:spPr>
        <a:xfrm>
          <a:off x="7136118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Outlier Detection</a:t>
          </a:r>
          <a:endParaRPr lang="en-IN" sz="800" kern="1200" dirty="0"/>
        </a:p>
      </dsp:txBody>
      <dsp:txXfrm>
        <a:off x="7149609" y="422310"/>
        <a:ext cx="980700" cy="433635"/>
      </dsp:txXfrm>
    </dsp:sp>
    <dsp:sp modelId="{4C0BD08D-9AB2-48B2-AAC1-AFC10C59F73E}">
      <dsp:nvSpPr>
        <dsp:cNvPr id="0" name=""/>
        <dsp:cNvSpPr/>
      </dsp:nvSpPr>
      <dsp:spPr>
        <a:xfrm>
          <a:off x="8180926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A95DC-3DD2-43BD-984B-39D3DEA8B389}">
      <dsp:nvSpPr>
        <dsp:cNvPr id="0" name=""/>
        <dsp:cNvSpPr/>
      </dsp:nvSpPr>
      <dsp:spPr>
        <a:xfrm>
          <a:off x="8499141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Correlation Analysis</a:t>
          </a:r>
          <a:endParaRPr lang="en-IN" sz="800" kern="1200" dirty="0"/>
        </a:p>
      </dsp:txBody>
      <dsp:txXfrm>
        <a:off x="8512632" y="422310"/>
        <a:ext cx="980700" cy="433635"/>
      </dsp:txXfrm>
    </dsp:sp>
    <dsp:sp modelId="{39A0DC3A-A972-4770-851F-FC618B4D1881}">
      <dsp:nvSpPr>
        <dsp:cNvPr id="0" name=""/>
        <dsp:cNvSpPr/>
      </dsp:nvSpPr>
      <dsp:spPr>
        <a:xfrm>
          <a:off x="9543949" y="293664"/>
          <a:ext cx="1193308" cy="4606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DF550-6F67-4918-92D9-165C62F5EDC9}">
      <dsp:nvSpPr>
        <dsp:cNvPr id="0" name=""/>
        <dsp:cNvSpPr/>
      </dsp:nvSpPr>
      <dsp:spPr>
        <a:xfrm>
          <a:off x="9862165" y="408819"/>
          <a:ext cx="1007682" cy="4606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Summary</a:t>
          </a:r>
        </a:p>
      </dsp:txBody>
      <dsp:txXfrm>
        <a:off x="9875656" y="422310"/>
        <a:ext cx="980700" cy="43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733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70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71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Add graphical </a:t>
            </a:r>
            <a:endParaRPr dirty="0"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94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457BFAD5-A238-EF43-E895-F88C75588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>
            <a:extLst>
              <a:ext uri="{FF2B5EF4-FFF2-40B4-BE49-F238E27FC236}">
                <a16:creationId xmlns:a16="http://schemas.microsoft.com/office/drawing/2014/main" id="{428B3C89-A551-DA78-2C1A-CECF4F7B9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>
            <a:extLst>
              <a:ext uri="{FF2B5EF4-FFF2-40B4-BE49-F238E27FC236}">
                <a16:creationId xmlns:a16="http://schemas.microsoft.com/office/drawing/2014/main" id="{94C66399-C5DD-F2EE-E015-CD7520115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Add graphical </a:t>
            </a:r>
            <a:endParaRPr dirty="0"/>
          </a:p>
        </p:txBody>
      </p:sp>
      <p:sp>
        <p:nvSpPr>
          <p:cNvPr id="134" name="Google Shape;134;p32:notes">
            <a:extLst>
              <a:ext uri="{FF2B5EF4-FFF2-40B4-BE49-F238E27FC236}">
                <a16:creationId xmlns:a16="http://schemas.microsoft.com/office/drawing/2014/main" id="{3FDD04C2-49B3-268A-FE2B-FD6EB72CCA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5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3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649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4334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476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333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766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404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8674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1655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800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6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300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8623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774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811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8602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616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04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idx="1"/>
          </p:nvPr>
        </p:nvSpPr>
        <p:spPr>
          <a:xfrm>
            <a:off x="314633" y="96731"/>
            <a:ext cx="11713952" cy="666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 sz="48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4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CARD MANUFACTURING ANALYTICS </a:t>
            </a: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35FF842-D0B8-F5E8-6609-6B8964B5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9854" y="2206956"/>
            <a:ext cx="7242672" cy="39859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048420-7756-3F01-7975-E42634BFD1D9}"/>
              </a:ext>
            </a:extLst>
          </p:cNvPr>
          <p:cNvSpPr/>
          <p:nvPr/>
        </p:nvSpPr>
        <p:spPr>
          <a:xfrm>
            <a:off x="0" y="6678202"/>
            <a:ext cx="9883739" cy="17434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552450" y="959949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454499" y="3545923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9509F-E756-E606-2842-72040C74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57" y="2392023"/>
            <a:ext cx="8560085" cy="4340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666750" y="1084806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454499" y="3545923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E187F-86D9-D681-E667-7DCE9027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94" y="2392023"/>
            <a:ext cx="10725956" cy="40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1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22EE1A28-1BB3-4341-7827-4024B4C03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>
            <a:extLst>
              <a:ext uri="{FF2B5EF4-FFF2-40B4-BE49-F238E27FC236}">
                <a16:creationId xmlns:a16="http://schemas.microsoft.com/office/drawing/2014/main" id="{310F158B-916A-BC4B-154A-75B6A3B0A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697" y="1017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Google Shape;137;p32">
            <a:extLst>
              <a:ext uri="{FF2B5EF4-FFF2-40B4-BE49-F238E27FC236}">
                <a16:creationId xmlns:a16="http://schemas.microsoft.com/office/drawing/2014/main" id="{E87D8058-D1C4-1760-106D-48CECCAC37A8}"/>
              </a:ext>
            </a:extLst>
          </p:cNvPr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>
            <a:extLst>
              <a:ext uri="{FF2B5EF4-FFF2-40B4-BE49-F238E27FC236}">
                <a16:creationId xmlns:a16="http://schemas.microsoft.com/office/drawing/2014/main" id="{B6581DB8-8957-0A53-4FD0-892B016B2E85}"/>
              </a:ext>
            </a:extLst>
          </p:cNvPr>
          <p:cNvSpPr txBox="1"/>
          <p:nvPr/>
        </p:nvSpPr>
        <p:spPr>
          <a:xfrm>
            <a:off x="454499" y="3545923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FA88E-2D01-CE49-33E1-33D5340D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506894"/>
            <a:ext cx="11404020" cy="41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52E-9CCB-6895-5F76-436C69FF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61" y="809281"/>
            <a:ext cx="8761413" cy="706964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666EA8-C54B-99FE-F74C-D837D98F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361" y="2372064"/>
            <a:ext cx="1051559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the card manufacturing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process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causing errors and delays.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introduces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digital, data-driven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insights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MySQL, and 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production.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inefficiencies, quality issues, and operator performance gaps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management make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data-backed operational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85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D5B-3452-1E06-A698-158BEC99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82" y="821079"/>
            <a:ext cx="10515600" cy="646240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05890-15B9-1868-FC2E-5547337DEEA4}"/>
              </a:ext>
            </a:extLst>
          </p:cNvPr>
          <p:cNvSpPr txBox="1"/>
          <p:nvPr/>
        </p:nvSpPr>
        <p:spPr>
          <a:xfrm>
            <a:off x="815082" y="2301411"/>
            <a:ext cx="10911155" cy="412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Analyze production trends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total, accepted, and rejected cards.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ink and paper combinations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find high-performance materials.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rejection causes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printing, lamination, and embedding.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operator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pinpoint training needs.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data-based strategies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quality improvement and cost reduction.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 operations to achieve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profit and revenue growth targets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2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9FF85-26A0-46CD-0BBB-A3F7E9C8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C191-6EE2-CF7D-1CDA-BA649C13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476"/>
            <a:ext cx="10515600" cy="701640"/>
          </a:xfrm>
        </p:spPr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36DF00-68DE-7BF2-21E2-E8994C31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94" y="2442298"/>
            <a:ext cx="9616611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Digitize all manufacturing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replace manual logbooks.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 + Metallic 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combination for higher acceptance.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quality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each stage (Printing, Lamination, Embedding).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 performers and share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top-performing batches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replicate their workflow.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calibration and material quality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lamination and embedding machines regularly.</a:t>
            </a:r>
          </a:p>
        </p:txBody>
      </p:sp>
    </p:spTree>
    <p:extLst>
      <p:ext uri="{BB962C8B-B14F-4D97-AF65-F5344CB8AC3E}">
        <p14:creationId xmlns:p14="http://schemas.microsoft.com/office/powerpoint/2010/main" val="108227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547512" y="1083497"/>
            <a:ext cx="105156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547512" y="2094099"/>
            <a:ext cx="10344911" cy="454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Business Problem</a:t>
            </a:r>
          </a:p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Business Objective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Times New Roman"/>
            </a:endParaRPr>
          </a:p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Business Constraints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Times New Roman"/>
            </a:endParaRPr>
          </a:p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Data Dictionary</a:t>
            </a:r>
          </a:p>
          <a:p>
            <a:pPr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Project Architecture - Data Flow Diagram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Exploratory Data Analysis</a:t>
            </a:r>
          </a:p>
          <a:p>
            <a:pPr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Data Preprocessing</a:t>
            </a:r>
          </a:p>
          <a:p>
            <a:pPr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Project Overview</a:t>
            </a:r>
          </a:p>
          <a:p>
            <a:pPr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Times New Roman"/>
            </a:endParaRPr>
          </a:p>
          <a:p>
            <a:pPr lvl="0" indent="-514350">
              <a:spcBef>
                <a:spcPts val="10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Data Visualization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4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9DA3-07F6-A4A3-6BF9-F769676A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047D43-C60C-3819-744F-FA79B3B0B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923925"/>
              </p:ext>
            </p:extLst>
          </p:nvPr>
        </p:nvGraphicFramePr>
        <p:xfrm>
          <a:off x="1378543" y="2685692"/>
          <a:ext cx="8537824" cy="382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00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A84C8-7E23-243A-CC48-C17D34273E8C}"/>
              </a:ext>
            </a:extLst>
          </p:cNvPr>
          <p:cNvSpPr txBox="1"/>
          <p:nvPr/>
        </p:nvSpPr>
        <p:spPr>
          <a:xfrm>
            <a:off x="461481" y="1441284"/>
            <a:ext cx="11179139" cy="4758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lvl="4">
              <a:buClr>
                <a:schemeClr val="dk1"/>
              </a:buClr>
              <a:buSzPts val="3200"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Business Objective:</a:t>
            </a:r>
          </a:p>
          <a:p>
            <a:pPr marL="742950" indent="-5143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Times New Roman"/>
              </a:rPr>
              <a:t>Maximize operational efficiency</a:t>
            </a:r>
          </a:p>
          <a:p>
            <a:pPr marL="742950" indent="-5143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Times New Roman"/>
              </a:rPr>
              <a:t>Minimize the occurrence of errors</a:t>
            </a:r>
          </a:p>
          <a:p>
            <a:pPr marL="228600">
              <a:spcBef>
                <a:spcPts val="1000"/>
              </a:spcBef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Times New Roman"/>
            </a:endParaRPr>
          </a:p>
          <a:p>
            <a:pPr marL="25400" lvl="4">
              <a:buClr>
                <a:schemeClr val="dk1"/>
              </a:buClr>
              <a:buSzPts val="3200"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Business Constraint:</a:t>
            </a:r>
          </a:p>
          <a:p>
            <a:pPr marL="228600" lvl="4"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Times New Roman"/>
              </a:rPr>
              <a:t>Maximize user adoption</a:t>
            </a:r>
          </a:p>
          <a:p>
            <a:pPr marL="25400" lvl="4">
              <a:buClr>
                <a:schemeClr val="dk1"/>
              </a:buClr>
              <a:buSzPts val="3200"/>
            </a:pPr>
            <a:endParaRPr lang="en-US" sz="20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5400" lvl="4">
              <a:buClr>
                <a:schemeClr val="dk1"/>
              </a:buClr>
              <a:buSzPts val="3200"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Business success criteria:</a:t>
            </a:r>
          </a:p>
          <a:p>
            <a:pPr marL="228600" lvl="4"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Times New Roman"/>
              </a:rPr>
              <a:t>Achieving a 10% increase in profit margins through optimized solution.</a:t>
            </a:r>
          </a:p>
          <a:p>
            <a:pPr marL="25400" lvl="4"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Economic success criteria:</a:t>
            </a:r>
          </a:p>
          <a:p>
            <a:pPr marL="25400" lvl="4">
              <a:lnSpc>
                <a:spcPct val="150000"/>
              </a:lnSpc>
              <a:buClr>
                <a:schemeClr val="dk1"/>
              </a:buClr>
              <a:buSzPts val="32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Times New Roman"/>
                <a:sym typeface="Times New Roman"/>
              </a:rPr>
              <a:t>  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Times New Roman"/>
              </a:rPr>
              <a:t>Generating a 20% Increase in revenue within the first year of implementation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2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202111" y="553560"/>
            <a:ext cx="10128607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848F64-DAFF-7962-D0F1-F80E1528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37" r="52366" b="10232"/>
          <a:stretch/>
        </p:blipFill>
        <p:spPr>
          <a:xfrm>
            <a:off x="270658" y="1335640"/>
            <a:ext cx="11503527" cy="5414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1313561" y="503677"/>
            <a:ext cx="8724291" cy="153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US" sz="4000" b="1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Data Flow Diagram</a:t>
            </a:r>
            <a:br>
              <a:rPr lang="en-US" sz="1600" dirty="0"/>
            </a:b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7866CA-3224-8595-E7AD-A218BFC7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3" y="2558265"/>
            <a:ext cx="8412862" cy="36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4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>
            <a:spLocks noGrp="1"/>
          </p:cNvSpPr>
          <p:nvPr>
            <p:ph type="title"/>
          </p:nvPr>
        </p:nvSpPr>
        <p:spPr>
          <a:xfrm>
            <a:off x="1749175" y="848393"/>
            <a:ext cx="105156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</a:t>
            </a: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Analysis [EDA]</a:t>
            </a:r>
            <a:endParaRPr sz="3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459793" y="4145751"/>
            <a:ext cx="573220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2400"/>
            </a:pPr>
            <a:r>
              <a:rPr lang="en-IN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Data Analysis Process In EDA</a:t>
            </a:r>
            <a:endParaRPr sz="32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025E7D3-094F-774E-FE21-FAD64186A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443090"/>
              </p:ext>
            </p:extLst>
          </p:nvPr>
        </p:nvGraphicFramePr>
        <p:xfrm>
          <a:off x="267127" y="2291137"/>
          <a:ext cx="6328882" cy="271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6690795-61D2-EF25-159B-808C8B225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885536"/>
              </p:ext>
            </p:extLst>
          </p:nvPr>
        </p:nvGraphicFramePr>
        <p:xfrm>
          <a:off x="766916" y="4913233"/>
          <a:ext cx="10872633" cy="1163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6997-2D43-B715-928C-C75DA22B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1" y="108154"/>
            <a:ext cx="12064576" cy="6749845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DFEE6-CED5-30DB-7CEB-5F2FA532BA37}"/>
              </a:ext>
            </a:extLst>
          </p:cNvPr>
          <p:cNvSpPr/>
          <p:nvPr/>
        </p:nvSpPr>
        <p:spPr>
          <a:xfrm>
            <a:off x="4385187" y="810199"/>
            <a:ext cx="3188713" cy="8299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STATISTICAL INSIGHTS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0670F-DD78-5F6D-CFA2-3A5B2F11861A}"/>
              </a:ext>
            </a:extLst>
          </p:cNvPr>
          <p:cNvSpPr/>
          <p:nvPr/>
        </p:nvSpPr>
        <p:spPr>
          <a:xfrm>
            <a:off x="8768797" y="810985"/>
            <a:ext cx="3146312" cy="7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BUSINESS INSIGHTS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830B1-E9E4-63B4-4FAA-1A1850BB2A76}"/>
              </a:ext>
            </a:extLst>
          </p:cNvPr>
          <p:cNvSpPr/>
          <p:nvPr/>
        </p:nvSpPr>
        <p:spPr>
          <a:xfrm>
            <a:off x="1004846" y="1824806"/>
            <a:ext cx="2486223" cy="460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994EB-FCBD-3A96-8AA0-464EB9D3A773}"/>
              </a:ext>
            </a:extLst>
          </p:cNvPr>
          <p:cNvSpPr/>
          <p:nvPr/>
        </p:nvSpPr>
        <p:spPr>
          <a:xfrm>
            <a:off x="4385187" y="1880429"/>
            <a:ext cx="3529779" cy="10457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Measures of central tendency (mean, median) and dispersion (standard deviation, variance) for each numeric column.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A7CB22-7F0D-CCA6-3815-CA3EBB167CE1}"/>
              </a:ext>
            </a:extLst>
          </p:cNvPr>
          <p:cNvSpPr/>
          <p:nvPr/>
        </p:nvSpPr>
        <p:spPr>
          <a:xfrm>
            <a:off x="8692256" y="1621346"/>
            <a:ext cx="2847598" cy="10457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29750" indent="-285750" algn="ctr"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number of cards printed per batch.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9613E-E9C5-200F-5A1B-E3264E2DF9AB}"/>
              </a:ext>
            </a:extLst>
          </p:cNvPr>
          <p:cNvSpPr/>
          <p:nvPr/>
        </p:nvSpPr>
        <p:spPr>
          <a:xfrm>
            <a:off x="992271" y="3244961"/>
            <a:ext cx="2340606" cy="460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Distribution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167F08-ECE9-DE7E-F6D2-BF5BAED17848}"/>
              </a:ext>
            </a:extLst>
          </p:cNvPr>
          <p:cNvSpPr/>
          <p:nvPr/>
        </p:nvSpPr>
        <p:spPr>
          <a:xfrm>
            <a:off x="3932914" y="3327203"/>
            <a:ext cx="3559267" cy="8041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distribution and histograms for key variables.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EBCB9-B7E6-A1B7-08AE-C336694F54CA}"/>
              </a:ext>
            </a:extLst>
          </p:cNvPr>
          <p:cNvSpPr/>
          <p:nvPr/>
        </p:nvSpPr>
        <p:spPr>
          <a:xfrm>
            <a:off x="8692256" y="3115796"/>
            <a:ext cx="3146312" cy="10457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29750" indent="-285750" algn="ctr"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card quality based on defect rates and QC results.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4AEAF1-EF4E-1F1A-D03F-399DB518E527}"/>
              </a:ext>
            </a:extLst>
          </p:cNvPr>
          <p:cNvSpPr/>
          <p:nvPr/>
        </p:nvSpPr>
        <p:spPr>
          <a:xfrm>
            <a:off x="959144" y="4452603"/>
            <a:ext cx="2109600" cy="460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7FC79-A5A4-80B7-B5EA-1CCC680EDFE2}"/>
              </a:ext>
            </a:extLst>
          </p:cNvPr>
          <p:cNvSpPr/>
          <p:nvPr/>
        </p:nvSpPr>
        <p:spPr>
          <a:xfrm>
            <a:off x="3932914" y="4488557"/>
            <a:ext cx="4493518" cy="8041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Counts and percentages of missing </a:t>
            </a:r>
          </a:p>
          <a:p>
            <a:pPr marL="457200"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data in each column.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CEB32-B222-EA0C-3F5E-9C7D22E75FE4}"/>
              </a:ext>
            </a:extLst>
          </p:cNvPr>
          <p:cNvSpPr/>
          <p:nvPr/>
        </p:nvSpPr>
        <p:spPr>
          <a:xfrm>
            <a:off x="8891603" y="4322085"/>
            <a:ext cx="2900700" cy="10457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which ink and paper types yield better quality and efficiency.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D033D3-D927-7E61-5938-BF84BA5327D1}"/>
              </a:ext>
            </a:extLst>
          </p:cNvPr>
          <p:cNvSpPr/>
          <p:nvPr/>
        </p:nvSpPr>
        <p:spPr>
          <a:xfrm>
            <a:off x="8809704" y="5516853"/>
            <a:ext cx="3264707" cy="9987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factors like ink and paper impact production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E75F3-0A0A-8A4E-08DB-35BF8EF2FA3F}"/>
              </a:ext>
            </a:extLst>
          </p:cNvPr>
          <p:cNvSpPr/>
          <p:nvPr/>
        </p:nvSpPr>
        <p:spPr>
          <a:xfrm>
            <a:off x="959144" y="5688995"/>
            <a:ext cx="2109307" cy="4621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EA9C8-D2FE-F9B5-3DD8-22E60F4441CB}"/>
              </a:ext>
            </a:extLst>
          </p:cNvPr>
          <p:cNvSpPr/>
          <p:nvPr/>
        </p:nvSpPr>
        <p:spPr>
          <a:xfrm>
            <a:off x="4040861" y="5756726"/>
            <a:ext cx="4041055" cy="8590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coefficients between numeric variables to identify relationships.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19B4D2-A382-B5C0-4F0F-17ED420E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39" y="827841"/>
            <a:ext cx="835742" cy="8739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214A62-4B3D-7CD2-CAD6-580432ED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04" y="727413"/>
            <a:ext cx="835741" cy="83574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AFD127-128B-2D99-81F8-21661DA9B0AA}"/>
              </a:ext>
            </a:extLst>
          </p:cNvPr>
          <p:cNvSpPr/>
          <p:nvPr/>
        </p:nvSpPr>
        <p:spPr>
          <a:xfrm>
            <a:off x="1004846" y="894479"/>
            <a:ext cx="2404596" cy="7319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6F8BEF5-DC45-2DFE-0953-C3F405AB0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6" y="810199"/>
            <a:ext cx="1213824" cy="9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575302" y="1062589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A5A55-BB5F-859F-605A-D9BDBE08F4A5}"/>
              </a:ext>
            </a:extLst>
          </p:cNvPr>
          <p:cNvSpPr/>
          <p:nvPr/>
        </p:nvSpPr>
        <p:spPr>
          <a:xfrm>
            <a:off x="412752" y="4971920"/>
            <a:ext cx="2015612" cy="16349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b="1" dirty="0"/>
              <a:t>astype(</a:t>
            </a:r>
            <a:r>
              <a:rPr lang="en-US" dirty="0"/>
              <a:t>) function to modify column data types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C13F4B-A99B-7DD0-B37A-D477103E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27" t="24486" r="44942"/>
          <a:stretch/>
        </p:blipFill>
        <p:spPr>
          <a:xfrm>
            <a:off x="793801" y="3332916"/>
            <a:ext cx="1504749" cy="14225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DD3363-E5EB-EBAA-979A-AD48985C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14" y="3118994"/>
            <a:ext cx="1783245" cy="12977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88F75A-94FD-C3A9-9623-F7C43C335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05" y="2780196"/>
            <a:ext cx="2551150" cy="2258677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02A4CF-C132-B900-D1C2-1A1EB02C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689" y="3104337"/>
            <a:ext cx="2528731" cy="14947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BCE0B2-43FE-516D-7D90-1032F1CC365A}"/>
              </a:ext>
            </a:extLst>
          </p:cNvPr>
          <p:cNvSpPr/>
          <p:nvPr/>
        </p:nvSpPr>
        <p:spPr>
          <a:xfrm>
            <a:off x="3649726" y="5038873"/>
            <a:ext cx="1723658" cy="13677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Duplicated() </a:t>
            </a:r>
            <a:r>
              <a:rPr lang="en-US" dirty="0"/>
              <a:t>function to detect duplicate records.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2F842-BBA4-3A11-1F65-BE3BA76EE469}"/>
              </a:ext>
            </a:extLst>
          </p:cNvPr>
          <p:cNvSpPr/>
          <p:nvPr/>
        </p:nvSpPr>
        <p:spPr>
          <a:xfrm>
            <a:off x="7057025" y="4649182"/>
            <a:ext cx="1889999" cy="20310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 nulls with </a:t>
            </a:r>
            <a:r>
              <a:rPr lang="en-US" b="1" dirty="0"/>
              <a:t>isnull() </a:t>
            </a:r>
            <a:r>
              <a:rPr lang="en-US" dirty="0"/>
              <a:t>impute with mean/median/mode.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54F07E-4050-6C53-1052-50EFE48B2711}"/>
              </a:ext>
            </a:extLst>
          </p:cNvPr>
          <p:cNvSpPr/>
          <p:nvPr/>
        </p:nvSpPr>
        <p:spPr>
          <a:xfrm>
            <a:off x="10002045" y="4755453"/>
            <a:ext cx="1929878" cy="17734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Visualize data using </a:t>
            </a:r>
            <a:r>
              <a:rPr lang="en-US" b="1" dirty="0"/>
              <a:t>Boxplots</a:t>
            </a:r>
            <a:r>
              <a:rPr lang="en-US" dirty="0"/>
              <a:t> to identify potential outliers.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89978B-19B8-8479-6856-606E58F2B992}"/>
              </a:ext>
            </a:extLst>
          </p:cNvPr>
          <p:cNvSpPr/>
          <p:nvPr/>
        </p:nvSpPr>
        <p:spPr>
          <a:xfrm>
            <a:off x="3821787" y="2698111"/>
            <a:ext cx="1623516" cy="4062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Duplicate Identification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74CA51-7651-03A3-DB15-EA1D602A0215}"/>
              </a:ext>
            </a:extLst>
          </p:cNvPr>
          <p:cNvSpPr/>
          <p:nvPr/>
        </p:nvSpPr>
        <p:spPr>
          <a:xfrm>
            <a:off x="7252768" y="2437022"/>
            <a:ext cx="1306800" cy="47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Null Value Handling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3998C-9E26-8E3D-B2E9-CB0320088A3A}"/>
              </a:ext>
            </a:extLst>
          </p:cNvPr>
          <p:cNvSpPr/>
          <p:nvPr/>
        </p:nvSpPr>
        <p:spPr>
          <a:xfrm>
            <a:off x="9883947" y="2451914"/>
            <a:ext cx="1826271" cy="4567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Outliner   Detection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CA72E-0D90-9A74-FA6C-EEF432FBDA97}"/>
              </a:ext>
            </a:extLst>
          </p:cNvPr>
          <p:cNvSpPr/>
          <p:nvPr/>
        </p:nvSpPr>
        <p:spPr>
          <a:xfrm>
            <a:off x="575302" y="2683569"/>
            <a:ext cx="1338994" cy="4207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Typecasting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1539</TotalTime>
  <Words>546</Words>
  <Application>Microsoft Office PowerPoint</Application>
  <PresentationFormat>Widescreen</PresentationFormat>
  <Paragraphs>114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Century Gothic</vt:lpstr>
      <vt:lpstr>Georgia</vt:lpstr>
      <vt:lpstr>Times New Roman</vt:lpstr>
      <vt:lpstr>Wingdings</vt:lpstr>
      <vt:lpstr>Wingdings 3</vt:lpstr>
      <vt:lpstr>Ion Boardroom</vt:lpstr>
      <vt:lpstr>PowerPoint Presentation</vt:lpstr>
      <vt:lpstr>Contents</vt:lpstr>
      <vt:lpstr>Business Problem </vt:lpstr>
      <vt:lpstr>PowerPoint Presentation</vt:lpstr>
      <vt:lpstr>Data Dictionary </vt:lpstr>
      <vt:lpstr>                                                      Data Flow Diagram </vt:lpstr>
      <vt:lpstr>Exploratory Data Analysis [EDA]</vt:lpstr>
      <vt:lpstr>PowerPoint Presentation</vt:lpstr>
      <vt:lpstr>Data Preprocessing</vt:lpstr>
      <vt:lpstr>Data Visualization </vt:lpstr>
      <vt:lpstr>Data Visualization  </vt:lpstr>
      <vt:lpstr>Data Visualization  </vt:lpstr>
      <vt:lpstr>Project Overview</vt:lpstr>
      <vt:lpstr>Scope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VIKAS BARTHWAL</dc:creator>
  <cp:lastModifiedBy>Shruti Chigare</cp:lastModifiedBy>
  <cp:revision>15</cp:revision>
  <dcterms:created xsi:type="dcterms:W3CDTF">2022-02-16T01:47:29Z</dcterms:created>
  <dcterms:modified xsi:type="dcterms:W3CDTF">2025-10-22T04:22:47Z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