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392" r:id="rId2"/>
    <p:sldId id="393" r:id="rId3"/>
    <p:sldId id="394" r:id="rId4"/>
    <p:sldId id="395" r:id="rId5"/>
  </p:sldIdLst>
  <p:sldSz cx="9144000" cy="6858000" type="screen4x3"/>
  <p:notesSz cx="6858000" cy="994568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4400"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4400"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4400"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4400"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4400"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3399"/>
    <a:srgbClr val="FF0000"/>
    <a:srgbClr val="FF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95" autoAdjust="0"/>
    <p:restoredTop sz="94624" autoAdjust="0"/>
  </p:normalViewPr>
  <p:slideViewPr>
    <p:cSldViewPr snapToGrid="0">
      <p:cViewPr varScale="1">
        <p:scale>
          <a:sx n="111" d="100"/>
          <a:sy n="111" d="100"/>
        </p:scale>
        <p:origin x="14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62" tIns="45731" rIns="91462" bIns="4573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62" tIns="45731" rIns="91462" bIns="4573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GB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62" tIns="45731" rIns="91462" bIns="4573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GB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62" tIns="45731" rIns="91462" bIns="4573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B783DA81-B784-40D7-96AE-E7366306173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10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AD417-60F7-4D11-85A6-5CA08F65942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605353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024F6-BED8-4394-A2EB-9BF1275045E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874012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2B0E5-7E01-4626-8179-3EBC0875240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844953"/>
      </p:ext>
    </p:extLst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29FC567-9FA8-4D97-BC76-00CB15A4050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409631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1E56F-11E5-4DDF-B46C-080A22529EB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240427"/>
      </p:ext>
    </p:extLst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95635-EB19-4AD7-A15E-FE78D999E4A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88347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DF3EA-4F71-44BF-AAF1-A23B410F1E7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42295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255AB-A726-402F-8003-A7AD34A4B0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826893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024F4-80E5-4DE4-9F03-34C3D2E0754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603141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CC885-4804-4DDD-8796-429A94D9050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759710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89A43-6E64-4711-B77C-AF111ACE474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188007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5431C-CF2A-4C48-B418-C2158D2FEF5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807661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fld id="{3B55635D-57A1-4022-8217-5C107A6D4E56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5" name="Picture 11" descr="Crest High Res22"/>
          <p:cNvPicPr>
            <a:picLocks noChangeAspect="1" noChangeArrowheads="1"/>
          </p:cNvPicPr>
          <p:nvPr userDrawn="1"/>
        </p:nvPicPr>
        <p:blipFill>
          <a:blip r:embed="rId14" cstate="print">
            <a:lum bright="64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609600"/>
            <a:ext cx="39528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pull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66750"/>
            <a:ext cx="7772400" cy="542925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GB" sz="3600" b="1" dirty="0">
                <a:latin typeface="High Tower Text" panose="02040502050506030303" pitchFamily="18" charset="0"/>
              </a:rPr>
              <a:t>Sponsored Walk, Friday, </a:t>
            </a:r>
            <a:r>
              <a:rPr lang="en-GB" sz="3600" b="1" dirty="0" smtClean="0">
                <a:latin typeface="High Tower Text" panose="02040502050506030303" pitchFamily="18" charset="0"/>
              </a:rPr>
              <a:t>10</a:t>
            </a:r>
            <a:r>
              <a:rPr lang="en-GB" sz="3600" b="1" baseline="30000" dirty="0" smtClean="0">
                <a:latin typeface="High Tower Text" panose="02040502050506030303" pitchFamily="18" charset="0"/>
              </a:rPr>
              <a:t>th</a:t>
            </a:r>
            <a:r>
              <a:rPr lang="en-GB" sz="3600" b="1" dirty="0" smtClean="0">
                <a:latin typeface="High Tower Text" panose="02040502050506030303" pitchFamily="18" charset="0"/>
              </a:rPr>
              <a:t> </a:t>
            </a:r>
            <a:r>
              <a:rPr lang="en-GB" sz="3600" b="1" dirty="0" smtClean="0">
                <a:latin typeface="High Tower Text" panose="02040502050506030303" pitchFamily="18" charset="0"/>
              </a:rPr>
              <a:t>July </a:t>
            </a:r>
            <a:r>
              <a:rPr lang="en-GB" sz="3600" b="1" dirty="0" smtClean="0">
                <a:latin typeface="High Tower Text" panose="02040502050506030303" pitchFamily="18" charset="0"/>
              </a:rPr>
              <a:t>2015</a:t>
            </a:r>
            <a:endParaRPr lang="en-GB" sz="3600" dirty="0">
              <a:latin typeface="High Tower Text" panose="02040502050506030303" pitchFamily="18" charset="0"/>
            </a:endParaRPr>
          </a:p>
          <a:p>
            <a:pPr marL="609600" indent="-609600" algn="ctr">
              <a:buFontTx/>
              <a:buNone/>
            </a:pP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4097" y="2069595"/>
            <a:ext cx="3468580" cy="2451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369" y="5395545"/>
            <a:ext cx="1381806" cy="14009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322" y="6068764"/>
            <a:ext cx="715034" cy="727690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666750"/>
            <a:ext cx="77724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ctr">
              <a:buFontTx/>
              <a:buNone/>
            </a:pPr>
            <a:r>
              <a:rPr lang="en-GB" sz="3600" b="1" dirty="0" smtClean="0">
                <a:latin typeface="High Tower Text" panose="02040502050506030303" pitchFamily="18" charset="0"/>
              </a:rPr>
              <a:t>Sponsored Walk, Friday, </a:t>
            </a:r>
            <a:r>
              <a:rPr lang="en-GB" sz="3600" b="1" dirty="0" smtClean="0">
                <a:latin typeface="High Tower Text" panose="02040502050506030303" pitchFamily="18" charset="0"/>
              </a:rPr>
              <a:t>10</a:t>
            </a:r>
            <a:r>
              <a:rPr lang="en-GB" sz="3600" b="1" baseline="30000" dirty="0" smtClean="0">
                <a:latin typeface="High Tower Text" panose="02040502050506030303" pitchFamily="18" charset="0"/>
              </a:rPr>
              <a:t>th</a:t>
            </a:r>
            <a:r>
              <a:rPr lang="en-GB" sz="3600" b="1" dirty="0" smtClean="0">
                <a:latin typeface="High Tower Text" panose="02040502050506030303" pitchFamily="18" charset="0"/>
              </a:rPr>
              <a:t> </a:t>
            </a:r>
            <a:r>
              <a:rPr lang="en-GB" sz="3600" b="1" dirty="0" smtClean="0">
                <a:latin typeface="High Tower Text" panose="02040502050506030303" pitchFamily="18" charset="0"/>
              </a:rPr>
              <a:t>July </a:t>
            </a:r>
            <a:r>
              <a:rPr lang="en-GB" sz="3600" b="1" dirty="0" smtClean="0">
                <a:latin typeface="High Tower Text" panose="02040502050506030303" pitchFamily="18" charset="0"/>
              </a:rPr>
              <a:t>2015</a:t>
            </a:r>
            <a:endParaRPr lang="en-GB" sz="3600" b="1" dirty="0" smtClean="0">
              <a:latin typeface="High Tower Text" panose="02040502050506030303" pitchFamily="18" charset="0"/>
            </a:endParaRPr>
          </a:p>
          <a:p>
            <a:pPr marL="609600" indent="-609600" algn="ctr">
              <a:buFontTx/>
              <a:buNone/>
            </a:pPr>
            <a:endParaRPr lang="en-GB" sz="1200" i="1" dirty="0" smtClean="0">
              <a:latin typeface="High Tower Text" panose="02040502050506030303" pitchFamily="18" charset="0"/>
            </a:endParaRPr>
          </a:p>
          <a:p>
            <a:pPr marL="609600" indent="-609600" algn="ctr">
              <a:buFontTx/>
              <a:buNone/>
            </a:pPr>
            <a:r>
              <a:rPr lang="en-GB" sz="4800" i="1" dirty="0" smtClean="0">
                <a:latin typeface="High Tower Text" panose="02040502050506030303" pitchFamily="18" charset="0"/>
              </a:rPr>
              <a:t>1</a:t>
            </a:r>
            <a:r>
              <a:rPr lang="en-GB" sz="4800" i="1" dirty="0" smtClean="0">
                <a:latin typeface="High Tower Text" panose="02040502050506030303" pitchFamily="18" charset="0"/>
              </a:rPr>
              <a:t>6km</a:t>
            </a:r>
            <a:endParaRPr lang="en-GB" sz="4800" i="1" dirty="0">
              <a:latin typeface="High Tower Text" panose="02040502050506030303" pitchFamily="18" charset="0"/>
            </a:endParaRPr>
          </a:p>
          <a:p>
            <a:pPr marL="609600" indent="-609600" algn="ctr">
              <a:buFontTx/>
              <a:buNone/>
            </a:pPr>
            <a:endParaRPr lang="en-GB" sz="4800" i="1" dirty="0">
              <a:latin typeface="High Tower Text" panose="02040502050506030303" pitchFamily="18" charset="0"/>
            </a:endParaRPr>
          </a:p>
          <a:p>
            <a:pPr marL="609600" indent="-609600" algn="ctr">
              <a:buFontTx/>
              <a:buNone/>
            </a:pPr>
            <a:r>
              <a:rPr lang="en-GB" sz="4800" i="1" dirty="0">
                <a:latin typeface="High Tower Text" panose="02040502050506030303" pitchFamily="18" charset="0"/>
              </a:rPr>
              <a:t>£25</a:t>
            </a:r>
          </a:p>
          <a:p>
            <a:pPr marL="609600" indent="-609600" algn="ctr">
              <a:buFontTx/>
              <a:buNone/>
            </a:pPr>
            <a:endParaRPr lang="en-GB" sz="4800" i="1" dirty="0">
              <a:latin typeface="High Tower Text" panose="02040502050506030303" pitchFamily="18" charset="0"/>
            </a:endParaRPr>
          </a:p>
          <a:p>
            <a:pPr marL="609600" indent="-609600" algn="ctr">
              <a:buFontTx/>
              <a:buNone/>
            </a:pPr>
            <a:r>
              <a:rPr lang="en-GB" sz="4800" i="1" dirty="0" smtClean="0">
                <a:latin typeface="High Tower Text" panose="02040502050506030303" pitchFamily="18" charset="0"/>
              </a:rPr>
              <a:t>E18 computer equipment</a:t>
            </a:r>
            <a:endParaRPr lang="en-GB" sz="4800" i="1" dirty="0">
              <a:latin typeface="High Tower Text" panose="02040502050506030303" pitchFamily="18" charset="0"/>
            </a:endParaRPr>
          </a:p>
          <a:p>
            <a:pPr marL="609600" indent="-609600" algn="ctr">
              <a:buFontTx/>
              <a:buNone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995751075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666750"/>
            <a:ext cx="77724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ctr">
              <a:buFontTx/>
              <a:buNone/>
            </a:pPr>
            <a:r>
              <a:rPr lang="en-GB" sz="3600" b="1" dirty="0" smtClean="0">
                <a:latin typeface="High Tower Text" panose="02040502050506030303" pitchFamily="18" charset="0"/>
              </a:rPr>
              <a:t>Sponsored Walk, Friday, </a:t>
            </a:r>
            <a:r>
              <a:rPr lang="en-GB" sz="3600" b="1" dirty="0" smtClean="0">
                <a:latin typeface="High Tower Text" panose="02040502050506030303" pitchFamily="18" charset="0"/>
              </a:rPr>
              <a:t>10</a:t>
            </a:r>
            <a:r>
              <a:rPr lang="en-GB" sz="3600" b="1" baseline="30000" dirty="0" smtClean="0">
                <a:latin typeface="High Tower Text" panose="02040502050506030303" pitchFamily="18" charset="0"/>
              </a:rPr>
              <a:t>th</a:t>
            </a:r>
            <a:r>
              <a:rPr lang="en-GB" sz="3600" b="1" dirty="0" smtClean="0">
                <a:latin typeface="High Tower Text" panose="02040502050506030303" pitchFamily="18" charset="0"/>
              </a:rPr>
              <a:t> </a:t>
            </a:r>
            <a:r>
              <a:rPr lang="en-GB" sz="3600" b="1" dirty="0" smtClean="0">
                <a:latin typeface="High Tower Text" panose="02040502050506030303" pitchFamily="18" charset="0"/>
              </a:rPr>
              <a:t>July </a:t>
            </a:r>
            <a:r>
              <a:rPr lang="en-GB" sz="3600" b="1" dirty="0" smtClean="0">
                <a:latin typeface="High Tower Text" panose="02040502050506030303" pitchFamily="18" charset="0"/>
              </a:rPr>
              <a:t>2015</a:t>
            </a:r>
            <a:endParaRPr lang="en-GB" sz="3600" b="1" dirty="0" smtClean="0">
              <a:latin typeface="High Tower Text" panose="02040502050506030303" pitchFamily="18" charset="0"/>
            </a:endParaRPr>
          </a:p>
          <a:p>
            <a:pPr marL="609600" indent="-609600" algn="ctr">
              <a:buFontTx/>
              <a:buNone/>
            </a:pPr>
            <a:endParaRPr lang="en-GB" sz="1200" i="1" dirty="0" smtClean="0">
              <a:latin typeface="High Tower Text" panose="02040502050506030303" pitchFamily="18" charset="0"/>
            </a:endParaRPr>
          </a:p>
          <a:p>
            <a:pPr marL="609600" indent="-609600" algn="ctr">
              <a:buFontTx/>
              <a:buNone/>
            </a:pPr>
            <a:endParaRPr lang="en-GB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5" y="1548702"/>
            <a:ext cx="7614303" cy="488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93903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666750"/>
            <a:ext cx="77724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ctr">
              <a:buFontTx/>
              <a:buNone/>
            </a:pPr>
            <a:r>
              <a:rPr lang="en-GB" sz="3600" b="1" dirty="0" smtClean="0">
                <a:latin typeface="High Tower Text" panose="02040502050506030303" pitchFamily="18" charset="0"/>
              </a:rPr>
              <a:t>Sponsored Walk, Friday</a:t>
            </a:r>
            <a:r>
              <a:rPr lang="en-GB" sz="3600" b="1" smtClean="0">
                <a:latin typeface="High Tower Text" panose="02040502050506030303" pitchFamily="18" charset="0"/>
              </a:rPr>
              <a:t>, </a:t>
            </a:r>
            <a:r>
              <a:rPr lang="en-GB" sz="3600" b="1" smtClean="0">
                <a:latin typeface="High Tower Text" panose="02040502050506030303" pitchFamily="18" charset="0"/>
              </a:rPr>
              <a:t>10</a:t>
            </a:r>
            <a:r>
              <a:rPr lang="en-GB" sz="3600" b="1" baseline="30000" smtClean="0">
                <a:latin typeface="High Tower Text" panose="02040502050506030303" pitchFamily="18" charset="0"/>
              </a:rPr>
              <a:t>th</a:t>
            </a:r>
            <a:r>
              <a:rPr lang="en-GB" sz="3600" b="1" smtClean="0">
                <a:latin typeface="High Tower Text" panose="02040502050506030303" pitchFamily="18" charset="0"/>
              </a:rPr>
              <a:t> </a:t>
            </a:r>
            <a:r>
              <a:rPr lang="en-GB" sz="3600" b="1" smtClean="0">
                <a:latin typeface="High Tower Text" panose="02040502050506030303" pitchFamily="18" charset="0"/>
              </a:rPr>
              <a:t>July </a:t>
            </a:r>
            <a:r>
              <a:rPr lang="en-GB" sz="3600" b="1" smtClean="0">
                <a:latin typeface="High Tower Text" panose="02040502050506030303" pitchFamily="18" charset="0"/>
              </a:rPr>
              <a:t>2015</a:t>
            </a:r>
            <a:endParaRPr lang="en-GB" sz="3600" b="1" dirty="0" smtClean="0">
              <a:latin typeface="High Tower Text" panose="02040502050506030303" pitchFamily="18" charset="0"/>
            </a:endParaRPr>
          </a:p>
          <a:p>
            <a:pPr marL="609600" indent="-609600" algn="ctr">
              <a:buFontTx/>
              <a:buNone/>
            </a:pPr>
            <a:endParaRPr lang="en-GB" sz="1200" i="1" dirty="0" smtClean="0">
              <a:latin typeface="High Tower Text" panose="02040502050506030303" pitchFamily="18" charset="0"/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n-GB" sz="2400" i="1" dirty="0" smtClean="0">
                <a:latin typeface="High Tower Text" panose="02040502050506030303" pitchFamily="18" charset="0"/>
              </a:rPr>
              <a:t>layers of clothing – e.g. T shirt, sweatshirt, pullover 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GB" sz="2400" i="1" dirty="0" smtClean="0">
                <a:latin typeface="High Tower Text" panose="02040502050506030303" pitchFamily="18" charset="0"/>
              </a:rPr>
              <a:t>trainers or walking boots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GB" sz="2400" i="1" dirty="0">
                <a:latin typeface="High Tower Text" panose="02040502050506030303" pitchFamily="18" charset="0"/>
              </a:rPr>
              <a:t>t</a:t>
            </a:r>
            <a:r>
              <a:rPr lang="en-GB" sz="2400" i="1" dirty="0" smtClean="0">
                <a:latin typeface="High Tower Text" panose="02040502050506030303" pitchFamily="18" charset="0"/>
              </a:rPr>
              <a:t>hicker woollen socks are recommended </a:t>
            </a:r>
          </a:p>
          <a:p>
            <a:pPr algn="ctr">
              <a:buFont typeface="Wingdings" panose="05000000000000000000" pitchFamily="2" charset="2"/>
              <a:buChar char="û"/>
            </a:pPr>
            <a:r>
              <a:rPr lang="en-GB" sz="2400" i="1" dirty="0" smtClean="0">
                <a:latin typeface="High Tower Text" panose="02040502050506030303" pitchFamily="18" charset="0"/>
              </a:rPr>
              <a:t>no flip-flops, canvas plimsolls or other lightweight footwear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GB" sz="2400" i="1" dirty="0" smtClean="0">
                <a:latin typeface="High Tower Text" panose="02040502050506030303" pitchFamily="18" charset="0"/>
              </a:rPr>
              <a:t>tracksuit bottoms or old trousers to protect the legs</a:t>
            </a:r>
          </a:p>
          <a:p>
            <a:pPr algn="ctr">
              <a:buFont typeface="Wingdings" panose="05000000000000000000" pitchFamily="2" charset="2"/>
              <a:buChar char="û"/>
            </a:pPr>
            <a:r>
              <a:rPr lang="en-GB" sz="2400" i="1" dirty="0" smtClean="0">
                <a:latin typeface="High Tower Text" panose="02040502050506030303" pitchFamily="18" charset="0"/>
              </a:rPr>
              <a:t>no jeans or shorts  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GB" sz="2400" i="1" dirty="0" smtClean="0">
                <a:latin typeface="High Tower Text" panose="02040502050506030303" pitchFamily="18" charset="0"/>
              </a:rPr>
              <a:t>a light waterproof which can be easily carried (a cagoule or similar)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GB" sz="2400" i="1" dirty="0">
                <a:latin typeface="High Tower Text" panose="02040502050506030303" pitchFamily="18" charset="0"/>
              </a:rPr>
              <a:t>a</a:t>
            </a:r>
            <a:r>
              <a:rPr lang="en-GB" sz="2400" i="1" dirty="0" smtClean="0">
                <a:latin typeface="High Tower Text" panose="02040502050506030303" pitchFamily="18" charset="0"/>
              </a:rPr>
              <a:t> plastic water bottle: water or squash is recommended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GB" sz="2400" i="1" dirty="0" smtClean="0">
                <a:latin typeface="High Tower Text" panose="02040502050506030303" pitchFamily="18" charset="0"/>
              </a:rPr>
              <a:t>food – a light packed lunch and appropriate snacks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GB" sz="2400" i="1" dirty="0" smtClean="0">
                <a:latin typeface="High Tower Text" panose="02040502050506030303" pitchFamily="18" charset="0"/>
              </a:rPr>
              <a:t>perhaps, a sun hat and sun cream would be advisable</a:t>
            </a:r>
          </a:p>
          <a:p>
            <a:pPr marL="609600" indent="-609600" algn="ctr">
              <a:buFontTx/>
              <a:buNone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727246146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125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High Tower Text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Prospective Lower Sixth Open Evening</dc:title>
  <dc:creator>P &amp; R Hayman</dc:creator>
  <cp:lastModifiedBy>Robin Bevan</cp:lastModifiedBy>
  <cp:revision>215</cp:revision>
  <dcterms:created xsi:type="dcterms:W3CDTF">2001-10-22T20:25:50Z</dcterms:created>
  <dcterms:modified xsi:type="dcterms:W3CDTF">2015-06-10T09:42:17Z</dcterms:modified>
</cp:coreProperties>
</file>