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75" r:id="rId5"/>
  </p:sldMasterIdLst>
  <p:notesMasterIdLst>
    <p:notesMasterId r:id="rId7"/>
  </p:notesMasterIdLst>
  <p:handoutMasterIdLst>
    <p:handoutMasterId r:id="rId8"/>
  </p:handoutMasterIdLst>
  <p:sldIdLst>
    <p:sldId id="560" r:id="rId6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17AC9-5E42-9911-842B-921413E7EB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2358-38A9-4759-5685-90F800443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7EB049-0F12-4B28-BBA9-22C4609BF7B1}" type="datetimeFigureOut">
              <a:rPr lang="pt-PT"/>
              <a:pPr>
                <a:defRPr/>
              </a:pPr>
              <a:t>03/11/2022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4BB0B-FFA5-4A90-59A4-E4DCB2C4C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44B26-D70C-0AF9-F809-1723680D8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A11A25-A461-4764-BA5E-C73C12F5E6B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DCBDAA4-0FD5-683D-9C7E-1D989EB12F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68FF93-E192-6950-F2C7-5922152120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EFB7EF-B009-4245-BC9E-586823023A1E}" type="datetimeFigureOut">
              <a:rPr lang="pt-BR"/>
              <a:pPr>
                <a:defRPr/>
              </a:pPr>
              <a:t>03/11/2022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9AE6C821-5C10-CA73-443B-61F7618FA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DC2D7CC-04DD-64E4-26F5-1BE7B35E6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9F580F-E1A4-FDA5-D6B9-5C63D2E19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A96C098-604E-23EB-ED89-F2E4C5A5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370BAD-5BDD-4051-AEAA-E89EC6E38815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1DEAADB-4548-918D-00B0-4AF856373F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D99DCA0-79E3-3E2C-9EC5-6A62C3149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0FDD45F-81ED-22D9-B252-33453F1C4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B9D496-AF5B-04DA-340C-5055958511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18374-024D-72E4-EFED-63FBF408E4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25502-068C-9643-72C9-E73CB79D41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90E63400-0C50-BE2E-30A5-3268B0F306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794F107C-8ED2-1624-49C0-C9D1DCB4600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48B8EE1E-8DF4-517D-65F7-A46731CADDF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F9295B9C-53AC-F244-D61F-C2BA2DD63E5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311E7E-71BB-8F5D-C037-6A56F99ABC10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955EEB7D-4C9C-DD2B-7F57-510CAA16CF4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12" name="Picture 8" descr="Strengths">
            <a:extLst>
              <a:ext uri="{FF2B5EF4-FFF2-40B4-BE49-F238E27FC236}">
                <a16:creationId xmlns:a16="http://schemas.microsoft.com/office/drawing/2014/main" id="{0B77C65C-06F8-A28A-D425-1637478C6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chievement, trophy icon">
            <a:extLst>
              <a:ext uri="{FF2B5EF4-FFF2-40B4-BE49-F238E27FC236}">
                <a16:creationId xmlns:a16="http://schemas.microsoft.com/office/drawing/2014/main" id="{148923EA-F861-9E9C-4520-FDBCDA6F7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8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7341DBD-D898-903A-F6C0-E59E0518C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A49269-F949-42A0-5B8B-8441056C74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Profil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999EC-E206-EDF1-B653-A977106FCF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Uppdrag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50B08-B083-9876-B2F0-0FCC23E84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Utbildning och certifiering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6AC8-2E79-DC71-287B-99CF5E6C705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4287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Stad: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5594C-25E9-4710-A915-FC0FF339A074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Nationalitet: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29019-FFC8-8FDA-768C-84EF52EBE07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8351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0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96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4D6488-F069-6106-B572-8A399C4103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English 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8B472F6-9CBC-745D-9086-7EF586C758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60C7C80-3DEC-CC22-F770-3E08A1C61C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Swedish</a:t>
            </a:r>
            <a:endParaRPr lang="pt-PT" altLang="nl-N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4FB4EC6-50CB-9656-E108-03FB7B6ED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1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el-malla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novel-malla-5717281a2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32454B80-085C-DF1E-A956-90E4B41DC1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83126" y="3000653"/>
            <a:ext cx="4008437" cy="3621087"/>
          </a:xfrm>
        </p:spPr>
        <p:txBody>
          <a:bodyPr/>
          <a:lstStyle/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Fundamentals: Building Serverless Applications</a:t>
            </a:r>
          </a:p>
          <a:p>
            <a:pPr algn="just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course by AWS from Coursera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Modern Node.js Applications on AWS</a:t>
            </a:r>
          </a:p>
          <a:p>
            <a:pPr algn="just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course by AWS from Coursera</a:t>
            </a:r>
            <a:endParaRPr lang="en-US" sz="11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Railway Reservation System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rtl="0" fontAlgn="base"/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 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Railway Reservation System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 swagger, postman implementation and connection of frontend to backend.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React, Bootstrap used for user interface and spring boot used for backend.</a:t>
            </a:r>
            <a:endParaRPr lang="en-I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A596BECC-A2E6-47F6-5151-EA053190A40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B1B04AC5-8D38-E8F0-A084-23EADC8C2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693D312-CD6F-9E3D-20A2-1F56D034A59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22625" y="1516063"/>
            <a:ext cx="3067050" cy="327025"/>
          </a:xfrm>
        </p:spPr>
        <p:txBody>
          <a:bodyPr/>
          <a:lstStyle/>
          <a:p>
            <a:pPr eaLnBrk="1" hangingPunct="1"/>
            <a:r>
              <a:rPr lang="nl-NL" altLang="nl-NL" dirty="0"/>
              <a:t>SHSHANK.GARG@CAPGEMINI.COM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E1FFD5F1-70AC-BBC5-033B-5A308D1E97D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+91 8979725589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91EA5572-827F-9093-CD7F-132802DB95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8463" y="3000653"/>
            <a:ext cx="4057650" cy="3857348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knowledge on building REST API using Nodejs and express and using JWT for auth, mocha chai for testing. Also have hands on with AWS services. 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knowledge on ReactJS (Hooks) and Java Microservice Development using Spring framework on an intermediate level.</a:t>
            </a:r>
          </a:p>
          <a:p>
            <a:pPr>
              <a:defRPr/>
            </a:pP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C6C958ED-CECB-D8DD-9DE4-1BAAF0C8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838" y="511175"/>
            <a:ext cx="2717800" cy="61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14000"/>
              </a:lnSpc>
            </a:pPr>
            <a:r>
              <a:rPr lang="en-US" altLang="nl-NL" sz="1000" dirty="0"/>
              <a:t>Bachelor of Technology: Electrical and      Electronics(EEE)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2018 - 2022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services- LEX, S3, CloudFront, Cloud9,Lamdha,IAM, DynamoDB, Step function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Gateway, X-ray , CloudWatch, Cognito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Full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7" name="Text Placeholder 1">
            <a:extLst>
              <a:ext uri="{FF2B5EF4-FFF2-40B4-BE49-F238E27FC236}">
                <a16:creationId xmlns:a16="http://schemas.microsoft.com/office/drawing/2014/main" id="{91E3D0A2-312A-3A54-E439-ED4CAAF147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SHSHANK GARG</a:t>
            </a:r>
          </a:p>
        </p:txBody>
      </p:sp>
      <p:pic>
        <p:nvPicPr>
          <p:cNvPr id="7178" name="Picture 7">
            <a:hlinkClick r:id="rId3"/>
            <a:extLst>
              <a:ext uri="{FF2B5EF4-FFF2-40B4-BE49-F238E27FC236}">
                <a16:creationId xmlns:a16="http://schemas.microsoft.com/office/drawing/2014/main" id="{0998CEF9-0C98-164D-DEAF-899CAE44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786063" y="6121400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Box 3">
            <a:extLst>
              <a:ext uri="{FF2B5EF4-FFF2-40B4-BE49-F238E27FC236}">
                <a16:creationId xmlns:a16="http://schemas.microsoft.com/office/drawing/2014/main" id="{91B3C031-B33B-3ACC-98D2-EB1E0659E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62245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me on GitHub &amp; LinkedIn</a:t>
            </a:r>
          </a:p>
        </p:txBody>
      </p:sp>
      <p:pic>
        <p:nvPicPr>
          <p:cNvPr id="7180" name="Picture 4" descr="Free icon download | Linkedin">
            <a:hlinkClick r:id="rId5"/>
            <a:extLst>
              <a:ext uri="{FF2B5EF4-FFF2-40B4-BE49-F238E27FC236}">
                <a16:creationId xmlns:a16="http://schemas.microsoft.com/office/drawing/2014/main" id="{C8C5805F-F954-F700-97A6-A62C6A81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61928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 Placeholder 25">
            <a:extLst>
              <a:ext uri="{FF2B5EF4-FFF2-40B4-BE49-F238E27FC236}">
                <a16:creationId xmlns:a16="http://schemas.microsoft.com/office/drawing/2014/main" id="{5B3438A7-4422-D355-FA8A-D4300B04E69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2288" y="196056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757CD-EAC8-FFE4-E0BE-4CC50E46F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 b="5838"/>
          <a:stretch/>
        </p:blipFill>
        <p:spPr>
          <a:xfrm>
            <a:off x="586415" y="301505"/>
            <a:ext cx="1425157" cy="15904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F18D11-3C0F-4881-993E-4E52DE764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05F790-DEDB-493D-B333-E2C3233232A8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3.xml><?xml version="1.0" encoding="utf-8"?>
<ds:datastoreItem xmlns:ds="http://schemas.openxmlformats.org/officeDocument/2006/customXml" ds:itemID="{6DF56142-6A8E-404D-8B32-ACBD3E417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5058</TotalTime>
  <Words>286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Shshank Garg</cp:lastModifiedBy>
  <cp:revision>339</cp:revision>
  <cp:lastPrinted>2018-01-19T12:34:26Z</cp:lastPrinted>
  <dcterms:created xsi:type="dcterms:W3CDTF">2017-10-18T08:40:56Z</dcterms:created>
  <dcterms:modified xsi:type="dcterms:W3CDTF">2022-11-03T11:03:42Z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