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00F8-7781-49B0-8133-ED7F6D68F9C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8990-8832-4CC1-B8E7-243850C2E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33400" y="3505200"/>
            <a:ext cx="601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/>
          <p:cNvSpPr/>
          <p:nvPr/>
        </p:nvSpPr>
        <p:spPr>
          <a:xfrm rot="16200000">
            <a:off x="7467600" y="3352800"/>
            <a:ext cx="1828800" cy="15240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3505200"/>
            <a:ext cx="1371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4583490">
            <a:off x="7453342" y="2042643"/>
            <a:ext cx="1409867" cy="139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7071467">
            <a:off x="7522688" y="4752580"/>
            <a:ext cx="1365105" cy="148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248400" y="2209800"/>
            <a:ext cx="106680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4648200"/>
            <a:ext cx="106680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610600" y="1905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86800" y="6324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</p:cNvCxnSpPr>
          <p:nvPr/>
        </p:nvCxnSpPr>
        <p:spPr>
          <a:xfrm flipH="1" flipV="1">
            <a:off x="7848600" y="1295400"/>
            <a:ext cx="533400" cy="20955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33400" y="1295400"/>
            <a:ext cx="7315200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962400" y="38100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14800" y="533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in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 in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33400" y="304800"/>
            <a:ext cx="8610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3400" y="1295400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62000" y="1447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90</a:t>
            </a:r>
            <a:endParaRPr lang="en-US" sz="16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334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28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239.95 in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772400" y="121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991600" y="3200400"/>
            <a:ext cx="23091" cy="8358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81600" y="3810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23.88 in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8573989" y="1865411"/>
            <a:ext cx="38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8908452" y="18808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90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8815001" y="28714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60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 rot="20737342">
            <a:off x="7501778" y="2307901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169.1”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11" idx="2"/>
          </p:cNvCxnSpPr>
          <p:nvPr/>
        </p:nvCxnSpPr>
        <p:spPr>
          <a:xfrm flipH="1">
            <a:off x="6477000" y="4114800"/>
            <a:ext cx="2667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477000" y="37338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8382000" y="3505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11.94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924800" y="1295400"/>
            <a:ext cx="1219200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0772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84.55”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352800" y="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324.5in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08466" y="2406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319 in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-272534" y="33205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159.5 in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0737342">
            <a:off x="7044576" y="1393501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 deg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</dc:creator>
  <cp:lastModifiedBy>benchmark</cp:lastModifiedBy>
  <cp:revision>6</cp:revision>
  <dcterms:created xsi:type="dcterms:W3CDTF">2016-02-11T22:33:31Z</dcterms:created>
  <dcterms:modified xsi:type="dcterms:W3CDTF">2016-02-16T15:53:53Z</dcterms:modified>
</cp:coreProperties>
</file>