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7"/>
  </p:normalViewPr>
  <p:slideViewPr>
    <p:cSldViewPr snapToGrid="0" snapToObjects="1">
      <p:cViewPr>
        <p:scale>
          <a:sx n="96" d="100"/>
          <a:sy n="96" d="100"/>
        </p:scale>
        <p:origin x="12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7AAC8-DC24-2948-90FA-F618ECD22112}" type="datetimeFigureOut">
              <a:rPr kumimoji="1" lang="zh-CN" altLang="en-US" smtClean="0"/>
              <a:t>2016/10/24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41CB4-7CB1-644E-AC5C-D9725D32F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62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41CB4-7CB1-644E-AC5C-D9725D32FD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40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41CB4-7CB1-644E-AC5C-D9725D32FD7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09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4316089557264a6b348958f449949df42a6d3a2e542c000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STuringClub/pyTutorial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)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dirty="0" smtClean="0"/>
              <a:t>Python and many others (0)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A tutorial with super cow power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2**10.2016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67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Material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a</a:t>
            </a:r>
            <a:r>
              <a:rPr kumimoji="1" lang="zh-CN" altLang="en-US" sz="4800" dirty="0" smtClean="0"/>
              <a:t> </a:t>
            </a:r>
            <a:r>
              <a:rPr kumimoji="1" lang="mr-IN" altLang="zh-CN" sz="4800" dirty="0" smtClean="0"/>
              <a:t>–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err="1" smtClean="0"/>
              <a:t>git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tutorial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廖雪峰的</a:t>
            </a:r>
            <a:r>
              <a:rPr kumimoji="1" lang="en-US" altLang="zh-CN" sz="3600" dirty="0" err="1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Git</a:t>
            </a:r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教程</a:t>
            </a:r>
            <a:r>
              <a:rPr kumimoji="1" lang="en-US" altLang="zh-CN" sz="3600" dirty="0">
                <a:latin typeface="Source Han Sans CN Light" charset="-122"/>
                <a:ea typeface="Source Han Sans CN Light" charset="-122"/>
                <a:cs typeface="Source Han Sans CN Light" charset="-122"/>
              </a:rPr>
              <a:t>(</a:t>
            </a:r>
            <a:r>
              <a:rPr kumimoji="1" lang="en-US" altLang="zh-CN" sz="3600" dirty="0">
                <a:latin typeface="Source Han Sans CN Light" charset="-122"/>
                <a:ea typeface="Source Han Sans CN Light" charset="-122"/>
                <a:cs typeface="Source Han Sans CN Light" charset="-122"/>
                <a:hlinkClick r:id="rId2"/>
              </a:rPr>
              <a:t>http://</a:t>
            </a:r>
            <a:r>
              <a:rPr kumimoji="1" lang="en-US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  <a:hlinkClick r:id="rId2"/>
              </a:rPr>
              <a:t>www.liaoxuefeng.com/wiki/0013739516305929606dd18361248578c67b8067c8c017b000</a:t>
            </a:r>
            <a:r>
              <a:rPr kumimoji="1" lang="en-US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21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Material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B</a:t>
            </a:r>
            <a:r>
              <a:rPr kumimoji="1" lang="zh-CN" altLang="en-US" sz="4800" dirty="0" smtClean="0"/>
              <a:t> </a:t>
            </a:r>
            <a:r>
              <a:rPr kumimoji="1" lang="mr-IN" altLang="zh-CN" sz="4800" dirty="0" smtClean="0"/>
              <a:t>–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python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tutorial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廖雪峰的</a:t>
            </a:r>
            <a:r>
              <a:rPr kumimoji="1" lang="en-US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Python</a:t>
            </a:r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教程</a:t>
            </a:r>
            <a:r>
              <a:rPr kumimoji="1" lang="en-US" altLang="zh-CN" sz="3600" dirty="0">
                <a:latin typeface="Source Han Sans CN Light" charset="-122"/>
                <a:ea typeface="Source Han Sans CN Light" charset="-122"/>
                <a:cs typeface="Source Han Sans CN Light" charset="-122"/>
              </a:rPr>
              <a:t>(</a:t>
            </a:r>
            <a:r>
              <a:rPr kumimoji="1" lang="en-US" altLang="zh-CN" sz="3600" dirty="0">
                <a:latin typeface="Source Han Sans CN Light" charset="-122"/>
                <a:ea typeface="Source Han Sans CN Light" charset="-122"/>
                <a:cs typeface="Source Han Sans CN Light" charset="-122"/>
                <a:hlinkClick r:id="rId2"/>
              </a:rPr>
              <a:t>http://</a:t>
            </a:r>
            <a:r>
              <a:rPr kumimoji="1" lang="en-US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  <a:hlinkClick r:id="rId2"/>
              </a:rPr>
              <a:t>www.liaoxuefeng.com/wiki/0014316089557264a6b348958f449949df42a6d3a2e542c000)</a:t>
            </a:r>
            <a:endParaRPr kumimoji="1" lang="en-US" altLang="zh-CN" sz="3600" dirty="0" smtClean="0">
              <a:latin typeface="Source Han Sans CN Light" charset="-122"/>
              <a:ea typeface="Source Han Sans CN Light" charset="-122"/>
              <a:cs typeface="Source Han Sans CN Light" charset="-122"/>
            </a:endParaRPr>
          </a:p>
          <a:p>
            <a:r>
              <a:rPr kumimoji="1" lang="en-US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Chapter</a:t>
            </a:r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 </a:t>
            </a:r>
            <a:r>
              <a:rPr kumimoji="1" lang="mr-IN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–</a:t>
            </a:r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 </a:t>
            </a:r>
            <a:r>
              <a:rPr kumimoji="1" lang="en-US" altLang="zh-CN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Python</a:t>
            </a:r>
            <a:r>
              <a:rPr kumimoji="1" lang="zh-CN" altLang="en-US" sz="3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 基础</a:t>
            </a:r>
            <a:endParaRPr kumimoji="1" lang="zh-CN" altLang="en-US" sz="3600" dirty="0">
              <a:latin typeface="Source Han Sans CN Light" charset="-122"/>
              <a:ea typeface="Source Han Sans CN Light" charset="-122"/>
              <a:cs typeface="Source Han Sans CN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20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Don’t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forget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the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homework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Visit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official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repository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of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this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tutorial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</a:t>
            </a:r>
            <a:r>
              <a:rPr kumimoji="1" lang="en-US" altLang="zh-CN" sz="3200" dirty="0" smtClean="0">
                <a:hlinkClick r:id="rId2"/>
              </a:rPr>
              <a:t>https://github.com/SHSTuringClub/pyTutorial)</a:t>
            </a:r>
            <a:r>
              <a:rPr kumimoji="1" lang="en-US" altLang="zh-CN" sz="3200" dirty="0" smtClean="0"/>
              <a:t>,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read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README.md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required.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Please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finish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homework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after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reading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additional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materials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756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63688" y="2531165"/>
            <a:ext cx="420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别啦</a:t>
            </a:r>
            <a:r>
              <a:rPr kumimoji="1" lang="en-US" altLang="zh-CN" sz="96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~~</a:t>
            </a:r>
            <a:endParaRPr kumimoji="1" lang="zh-CN" altLang="en-US" sz="9600" dirty="0">
              <a:latin typeface="Source Han Sans CN Light" charset="-122"/>
              <a:ea typeface="Source Han Sans CN Light" charset="-122"/>
              <a:cs typeface="Source Han Sans CN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61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What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to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expect</a:t>
            </a:r>
            <a:r>
              <a:rPr kumimoji="1" lang="en-US" altLang="zh-CN" sz="4800" dirty="0"/>
              <a:t>?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You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here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expect: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super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(un)interesting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python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programming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tutorial</a:t>
            </a:r>
          </a:p>
          <a:p>
            <a:r>
              <a:rPr kumimoji="1" lang="en-US" altLang="zh-CN" sz="3200" dirty="0" smtClean="0"/>
              <a:t>Tons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of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self-study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material</a:t>
            </a:r>
          </a:p>
          <a:p>
            <a:r>
              <a:rPr kumimoji="1" lang="en-US" altLang="zh-CN" sz="3200" dirty="0" smtClean="0"/>
              <a:t>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little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super-easy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homework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551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Why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coding?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798075"/>
            <a:ext cx="7429499" cy="3541714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/>
              <a:t>Zhuangbiable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Pragmatic</a:t>
            </a:r>
          </a:p>
          <a:p>
            <a:r>
              <a:rPr kumimoji="1" lang="en-US" altLang="zh-CN" sz="2800" dirty="0"/>
              <a:t>SUPER-SUPER-COOL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STUFF</a:t>
            </a:r>
          </a:p>
          <a:p>
            <a:pPr lvl="1"/>
            <a:r>
              <a:rPr kumimoji="1" lang="en-US" altLang="zh-CN" sz="2000" dirty="0"/>
              <a:t>Machine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Learning</a:t>
            </a:r>
          </a:p>
          <a:p>
            <a:pPr lvl="1"/>
            <a:r>
              <a:rPr kumimoji="1" lang="en-US" altLang="zh-CN" sz="2000" dirty="0"/>
              <a:t>Artificial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Intelligence</a:t>
            </a:r>
          </a:p>
          <a:p>
            <a:pPr lvl="1"/>
            <a:r>
              <a:rPr kumimoji="1" lang="en-US" altLang="zh-CN" sz="2000" dirty="0"/>
              <a:t>Heterogeneous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Computing</a:t>
            </a:r>
          </a:p>
          <a:p>
            <a:r>
              <a:rPr kumimoji="1" lang="en-US" altLang="zh-CN" sz="2800" dirty="0" smtClean="0"/>
              <a:t>Find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gayfriend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many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other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reasons!</a:t>
            </a:r>
          </a:p>
        </p:txBody>
      </p:sp>
    </p:spTree>
    <p:extLst>
      <p:ext uri="{BB962C8B-B14F-4D97-AF65-F5344CB8AC3E}">
        <p14:creationId xmlns:p14="http://schemas.microsoft.com/office/powerpoint/2010/main" val="279748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Why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python</a:t>
            </a:r>
            <a:r>
              <a:rPr kumimoji="1" lang="en-US" altLang="zh-CN" sz="4800" dirty="0"/>
              <a:t>?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405871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32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我不是针对谁</a:t>
            </a:r>
            <a:r>
              <a:rPr kumimoji="1" lang="en-US" altLang="zh-CN" sz="32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——</a:t>
            </a:r>
            <a:r>
              <a:rPr kumimoji="1" lang="zh-CN" altLang="en-US" sz="32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我是说，在座的各位，都是垃圾，</a:t>
            </a:r>
            <a:r>
              <a:rPr kumimoji="1" lang="en-US" altLang="zh-CN" sz="3200" dirty="0" err="1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lè</a:t>
            </a:r>
            <a:r>
              <a:rPr kumimoji="1" lang="en-US" altLang="zh-CN" sz="32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 </a:t>
            </a:r>
            <a:r>
              <a:rPr kumimoji="1" lang="en-US" altLang="zh-CN" sz="3200" dirty="0" err="1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sè</a:t>
            </a:r>
            <a:r>
              <a:rPr kumimoji="1" lang="zh-CN" altLang="en-US" sz="3200" dirty="0" smtClean="0">
                <a:latin typeface="Source Han Sans CN Light" charset="-122"/>
                <a:ea typeface="Source Han Sans CN Light" charset="-122"/>
                <a:cs typeface="Source Han Sans CN Light" charset="-122"/>
              </a:rPr>
              <a:t>。</a:t>
            </a:r>
            <a:endParaRPr kumimoji="1" lang="en-US" altLang="zh-CN" sz="3200" dirty="0" smtClean="0">
              <a:latin typeface="Source Han Sans CN Light" charset="-122"/>
              <a:ea typeface="Source Han Sans CN Light" charset="-122"/>
              <a:cs typeface="Source Han Sans CN Light" charset="-122"/>
            </a:endParaRPr>
          </a:p>
          <a:p>
            <a:pPr lvl="1"/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C?</a:t>
            </a:r>
            <a:r>
              <a:rPr kumimoji="1" lang="zh-CN" altLang="en-US" sz="2900" dirty="0" smtClean="0">
                <a:ea typeface="Source Han Sans CN Light" charset="-122"/>
                <a:cs typeface="Source Han Sans CN Light" charset="-122"/>
              </a:rPr>
              <a:t> </a:t>
            </a:r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Too (while not true) low-level</a:t>
            </a:r>
          </a:p>
          <a:p>
            <a:pPr lvl="1"/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C++? Too complicated for beginners</a:t>
            </a:r>
          </a:p>
          <a:p>
            <a:pPr lvl="1"/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Java? A total mess of full </a:t>
            </a:r>
            <a:r>
              <a:rPr kumimoji="1" lang="en-US" altLang="zh-CN" sz="2900" dirty="0" err="1" smtClean="0">
                <a:ea typeface="Source Han Sans CN Light" charset="-122"/>
                <a:cs typeface="Source Han Sans CN Light" charset="-122"/>
              </a:rPr>
              <a:t>sh</a:t>
            </a:r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*t</a:t>
            </a:r>
          </a:p>
          <a:p>
            <a:pPr lvl="1"/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JavaScript? Not a stable standard yet</a:t>
            </a:r>
          </a:p>
          <a:p>
            <a:pPr lvl="1"/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PHP? Even worse than Java</a:t>
            </a:r>
          </a:p>
          <a:p>
            <a:pPr lvl="1"/>
            <a:r>
              <a:rPr kumimoji="1" lang="mr-IN" altLang="zh-CN" sz="2900" dirty="0" smtClean="0">
                <a:ea typeface="Source Han Sans CN Light" charset="-122"/>
                <a:cs typeface="Source Han Sans CN Light" charset="-122"/>
              </a:rPr>
              <a:t>…</a:t>
            </a:r>
            <a:r>
              <a:rPr kumimoji="1" lang="en-US" altLang="zh-CN" sz="2900" dirty="0" smtClean="0">
                <a:ea typeface="Source Han Sans CN Light" charset="-122"/>
                <a:cs typeface="Source Han Sans CN Light" charset="-122"/>
              </a:rPr>
              <a:t>? Come on, let’s stay real. </a:t>
            </a:r>
          </a:p>
          <a:p>
            <a:pPr lvl="1"/>
            <a:endParaRPr kumimoji="1" lang="zh-CN" altLang="en-US" sz="2900" dirty="0">
              <a:ea typeface="Source Han Sans CN Light" charset="-122"/>
              <a:cs typeface="Source Han Sans CN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910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What to prepare</a:t>
            </a:r>
            <a:r>
              <a:rPr kumimoji="1" lang="en-US" altLang="zh-CN" sz="4800" dirty="0"/>
              <a:t>?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working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python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installation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(visit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hlinkClick r:id="rId2"/>
              </a:rPr>
              <a:t>https://www.python.org)</a:t>
            </a:r>
            <a:endParaRPr kumimoji="1" lang="en-US" altLang="zh-CN" sz="3200" dirty="0"/>
          </a:p>
          <a:p>
            <a:pPr lvl="1"/>
            <a:r>
              <a:rPr kumimoji="1" lang="en-US" altLang="zh-CN" sz="2400" dirty="0"/>
              <a:t>Current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Version: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3.5.2</a:t>
            </a:r>
          </a:p>
          <a:p>
            <a:pPr lvl="1"/>
            <a:r>
              <a:rPr kumimoji="1" lang="en-US" altLang="zh-CN" sz="2400" dirty="0"/>
              <a:t>Why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2?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seriously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DYING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version</a:t>
            </a:r>
            <a:r>
              <a:rPr kumimoji="1" lang="en-US" altLang="zh-CN" sz="2400" dirty="0" smtClean="0"/>
              <a:t>?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good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text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editor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92393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So,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what’s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“a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good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text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editor”</a:t>
            </a:r>
            <a:r>
              <a:rPr kumimoji="1" lang="en-US" altLang="zh-CN" sz="4800" dirty="0"/>
              <a:t>?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4174462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good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text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editor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none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following:</a:t>
            </a:r>
          </a:p>
          <a:p>
            <a:pPr lvl="1">
              <a:buSzPct val="75000"/>
              <a:buFont typeface="ArialUnicodeMS" charset="0"/>
              <a:buChar char="☓"/>
            </a:pPr>
            <a:r>
              <a:rPr kumimoji="1" lang="en-US" altLang="zh-CN" sz="2000" dirty="0"/>
              <a:t>Notepad</a:t>
            </a:r>
          </a:p>
          <a:p>
            <a:pPr lvl="1">
              <a:buSzPct val="75000"/>
              <a:buFont typeface="ArialUnicodeMS" charset="0"/>
              <a:buChar char="☓"/>
            </a:pPr>
            <a:r>
              <a:rPr kumimoji="1" lang="en-US" altLang="zh-CN" sz="2000" dirty="0"/>
              <a:t>Notepad</a:t>
            </a:r>
          </a:p>
          <a:p>
            <a:pPr lvl="1">
              <a:buSzPct val="75000"/>
              <a:buFont typeface="ArialUnicodeMS" charset="0"/>
              <a:buChar char="☓"/>
            </a:pPr>
            <a:r>
              <a:rPr kumimoji="1" lang="en-US" altLang="zh-CN" sz="2000" dirty="0" smtClean="0"/>
              <a:t>Notepad</a:t>
            </a:r>
          </a:p>
          <a:p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good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text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editor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following:</a:t>
            </a:r>
          </a:p>
          <a:p>
            <a:pPr lvl="1">
              <a:buSzPct val="75000"/>
              <a:buFont typeface="Wingdings" charset="2"/>
              <a:buChar char="ü"/>
            </a:pPr>
            <a:r>
              <a:rPr kumimoji="1" lang="en-US" altLang="zh-CN" sz="2000" dirty="0" smtClean="0"/>
              <a:t>Atom</a:t>
            </a:r>
          </a:p>
          <a:p>
            <a:pPr lvl="1">
              <a:buSzPct val="75000"/>
              <a:buFont typeface="Wingdings" charset="2"/>
              <a:buChar char="ü"/>
            </a:pPr>
            <a:r>
              <a:rPr kumimoji="1" lang="en-US" altLang="zh-CN" sz="2000" dirty="0" smtClean="0"/>
              <a:t>Visual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Studio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Code</a:t>
            </a:r>
          </a:p>
          <a:p>
            <a:pPr lvl="1">
              <a:buSzPct val="75000"/>
              <a:buFont typeface="Wingdings" charset="2"/>
              <a:buChar char="ü"/>
            </a:pPr>
            <a:r>
              <a:rPr kumimoji="1" lang="en-US" altLang="zh-CN" sz="2000" dirty="0" smtClean="0"/>
              <a:t>Sublime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Text</a:t>
            </a:r>
          </a:p>
          <a:p>
            <a:pPr lvl="1">
              <a:buSzPct val="75000"/>
              <a:buFont typeface="Wingdings" charset="2"/>
              <a:buChar char="ü"/>
            </a:pPr>
            <a:r>
              <a:rPr kumimoji="1" lang="en-US" altLang="zh-CN" sz="2000" dirty="0" smtClean="0"/>
              <a:t>Vim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Windows)</a:t>
            </a:r>
          </a:p>
          <a:p>
            <a:pPr lvl="1">
              <a:buFont typeface="ArialUnicodeMS" charset="0"/>
              <a:buChar char="☓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9212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4800" dirty="0" smtClean="0"/>
              <a:t>let’s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do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something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traditional</a:t>
            </a:r>
            <a:r>
              <a:rPr kumimoji="1" lang="mr-IN" altLang="zh-CN" sz="4800" dirty="0" smtClean="0"/>
              <a:t>…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No</a:t>
            </a:r>
            <a:endParaRPr kumimoji="1"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3670" y="2438401"/>
            <a:ext cx="6758608" cy="28623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import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</a:t>
            </a:r>
            <a:r>
              <a:rPr lang="mr-IN" altLang="zh-CN" dirty="0" err="1">
                <a:latin typeface="Source Han Sans HW SC" charset="-122"/>
                <a:ea typeface="Source Han Sans HW SC" charset="-122"/>
                <a:cs typeface="Source Han Sans HW SC" charset="-122"/>
              </a:rPr>
              <a:t>random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def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</a:t>
            </a: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人种鉴定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():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if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</a:t>
            </a:r>
            <a:r>
              <a:rPr lang="mr-IN" altLang="zh-CN" dirty="0" err="1">
                <a:latin typeface="Source Han Sans HW SC" charset="-122"/>
                <a:ea typeface="Source Han Sans HW SC" charset="-122"/>
                <a:cs typeface="Source Han Sans HW SC" charset="-122"/>
              </a:rPr>
              <a:t>random.randint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0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, </a:t>
            </a:r>
            <a:r>
              <a:rPr lang="en-US" altLang="zh-CN" dirty="0" smtClean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99</a:t>
            </a:r>
            <a:r>
              <a:rPr lang="mr-IN" altLang="zh-CN" dirty="0" smtClean="0">
                <a:latin typeface="Source Han Sans HW SC" charset="-122"/>
                <a:ea typeface="Source Han Sans HW SC" charset="-122"/>
                <a:cs typeface="Source Han Sans HW SC" charset="-122"/>
              </a:rPr>
              <a:t>) 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&lt; </a:t>
            </a: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1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: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print</a:t>
            </a:r>
            <a:r>
              <a:rPr lang="mr-IN" altLang="zh-CN" dirty="0" smtClean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'</a:t>
            </a:r>
            <a:r>
              <a:rPr lang="zh-CN" altLang="mr-I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朕</a:t>
            </a:r>
            <a:r>
              <a:rPr lang="zh-CN" altLang="mr-I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是</a:t>
            </a:r>
            <a:r>
              <a:rPr lang="zh-CN" altLang="mr-I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欧皇</a:t>
            </a:r>
            <a:r>
              <a:rPr lang="en-US" altLang="zh-C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!</a:t>
            </a:r>
            <a:r>
              <a:rPr lang="mr-IN" altLang="zh-C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'</a:t>
            </a:r>
            <a:r>
              <a:rPr lang="mr-IN" altLang="zh-CN" dirty="0" smtClean="0">
                <a:latin typeface="Source Han Sans HW SC" charset="-122"/>
                <a:ea typeface="Source Han Sans HW SC" charset="-122"/>
                <a:cs typeface="Source Han Sans HW SC" charset="-122"/>
              </a:rPr>
              <a:t>)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else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: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print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'</a:t>
            </a:r>
            <a:r>
              <a:rPr lang="zh-CN" altLang="mr-I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非酋还不跪下</a:t>
            </a:r>
            <a:r>
              <a:rPr lang="mr-IN" altLang="zh-C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?'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)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人种鉴定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()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endParaRPr kumimoji="1" lang="zh-CN" altLang="en-US" dirty="0">
              <a:latin typeface="Source Han Sans HW SC" charset="-122"/>
              <a:ea typeface="Source Han Sans HW SC" charset="-122"/>
              <a:cs typeface="Source Han Sans HW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201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Let’s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do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something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more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interesting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3670" y="2438401"/>
            <a:ext cx="6758608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import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</a:t>
            </a:r>
            <a:r>
              <a:rPr lang="mr-IN" altLang="zh-CN" dirty="0" err="1">
                <a:latin typeface="Source Han Sans HW SC" charset="-122"/>
                <a:ea typeface="Source Han Sans HW SC" charset="-122"/>
                <a:cs typeface="Source Han Sans HW SC" charset="-122"/>
              </a:rPr>
              <a:t>random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def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</a:t>
            </a: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人种鉴定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():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</a:t>
            </a: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画符 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= </a:t>
            </a:r>
            <a:r>
              <a:rPr lang="mr-IN" altLang="zh-CN" dirty="0" err="1">
                <a:solidFill>
                  <a:srgbClr val="8888C6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hash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input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())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</a:t>
            </a: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机票 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= (</a:t>
            </a:r>
            <a:r>
              <a:rPr lang="mr-IN" altLang="zh-CN" dirty="0" err="1">
                <a:latin typeface="Source Han Sans HW SC" charset="-122"/>
                <a:ea typeface="Source Han Sans HW SC" charset="-122"/>
                <a:cs typeface="Source Han Sans HW SC" charset="-122"/>
              </a:rPr>
              <a:t>random.randint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0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, </a:t>
            </a: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99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) + </a:t>
            </a: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画符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) % </a:t>
            </a: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100</a:t>
            </a:r>
            <a:b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if</a:t>
            </a:r>
            <a:r>
              <a:rPr lang="mr-IN" altLang="zh-CN" dirty="0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 </a:t>
            </a: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机票 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&lt; </a:t>
            </a:r>
            <a:r>
              <a:rPr lang="mr-IN" altLang="zh-CN" dirty="0">
                <a:solidFill>
                  <a:srgbClr val="6897BB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1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: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print</a:t>
            </a:r>
            <a:r>
              <a:rPr lang="mr-IN" altLang="zh-CN" dirty="0" smtClean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'</a:t>
            </a:r>
            <a:r>
              <a:rPr lang="zh-CN" altLang="mr-I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朕</a:t>
            </a:r>
            <a:r>
              <a:rPr lang="zh-CN" altLang="mr-I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是</a:t>
            </a:r>
            <a:r>
              <a:rPr lang="zh-CN" altLang="mr-I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欧皇</a:t>
            </a:r>
            <a:r>
              <a:rPr lang="en-US" altLang="zh-C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!</a:t>
            </a:r>
            <a:r>
              <a:rPr lang="mr-IN" altLang="zh-CN" dirty="0" smtClean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'</a:t>
            </a:r>
            <a:r>
              <a:rPr lang="mr-IN" altLang="zh-CN" dirty="0" smtClean="0">
                <a:latin typeface="Source Han Sans HW SC" charset="-122"/>
                <a:ea typeface="Source Han Sans HW SC" charset="-122"/>
                <a:cs typeface="Source Han Sans HW SC" charset="-122"/>
              </a:rPr>
              <a:t>)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else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: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print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</a:t>
            </a:r>
            <a:r>
              <a:rPr lang="mr-IN" altLang="zh-C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'</a:t>
            </a:r>
            <a:r>
              <a:rPr lang="zh-CN" altLang="mr-I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非酋还不跪下</a:t>
            </a:r>
            <a:r>
              <a:rPr lang="mr-IN" altLang="zh-CN" dirty="0">
                <a:solidFill>
                  <a:srgbClr val="008080"/>
                </a:solidFill>
                <a:latin typeface="Source Han Sans HW SC" charset="-122"/>
                <a:ea typeface="Source Han Sans HW SC" charset="-122"/>
                <a:cs typeface="Source Han Sans HW SC" charset="-122"/>
              </a:rPr>
              <a:t>?'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)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/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r>
              <a:rPr lang="zh-CN" altLang="mr-IN" dirty="0">
                <a:latin typeface="Source Han Sans HW SC" charset="-122"/>
                <a:ea typeface="Source Han Sans HW SC" charset="-122"/>
                <a:cs typeface="Source Han Sans HW SC" charset="-122"/>
              </a:rPr>
              <a:t>人种鉴定</a:t>
            </a:r>
            <a: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  <a:t>()</a:t>
            </a:r>
            <a:br>
              <a:rPr lang="mr-IN" altLang="zh-CN" dirty="0">
                <a:latin typeface="Source Han Sans HW SC" charset="-122"/>
                <a:ea typeface="Source Han Sans HW SC" charset="-122"/>
                <a:cs typeface="Source Han Sans HW SC" charset="-122"/>
              </a:rPr>
            </a:br>
            <a:endParaRPr kumimoji="1" lang="zh-CN" altLang="en-US" dirty="0">
              <a:latin typeface="Source Han Sans HW SC" charset="-122"/>
              <a:ea typeface="Source Han Sans HW SC" charset="-122"/>
              <a:cs typeface="Source Han Sans HW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579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And</a:t>
            </a:r>
            <a:r>
              <a:rPr kumimoji="1" lang="mr-IN" altLang="zh-CN" sz="4800" dirty="0" smtClean="0"/>
              <a:t>…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That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should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be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enough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But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you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remember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what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mentioned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beginning??</a:t>
            </a:r>
          </a:p>
          <a:p>
            <a:r>
              <a:rPr kumimoji="1" lang="en-US" altLang="zh-CN" sz="2400" dirty="0" smtClean="0"/>
              <a:t>Tons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self-study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material</a:t>
            </a:r>
            <a:r>
              <a:rPr kumimoji="1" lang="en-US" altLang="zh-CN" sz="2400" dirty="0"/>
              <a:t>!</a:t>
            </a:r>
            <a:endParaRPr kumimoji="1" lang="en-US" altLang="zh-CN" sz="2400" dirty="0" smtClean="0"/>
          </a:p>
          <a:p>
            <a:r>
              <a:rPr kumimoji="1" lang="en-US" altLang="zh-CN" sz="3200" dirty="0"/>
              <a:t>Tons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self-study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material!</a:t>
            </a:r>
            <a:endParaRPr kumimoji="1" lang="en-US" altLang="zh-CN" sz="3200" dirty="0"/>
          </a:p>
          <a:p>
            <a:r>
              <a:rPr kumimoji="1" lang="en-US" altLang="zh-CN" sz="3200" dirty="0"/>
              <a:t>T</a:t>
            </a:r>
            <a:r>
              <a:rPr kumimoji="1" lang="en-US" altLang="zh-CN" sz="4000" dirty="0"/>
              <a:t>ons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of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self-study</a:t>
            </a:r>
            <a:r>
              <a:rPr kumimoji="1" lang="zh-CN" altLang="en-US" sz="4000" dirty="0"/>
              <a:t> </a:t>
            </a:r>
            <a:r>
              <a:rPr kumimoji="1" lang="en-US" altLang="zh-CN" sz="4000" dirty="0" smtClean="0"/>
              <a:t>material!</a:t>
            </a:r>
            <a:endParaRPr kumimoji="1" lang="en-US" altLang="zh-CN" sz="40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147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332</Words>
  <Application>Microsoft Macintosh PowerPoint</Application>
  <PresentationFormat>全屏显示(4:3)</PresentationFormat>
  <Paragraphs>61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ArialUnicodeMS</vt:lpstr>
      <vt:lpstr>DengXian</vt:lpstr>
      <vt:lpstr>Mangal</vt:lpstr>
      <vt:lpstr>Source Han Sans CN Light</vt:lpstr>
      <vt:lpstr>Source Han Sans HW SC</vt:lpstr>
      <vt:lpstr>Trebuchet MS</vt:lpstr>
      <vt:lpstr>Tw Cen MT</vt:lpstr>
      <vt:lpstr>Wingdings</vt:lpstr>
      <vt:lpstr>宋体</vt:lpstr>
      <vt:lpstr>电路</vt:lpstr>
      <vt:lpstr>Python and many others (0)</vt:lpstr>
      <vt:lpstr>What to expect?</vt:lpstr>
      <vt:lpstr>Why coding?</vt:lpstr>
      <vt:lpstr>Why python?</vt:lpstr>
      <vt:lpstr>What to prepare?</vt:lpstr>
      <vt:lpstr>So, what’s “a good text editor”?</vt:lpstr>
      <vt:lpstr>let’s do something traditional… No</vt:lpstr>
      <vt:lpstr>Let’s do something more interesting</vt:lpstr>
      <vt:lpstr>And… That should be enough</vt:lpstr>
      <vt:lpstr>Material a – git tutorial</vt:lpstr>
      <vt:lpstr>Material B – python tutorial</vt:lpstr>
      <vt:lpstr>Don’t forget the homework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many others (0)</dc:title>
  <dc:creator>狄行健</dc:creator>
  <cp:lastModifiedBy>狄行健</cp:lastModifiedBy>
  <cp:revision>9</cp:revision>
  <dcterms:created xsi:type="dcterms:W3CDTF">2016-10-24T02:38:30Z</dcterms:created>
  <dcterms:modified xsi:type="dcterms:W3CDTF">2016-10-24T06:47:16Z</dcterms:modified>
</cp:coreProperties>
</file>