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68" r:id="rId4"/>
    <p:sldId id="272" r:id="rId5"/>
    <p:sldId id="266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9" r:id="rId14"/>
    <p:sldId id="280" r:id="rId15"/>
    <p:sldId id="265" r:id="rId1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나눔명조" panose="020B0600000101010101" charset="-127"/>
      <p:regular r:id="rId20"/>
      <p:bold r:id="rId21"/>
    </p:embeddedFont>
    <p:embeddedFont>
      <p:font typeface="나눔고딕" panose="020B0600000101010101" charset="-127"/>
      <p:regular r:id="rId22"/>
      <p:bold r:id="rId23"/>
    </p:embeddedFont>
    <p:embeddedFont>
      <p:font typeface="나눔고딕 ExtraBold" panose="020B0600000101010101" charset="-127"/>
      <p:bold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  <p15:guide id="3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D9C2"/>
    <a:srgbClr val="BFBFB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90" y="90"/>
      </p:cViewPr>
      <p:guideLst>
        <p:guide orient="horz"/>
        <p:guide pos="2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16D1-FCA5-433B-B00A-8EACA6124C4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007F-8A03-436A-B6FE-E913B77C3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9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427608" y="0"/>
            <a:ext cx="1264072" cy="1860138"/>
          </a:xfrm>
          <a:prstGeom prst="rect">
            <a:avLst/>
          </a:prstGeom>
          <a:solidFill>
            <a:srgbClr val="29D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16216" y="316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87816" y="6140323"/>
            <a:ext cx="1198173" cy="570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74197" y="3643561"/>
            <a:ext cx="2804029" cy="73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282673" y="2398309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458062" y="3861486"/>
            <a:ext cx="4392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바탕화면 부수기</a:t>
            </a:r>
            <a:endParaRPr lang="ko-KR" altLang="en-US" sz="3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3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2" y="175822"/>
            <a:ext cx="1296144" cy="61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4198" y="1268760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23728" y="5157192"/>
            <a:ext cx="4824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password from users </a:t>
            </a:r>
            <a:endParaRPr lang="en-US" altLang="ko-KR" sz="2400" dirty="0" smtClean="0">
              <a:solidFill>
                <a:srgbClr val="A31515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 </a:t>
            </a:r>
            <a:r>
              <a:rPr lang="en-US" altLang="ko-KR" sz="2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user_id</a:t>
            </a:r>
            <a:r>
              <a:rPr lang="en-US" altLang="ko-KR" sz="2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 '"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id + </a:t>
            </a:r>
            <a:r>
              <a:rPr lang="en-US" altLang="ko-KR" sz="2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"'"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2400" dirty="0"/>
          </a:p>
        </p:txBody>
      </p:sp>
      <p:pic>
        <p:nvPicPr>
          <p:cNvPr id="10" name="_x442273464" descr="EMB000001480c8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78" y="908818"/>
            <a:ext cx="6682761" cy="373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0815" y="-2827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283968" y="1700808"/>
            <a:ext cx="1440160" cy="388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280105" y="1391539"/>
            <a:ext cx="1224136" cy="867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2" y="175822"/>
            <a:ext cx="1296144" cy="61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4198" y="1268760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117074"/>
            <a:ext cx="5570044" cy="500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2" y="175822"/>
            <a:ext cx="1296144" cy="61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4198" y="1268760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792" y="542302"/>
            <a:ext cx="4176464" cy="1314813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7048" y="-1827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42273968" descr="EMB000001480c9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897" y="2204864"/>
            <a:ext cx="6650647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04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2" y="175822"/>
            <a:ext cx="1296144" cy="61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4198" y="1268760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7048" y="-1827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42" y="980728"/>
            <a:ext cx="5308372" cy="295232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40416" y="4474855"/>
            <a:ext cx="6015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String.Format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"INSERT INTO Logs(USER_ID,ITEM_ID,LOCATION_X,LOCATION_Y) VALUES('{0}','{1}','{2}','{3}');"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user_id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,item.id,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xy.x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xy.y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131840" y="1085814"/>
            <a:ext cx="360040" cy="284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481988" y="1099597"/>
            <a:ext cx="360040" cy="284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0" idx="4"/>
          </p:cNvCxnSpPr>
          <p:nvPr/>
        </p:nvCxnSpPr>
        <p:spPr>
          <a:xfrm flipH="1">
            <a:off x="2309671" y="1370006"/>
            <a:ext cx="1002189" cy="403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4"/>
          </p:cNvCxnSpPr>
          <p:nvPr/>
        </p:nvCxnSpPr>
        <p:spPr>
          <a:xfrm flipH="1">
            <a:off x="2953721" y="1383789"/>
            <a:ext cx="708287" cy="402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652120" y="2780928"/>
            <a:ext cx="1656184" cy="229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0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2" y="175822"/>
            <a:ext cx="1296144" cy="61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4198" y="1268760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7048" y="-1827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 descr="https://cdn.discordapp.com/attachments/709746617372246098/733514663790116894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00" y="980728"/>
            <a:ext cx="5760640" cy="31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75822" y="4365104"/>
            <a:ext cx="61503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B9BBBE"/>
                </a:solidFill>
                <a:latin typeface="Consolas" panose="020B0609020204030204" pitchFamily="49" charset="0"/>
              </a:rPr>
              <a:t> I.NAME,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dirty="0">
                <a:solidFill>
                  <a:srgbClr val="B9BBBE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dirty="0" smtClean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 smtClean="0">
                <a:solidFill>
                  <a:srgbClr val="B9BBBE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Logs</a:t>
            </a:r>
            <a:r>
              <a:rPr lang="en-US" altLang="ko-KR" dirty="0">
                <a:solidFill>
                  <a:srgbClr val="B9BBBE"/>
                </a:solidFill>
                <a:latin typeface="Consolas" panose="020B0609020204030204" pitchFamily="49" charset="0"/>
              </a:rPr>
              <a:t> L </a:t>
            </a:r>
            <a:endParaRPr lang="en-US" altLang="ko-KR" dirty="0" smtClean="0">
              <a:solidFill>
                <a:srgbClr val="B9BBBE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8599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dirty="0" smtClean="0">
                <a:solidFill>
                  <a:srgbClr val="B9BBBE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dirty="0">
                <a:solidFill>
                  <a:srgbClr val="B9BBBE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dirty="0">
                <a:solidFill>
                  <a:srgbClr val="B9BBBE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 dirty="0">
                <a:solidFill>
                  <a:srgbClr val="B9BBBE"/>
                </a:solidFill>
                <a:latin typeface="Consolas" panose="020B0609020204030204" pitchFamily="49" charset="0"/>
              </a:rPr>
              <a:t> U </a:t>
            </a:r>
            <a:endParaRPr lang="en-US" altLang="ko-KR" dirty="0" smtClean="0">
              <a:solidFill>
                <a:srgbClr val="B9BBBE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8599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 smtClean="0">
                <a:solidFill>
                  <a:srgbClr val="B9BBBE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9BBBE"/>
                </a:solidFill>
                <a:latin typeface="Consolas" panose="020B0609020204030204" pitchFamily="49" charset="0"/>
              </a:rPr>
              <a:t>L.USER_ID = U.USER_ID </a:t>
            </a:r>
            <a:endParaRPr lang="en-US" altLang="ko-KR" dirty="0" smtClean="0">
              <a:solidFill>
                <a:srgbClr val="B9BBBE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8599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dirty="0" smtClean="0">
                <a:solidFill>
                  <a:srgbClr val="B9BBBE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dirty="0">
                <a:solidFill>
                  <a:srgbClr val="B9BBBE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dirty="0">
                <a:solidFill>
                  <a:srgbClr val="B9BBBE"/>
                </a:solidFill>
                <a:latin typeface="Consolas" panose="020B0609020204030204" pitchFamily="49" charset="0"/>
              </a:rPr>
              <a:t> Items I </a:t>
            </a:r>
            <a:endParaRPr lang="en-US" altLang="ko-KR" dirty="0" smtClean="0">
              <a:solidFill>
                <a:srgbClr val="B9BBBE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8599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 smtClean="0">
                <a:solidFill>
                  <a:srgbClr val="B9BBBE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9BBBE"/>
                </a:solidFill>
                <a:latin typeface="Consolas" panose="020B0609020204030204" pitchFamily="49" charset="0"/>
              </a:rPr>
              <a:t>L.ITEM_ID = I.ITEM_ID </a:t>
            </a:r>
            <a:endParaRPr lang="en-US" altLang="ko-KR" dirty="0" smtClean="0">
              <a:solidFill>
                <a:srgbClr val="B9BBBE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8599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 smtClean="0">
                <a:solidFill>
                  <a:srgbClr val="B9BBBE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9BBBE"/>
                </a:solidFill>
                <a:latin typeface="Consolas" panose="020B0609020204030204" pitchFamily="49" charset="0"/>
              </a:rPr>
              <a:t>L.USER_ID = </a:t>
            </a:r>
            <a:r>
              <a:rPr lang="en-US" altLang="ko-KR" dirty="0" err="1" smtClean="0">
                <a:solidFill>
                  <a:srgbClr val="2AA198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dirty="0" smtClean="0">
                <a:solidFill>
                  <a:srgbClr val="2AA198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8599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dirty="0" smtClean="0">
                <a:solidFill>
                  <a:srgbClr val="B9BBBE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dirty="0">
                <a:solidFill>
                  <a:srgbClr val="B9BBBE"/>
                </a:solidFill>
                <a:latin typeface="Consolas" panose="020B0609020204030204" pitchFamily="49" charset="0"/>
              </a:rPr>
              <a:t> I.NAME;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059832" y="2204864"/>
            <a:ext cx="0" cy="216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067944" y="2204864"/>
            <a:ext cx="72008" cy="216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5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74197" y="3643561"/>
            <a:ext cx="2804029" cy="73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73306" y="2849299"/>
            <a:ext cx="3005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VOYAGE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282673" y="2398309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059832" y="3717032"/>
            <a:ext cx="30192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endParaRPr lang="ko-KR" altLang="en-US" sz="3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3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2" y="175822"/>
            <a:ext cx="1296144" cy="61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0011" y="1273034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배경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91800"/>
            <a:ext cx="3699123" cy="34888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661" y="484322"/>
            <a:ext cx="2753109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/>
              <a:t>00</a:t>
            </a:r>
            <a:fld id="{CF612540-9602-46A0-9E57-34F7D20680C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2" y="175822"/>
            <a:ext cx="1296144" cy="61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0011" y="1273034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배경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바탕화면 부수기2 게임하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20" y="2492896"/>
            <a:ext cx="3796765" cy="284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바탕화면부수기5 토이 다운로드 - 윈도우 바탕화면 부수기 최신버전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209" y="2716885"/>
            <a:ext cx="4138014" cy="262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5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2" y="175822"/>
            <a:ext cx="1296144" cy="61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4198" y="1268760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5736" y="1484784"/>
            <a:ext cx="5032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2554808" y="2556193"/>
            <a:ext cx="431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2800" dirty="0"/>
          </a:p>
        </p:txBody>
      </p:sp>
      <p:sp>
        <p:nvSpPr>
          <p:cNvPr id="11" name="직사각형 10"/>
          <p:cNvSpPr/>
          <p:nvPr/>
        </p:nvSpPr>
        <p:spPr>
          <a:xfrm>
            <a:off x="1907704" y="3852337"/>
            <a:ext cx="71356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System.Drawing.Imaging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572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2" y="175822"/>
            <a:ext cx="1296144" cy="61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4198" y="1268760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1853535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Users</a:t>
            </a:r>
            <a:endParaRPr lang="ko-KR" altLang="en-US" sz="4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061212"/>
            <a:ext cx="719051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2" y="175822"/>
            <a:ext cx="1296144" cy="61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4198" y="1268760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1853535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Items</a:t>
            </a:r>
            <a:endParaRPr lang="ko-KR" altLang="en-US" sz="4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996952"/>
            <a:ext cx="692275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2" y="175822"/>
            <a:ext cx="1296144" cy="61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4198" y="1268760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1920" y="1561147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Logs</a:t>
            </a:r>
            <a:endParaRPr lang="ko-KR" altLang="en-US" sz="4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708920"/>
            <a:ext cx="6920817" cy="315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2" y="175822"/>
            <a:ext cx="1296144" cy="61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4198" y="1268760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94" y="2619576"/>
            <a:ext cx="4074625" cy="12241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331030"/>
            <a:ext cx="3460409" cy="15783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94" y="4356393"/>
            <a:ext cx="3743056" cy="1401621"/>
          </a:xfrm>
          <a:prstGeom prst="rect">
            <a:avLst/>
          </a:prstGeom>
        </p:spPr>
      </p:pic>
      <p:cxnSp>
        <p:nvCxnSpPr>
          <p:cNvPr id="12" name="꺾인 연결선 11"/>
          <p:cNvCxnSpPr>
            <a:stCxn id="22" idx="3"/>
            <a:endCxn id="20" idx="1"/>
          </p:cNvCxnSpPr>
          <p:nvPr/>
        </p:nvCxnSpPr>
        <p:spPr>
          <a:xfrm>
            <a:off x="4622919" y="3085360"/>
            <a:ext cx="885185" cy="1027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21" idx="3"/>
            <a:endCxn id="20" idx="1"/>
          </p:cNvCxnSpPr>
          <p:nvPr/>
        </p:nvCxnSpPr>
        <p:spPr>
          <a:xfrm flipV="1">
            <a:off x="4326777" y="4112986"/>
            <a:ext cx="1181327" cy="646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508104" y="3869579"/>
            <a:ext cx="3316393" cy="486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5894" y="4609753"/>
            <a:ext cx="3930883" cy="299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2095" y="2934986"/>
            <a:ext cx="4150824" cy="300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803" y="733257"/>
            <a:ext cx="3898977" cy="246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2" y="175822"/>
            <a:ext cx="1296144" cy="61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4198" y="1268760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7685" y="5085814"/>
            <a:ext cx="7317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String.Format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"INSERT INTO Users(USER_ID,NAME,PASSWORD) VALUES('{0}','{1}','{2}');"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id, name, pass);</a:t>
            </a:r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861789" y="776121"/>
            <a:ext cx="19557246" cy="9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42273464" descr="EMB000001480c8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238" y="1196752"/>
            <a:ext cx="6682761" cy="373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146618" y="2780928"/>
            <a:ext cx="129759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139952" y="1988840"/>
            <a:ext cx="1006666" cy="345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139952" y="2420888"/>
            <a:ext cx="2232248" cy="302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211960" y="3356992"/>
            <a:ext cx="1512168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0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6397</TotalTime>
  <Words>172</Words>
  <Application>Microsoft Office PowerPoint</Application>
  <PresentationFormat>화면 슬라이드 쇼(4:3)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나눔명조</vt:lpstr>
      <vt:lpstr>Arial</vt:lpstr>
      <vt:lpstr>돋움체</vt:lpstr>
      <vt:lpstr>나눔고딕</vt:lpstr>
      <vt:lpstr>나눔고딕 ExtraBold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user</cp:lastModifiedBy>
  <cp:revision>274</cp:revision>
  <dcterms:created xsi:type="dcterms:W3CDTF">2006-10-05T04:04:58Z</dcterms:created>
  <dcterms:modified xsi:type="dcterms:W3CDTF">2020-07-17T03:57:37Z</dcterms:modified>
</cp:coreProperties>
</file>