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6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A7C6D-AA80-4CEB-AA5D-997EC355C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731BCA-F59E-4BE0-B299-4D59A8BD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96CB7-0DC0-4558-8F2E-BF588190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E6A9C-1B51-4C74-BCB8-E34426C1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0008D-5A9F-4376-8E76-A23701CF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0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666B-73BF-4C59-ADD2-5F160A5A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B911B-61D6-4780-9578-703102BB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0AC4B-F97A-4CF6-9731-4B09CD25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9641A-3F10-429B-9A2F-F360E0AA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99AC9-A7D0-4C39-BB11-651CD2A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7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9537FF-C639-4A83-887A-A417BB2CA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402A7-028A-45D2-9C6C-FB93BB2D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4129E-1B11-4A4A-BD41-09D300AE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88950-742F-4DE7-A689-4B5D2AE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DDC88-51AE-4773-BCB1-13F123E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8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CC114-6AD1-427C-AF65-F595E33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2DFCC-5892-43EC-B9A4-D43C8016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C9C14-DAC5-4EDC-9248-783CAA0F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4DF99-E8BD-43D7-9BCC-78B6F22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C8227-7D81-4A94-8811-DBB3719D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7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27D3-79FE-4ABD-81EF-FB032DFE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49499-2BAF-46EA-8DC2-CF5925E8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E296C-09BC-422E-AF2C-1481FDAC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09065-B6E3-437D-B617-4FE77F21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96AD2-34F0-4888-A144-F3477A21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E7185-A1C1-4D7E-9E53-5BEB8075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9311E-FAC8-4EB6-8CBB-3320A97B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FBA19-D236-460C-8CA1-A0E7A43B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CA6E4-DBFC-44A4-A9D8-7C6A977A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17925-974D-4EE3-9A4A-462F0D63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91ACB-B6CA-44DA-ABC9-3EF503C6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D2B6-D4B7-44F7-BDFA-57490C9B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A0DE6-F571-4BE4-92C4-D49DAF4B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01103-3C93-4C65-A93D-5E32DE6D8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53FD36-DB6F-4FCD-9251-16EE8CCAF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F9A3B-8A8C-4CDF-87F3-2972A674A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A0D41-099B-4758-98F0-2C0DD668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BE0B8F-0B8D-4CED-946B-D3C0ACD3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424F4-C44E-4803-8FA1-8C7219C2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DE30-AC39-4A3D-B379-9FB31BA8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D5D38-9198-45F0-991C-075C8870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59DBC-33CD-400B-B17D-D04CB901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5BD50C-09F7-448B-A9D5-76182C0D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39646-6C31-4987-86C7-3D5ED14F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B58A9-BD7E-498B-A08E-78D5E6BA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AD9F7-E5A3-49B8-B874-EC1EE91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0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3C48-3746-4E26-815D-797F4C1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2D174-EB36-4799-BDCE-B0B932B6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110E0-5D04-4732-9908-D231FDA29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4CEB1-3953-4316-ACCD-D6893B1F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14006-265C-4620-9EBA-C21C84BF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45DA-152E-4A8C-AFC8-94F46BDD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F57ED-E854-47F2-95E1-0F83C873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00235-ED0C-4BA2-8B1D-B914C8A9A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DA09C-06EA-485B-AE60-2716502DE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7FC65-87B4-4FB8-B7B8-B2FD4FB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21390-AA74-40F0-85A8-B1FD294E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C9FAB-EA04-4E69-9692-F6F3E316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31409-66EB-4989-8F1A-1BF92071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0BB7D-7622-4E52-8AD4-E42EE630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73C13-9AF9-4A06-BB72-902B0092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E9EF2-4F52-43B0-8A92-50CAD01FE83F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5F912-ADEF-490F-AB27-9EE56373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DBBE7-53F4-4102-81E8-95FBB23BB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AF2A-B400-4B19-A8FD-7722BC337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4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3D988-135B-460B-89AC-9C553437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유니티숙제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BA648-FF82-4E6A-8AC1-32B52E9D4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44775-098D-47D9-B113-4A56E04C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Bug Fix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1FB48-5727-49F9-8F3C-637810A2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5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20BF-34BC-4C4E-A5CA-88EA1C97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만날 준비가 되셨나요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C552E-F8B3-4C96-8E55-3852A95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901AB-95B4-4A35-846B-A27E294A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03" y="1476375"/>
            <a:ext cx="10080594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EC77-2363-44DC-8802-8CC408D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E0A68-A37F-4946-BFDB-EC2DE49B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DE893-A895-4153-B0F6-E6793188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140"/>
            <a:ext cx="12192000" cy="54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EC77-2363-44DC-8802-8CC408D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에프터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FFA61C-C4C8-46BB-92BA-DEDB9D3A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4450"/>
            <a:ext cx="12192000" cy="5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2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263-B473-45B2-AD14-C042BB99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본질은 변하지 않는다는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5E776-ECD4-4D13-9BB4-B0E7979B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61D3C-8EB8-47D7-B299-831FD80D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/>
              <a:t>추가된 메인 메뉴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E501D2-175E-450B-9196-BF5659AF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85" y="1825625"/>
            <a:ext cx="9706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2A87-127F-4DD7-984B-A024D457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숨겨진 맵 실행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BF8C0-5BC4-44E8-AF5F-C9585CC3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79BAA-AA90-454B-A0EB-79D8E992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38" y="3429000"/>
            <a:ext cx="1409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7820C-D09C-437B-AE63-5A2453D2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DFEE-6EF2-43E1-96A0-1C411465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484A6-9C6C-4BAE-950C-734E4BAC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많은 사용자로부터 얻어진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FD73-4BE2-497A-871C-162CF108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B4AC-2423-460B-9456-AED0DA6C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많은 정보들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9BA50-F757-4C12-88AA-B2BE3026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유니티숙제</vt:lpstr>
      <vt:lpstr>비포</vt:lpstr>
      <vt:lpstr>에프터</vt:lpstr>
      <vt:lpstr>본질은 변하지 않는다는 것</vt:lpstr>
      <vt:lpstr>하지만 추가된 메인 메뉴</vt:lpstr>
      <vt:lpstr>숨겨진 맵 실행 버튼</vt:lpstr>
      <vt:lpstr>그리고</vt:lpstr>
      <vt:lpstr>많은 사용자로부터 얻어진</vt:lpstr>
      <vt:lpstr>많은 정보들</vt:lpstr>
      <vt:lpstr>Many Bug Fix </vt:lpstr>
      <vt:lpstr>만날 준비가 되셨나요?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유니티숙제</dc:title>
  <dc:creator>상혁</dc:creator>
  <cp:lastModifiedBy>상혁</cp:lastModifiedBy>
  <cp:revision>7</cp:revision>
  <dcterms:created xsi:type="dcterms:W3CDTF">2020-10-19T03:52:03Z</dcterms:created>
  <dcterms:modified xsi:type="dcterms:W3CDTF">2020-10-19T06:07:54Z</dcterms:modified>
</cp:coreProperties>
</file>