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6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0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0CB7-AE22-4E17-9638-10E5E41E5DE2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Игра на </a:t>
            </a:r>
            <a:r>
              <a:rPr lang="ru-RU" sz="4400" b="1" dirty="0" err="1"/>
              <a:t>PyGame</a:t>
            </a:r>
            <a:r>
              <a:rPr lang="ru-RU" sz="4400" b="1" dirty="0"/>
              <a:t> с видом сверху</a:t>
            </a:r>
            <a:br>
              <a:rPr lang="ru-RU" sz="4400" b="1" dirty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Исмагилов Булат </a:t>
            </a:r>
            <a:r>
              <a:rPr lang="ru-RU" dirty="0" err="1" smtClean="0"/>
              <a:t>Фиргатович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3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3" y="2693988"/>
            <a:ext cx="5957887" cy="39448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89500"/>
          </a:xfrm>
        </p:spPr>
        <p:txBody>
          <a:bodyPr/>
          <a:lstStyle/>
          <a:p>
            <a:r>
              <a:rPr lang="ru-RU" dirty="0" smtClean="0"/>
              <a:t>Идея проекта заключается в том, что игра создается из блоков на окне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Персонаж может передвигаться по этим блокам, при условии, что это не стена.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38213" y="2559051"/>
            <a:ext cx="52625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Ещё он может стрелять и поворачиваться в разные стороны, перезаряжаться. В арсенале персонажа есть два вида снарядов</a:t>
            </a:r>
            <a:r>
              <a:rPr lang="en-US" sz="2800" dirty="0" smtClean="0"/>
              <a:t>: </a:t>
            </a:r>
            <a:r>
              <a:rPr lang="ru-RU" sz="2800" dirty="0" smtClean="0"/>
              <a:t>обычный и ракетный (Их отличия будут упомянуты ниже).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032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ru-RU" dirty="0"/>
              <a:t>В комнатах есть противники такие как призраки, турели и блоки-шипы. Призраки могут двигаться по вертикали и горизонтали, ещё могут быть бессмертными (Такие призраки выделяются своим серым цветом), такие призраки не восприимчивы к обычным снарядам игрока, но их уничтожают ракетные снаряды. Цель игрока – добраться до выхода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3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</a:t>
            </a:r>
            <a:r>
              <a:rPr lang="en-US" dirty="0" smtClean="0"/>
              <a:t>1.</a:t>
            </a:r>
            <a:r>
              <a:rPr lang="ru-RU" dirty="0" smtClean="0"/>
              <a:t>Игровое поле реализуется с помощью анонимного вызова класса который реализует свой блок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2. </a:t>
            </a:r>
            <a:r>
              <a:rPr lang="ru-RU" dirty="0" smtClean="0"/>
              <a:t>Для плавности ходьбы при нажатии клавиш, переменная, отображающая её зажатость становится равна </a:t>
            </a:r>
            <a:r>
              <a:rPr lang="en-US" dirty="0" smtClean="0"/>
              <a:t>True</a:t>
            </a:r>
            <a:r>
              <a:rPr lang="ru-RU" dirty="0" smtClean="0"/>
              <a:t>, после чего она проверяется и происходит проверка, а затем и ходьба. При опускании клавиши переменная, отображающая её </a:t>
            </a:r>
            <a:r>
              <a:rPr lang="ru-RU" dirty="0" err="1" smtClean="0"/>
              <a:t>нажатость</a:t>
            </a:r>
            <a:r>
              <a:rPr lang="ru-RU" dirty="0" smtClean="0"/>
              <a:t> становится равна </a:t>
            </a:r>
            <a:r>
              <a:rPr lang="en-US" dirty="0" smtClean="0"/>
              <a:t>False.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67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создании проекта я создал </a:t>
            </a:r>
            <a:r>
              <a:rPr lang="ru-RU" dirty="0"/>
              <a:t>использованием библиотеки </a:t>
            </a:r>
            <a:r>
              <a:rPr lang="ru-RU" dirty="0" err="1" smtClean="0"/>
              <a:t>PyGame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з</a:t>
            </a:r>
            <a:r>
              <a:rPr lang="ru-RU" dirty="0" smtClean="0"/>
              <a:t>акрепил </a:t>
            </a:r>
            <a:r>
              <a:rPr lang="ru-RU" dirty="0"/>
              <a:t>полученный на уроках материал по вышеупомянутой </a:t>
            </a:r>
            <a:r>
              <a:rPr lang="ru-RU" dirty="0" smtClean="0"/>
              <a:t>библиотеке, получить </a:t>
            </a:r>
            <a:r>
              <a:rPr lang="ru-RU" dirty="0"/>
              <a:t>опыт в создании игр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В проект можно добавить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звуки и музыку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передвижение камеры за игроком </a:t>
            </a:r>
            <a:endParaRPr lang="ru-RU" dirty="0" smtClean="0">
              <a:effectLst/>
            </a:endParaRPr>
          </a:p>
          <a:p>
            <a:r>
              <a:rPr lang="en-US" dirty="0" smtClean="0"/>
              <a:t>           </a:t>
            </a:r>
            <a:r>
              <a:rPr lang="ru-RU" dirty="0" smtClean="0"/>
              <a:t>больше игровых блоков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355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231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на PyGame с видом сверху </vt:lpstr>
      <vt:lpstr>Введение</vt:lpstr>
      <vt:lpstr>Презентация PowerPoint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 с видом сверху</dc:title>
  <dc:creator>Лицей 145</dc:creator>
  <cp:lastModifiedBy>Лицей 145</cp:lastModifiedBy>
  <cp:revision>7</cp:revision>
  <dcterms:created xsi:type="dcterms:W3CDTF">2024-01-13T11:43:20Z</dcterms:created>
  <dcterms:modified xsi:type="dcterms:W3CDTF">2024-01-13T12:27:54Z</dcterms:modified>
</cp:coreProperties>
</file>