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0CB7-AE22-4E17-9638-10E5E41E5DE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8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0CB7-AE22-4E17-9638-10E5E41E5DE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53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0CB7-AE22-4E17-9638-10E5E41E5DE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0CB7-AE22-4E17-9638-10E5E41E5DE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98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0CB7-AE22-4E17-9638-10E5E41E5DE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18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0CB7-AE22-4E17-9638-10E5E41E5DE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91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0CB7-AE22-4E17-9638-10E5E41E5DE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60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0CB7-AE22-4E17-9638-10E5E41E5DE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74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0CB7-AE22-4E17-9638-10E5E41E5DE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56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0CB7-AE22-4E17-9638-10E5E41E5DE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05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0CB7-AE22-4E17-9638-10E5E41E5DE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22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0CB7-AE22-4E17-9638-10E5E41E5DE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51CD1-4587-4561-96EA-7BA5C1D24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4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/>
              <a:t>Игровой чат-бот</a:t>
            </a:r>
            <a:br>
              <a:rPr lang="ru-RU" sz="4400" b="1" dirty="0" smtClean="0"/>
            </a:br>
            <a:r>
              <a:rPr lang="en-US" sz="4400" b="1" dirty="0"/>
              <a:t>Journey the dungeon</a:t>
            </a:r>
            <a:r>
              <a:rPr lang="ru-RU" sz="4400" b="1" dirty="0"/>
              <a:t/>
            </a:r>
            <a:br>
              <a:rPr lang="ru-RU" sz="4400" b="1" dirty="0"/>
            </a:b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Исмагилов Булат </a:t>
            </a:r>
            <a:r>
              <a:rPr lang="ru-RU" dirty="0" err="1" smtClean="0"/>
              <a:t>Фиргатович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36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506" y="1690688"/>
            <a:ext cx="5182323" cy="502037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245" y="1414919"/>
            <a:ext cx="6376261" cy="4889500"/>
          </a:xfrm>
        </p:spPr>
        <p:txBody>
          <a:bodyPr/>
          <a:lstStyle/>
          <a:p>
            <a:r>
              <a:rPr lang="ru-RU" dirty="0" smtClean="0"/>
              <a:t>В этой игре вы гуляете по лесу и набредаете на пещеру в которой проход наружу заваливает камнями и у вас появляется цель выбраться оттуда.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81752" y="3465702"/>
            <a:ext cx="52625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Во время поиска выхода вам будут попадаться противники, такие как гоблин, леший или даже дракон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0321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1221" y="1690688"/>
            <a:ext cx="6639732" cy="4351338"/>
          </a:xfrm>
        </p:spPr>
        <p:txBody>
          <a:bodyPr/>
          <a:lstStyle/>
          <a:p>
            <a:r>
              <a:rPr lang="ru-RU" dirty="0" smtClean="0"/>
              <a:t>Очередь атаки выбирается с помощью кубика. Если выпало четное число, то вы атакуете, если 1, то ничья, иначе ходит противник. Ещё в комнатах могут попадаться медицинские пункты или кладовые, где вы сможете полечиться или запастись </a:t>
            </a:r>
            <a:r>
              <a:rPr lang="ru-RU" dirty="0" err="1" smtClean="0"/>
              <a:t>припасми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58" y="365125"/>
            <a:ext cx="3915321" cy="4839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" t="-847" r="476" b="847"/>
          <a:stretch/>
        </p:blipFill>
        <p:spPr>
          <a:xfrm>
            <a:off x="7603118" y="5337705"/>
            <a:ext cx="3960000" cy="111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9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932" y="217891"/>
            <a:ext cx="10515600" cy="1325563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4699" y="2414389"/>
            <a:ext cx="5765528" cy="4351338"/>
          </a:xfrm>
        </p:spPr>
        <p:txBody>
          <a:bodyPr/>
          <a:lstStyle/>
          <a:p>
            <a:r>
              <a:rPr lang="ru-RU" dirty="0" smtClean="0"/>
              <a:t>В игре есть 2 концовки. В первой вы проигрываете в бою противнику. Во второй вы выбираетесь из пещеры.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723" y="1825625"/>
            <a:ext cx="4829849" cy="6858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723" y="2720983"/>
            <a:ext cx="4824000" cy="37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5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 smtClean="0"/>
              <a:t>При создании проекта я закрепил навыки создания чат-ботов и на их основе создавать игры с нелинейной структурой игрового цикла.</a:t>
            </a:r>
          </a:p>
          <a:p>
            <a:endParaRPr lang="en-US" dirty="0" smtClean="0"/>
          </a:p>
          <a:p>
            <a:r>
              <a:rPr lang="ru-RU" dirty="0" smtClean="0"/>
              <a:t>В проект можно добавить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ru-RU" dirty="0" smtClean="0"/>
              <a:t> </a:t>
            </a:r>
            <a:r>
              <a:rPr lang="ru-RU" dirty="0" smtClean="0"/>
              <a:t>Большее разнообразие комнат, противников и концовок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ru-RU" dirty="0" smtClean="0"/>
              <a:t> </a:t>
            </a:r>
            <a:r>
              <a:rPr lang="ru-RU" dirty="0" smtClean="0"/>
              <a:t>Каждому виду противников добавить особенности (Например в атаке или в сопротивлении </a:t>
            </a:r>
            <a:r>
              <a:rPr lang="ru-RU" smtClean="0"/>
              <a:t>стрелам)</a:t>
            </a:r>
            <a:endParaRPr lang="ru-RU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5355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168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Игровой чат-бот Journey the dungeon </vt:lpstr>
      <vt:lpstr>Введение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PyGame с видом сверху</dc:title>
  <dc:creator>Лицей 145</dc:creator>
  <cp:lastModifiedBy>2 1</cp:lastModifiedBy>
  <cp:revision>11</cp:revision>
  <dcterms:created xsi:type="dcterms:W3CDTF">2024-01-13T11:43:20Z</dcterms:created>
  <dcterms:modified xsi:type="dcterms:W3CDTF">2024-04-25T20:09:36Z</dcterms:modified>
</cp:coreProperties>
</file>