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2" r:id="rId2"/>
    <p:sldId id="283" r:id="rId3"/>
    <p:sldId id="263" r:id="rId4"/>
    <p:sldId id="264" r:id="rId5"/>
    <p:sldId id="268" r:id="rId6"/>
    <p:sldId id="269" r:id="rId7"/>
    <p:sldId id="270" r:id="rId8"/>
    <p:sldId id="284" r:id="rId9"/>
    <p:sldId id="271" r:id="rId10"/>
    <p:sldId id="272" r:id="rId11"/>
    <p:sldId id="273" r:id="rId12"/>
    <p:sldId id="285" r:id="rId13"/>
    <p:sldId id="274" r:id="rId14"/>
    <p:sldId id="275" r:id="rId15"/>
    <p:sldId id="276" r:id="rId16"/>
    <p:sldId id="277" r:id="rId17"/>
    <p:sldId id="286" r:id="rId18"/>
    <p:sldId id="278" r:id="rId19"/>
    <p:sldId id="279" r:id="rId20"/>
    <p:sldId id="280" r:id="rId21"/>
    <p:sldId id="281" r:id="rId22"/>
    <p:sldId id="287"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A34"/>
    <a:srgbClr val="2B3A59"/>
    <a:srgbClr val="3C413D"/>
    <a:srgbClr val="4F81BD"/>
    <a:srgbClr val="90BCC9"/>
    <a:srgbClr val="101649"/>
    <a:srgbClr val="F9F8F7"/>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20" y="154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rgbClr val="2B3A59"/>
        </a:solidFill>
        <a:ln>
          <a:noFill/>
        </a:ln>
      </dgm:spPr>
      <dgm:t>
        <a:bodyPr/>
        <a:lstStyle/>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r>
            <a:rPr lang="zh-CN" alt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添加标题</a:t>
          </a:r>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dgm:t>
    </dgm:pt>
    <dgm:pt modelId="{68C8E73F-A05A-4DC8-914A-C484D8568F55}" type="parTrans" cxnId="{78D5CF50-3633-4A11-9FE0-D306D94A091D}">
      <dgm:prSet/>
      <dgm:spPr/>
      <dgm:t>
        <a:bodyPr/>
        <a:lstStyle/>
        <a:p>
          <a:endParaRPr lang="en-US" sz="1050">
            <a:solidFill>
              <a:schemeClr val="bg1"/>
            </a:solidFill>
          </a:endParaRPr>
        </a:p>
      </dgm:t>
    </dgm:pt>
    <dgm:pt modelId="{12A631F8-73E8-4437-A632-1DA4C96C2081}" type="sibTrans" cxnId="{78D5CF50-3633-4A11-9FE0-D306D94A091D}">
      <dgm:prSet/>
      <dgm:spPr>
        <a:ln>
          <a:noFill/>
        </a:ln>
      </dgm:spPr>
      <dgm:t>
        <a:bodyPr/>
        <a:lstStyle/>
        <a:p>
          <a:endParaRPr lang="en-US" sz="1050">
            <a:solidFill>
              <a:schemeClr val="bg1"/>
            </a:solidFill>
          </a:endParaRPr>
        </a:p>
      </dgm:t>
    </dgm:pt>
    <dgm:pt modelId="{37FDA6AE-027B-4120-90CE-09301A415796}">
      <dgm:prSet phldrT="[Text]" custT="1"/>
      <dgm:spPr>
        <a:solidFill>
          <a:srgbClr val="FFC000"/>
        </a:solidFill>
        <a:ln>
          <a:noFill/>
        </a:ln>
      </dgm:spPr>
      <dgm:t>
        <a:bodyPr/>
        <a:lstStyle/>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r>
            <a:rPr lang="zh-CN" altLang="en-US" sz="800" b="1">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添加标题</a:t>
          </a:r>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dgm:t>
    </dgm:pt>
    <dgm:pt modelId="{F547554B-51EF-4D52-BD83-B530786A53F6}" type="parTrans" cxnId="{97371629-EAFB-49C5-8D4C-1C2CC8EF98DA}">
      <dgm:prSet/>
      <dgm:spPr/>
      <dgm:t>
        <a:bodyPr/>
        <a:lstStyle/>
        <a:p>
          <a:endParaRPr lang="en-US" sz="1050">
            <a:solidFill>
              <a:schemeClr val="bg1"/>
            </a:solidFill>
          </a:endParaRPr>
        </a:p>
      </dgm:t>
    </dgm:pt>
    <dgm:pt modelId="{AACFA7FC-124D-47F0-AAB7-D837F03A13D6}" type="sibTrans" cxnId="{97371629-EAFB-49C5-8D4C-1C2CC8EF98DA}">
      <dgm:prSet/>
      <dgm:spPr>
        <a:ln>
          <a:noFill/>
        </a:ln>
      </dgm:spPr>
      <dgm:t>
        <a:bodyPr/>
        <a:lstStyle/>
        <a:p>
          <a:endParaRPr lang="en-US" sz="1050">
            <a:solidFill>
              <a:schemeClr val="bg1"/>
            </a:solidFill>
          </a:endParaRPr>
        </a:p>
      </dgm:t>
    </dgm:pt>
    <dgm:pt modelId="{8C92A023-B595-4B7E-9FD1-86305B47363F}">
      <dgm:prSet phldrT="[Text]" custT="1"/>
      <dgm:spPr>
        <a:solidFill>
          <a:srgbClr val="2B3A59"/>
        </a:solidFill>
        <a:ln>
          <a:noFill/>
        </a:ln>
      </dgm:spPr>
      <dgm:t>
        <a:bodyPr/>
        <a:lstStyle/>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r>
            <a:rPr lang="zh-CN" altLang="en-US" sz="800" b="1">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添加标题</a:t>
          </a:r>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dgm:t>
    </dgm:pt>
    <dgm:pt modelId="{126030B6-AD92-4139-8AC7-ED96A61FFA13}" type="parTrans" cxnId="{6393EA77-6C35-4795-B9F8-BC384CEB01BB}">
      <dgm:prSet/>
      <dgm:spPr/>
      <dgm:t>
        <a:bodyPr/>
        <a:lstStyle/>
        <a:p>
          <a:endParaRPr lang="en-US" sz="1050">
            <a:solidFill>
              <a:schemeClr val="bg1"/>
            </a:solidFill>
          </a:endParaRPr>
        </a:p>
      </dgm:t>
    </dgm:pt>
    <dgm:pt modelId="{45610BF7-B096-4636-A867-71803911F6BC}" type="sibTrans" cxnId="{6393EA77-6C35-4795-B9F8-BC384CEB01BB}">
      <dgm:prSet/>
      <dgm:spPr>
        <a:ln>
          <a:noFill/>
        </a:ln>
      </dgm:spPr>
      <dgm:t>
        <a:bodyPr/>
        <a:lstStyle/>
        <a:p>
          <a:endParaRPr lang="en-US" sz="1050">
            <a:solidFill>
              <a:schemeClr val="bg1"/>
            </a:solidFill>
          </a:endParaRPr>
        </a:p>
      </dgm:t>
    </dgm:pt>
    <dgm:pt modelId="{839B389E-0F3A-4E44-B6E2-13F1399C142F}">
      <dgm:prSet phldrT="[Text]" custT="1"/>
      <dgm:spPr>
        <a:solidFill>
          <a:srgbClr val="FFC000"/>
        </a:solidFill>
        <a:ln>
          <a:noFill/>
        </a:ln>
      </dgm:spPr>
      <dgm:t>
        <a:bodyPr/>
        <a:lstStyle/>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a:p>
          <a:r>
            <a:rPr lang="zh-CN" altLang="en-US" sz="800" b="1">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添加标题</a:t>
          </a:r>
          <a:endParaRPr lang="en-US" sz="8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dgm:t>
    </dgm:pt>
    <dgm:pt modelId="{9C2D419A-4208-435A-8DFE-59E57C79B927}" type="parTrans" cxnId="{E9F581C8-1891-4557-8FD4-140226A54CF9}">
      <dgm:prSet/>
      <dgm:spPr/>
      <dgm:t>
        <a:bodyPr/>
        <a:lstStyle/>
        <a:p>
          <a:endParaRPr lang="en-US" sz="1050"/>
        </a:p>
      </dgm:t>
    </dgm:pt>
    <dgm:pt modelId="{8F45AFFE-9FF4-4A34-B11A-ED475E2D4999}" type="sibTrans" cxnId="{E9F581C8-1891-4557-8FD4-140226A54CF9}">
      <dgm:prSet/>
      <dgm:spPr/>
      <dgm:t>
        <a:bodyPr/>
        <a:lstStyle/>
        <a:p>
          <a:endParaRPr lang="en-US" sz="1050"/>
        </a:p>
      </dgm:t>
    </dgm:pt>
    <dgm:pt modelId="{8CF3E522-5D57-4AC6-A114-9011ECADB126}" type="pres">
      <dgm:prSet presAssocID="{ABB6AAD5-BB22-443A-B98E-11707CBE16C9}" presName="Name0" presStyleCnt="0">
        <dgm:presLayoutVars>
          <dgm:chPref val="3"/>
          <dgm:dir/>
          <dgm:animLvl val="lvl"/>
          <dgm:resizeHandles/>
        </dgm:presLayoutVars>
      </dgm:prSet>
      <dgm:spPr/>
      <dgm:t>
        <a:bodyPr/>
        <a:lstStyle/>
        <a:p>
          <a:endParaRPr lang="zh-CN" altLang="en-US"/>
        </a:p>
      </dgm:t>
    </dgm:pt>
    <dgm:pt modelId="{D6096381-8E40-4A96-8F38-09C01A4CFDEC}" type="pres">
      <dgm:prSet presAssocID="{62F3A35F-EA2B-462C-89DA-224952DBD84B}" presName="horFlow" presStyleCnt="0"/>
      <dgm:spPr/>
    </dgm:pt>
    <dgm:pt modelId="{C3C5C488-2D82-48FA-94E1-E6ED648AE07E}" type="pres">
      <dgm:prSet presAssocID="{62F3A35F-EA2B-462C-89DA-224952DBD84B}" presName="bigChev" presStyleLbl="node1" presStyleIdx="0" presStyleCnt="4"/>
      <dgm:spPr/>
      <dgm:t>
        <a:bodyPr/>
        <a:lstStyle/>
        <a:p>
          <a:endParaRPr lang="zh-CN" altLang="en-US"/>
        </a:p>
      </dgm:t>
    </dgm:pt>
    <dgm:pt modelId="{373A085F-9DBE-46BF-A47E-0C735CD1391E}" type="pres">
      <dgm:prSet presAssocID="{62F3A35F-EA2B-462C-89DA-224952DBD84B}" presName="vSp" presStyleCnt="0"/>
      <dgm:spPr/>
    </dgm:pt>
    <dgm:pt modelId="{9268F6D1-F112-4A65-8301-E74A81AB70DA}" type="pres">
      <dgm:prSet presAssocID="{37FDA6AE-027B-4120-90CE-09301A415796}" presName="horFlow" presStyleCnt="0"/>
      <dgm:spPr/>
    </dgm:pt>
    <dgm:pt modelId="{5F7C99BF-9C18-4701-B642-69C8B195B816}" type="pres">
      <dgm:prSet presAssocID="{37FDA6AE-027B-4120-90CE-09301A415796}" presName="bigChev" presStyleLbl="node1" presStyleIdx="1" presStyleCnt="4"/>
      <dgm:spPr/>
      <dgm:t>
        <a:bodyPr/>
        <a:lstStyle/>
        <a:p>
          <a:endParaRPr lang="zh-CN" altLang="en-US"/>
        </a:p>
      </dgm:t>
    </dgm:pt>
    <dgm:pt modelId="{6489C701-29A2-43EE-B483-7F35B23E0462}" type="pres">
      <dgm:prSet presAssocID="{37FDA6AE-027B-4120-90CE-09301A415796}" presName="vSp" presStyleCnt="0"/>
      <dgm:spPr/>
    </dgm:pt>
    <dgm:pt modelId="{34BC7A11-46D6-4CD3-A2C1-3FD5B3D3F123}" type="pres">
      <dgm:prSet presAssocID="{8C92A023-B595-4B7E-9FD1-86305B47363F}" presName="horFlow" presStyleCnt="0"/>
      <dgm:spPr/>
    </dgm:pt>
    <dgm:pt modelId="{803580E4-39B5-44E5-A355-43EEFE242A45}" type="pres">
      <dgm:prSet presAssocID="{8C92A023-B595-4B7E-9FD1-86305B47363F}" presName="bigChev" presStyleLbl="node1" presStyleIdx="2" presStyleCnt="4"/>
      <dgm:spPr/>
      <dgm:t>
        <a:bodyPr/>
        <a:lstStyle/>
        <a:p>
          <a:endParaRPr lang="zh-CN" altLang="en-US"/>
        </a:p>
      </dgm:t>
    </dgm:pt>
    <dgm:pt modelId="{48968FDD-2CAD-44D2-ABC1-A074F5AEE7EE}" type="pres">
      <dgm:prSet presAssocID="{8C92A023-B595-4B7E-9FD1-86305B47363F}" presName="vSp" presStyleCnt="0"/>
      <dgm:spPr/>
    </dgm:pt>
    <dgm:pt modelId="{E5CACCF2-1E9C-4594-B0E5-63D54C4C3B51}" type="pres">
      <dgm:prSet presAssocID="{839B389E-0F3A-4E44-B6E2-13F1399C142F}" presName="horFlow" presStyleCnt="0"/>
      <dgm:spPr/>
    </dgm:pt>
    <dgm:pt modelId="{38B3533C-0604-42C2-B6E4-34D51AE7EEAA}" type="pres">
      <dgm:prSet presAssocID="{839B389E-0F3A-4E44-B6E2-13F1399C142F}" presName="bigChev" presStyleLbl="node1" presStyleIdx="3" presStyleCnt="4"/>
      <dgm:spPr/>
      <dgm:t>
        <a:bodyPr/>
        <a:lstStyle/>
        <a:p>
          <a:endParaRPr lang="zh-CN" alt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39EB23BB-CCC3-4B47-8F24-0E84E5998EFA}" type="presOf" srcId="{ABB6AAD5-BB22-443A-B98E-11707CBE16C9}" destId="{8CF3E522-5D57-4AC6-A114-9011ECADB126}" srcOrd="0" destOrd="0" presId="urn:microsoft.com/office/officeart/2005/8/layout/lProcess3"/>
    <dgm:cxn modelId="{19B6E39A-C8D0-4D21-9B29-1C24A51F57B0}" type="presOf" srcId="{62F3A35F-EA2B-462C-89DA-224952DBD84B}" destId="{C3C5C488-2D82-48FA-94E1-E6ED648AE07E}" srcOrd="0" destOrd="0" presId="urn:microsoft.com/office/officeart/2005/8/layout/lProcess3"/>
    <dgm:cxn modelId="{78D5CF50-3633-4A11-9FE0-D306D94A091D}" srcId="{ABB6AAD5-BB22-443A-B98E-11707CBE16C9}" destId="{62F3A35F-EA2B-462C-89DA-224952DBD84B}" srcOrd="0" destOrd="0" parTransId="{68C8E73F-A05A-4DC8-914A-C484D8568F55}" sibTransId="{12A631F8-73E8-4437-A632-1DA4C96C2081}"/>
    <dgm:cxn modelId="{86BBB099-25CC-48E5-BB09-D17FE4722418}" type="presOf" srcId="{8C92A023-B595-4B7E-9FD1-86305B47363F}" destId="{803580E4-39B5-44E5-A355-43EEFE242A45}" srcOrd="0" destOrd="0" presId="urn:microsoft.com/office/officeart/2005/8/layout/lProcess3"/>
    <dgm:cxn modelId="{7F268C44-286F-4663-B067-CD41B3434E30}" type="presOf" srcId="{37FDA6AE-027B-4120-90CE-09301A415796}" destId="{5F7C99BF-9C18-4701-B642-69C8B195B816}" srcOrd="0" destOrd="0" presId="urn:microsoft.com/office/officeart/2005/8/layout/lProcess3"/>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208C6B30-FE4B-418B-916A-B3B7FDD9BFFC}" type="presOf" srcId="{839B389E-0F3A-4E44-B6E2-13F1399C142F}" destId="{38B3533C-0604-42C2-B6E4-34D51AE7EEAA}" srcOrd="0" destOrd="0" presId="urn:microsoft.com/office/officeart/2005/8/layout/lProcess3"/>
    <dgm:cxn modelId="{90CEED3C-7FF7-47EC-9A4F-B828203E591A}" type="presParOf" srcId="{8CF3E522-5D57-4AC6-A114-9011ECADB126}" destId="{D6096381-8E40-4A96-8F38-09C01A4CFDEC}" srcOrd="0" destOrd="0" presId="urn:microsoft.com/office/officeart/2005/8/layout/lProcess3"/>
    <dgm:cxn modelId="{7A50C61D-8D54-4957-B206-62D987D22639}" type="presParOf" srcId="{D6096381-8E40-4A96-8F38-09C01A4CFDEC}" destId="{C3C5C488-2D82-48FA-94E1-E6ED648AE07E}" srcOrd="0" destOrd="0" presId="urn:microsoft.com/office/officeart/2005/8/layout/lProcess3"/>
    <dgm:cxn modelId="{B54D8E48-6C19-44DF-958E-A945A5B7FA73}" type="presParOf" srcId="{8CF3E522-5D57-4AC6-A114-9011ECADB126}" destId="{373A085F-9DBE-46BF-A47E-0C735CD1391E}" srcOrd="1" destOrd="0" presId="urn:microsoft.com/office/officeart/2005/8/layout/lProcess3"/>
    <dgm:cxn modelId="{C9471331-E0EA-4A59-9B64-6EC01DCC8D37}" type="presParOf" srcId="{8CF3E522-5D57-4AC6-A114-9011ECADB126}" destId="{9268F6D1-F112-4A65-8301-E74A81AB70DA}" srcOrd="2" destOrd="0" presId="urn:microsoft.com/office/officeart/2005/8/layout/lProcess3"/>
    <dgm:cxn modelId="{9C27C29A-DF54-4EB3-842D-767618A35CF5}" type="presParOf" srcId="{9268F6D1-F112-4A65-8301-E74A81AB70DA}" destId="{5F7C99BF-9C18-4701-B642-69C8B195B816}" srcOrd="0" destOrd="0" presId="urn:microsoft.com/office/officeart/2005/8/layout/lProcess3"/>
    <dgm:cxn modelId="{52E3C1FC-AFF9-41D6-83AB-85F24247EB04}" type="presParOf" srcId="{8CF3E522-5D57-4AC6-A114-9011ECADB126}" destId="{6489C701-29A2-43EE-B483-7F35B23E0462}" srcOrd="3" destOrd="0" presId="urn:microsoft.com/office/officeart/2005/8/layout/lProcess3"/>
    <dgm:cxn modelId="{B7FB25B1-327F-4E4D-A17F-443518117E15}" type="presParOf" srcId="{8CF3E522-5D57-4AC6-A114-9011ECADB126}" destId="{34BC7A11-46D6-4CD3-A2C1-3FD5B3D3F123}" srcOrd="4" destOrd="0" presId="urn:microsoft.com/office/officeart/2005/8/layout/lProcess3"/>
    <dgm:cxn modelId="{AA797361-C7FB-4E52-8AB6-1536568F9070}" type="presParOf" srcId="{34BC7A11-46D6-4CD3-A2C1-3FD5B3D3F123}" destId="{803580E4-39B5-44E5-A355-43EEFE242A45}" srcOrd="0" destOrd="0" presId="urn:microsoft.com/office/officeart/2005/8/layout/lProcess3"/>
    <dgm:cxn modelId="{0957A993-489F-4D47-AF3F-B16F83ADC2AD}" type="presParOf" srcId="{8CF3E522-5D57-4AC6-A114-9011ECADB126}" destId="{48968FDD-2CAD-44D2-ABC1-A074F5AEE7EE}" srcOrd="5" destOrd="0" presId="urn:microsoft.com/office/officeart/2005/8/layout/lProcess3"/>
    <dgm:cxn modelId="{FED8E91E-1262-4726-B985-4001178DB68C}" type="presParOf" srcId="{8CF3E522-5D57-4AC6-A114-9011ECADB126}" destId="{E5CACCF2-1E9C-4594-B0E5-63D54C4C3B51}" srcOrd="6" destOrd="0" presId="urn:microsoft.com/office/officeart/2005/8/layout/lProcess3"/>
    <dgm:cxn modelId="{53BD5770-C201-446A-BFAD-AC573BCAAD59}" type="presParOf" srcId="{E5CACCF2-1E9C-4594-B0E5-63D54C4C3B51}" destId="{38B3533C-0604-42C2-B6E4-34D51AE7EEAA}"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B707A-26FB-4C7D-BDDA-E866CC897881}"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85DFC-7FE9-47BD-9E44-96DD8D5C4279}" type="slidenum">
              <a:rPr lang="zh-CN" altLang="en-US" smtClean="0"/>
              <a:t>‹#›</a:t>
            </a:fld>
            <a:endParaRPr lang="zh-CN" altLang="en-US"/>
          </a:p>
        </p:txBody>
      </p:sp>
    </p:spTree>
    <p:extLst>
      <p:ext uri="{BB962C8B-B14F-4D97-AF65-F5344CB8AC3E}">
        <p14:creationId xmlns:p14="http://schemas.microsoft.com/office/powerpoint/2010/main" val="97687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a:t>
            </a:fld>
            <a:endParaRPr lang="zh-CN" altLang="en-US"/>
          </a:p>
        </p:txBody>
      </p:sp>
    </p:spTree>
    <p:extLst>
      <p:ext uri="{BB962C8B-B14F-4D97-AF65-F5344CB8AC3E}">
        <p14:creationId xmlns:p14="http://schemas.microsoft.com/office/powerpoint/2010/main" val="3782132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10</a:t>
            </a:fld>
            <a:endParaRPr lang="zh-CN" altLang="en-US"/>
          </a:p>
        </p:txBody>
      </p:sp>
    </p:spTree>
    <p:extLst>
      <p:ext uri="{BB962C8B-B14F-4D97-AF65-F5344CB8AC3E}">
        <p14:creationId xmlns:p14="http://schemas.microsoft.com/office/powerpoint/2010/main" val="4076793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11</a:t>
            </a:fld>
            <a:endParaRPr lang="zh-CN" altLang="en-US"/>
          </a:p>
        </p:txBody>
      </p:sp>
    </p:spTree>
    <p:extLst>
      <p:ext uri="{BB962C8B-B14F-4D97-AF65-F5344CB8AC3E}">
        <p14:creationId xmlns:p14="http://schemas.microsoft.com/office/powerpoint/2010/main" val="423479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12</a:t>
            </a:fld>
            <a:endParaRPr lang="zh-CN" altLang="en-US"/>
          </a:p>
        </p:txBody>
      </p:sp>
    </p:spTree>
    <p:extLst>
      <p:ext uri="{BB962C8B-B14F-4D97-AF65-F5344CB8AC3E}">
        <p14:creationId xmlns:p14="http://schemas.microsoft.com/office/powerpoint/2010/main" val="199258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13</a:t>
            </a:fld>
            <a:endParaRPr lang="zh-CN" altLang="en-US"/>
          </a:p>
        </p:txBody>
      </p:sp>
    </p:spTree>
    <p:extLst>
      <p:ext uri="{BB962C8B-B14F-4D97-AF65-F5344CB8AC3E}">
        <p14:creationId xmlns:p14="http://schemas.microsoft.com/office/powerpoint/2010/main" val="1515478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14</a:t>
            </a:fld>
            <a:endParaRPr lang="zh-CN" altLang="en-US"/>
          </a:p>
        </p:txBody>
      </p:sp>
    </p:spTree>
    <p:extLst>
      <p:ext uri="{BB962C8B-B14F-4D97-AF65-F5344CB8AC3E}">
        <p14:creationId xmlns:p14="http://schemas.microsoft.com/office/powerpoint/2010/main" val="127837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15</a:t>
            </a:fld>
            <a:endParaRPr lang="zh-CN" altLang="en-US"/>
          </a:p>
        </p:txBody>
      </p:sp>
    </p:spTree>
    <p:extLst>
      <p:ext uri="{BB962C8B-B14F-4D97-AF65-F5344CB8AC3E}">
        <p14:creationId xmlns:p14="http://schemas.microsoft.com/office/powerpoint/2010/main" val="247388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16</a:t>
            </a:fld>
            <a:endParaRPr lang="zh-CN" altLang="en-US"/>
          </a:p>
        </p:txBody>
      </p:sp>
    </p:spTree>
    <p:extLst>
      <p:ext uri="{BB962C8B-B14F-4D97-AF65-F5344CB8AC3E}">
        <p14:creationId xmlns:p14="http://schemas.microsoft.com/office/powerpoint/2010/main" val="2107870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17</a:t>
            </a:fld>
            <a:endParaRPr lang="zh-CN" altLang="en-US"/>
          </a:p>
        </p:txBody>
      </p:sp>
    </p:spTree>
    <p:extLst>
      <p:ext uri="{BB962C8B-B14F-4D97-AF65-F5344CB8AC3E}">
        <p14:creationId xmlns:p14="http://schemas.microsoft.com/office/powerpoint/2010/main" val="499871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18</a:t>
            </a:fld>
            <a:endParaRPr lang="zh-CN" altLang="en-US"/>
          </a:p>
        </p:txBody>
      </p:sp>
    </p:spTree>
    <p:extLst>
      <p:ext uri="{BB962C8B-B14F-4D97-AF65-F5344CB8AC3E}">
        <p14:creationId xmlns:p14="http://schemas.microsoft.com/office/powerpoint/2010/main" val="3353047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19</a:t>
            </a:fld>
            <a:endParaRPr lang="zh-CN" altLang="en-US"/>
          </a:p>
        </p:txBody>
      </p:sp>
    </p:spTree>
    <p:extLst>
      <p:ext uri="{BB962C8B-B14F-4D97-AF65-F5344CB8AC3E}">
        <p14:creationId xmlns:p14="http://schemas.microsoft.com/office/powerpoint/2010/main" val="162728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2</a:t>
            </a:fld>
            <a:endParaRPr lang="zh-CN" altLang="en-US"/>
          </a:p>
        </p:txBody>
      </p:sp>
    </p:spTree>
    <p:extLst>
      <p:ext uri="{BB962C8B-B14F-4D97-AF65-F5344CB8AC3E}">
        <p14:creationId xmlns:p14="http://schemas.microsoft.com/office/powerpoint/2010/main" val="1919473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20</a:t>
            </a:fld>
            <a:endParaRPr lang="zh-CN" altLang="en-US"/>
          </a:p>
        </p:txBody>
      </p:sp>
    </p:spTree>
    <p:extLst>
      <p:ext uri="{BB962C8B-B14F-4D97-AF65-F5344CB8AC3E}">
        <p14:creationId xmlns:p14="http://schemas.microsoft.com/office/powerpoint/2010/main" val="111350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21</a:t>
            </a:fld>
            <a:endParaRPr lang="zh-CN" altLang="en-US"/>
          </a:p>
        </p:txBody>
      </p:sp>
    </p:spTree>
    <p:extLst>
      <p:ext uri="{BB962C8B-B14F-4D97-AF65-F5344CB8AC3E}">
        <p14:creationId xmlns:p14="http://schemas.microsoft.com/office/powerpoint/2010/main" val="217030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22</a:t>
            </a:fld>
            <a:endParaRPr lang="zh-CN" altLang="en-US"/>
          </a:p>
        </p:txBody>
      </p:sp>
    </p:spTree>
    <p:extLst>
      <p:ext uri="{BB962C8B-B14F-4D97-AF65-F5344CB8AC3E}">
        <p14:creationId xmlns:p14="http://schemas.microsoft.com/office/powerpoint/2010/main" val="376117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3</a:t>
            </a:fld>
            <a:endParaRPr lang="zh-CN" altLang="en-US"/>
          </a:p>
        </p:txBody>
      </p:sp>
    </p:spTree>
    <p:extLst>
      <p:ext uri="{BB962C8B-B14F-4D97-AF65-F5344CB8AC3E}">
        <p14:creationId xmlns:p14="http://schemas.microsoft.com/office/powerpoint/2010/main" val="305694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4</a:t>
            </a:fld>
            <a:endParaRPr lang="zh-CN" altLang="en-US"/>
          </a:p>
        </p:txBody>
      </p:sp>
    </p:spTree>
    <p:extLst>
      <p:ext uri="{BB962C8B-B14F-4D97-AF65-F5344CB8AC3E}">
        <p14:creationId xmlns:p14="http://schemas.microsoft.com/office/powerpoint/2010/main" val="37864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5</a:t>
            </a:fld>
            <a:endParaRPr lang="zh-CN" altLang="en-US"/>
          </a:p>
        </p:txBody>
      </p:sp>
    </p:spTree>
    <p:extLst>
      <p:ext uri="{BB962C8B-B14F-4D97-AF65-F5344CB8AC3E}">
        <p14:creationId xmlns:p14="http://schemas.microsoft.com/office/powerpoint/2010/main" val="56661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6</a:t>
            </a:fld>
            <a:endParaRPr lang="zh-CN" altLang="en-US"/>
          </a:p>
        </p:txBody>
      </p:sp>
    </p:spTree>
    <p:extLst>
      <p:ext uri="{BB962C8B-B14F-4D97-AF65-F5344CB8AC3E}">
        <p14:creationId xmlns:p14="http://schemas.microsoft.com/office/powerpoint/2010/main" val="401518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7</a:t>
            </a:fld>
            <a:endParaRPr lang="zh-CN" altLang="en-US"/>
          </a:p>
        </p:txBody>
      </p:sp>
    </p:spTree>
    <p:extLst>
      <p:ext uri="{BB962C8B-B14F-4D97-AF65-F5344CB8AC3E}">
        <p14:creationId xmlns:p14="http://schemas.microsoft.com/office/powerpoint/2010/main" val="310616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8</a:t>
            </a:fld>
            <a:endParaRPr lang="zh-CN" altLang="en-US"/>
          </a:p>
        </p:txBody>
      </p:sp>
    </p:spTree>
    <p:extLst>
      <p:ext uri="{BB962C8B-B14F-4D97-AF65-F5344CB8AC3E}">
        <p14:creationId xmlns:p14="http://schemas.microsoft.com/office/powerpoint/2010/main" val="417046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F85DFC-7FE9-47BD-9E44-96DD8D5C4279}" type="slidenum">
              <a:rPr lang="zh-CN" altLang="en-US" smtClean="0"/>
              <a:t>9</a:t>
            </a:fld>
            <a:endParaRPr lang="zh-CN" altLang="en-US"/>
          </a:p>
        </p:txBody>
      </p:sp>
    </p:spTree>
    <p:extLst>
      <p:ext uri="{BB962C8B-B14F-4D97-AF65-F5344CB8AC3E}">
        <p14:creationId xmlns:p14="http://schemas.microsoft.com/office/powerpoint/2010/main" val="69716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2563"/>
            <a:ext cx="10438410" cy="6935712"/>
          </a:xfrm>
          <a:custGeom>
            <a:avLst/>
            <a:gdLst>
              <a:gd name="connsiteX0" fmla="*/ 0 w 9747387"/>
              <a:gd name="connsiteY0" fmla="*/ 0 h 3732317"/>
              <a:gd name="connsiteX1" fmla="*/ 9747387 w 9747387"/>
              <a:gd name="connsiteY1" fmla="*/ 0 h 3732317"/>
              <a:gd name="connsiteX2" fmla="*/ 7592533 w 9747387"/>
              <a:gd name="connsiteY2" fmla="*/ 3732317 h 3732317"/>
              <a:gd name="connsiteX3" fmla="*/ 0 w 9747387"/>
              <a:gd name="connsiteY3" fmla="*/ 3732317 h 3732317"/>
            </a:gdLst>
            <a:ahLst/>
            <a:cxnLst>
              <a:cxn ang="0">
                <a:pos x="connsiteX0" y="connsiteY0"/>
              </a:cxn>
              <a:cxn ang="0">
                <a:pos x="connsiteX1" y="connsiteY1"/>
              </a:cxn>
              <a:cxn ang="0">
                <a:pos x="connsiteX2" y="connsiteY2"/>
              </a:cxn>
              <a:cxn ang="0">
                <a:pos x="connsiteX3" y="connsiteY3"/>
              </a:cxn>
            </a:cxnLst>
            <a:rect l="l" t="t" r="r" b="b"/>
            <a:pathLst>
              <a:path w="9747387" h="3732317">
                <a:moveTo>
                  <a:pt x="0" y="0"/>
                </a:moveTo>
                <a:lnTo>
                  <a:pt x="9747387" y="0"/>
                </a:lnTo>
                <a:lnTo>
                  <a:pt x="7592533" y="3732317"/>
                </a:lnTo>
                <a:lnTo>
                  <a:pt x="0" y="3732317"/>
                </a:lnTo>
                <a:close/>
              </a:path>
            </a:pathLst>
          </a:custGeom>
        </p:spPr>
      </p:pic>
      <p:sp>
        <p:nvSpPr>
          <p:cNvPr id="30" name="任意多边形 29"/>
          <p:cNvSpPr/>
          <p:nvPr/>
        </p:nvSpPr>
        <p:spPr>
          <a:xfrm rot="18000000">
            <a:off x="7095016" y="414050"/>
            <a:ext cx="5922482" cy="2789662"/>
          </a:xfrm>
          <a:custGeom>
            <a:avLst/>
            <a:gdLst>
              <a:gd name="connsiteX0" fmla="*/ 4311870 w 5922482"/>
              <a:gd name="connsiteY0" fmla="*/ 0 h 2789662"/>
              <a:gd name="connsiteX1" fmla="*/ 5922482 w 5922482"/>
              <a:gd name="connsiteY1" fmla="*/ 2789662 h 2789662"/>
              <a:gd name="connsiteX2" fmla="*/ 1610612 w 5922482"/>
              <a:gd name="connsiteY2" fmla="*/ 2789662 h 2789662"/>
              <a:gd name="connsiteX3" fmla="*/ 0 w 5922482"/>
              <a:gd name="connsiteY3" fmla="*/ 0 h 2789662"/>
            </a:gdLst>
            <a:ahLst/>
            <a:cxnLst>
              <a:cxn ang="0">
                <a:pos x="connsiteX0" y="connsiteY0"/>
              </a:cxn>
              <a:cxn ang="0">
                <a:pos x="connsiteX1" y="connsiteY1"/>
              </a:cxn>
              <a:cxn ang="0">
                <a:pos x="connsiteX2" y="connsiteY2"/>
              </a:cxn>
              <a:cxn ang="0">
                <a:pos x="connsiteX3" y="connsiteY3"/>
              </a:cxn>
            </a:cxnLst>
            <a:rect l="l" t="t" r="r" b="b"/>
            <a:pathLst>
              <a:path w="5922482" h="2789662">
                <a:moveTo>
                  <a:pt x="4311870" y="0"/>
                </a:moveTo>
                <a:lnTo>
                  <a:pt x="5922482" y="2789662"/>
                </a:lnTo>
                <a:lnTo>
                  <a:pt x="1610612" y="2789662"/>
                </a:lnTo>
                <a:lnTo>
                  <a:pt x="0" y="0"/>
                </a:lnTo>
                <a:close/>
              </a:path>
            </a:pathLst>
          </a:cu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9" name="任意多边形 28"/>
          <p:cNvSpPr/>
          <p:nvPr/>
        </p:nvSpPr>
        <p:spPr>
          <a:xfrm rot="3600000" flipH="1">
            <a:off x="4617781" y="542708"/>
            <a:ext cx="5701578" cy="2684199"/>
          </a:xfrm>
          <a:custGeom>
            <a:avLst/>
            <a:gdLst>
              <a:gd name="connsiteX0" fmla="*/ 5925595 w 5925595"/>
              <a:gd name="connsiteY0" fmla="*/ 2789662 h 2789662"/>
              <a:gd name="connsiteX1" fmla="*/ 4314983 w 5925595"/>
              <a:gd name="connsiteY1" fmla="*/ 0 h 2789662"/>
              <a:gd name="connsiteX2" fmla="*/ 0 w 5925595"/>
              <a:gd name="connsiteY2" fmla="*/ 0 h 2789662"/>
              <a:gd name="connsiteX3" fmla="*/ 1610612 w 5925595"/>
              <a:gd name="connsiteY3" fmla="*/ 2789662 h 2789662"/>
            </a:gdLst>
            <a:ahLst/>
            <a:cxnLst>
              <a:cxn ang="0">
                <a:pos x="connsiteX0" y="connsiteY0"/>
              </a:cxn>
              <a:cxn ang="0">
                <a:pos x="connsiteX1" y="connsiteY1"/>
              </a:cxn>
              <a:cxn ang="0">
                <a:pos x="connsiteX2" y="connsiteY2"/>
              </a:cxn>
              <a:cxn ang="0">
                <a:pos x="connsiteX3" y="connsiteY3"/>
              </a:cxn>
            </a:cxnLst>
            <a:rect l="l" t="t" r="r" b="b"/>
            <a:pathLst>
              <a:path w="5925595" h="2789662">
                <a:moveTo>
                  <a:pt x="5925595" y="2789662"/>
                </a:moveTo>
                <a:lnTo>
                  <a:pt x="4314983" y="0"/>
                </a:lnTo>
                <a:lnTo>
                  <a:pt x="0" y="0"/>
                </a:lnTo>
                <a:lnTo>
                  <a:pt x="1610612" y="2789662"/>
                </a:lnTo>
                <a:close/>
              </a:path>
            </a:pathLst>
          </a:custGeom>
          <a:solidFill>
            <a:srgbClr val="2B3A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0" name="任意多边形 39"/>
          <p:cNvSpPr/>
          <p:nvPr/>
        </p:nvSpPr>
        <p:spPr>
          <a:xfrm>
            <a:off x="-1" y="3670304"/>
            <a:ext cx="9532888" cy="2451776"/>
          </a:xfrm>
          <a:custGeom>
            <a:avLst/>
            <a:gdLst>
              <a:gd name="connsiteX0" fmla="*/ 0 w 9532888"/>
              <a:gd name="connsiteY0" fmla="*/ 0 h 2451776"/>
              <a:gd name="connsiteX1" fmla="*/ 345719 w 9532888"/>
              <a:gd name="connsiteY1" fmla="*/ 0 h 2451776"/>
              <a:gd name="connsiteX2" fmla="*/ 9532888 w 9532888"/>
              <a:gd name="connsiteY2" fmla="*/ 0 h 2451776"/>
              <a:gd name="connsiteX3" fmla="*/ 8117354 w 9532888"/>
              <a:gd name="connsiteY3" fmla="*/ 2451776 h 2451776"/>
              <a:gd name="connsiteX4" fmla="*/ 7771634 w 9532888"/>
              <a:gd name="connsiteY4" fmla="*/ 2451776 h 2451776"/>
              <a:gd name="connsiteX5" fmla="*/ 345720 w 9532888"/>
              <a:gd name="connsiteY5" fmla="*/ 2451776 h 2451776"/>
              <a:gd name="connsiteX6" fmla="*/ 0 w 9532888"/>
              <a:gd name="connsiteY6" fmla="*/ 2451776 h 245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2888" h="2451776">
                <a:moveTo>
                  <a:pt x="0" y="0"/>
                </a:moveTo>
                <a:lnTo>
                  <a:pt x="345719" y="0"/>
                </a:lnTo>
                <a:lnTo>
                  <a:pt x="9532888" y="0"/>
                </a:lnTo>
                <a:lnTo>
                  <a:pt x="8117354" y="2451776"/>
                </a:lnTo>
                <a:lnTo>
                  <a:pt x="7771634" y="2451776"/>
                </a:lnTo>
                <a:lnTo>
                  <a:pt x="345720" y="2451776"/>
                </a:lnTo>
                <a:lnTo>
                  <a:pt x="0" y="2451776"/>
                </a:lnTo>
                <a:close/>
              </a:path>
            </a:pathLst>
          </a:cu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4" name="矩形 33"/>
          <p:cNvSpPr/>
          <p:nvPr/>
        </p:nvSpPr>
        <p:spPr>
          <a:xfrm>
            <a:off x="215512" y="4019243"/>
            <a:ext cx="7575994" cy="1107996"/>
          </a:xfrm>
          <a:prstGeom prst="rect">
            <a:avLst/>
          </a:prstGeom>
        </p:spPr>
        <p:txBody>
          <a:bodyPr wrap="square">
            <a:spAutoFit/>
          </a:bodyPr>
          <a:lstStyle/>
          <a:p>
            <a:pPr algn="dist"/>
            <a:r>
              <a:rPr lang="zh-CN" altLang="en-US" sz="6600" b="1"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东南大学工作总结</a:t>
            </a:r>
            <a:endParaRPr lang="zh-CN" altLang="en-US" sz="66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5" name="矩形 34"/>
          <p:cNvSpPr/>
          <p:nvPr/>
        </p:nvSpPr>
        <p:spPr>
          <a:xfrm>
            <a:off x="215512" y="5245472"/>
            <a:ext cx="7575994" cy="523220"/>
          </a:xfrm>
          <a:prstGeom prst="rect">
            <a:avLst/>
          </a:prstGeom>
        </p:spPr>
        <p:txBody>
          <a:bodyPr wrap="square">
            <a:spAutoFit/>
          </a:bodyPr>
          <a:lstStyle/>
          <a:p>
            <a:pPr algn="dist"/>
            <a:r>
              <a:rPr lang="en-US" altLang="zh-CN" sz="2800" dirty="0">
                <a:solidFill>
                  <a:schemeClr val="bg1"/>
                </a:solidFill>
                <a:latin typeface="华文细黑" panose="02010600040101010101" pitchFamily="2" charset="-122"/>
                <a:ea typeface="华文细黑" panose="02010600040101010101" pitchFamily="2" charset="-122"/>
              </a:rPr>
              <a:t>Summary of annual department work</a:t>
            </a:r>
            <a:endParaRPr lang="zh-CN" altLang="en-US" sz="28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rot="18000000">
            <a:off x="8083155" y="4844685"/>
            <a:ext cx="1800493" cy="369332"/>
          </a:xfrm>
          <a:prstGeom prst="rect">
            <a:avLst/>
          </a:prstGeom>
          <a:noFill/>
        </p:spPr>
        <p:txBody>
          <a:bodyPr wrap="none" rtlCol="0">
            <a:spAutoFit/>
          </a:bodyPr>
          <a:lstStyle/>
          <a:p>
            <a:r>
              <a:rPr lang="zh-CN" altLang="en-US" dirty="0">
                <a:solidFill>
                  <a:srgbClr val="2B3A59"/>
                </a:solidFill>
                <a:latin typeface="微软雅黑" panose="020B0503020204020204" pitchFamily="34" charset="-122"/>
                <a:ea typeface="微软雅黑" panose="020B0503020204020204" pitchFamily="34" charset="-122"/>
              </a:rPr>
              <a:t>汇报人</a:t>
            </a:r>
            <a:r>
              <a:rPr lang="zh-CN" altLang="en-US" dirty="0" smtClean="0">
                <a:solidFill>
                  <a:srgbClr val="2B3A59"/>
                </a:solidFill>
                <a:latin typeface="微软雅黑" panose="020B0503020204020204" pitchFamily="34" charset="-122"/>
                <a:ea typeface="微软雅黑" panose="020B0503020204020204" pitchFamily="34" charset="-122"/>
              </a:rPr>
              <a:t>：</a:t>
            </a:r>
            <a:r>
              <a:rPr lang="zh-CN" altLang="en-US" dirty="0">
                <a:solidFill>
                  <a:srgbClr val="2B3A59"/>
                </a:solidFill>
                <a:latin typeface="微软雅黑" panose="020B0503020204020204" pitchFamily="34" charset="-122"/>
                <a:ea typeface="微软雅黑" panose="020B0503020204020204" pitchFamily="34" charset="-122"/>
              </a:rPr>
              <a:t>同学社</a:t>
            </a:r>
            <a:endParaRPr lang="zh-CN" altLang="en-US" dirty="0">
              <a:solidFill>
                <a:srgbClr val="2B3A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8410" y="5215229"/>
            <a:ext cx="1533912" cy="1536908"/>
          </a:xfrm>
          <a:prstGeom prst="rect">
            <a:avLst/>
          </a:prstGeom>
        </p:spPr>
      </p:pic>
    </p:spTree>
    <p:extLst>
      <p:ext uri="{BB962C8B-B14F-4D97-AF65-F5344CB8AC3E}">
        <p14:creationId xmlns:p14="http://schemas.microsoft.com/office/powerpoint/2010/main" val="1555662458"/>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2000"/>
                            </p:stCondLst>
                            <p:childTnLst>
                              <p:par>
                                <p:cTn id="21" presetID="26"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80">
                                          <p:stCondLst>
                                            <p:cond delay="0"/>
                                          </p:stCondLst>
                                        </p:cTn>
                                        <p:tgtEl>
                                          <p:spTgt spid="34"/>
                                        </p:tgtEl>
                                      </p:cBhvr>
                                    </p:animEffect>
                                    <p:anim calcmode="lin" valueType="num">
                                      <p:cBhvr>
                                        <p:cTn id="24"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9" dur="26">
                                          <p:stCondLst>
                                            <p:cond delay="650"/>
                                          </p:stCondLst>
                                        </p:cTn>
                                        <p:tgtEl>
                                          <p:spTgt spid="34"/>
                                        </p:tgtEl>
                                      </p:cBhvr>
                                      <p:to x="100000" y="60000"/>
                                    </p:animScale>
                                    <p:animScale>
                                      <p:cBhvr>
                                        <p:cTn id="30" dur="166" decel="50000">
                                          <p:stCondLst>
                                            <p:cond delay="676"/>
                                          </p:stCondLst>
                                        </p:cTn>
                                        <p:tgtEl>
                                          <p:spTgt spid="34"/>
                                        </p:tgtEl>
                                      </p:cBhvr>
                                      <p:to x="100000" y="100000"/>
                                    </p:animScale>
                                    <p:animScale>
                                      <p:cBhvr>
                                        <p:cTn id="31" dur="26">
                                          <p:stCondLst>
                                            <p:cond delay="1312"/>
                                          </p:stCondLst>
                                        </p:cTn>
                                        <p:tgtEl>
                                          <p:spTgt spid="34"/>
                                        </p:tgtEl>
                                      </p:cBhvr>
                                      <p:to x="100000" y="80000"/>
                                    </p:animScale>
                                    <p:animScale>
                                      <p:cBhvr>
                                        <p:cTn id="32" dur="166" decel="50000">
                                          <p:stCondLst>
                                            <p:cond delay="1338"/>
                                          </p:stCondLst>
                                        </p:cTn>
                                        <p:tgtEl>
                                          <p:spTgt spid="34"/>
                                        </p:tgtEl>
                                      </p:cBhvr>
                                      <p:to x="100000" y="100000"/>
                                    </p:animScale>
                                    <p:animScale>
                                      <p:cBhvr>
                                        <p:cTn id="33" dur="26">
                                          <p:stCondLst>
                                            <p:cond delay="1642"/>
                                          </p:stCondLst>
                                        </p:cTn>
                                        <p:tgtEl>
                                          <p:spTgt spid="34"/>
                                        </p:tgtEl>
                                      </p:cBhvr>
                                      <p:to x="100000" y="90000"/>
                                    </p:animScale>
                                    <p:animScale>
                                      <p:cBhvr>
                                        <p:cTn id="34" dur="166" decel="50000">
                                          <p:stCondLst>
                                            <p:cond delay="1668"/>
                                          </p:stCondLst>
                                        </p:cTn>
                                        <p:tgtEl>
                                          <p:spTgt spid="34"/>
                                        </p:tgtEl>
                                      </p:cBhvr>
                                      <p:to x="100000" y="100000"/>
                                    </p:animScale>
                                    <p:animScale>
                                      <p:cBhvr>
                                        <p:cTn id="35" dur="26">
                                          <p:stCondLst>
                                            <p:cond delay="1808"/>
                                          </p:stCondLst>
                                        </p:cTn>
                                        <p:tgtEl>
                                          <p:spTgt spid="34"/>
                                        </p:tgtEl>
                                      </p:cBhvr>
                                      <p:to x="100000" y="95000"/>
                                    </p:animScale>
                                    <p:animScale>
                                      <p:cBhvr>
                                        <p:cTn id="36" dur="166" decel="50000">
                                          <p:stCondLst>
                                            <p:cond delay="1834"/>
                                          </p:stCondLst>
                                        </p:cTn>
                                        <p:tgtEl>
                                          <p:spTgt spid="34"/>
                                        </p:tgtEl>
                                      </p:cBhvr>
                                      <p:to x="100000" y="100000"/>
                                    </p:animScale>
                                  </p:childTnLst>
                                </p:cTn>
                              </p:par>
                            </p:childTnLst>
                          </p:cTn>
                        </p:par>
                        <p:par>
                          <p:cTn id="37" fill="hold">
                            <p:stCondLst>
                              <p:cond delay="4000"/>
                            </p:stCondLst>
                            <p:childTnLst>
                              <p:par>
                                <p:cTn id="38" presetID="26" presetClass="entr" presetSubtype="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80">
                                          <p:stCondLst>
                                            <p:cond delay="0"/>
                                          </p:stCondLst>
                                        </p:cTn>
                                        <p:tgtEl>
                                          <p:spTgt spid="35"/>
                                        </p:tgtEl>
                                      </p:cBhvr>
                                    </p:animEffect>
                                    <p:anim calcmode="lin" valueType="num">
                                      <p:cBhvr>
                                        <p:cTn id="41"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6" dur="26">
                                          <p:stCondLst>
                                            <p:cond delay="650"/>
                                          </p:stCondLst>
                                        </p:cTn>
                                        <p:tgtEl>
                                          <p:spTgt spid="35"/>
                                        </p:tgtEl>
                                      </p:cBhvr>
                                      <p:to x="100000" y="60000"/>
                                    </p:animScale>
                                    <p:animScale>
                                      <p:cBhvr>
                                        <p:cTn id="47" dur="166" decel="50000">
                                          <p:stCondLst>
                                            <p:cond delay="676"/>
                                          </p:stCondLst>
                                        </p:cTn>
                                        <p:tgtEl>
                                          <p:spTgt spid="35"/>
                                        </p:tgtEl>
                                      </p:cBhvr>
                                      <p:to x="100000" y="100000"/>
                                    </p:animScale>
                                    <p:animScale>
                                      <p:cBhvr>
                                        <p:cTn id="48" dur="26">
                                          <p:stCondLst>
                                            <p:cond delay="1312"/>
                                          </p:stCondLst>
                                        </p:cTn>
                                        <p:tgtEl>
                                          <p:spTgt spid="35"/>
                                        </p:tgtEl>
                                      </p:cBhvr>
                                      <p:to x="100000" y="80000"/>
                                    </p:animScale>
                                    <p:animScale>
                                      <p:cBhvr>
                                        <p:cTn id="49" dur="166" decel="50000">
                                          <p:stCondLst>
                                            <p:cond delay="1338"/>
                                          </p:stCondLst>
                                        </p:cTn>
                                        <p:tgtEl>
                                          <p:spTgt spid="35"/>
                                        </p:tgtEl>
                                      </p:cBhvr>
                                      <p:to x="100000" y="100000"/>
                                    </p:animScale>
                                    <p:animScale>
                                      <p:cBhvr>
                                        <p:cTn id="50" dur="26">
                                          <p:stCondLst>
                                            <p:cond delay="1642"/>
                                          </p:stCondLst>
                                        </p:cTn>
                                        <p:tgtEl>
                                          <p:spTgt spid="35"/>
                                        </p:tgtEl>
                                      </p:cBhvr>
                                      <p:to x="100000" y="90000"/>
                                    </p:animScale>
                                    <p:animScale>
                                      <p:cBhvr>
                                        <p:cTn id="51" dur="166" decel="50000">
                                          <p:stCondLst>
                                            <p:cond delay="1668"/>
                                          </p:stCondLst>
                                        </p:cTn>
                                        <p:tgtEl>
                                          <p:spTgt spid="35"/>
                                        </p:tgtEl>
                                      </p:cBhvr>
                                      <p:to x="100000" y="100000"/>
                                    </p:animScale>
                                    <p:animScale>
                                      <p:cBhvr>
                                        <p:cTn id="52" dur="26">
                                          <p:stCondLst>
                                            <p:cond delay="1808"/>
                                          </p:stCondLst>
                                        </p:cTn>
                                        <p:tgtEl>
                                          <p:spTgt spid="35"/>
                                        </p:tgtEl>
                                      </p:cBhvr>
                                      <p:to x="100000" y="95000"/>
                                    </p:animScale>
                                    <p:animScale>
                                      <p:cBhvr>
                                        <p:cTn id="53" dur="166" decel="50000">
                                          <p:stCondLst>
                                            <p:cond delay="1834"/>
                                          </p:stCondLst>
                                        </p:cTn>
                                        <p:tgtEl>
                                          <p:spTgt spid="35"/>
                                        </p:tgtEl>
                                      </p:cBhvr>
                                      <p:to x="100000" y="100000"/>
                                    </p:animScale>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0" grpId="0" animBg="1"/>
      <p:bldP spid="34" grpId="0"/>
      <p:bldP spid="3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74BE4407-B68D-4AD1-BF02-5016D0539114}"/>
              </a:ext>
            </a:extLst>
          </p:cNvPr>
          <p:cNvGrpSpPr/>
          <p:nvPr/>
        </p:nvGrpSpPr>
        <p:grpSpPr>
          <a:xfrm>
            <a:off x="4811080" y="4412202"/>
            <a:ext cx="3204841" cy="1259840"/>
            <a:chOff x="4493580" y="4412202"/>
            <a:chExt cx="3204841" cy="1259840"/>
          </a:xfrm>
        </p:grpSpPr>
        <p:sp>
          <p:nvSpPr>
            <p:cNvPr id="7" name="圆角矩形 9">
              <a:extLst>
                <a:ext uri="{FF2B5EF4-FFF2-40B4-BE49-F238E27FC236}">
                  <a16:creationId xmlns:a16="http://schemas.microsoft.com/office/drawing/2014/main" xmlns="" id="{A0AF7A58-E56E-451C-B327-BF4CE98D0A78}"/>
                </a:ext>
              </a:extLst>
            </p:cNvPr>
            <p:cNvSpPr/>
            <p:nvPr/>
          </p:nvSpPr>
          <p:spPr>
            <a:xfrm>
              <a:off x="4493580" y="4412202"/>
              <a:ext cx="816746" cy="816746"/>
            </a:xfrm>
            <a:prstGeom prst="roundRect">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Rectangle 96">
              <a:extLst>
                <a:ext uri="{FF2B5EF4-FFF2-40B4-BE49-F238E27FC236}">
                  <a16:creationId xmlns:a16="http://schemas.microsoft.com/office/drawing/2014/main" xmlns="" id="{E4E07EA0-96AB-4054-989E-E5E06B6B4081}"/>
                </a:ext>
              </a:extLst>
            </p:cNvPr>
            <p:cNvSpPr/>
            <p:nvPr/>
          </p:nvSpPr>
          <p:spPr>
            <a:xfrm>
              <a:off x="5531175" y="4896958"/>
              <a:ext cx="2167246" cy="775084"/>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9" name="矩形 8">
              <a:extLst>
                <a:ext uri="{FF2B5EF4-FFF2-40B4-BE49-F238E27FC236}">
                  <a16:creationId xmlns:a16="http://schemas.microsoft.com/office/drawing/2014/main" xmlns="" id="{35F27109-535D-4F66-AB0F-B7ABF4400710}"/>
                </a:ext>
              </a:extLst>
            </p:cNvPr>
            <p:cNvSpPr/>
            <p:nvPr/>
          </p:nvSpPr>
          <p:spPr>
            <a:xfrm>
              <a:off x="5531174" y="4413339"/>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0" name="直接连接符 9">
              <a:extLst>
                <a:ext uri="{FF2B5EF4-FFF2-40B4-BE49-F238E27FC236}">
                  <a16:creationId xmlns:a16="http://schemas.microsoft.com/office/drawing/2014/main" xmlns="" id="{7191A6A4-CDB5-4F6F-A62C-5E890D322615}"/>
                </a:ext>
              </a:extLst>
            </p:cNvPr>
            <p:cNvCxnSpPr/>
            <p:nvPr/>
          </p:nvCxnSpPr>
          <p:spPr>
            <a:xfrm>
              <a:off x="5638835" y="4811697"/>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xmlns="" id="{B1ABAF53-435B-4330-B04B-45F2758ACBD2}"/>
                </a:ext>
              </a:extLst>
            </p:cNvPr>
            <p:cNvSpPr>
              <a:spLocks noEditPoints="1"/>
            </p:cNvSpPr>
            <p:nvPr/>
          </p:nvSpPr>
          <p:spPr bwMode="auto">
            <a:xfrm>
              <a:off x="4601240" y="4543378"/>
              <a:ext cx="592034" cy="536638"/>
            </a:xfrm>
            <a:custGeom>
              <a:avLst/>
              <a:gdLst>
                <a:gd name="T0" fmla="*/ 634 w 672"/>
                <a:gd name="T1" fmla="*/ 0 h 576"/>
                <a:gd name="T2" fmla="*/ 38 w 672"/>
                <a:gd name="T3" fmla="*/ 0 h 576"/>
                <a:gd name="T4" fmla="*/ 0 w 672"/>
                <a:gd name="T5" fmla="*/ 39 h 576"/>
                <a:gd name="T6" fmla="*/ 0 w 672"/>
                <a:gd name="T7" fmla="*/ 441 h 576"/>
                <a:gd name="T8" fmla="*/ 38 w 672"/>
                <a:gd name="T9" fmla="*/ 479 h 576"/>
                <a:gd name="T10" fmla="*/ 312 w 672"/>
                <a:gd name="T11" fmla="*/ 479 h 576"/>
                <a:gd name="T12" fmla="*/ 312 w 672"/>
                <a:gd name="T13" fmla="*/ 529 h 576"/>
                <a:gd name="T14" fmla="*/ 360 w 672"/>
                <a:gd name="T15" fmla="*/ 529 h 576"/>
                <a:gd name="T16" fmla="*/ 360 w 672"/>
                <a:gd name="T17" fmla="*/ 479 h 576"/>
                <a:gd name="T18" fmla="*/ 634 w 672"/>
                <a:gd name="T19" fmla="*/ 479 h 576"/>
                <a:gd name="T20" fmla="*/ 672 w 672"/>
                <a:gd name="T21" fmla="*/ 441 h 576"/>
                <a:gd name="T22" fmla="*/ 672 w 672"/>
                <a:gd name="T23" fmla="*/ 39 h 576"/>
                <a:gd name="T24" fmla="*/ 634 w 672"/>
                <a:gd name="T25" fmla="*/ 0 h 576"/>
                <a:gd name="T26" fmla="*/ 632 w 672"/>
                <a:gd name="T27" fmla="*/ 439 h 576"/>
                <a:gd name="T28" fmla="*/ 40 w 672"/>
                <a:gd name="T29" fmla="*/ 439 h 576"/>
                <a:gd name="T30" fmla="*/ 40 w 672"/>
                <a:gd name="T31" fmla="*/ 336 h 576"/>
                <a:gd name="T32" fmla="*/ 632 w 672"/>
                <a:gd name="T33" fmla="*/ 336 h 576"/>
                <a:gd name="T34" fmla="*/ 632 w 672"/>
                <a:gd name="T35" fmla="*/ 439 h 576"/>
                <a:gd name="T36" fmla="*/ 40 w 672"/>
                <a:gd name="T37" fmla="*/ 296 h 576"/>
                <a:gd name="T38" fmla="*/ 40 w 672"/>
                <a:gd name="T39" fmla="*/ 41 h 576"/>
                <a:gd name="T40" fmla="*/ 632 w 672"/>
                <a:gd name="T41" fmla="*/ 41 h 576"/>
                <a:gd name="T42" fmla="*/ 632 w 672"/>
                <a:gd name="T43" fmla="*/ 296 h 576"/>
                <a:gd name="T44" fmla="*/ 40 w 672"/>
                <a:gd name="T45" fmla="*/ 296 h 576"/>
                <a:gd name="T46" fmla="*/ 311 w 672"/>
                <a:gd name="T47" fmla="*/ 363 h 576"/>
                <a:gd name="T48" fmla="*/ 361 w 672"/>
                <a:gd name="T49" fmla="*/ 363 h 576"/>
                <a:gd name="T50" fmla="*/ 361 w 672"/>
                <a:gd name="T51" fmla="*/ 412 h 576"/>
                <a:gd name="T52" fmla="*/ 311 w 672"/>
                <a:gd name="T53" fmla="*/ 412 h 576"/>
                <a:gd name="T54" fmla="*/ 311 w 672"/>
                <a:gd name="T55" fmla="*/ 363 h 576"/>
                <a:gd name="T56" fmla="*/ 241 w 672"/>
                <a:gd name="T57" fmla="*/ 528 h 576"/>
                <a:gd name="T58" fmla="*/ 216 w 672"/>
                <a:gd name="T59" fmla="*/ 552 h 576"/>
                <a:gd name="T60" fmla="*/ 240 w 672"/>
                <a:gd name="T61" fmla="*/ 576 h 576"/>
                <a:gd name="T62" fmla="*/ 432 w 672"/>
                <a:gd name="T63" fmla="*/ 576 h 576"/>
                <a:gd name="T64" fmla="*/ 456 w 672"/>
                <a:gd name="T65" fmla="*/ 552 h 576"/>
                <a:gd name="T66" fmla="*/ 431 w 672"/>
                <a:gd name="T67" fmla="*/ 528 h 576"/>
                <a:gd name="T68" fmla="*/ 241 w 672"/>
                <a:gd name="T69" fmla="*/ 52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2" h="576">
                  <a:moveTo>
                    <a:pt x="634" y="0"/>
                  </a:moveTo>
                  <a:cubicBezTo>
                    <a:pt x="38" y="0"/>
                    <a:pt x="38" y="0"/>
                    <a:pt x="38" y="0"/>
                  </a:cubicBezTo>
                  <a:cubicBezTo>
                    <a:pt x="17" y="0"/>
                    <a:pt x="0" y="17"/>
                    <a:pt x="0" y="39"/>
                  </a:cubicBezTo>
                  <a:cubicBezTo>
                    <a:pt x="0" y="441"/>
                    <a:pt x="0" y="441"/>
                    <a:pt x="0" y="441"/>
                  </a:cubicBezTo>
                  <a:cubicBezTo>
                    <a:pt x="0" y="463"/>
                    <a:pt x="17" y="479"/>
                    <a:pt x="38" y="479"/>
                  </a:cubicBezTo>
                  <a:cubicBezTo>
                    <a:pt x="312" y="479"/>
                    <a:pt x="312" y="479"/>
                    <a:pt x="312" y="479"/>
                  </a:cubicBezTo>
                  <a:cubicBezTo>
                    <a:pt x="312" y="529"/>
                    <a:pt x="312" y="529"/>
                    <a:pt x="312" y="529"/>
                  </a:cubicBezTo>
                  <a:cubicBezTo>
                    <a:pt x="360" y="529"/>
                    <a:pt x="360" y="529"/>
                    <a:pt x="360" y="529"/>
                  </a:cubicBezTo>
                  <a:cubicBezTo>
                    <a:pt x="360" y="479"/>
                    <a:pt x="360" y="479"/>
                    <a:pt x="360" y="479"/>
                  </a:cubicBezTo>
                  <a:cubicBezTo>
                    <a:pt x="634" y="479"/>
                    <a:pt x="634" y="479"/>
                    <a:pt x="634" y="479"/>
                  </a:cubicBezTo>
                  <a:cubicBezTo>
                    <a:pt x="655" y="479"/>
                    <a:pt x="672" y="463"/>
                    <a:pt x="672" y="441"/>
                  </a:cubicBezTo>
                  <a:cubicBezTo>
                    <a:pt x="672" y="39"/>
                    <a:pt x="672" y="39"/>
                    <a:pt x="672" y="39"/>
                  </a:cubicBezTo>
                  <a:cubicBezTo>
                    <a:pt x="672" y="17"/>
                    <a:pt x="655" y="0"/>
                    <a:pt x="634" y="0"/>
                  </a:cubicBezTo>
                  <a:close/>
                  <a:moveTo>
                    <a:pt x="632" y="439"/>
                  </a:moveTo>
                  <a:cubicBezTo>
                    <a:pt x="40" y="439"/>
                    <a:pt x="40" y="439"/>
                    <a:pt x="40" y="439"/>
                  </a:cubicBezTo>
                  <a:cubicBezTo>
                    <a:pt x="40" y="336"/>
                    <a:pt x="40" y="336"/>
                    <a:pt x="40" y="336"/>
                  </a:cubicBezTo>
                  <a:cubicBezTo>
                    <a:pt x="632" y="336"/>
                    <a:pt x="632" y="336"/>
                    <a:pt x="632" y="336"/>
                  </a:cubicBezTo>
                  <a:lnTo>
                    <a:pt x="632" y="439"/>
                  </a:lnTo>
                  <a:close/>
                  <a:moveTo>
                    <a:pt x="40" y="296"/>
                  </a:moveTo>
                  <a:cubicBezTo>
                    <a:pt x="40" y="41"/>
                    <a:pt x="40" y="41"/>
                    <a:pt x="40" y="41"/>
                  </a:cubicBezTo>
                  <a:cubicBezTo>
                    <a:pt x="632" y="41"/>
                    <a:pt x="632" y="41"/>
                    <a:pt x="632" y="41"/>
                  </a:cubicBezTo>
                  <a:cubicBezTo>
                    <a:pt x="632" y="296"/>
                    <a:pt x="632" y="296"/>
                    <a:pt x="632" y="296"/>
                  </a:cubicBezTo>
                  <a:lnTo>
                    <a:pt x="40" y="296"/>
                  </a:lnTo>
                  <a:close/>
                  <a:moveTo>
                    <a:pt x="311" y="363"/>
                  </a:moveTo>
                  <a:cubicBezTo>
                    <a:pt x="361" y="363"/>
                    <a:pt x="361" y="363"/>
                    <a:pt x="361" y="363"/>
                  </a:cubicBezTo>
                  <a:cubicBezTo>
                    <a:pt x="361" y="412"/>
                    <a:pt x="361" y="412"/>
                    <a:pt x="361" y="412"/>
                  </a:cubicBezTo>
                  <a:cubicBezTo>
                    <a:pt x="311" y="412"/>
                    <a:pt x="311" y="412"/>
                    <a:pt x="311" y="412"/>
                  </a:cubicBezTo>
                  <a:lnTo>
                    <a:pt x="311" y="363"/>
                  </a:lnTo>
                  <a:close/>
                  <a:moveTo>
                    <a:pt x="241" y="528"/>
                  </a:moveTo>
                  <a:cubicBezTo>
                    <a:pt x="228" y="528"/>
                    <a:pt x="216" y="539"/>
                    <a:pt x="216" y="552"/>
                  </a:cubicBezTo>
                  <a:cubicBezTo>
                    <a:pt x="216" y="565"/>
                    <a:pt x="227" y="576"/>
                    <a:pt x="240" y="576"/>
                  </a:cubicBezTo>
                  <a:cubicBezTo>
                    <a:pt x="432" y="576"/>
                    <a:pt x="432" y="576"/>
                    <a:pt x="432" y="576"/>
                  </a:cubicBezTo>
                  <a:cubicBezTo>
                    <a:pt x="445" y="576"/>
                    <a:pt x="456" y="565"/>
                    <a:pt x="456" y="552"/>
                  </a:cubicBezTo>
                  <a:cubicBezTo>
                    <a:pt x="456" y="539"/>
                    <a:pt x="444" y="528"/>
                    <a:pt x="431" y="528"/>
                  </a:cubicBezTo>
                  <a:lnTo>
                    <a:pt x="241" y="5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2" name="组合 11">
            <a:extLst>
              <a:ext uri="{FF2B5EF4-FFF2-40B4-BE49-F238E27FC236}">
                <a16:creationId xmlns:a16="http://schemas.microsoft.com/office/drawing/2014/main" xmlns="" id="{3C479ABB-964B-4B1D-9FBB-A61AA6600FFF}"/>
              </a:ext>
            </a:extLst>
          </p:cNvPr>
          <p:cNvGrpSpPr/>
          <p:nvPr/>
        </p:nvGrpSpPr>
        <p:grpSpPr>
          <a:xfrm>
            <a:off x="8236770" y="4412202"/>
            <a:ext cx="3204841" cy="1315753"/>
            <a:chOff x="7919270" y="4412202"/>
            <a:chExt cx="3204841" cy="1315753"/>
          </a:xfrm>
        </p:grpSpPr>
        <p:sp>
          <p:nvSpPr>
            <p:cNvPr id="13" name="圆角矩形 13">
              <a:extLst>
                <a:ext uri="{FF2B5EF4-FFF2-40B4-BE49-F238E27FC236}">
                  <a16:creationId xmlns:a16="http://schemas.microsoft.com/office/drawing/2014/main" xmlns="" id="{20DBE65D-10A3-45AA-8135-16AA17B9E0D6}"/>
                </a:ext>
              </a:extLst>
            </p:cNvPr>
            <p:cNvSpPr/>
            <p:nvPr/>
          </p:nvSpPr>
          <p:spPr>
            <a:xfrm>
              <a:off x="7919270" y="4412202"/>
              <a:ext cx="816746" cy="816746"/>
            </a:xfrm>
            <a:prstGeom prst="round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4" name="Rectangle 96">
              <a:extLst>
                <a:ext uri="{FF2B5EF4-FFF2-40B4-BE49-F238E27FC236}">
                  <a16:creationId xmlns:a16="http://schemas.microsoft.com/office/drawing/2014/main" xmlns="" id="{7A3D26F6-6C6C-4ABD-AD6D-512B4BF78525}"/>
                </a:ext>
              </a:extLst>
            </p:cNvPr>
            <p:cNvSpPr/>
            <p:nvPr/>
          </p:nvSpPr>
          <p:spPr>
            <a:xfrm>
              <a:off x="8956865" y="4896958"/>
              <a:ext cx="2167246" cy="830997"/>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5" name="矩形 14">
              <a:extLst>
                <a:ext uri="{FF2B5EF4-FFF2-40B4-BE49-F238E27FC236}">
                  <a16:creationId xmlns:a16="http://schemas.microsoft.com/office/drawing/2014/main" xmlns="" id="{124BE9C1-24BE-4820-96A9-6B0E7E3481A8}"/>
                </a:ext>
              </a:extLst>
            </p:cNvPr>
            <p:cNvSpPr/>
            <p:nvPr/>
          </p:nvSpPr>
          <p:spPr>
            <a:xfrm>
              <a:off x="8956864" y="4413339"/>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6" name="直接连接符 15">
              <a:extLst>
                <a:ext uri="{FF2B5EF4-FFF2-40B4-BE49-F238E27FC236}">
                  <a16:creationId xmlns:a16="http://schemas.microsoft.com/office/drawing/2014/main" xmlns="" id="{14570FC2-DA0B-4B29-90DE-DABCF27BC11F}"/>
                </a:ext>
              </a:extLst>
            </p:cNvPr>
            <p:cNvCxnSpPr/>
            <p:nvPr/>
          </p:nvCxnSpPr>
          <p:spPr>
            <a:xfrm>
              <a:off x="9064525" y="4811697"/>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9">
              <a:extLst>
                <a:ext uri="{FF2B5EF4-FFF2-40B4-BE49-F238E27FC236}">
                  <a16:creationId xmlns:a16="http://schemas.microsoft.com/office/drawing/2014/main" xmlns="" id="{F246941D-2C1E-4950-8571-06BA6A8CF91D}"/>
                </a:ext>
              </a:extLst>
            </p:cNvPr>
            <p:cNvSpPr>
              <a:spLocks noEditPoints="1"/>
            </p:cNvSpPr>
            <p:nvPr/>
          </p:nvSpPr>
          <p:spPr bwMode="auto">
            <a:xfrm>
              <a:off x="8138866" y="4467163"/>
              <a:ext cx="377552" cy="706823"/>
            </a:xfrm>
            <a:custGeom>
              <a:avLst/>
              <a:gdLst>
                <a:gd name="T0" fmla="*/ 225 w 450"/>
                <a:gd name="T1" fmla="*/ 700 h 800"/>
                <a:gd name="T2" fmla="*/ 275 w 450"/>
                <a:gd name="T3" fmla="*/ 650 h 800"/>
                <a:gd name="T4" fmla="*/ 225 w 450"/>
                <a:gd name="T5" fmla="*/ 600 h 800"/>
                <a:gd name="T6" fmla="*/ 175 w 450"/>
                <a:gd name="T7" fmla="*/ 650 h 800"/>
                <a:gd name="T8" fmla="*/ 225 w 450"/>
                <a:gd name="T9" fmla="*/ 700 h 800"/>
                <a:gd name="T10" fmla="*/ 350 w 450"/>
                <a:gd name="T11" fmla="*/ 0 h 800"/>
                <a:gd name="T12" fmla="*/ 100 w 450"/>
                <a:gd name="T13" fmla="*/ 0 h 800"/>
                <a:gd name="T14" fmla="*/ 0 w 450"/>
                <a:gd name="T15" fmla="*/ 100 h 800"/>
                <a:gd name="T16" fmla="*/ 0 w 450"/>
                <a:gd name="T17" fmla="*/ 700 h 800"/>
                <a:gd name="T18" fmla="*/ 100 w 450"/>
                <a:gd name="T19" fmla="*/ 800 h 800"/>
                <a:gd name="T20" fmla="*/ 350 w 450"/>
                <a:gd name="T21" fmla="*/ 800 h 800"/>
                <a:gd name="T22" fmla="*/ 450 w 450"/>
                <a:gd name="T23" fmla="*/ 700 h 800"/>
                <a:gd name="T24" fmla="*/ 450 w 450"/>
                <a:gd name="T25" fmla="*/ 100 h 800"/>
                <a:gd name="T26" fmla="*/ 350 w 450"/>
                <a:gd name="T27" fmla="*/ 0 h 800"/>
                <a:gd name="T28" fmla="*/ 400 w 450"/>
                <a:gd name="T29" fmla="*/ 700 h 800"/>
                <a:gd name="T30" fmla="*/ 350 w 450"/>
                <a:gd name="T31" fmla="*/ 750 h 800"/>
                <a:gd name="T32" fmla="*/ 100 w 450"/>
                <a:gd name="T33" fmla="*/ 750 h 800"/>
                <a:gd name="T34" fmla="*/ 50 w 450"/>
                <a:gd name="T35" fmla="*/ 700 h 800"/>
                <a:gd name="T36" fmla="*/ 50 w 450"/>
                <a:gd name="T37" fmla="*/ 550 h 800"/>
                <a:gd name="T38" fmla="*/ 400 w 450"/>
                <a:gd name="T39" fmla="*/ 550 h 800"/>
                <a:gd name="T40" fmla="*/ 400 w 450"/>
                <a:gd name="T41" fmla="*/ 700 h 800"/>
                <a:gd name="T42" fmla="*/ 400 w 450"/>
                <a:gd name="T43" fmla="*/ 500 h 800"/>
                <a:gd name="T44" fmla="*/ 50 w 450"/>
                <a:gd name="T45" fmla="*/ 500 h 800"/>
                <a:gd name="T46" fmla="*/ 50 w 450"/>
                <a:gd name="T47" fmla="*/ 175 h 800"/>
                <a:gd name="T48" fmla="*/ 400 w 450"/>
                <a:gd name="T49" fmla="*/ 175 h 800"/>
                <a:gd name="T50" fmla="*/ 400 w 450"/>
                <a:gd name="T51" fmla="*/ 500 h 800"/>
                <a:gd name="T52" fmla="*/ 400 w 450"/>
                <a:gd name="T53" fmla="*/ 125 h 800"/>
                <a:gd name="T54" fmla="*/ 50 w 450"/>
                <a:gd name="T55" fmla="*/ 125 h 800"/>
                <a:gd name="T56" fmla="*/ 50 w 450"/>
                <a:gd name="T57" fmla="*/ 100 h 800"/>
                <a:gd name="T58" fmla="*/ 100 w 450"/>
                <a:gd name="T59" fmla="*/ 50 h 800"/>
                <a:gd name="T60" fmla="*/ 350 w 450"/>
                <a:gd name="T61" fmla="*/ 50 h 800"/>
                <a:gd name="T62" fmla="*/ 400 w 450"/>
                <a:gd name="T63" fmla="*/ 100 h 800"/>
                <a:gd name="T64" fmla="*/ 400 w 450"/>
                <a:gd name="T65" fmla="*/ 12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0" h="800">
                  <a:moveTo>
                    <a:pt x="225" y="700"/>
                  </a:moveTo>
                  <a:cubicBezTo>
                    <a:pt x="253" y="700"/>
                    <a:pt x="275" y="678"/>
                    <a:pt x="275" y="650"/>
                  </a:cubicBezTo>
                  <a:cubicBezTo>
                    <a:pt x="275" y="622"/>
                    <a:pt x="253" y="600"/>
                    <a:pt x="225" y="600"/>
                  </a:cubicBezTo>
                  <a:cubicBezTo>
                    <a:pt x="197" y="600"/>
                    <a:pt x="175" y="622"/>
                    <a:pt x="175" y="650"/>
                  </a:cubicBezTo>
                  <a:cubicBezTo>
                    <a:pt x="175" y="678"/>
                    <a:pt x="197" y="700"/>
                    <a:pt x="225" y="700"/>
                  </a:cubicBezTo>
                  <a:close/>
                  <a:moveTo>
                    <a:pt x="350" y="0"/>
                  </a:moveTo>
                  <a:cubicBezTo>
                    <a:pt x="100" y="0"/>
                    <a:pt x="100" y="0"/>
                    <a:pt x="100" y="0"/>
                  </a:cubicBezTo>
                  <a:cubicBezTo>
                    <a:pt x="45" y="0"/>
                    <a:pt x="0" y="45"/>
                    <a:pt x="0" y="100"/>
                  </a:cubicBezTo>
                  <a:cubicBezTo>
                    <a:pt x="0" y="700"/>
                    <a:pt x="0" y="700"/>
                    <a:pt x="0" y="700"/>
                  </a:cubicBezTo>
                  <a:cubicBezTo>
                    <a:pt x="0" y="755"/>
                    <a:pt x="45" y="800"/>
                    <a:pt x="100" y="800"/>
                  </a:cubicBezTo>
                  <a:cubicBezTo>
                    <a:pt x="350" y="800"/>
                    <a:pt x="350" y="800"/>
                    <a:pt x="350" y="800"/>
                  </a:cubicBezTo>
                  <a:cubicBezTo>
                    <a:pt x="405" y="800"/>
                    <a:pt x="450" y="755"/>
                    <a:pt x="450" y="700"/>
                  </a:cubicBezTo>
                  <a:cubicBezTo>
                    <a:pt x="450" y="100"/>
                    <a:pt x="450" y="100"/>
                    <a:pt x="450" y="100"/>
                  </a:cubicBezTo>
                  <a:cubicBezTo>
                    <a:pt x="450" y="45"/>
                    <a:pt x="405" y="0"/>
                    <a:pt x="350" y="0"/>
                  </a:cubicBezTo>
                  <a:close/>
                  <a:moveTo>
                    <a:pt x="400" y="700"/>
                  </a:moveTo>
                  <a:cubicBezTo>
                    <a:pt x="400" y="728"/>
                    <a:pt x="378" y="750"/>
                    <a:pt x="350" y="750"/>
                  </a:cubicBezTo>
                  <a:cubicBezTo>
                    <a:pt x="100" y="750"/>
                    <a:pt x="100" y="750"/>
                    <a:pt x="100" y="750"/>
                  </a:cubicBezTo>
                  <a:cubicBezTo>
                    <a:pt x="72" y="750"/>
                    <a:pt x="50" y="728"/>
                    <a:pt x="50" y="700"/>
                  </a:cubicBezTo>
                  <a:cubicBezTo>
                    <a:pt x="50" y="550"/>
                    <a:pt x="50" y="550"/>
                    <a:pt x="50" y="550"/>
                  </a:cubicBezTo>
                  <a:cubicBezTo>
                    <a:pt x="400" y="550"/>
                    <a:pt x="400" y="550"/>
                    <a:pt x="400" y="550"/>
                  </a:cubicBezTo>
                  <a:lnTo>
                    <a:pt x="400" y="700"/>
                  </a:lnTo>
                  <a:close/>
                  <a:moveTo>
                    <a:pt x="400" y="500"/>
                  </a:moveTo>
                  <a:cubicBezTo>
                    <a:pt x="50" y="500"/>
                    <a:pt x="50" y="500"/>
                    <a:pt x="50" y="500"/>
                  </a:cubicBezTo>
                  <a:cubicBezTo>
                    <a:pt x="50" y="175"/>
                    <a:pt x="50" y="175"/>
                    <a:pt x="50" y="175"/>
                  </a:cubicBezTo>
                  <a:cubicBezTo>
                    <a:pt x="400" y="175"/>
                    <a:pt x="400" y="175"/>
                    <a:pt x="400" y="175"/>
                  </a:cubicBezTo>
                  <a:lnTo>
                    <a:pt x="400" y="500"/>
                  </a:lnTo>
                  <a:close/>
                  <a:moveTo>
                    <a:pt x="400" y="125"/>
                  </a:moveTo>
                  <a:cubicBezTo>
                    <a:pt x="50" y="125"/>
                    <a:pt x="50" y="125"/>
                    <a:pt x="50" y="125"/>
                  </a:cubicBezTo>
                  <a:cubicBezTo>
                    <a:pt x="50" y="100"/>
                    <a:pt x="50" y="100"/>
                    <a:pt x="50" y="100"/>
                  </a:cubicBezTo>
                  <a:cubicBezTo>
                    <a:pt x="50" y="72"/>
                    <a:pt x="72" y="50"/>
                    <a:pt x="100" y="50"/>
                  </a:cubicBezTo>
                  <a:cubicBezTo>
                    <a:pt x="350" y="50"/>
                    <a:pt x="350" y="50"/>
                    <a:pt x="350" y="50"/>
                  </a:cubicBezTo>
                  <a:cubicBezTo>
                    <a:pt x="378" y="50"/>
                    <a:pt x="400" y="72"/>
                    <a:pt x="400" y="100"/>
                  </a:cubicBezTo>
                  <a:lnTo>
                    <a:pt x="400" y="12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8" name="圆角矩形 4">
            <a:extLst>
              <a:ext uri="{FF2B5EF4-FFF2-40B4-BE49-F238E27FC236}">
                <a16:creationId xmlns:a16="http://schemas.microsoft.com/office/drawing/2014/main" xmlns="" id="{5D937319-1BF9-4AE4-9163-F0309E01E1B8}"/>
              </a:ext>
            </a:extLst>
          </p:cNvPr>
          <p:cNvSpPr/>
          <p:nvPr/>
        </p:nvSpPr>
        <p:spPr>
          <a:xfrm>
            <a:off x="4811080" y="2058478"/>
            <a:ext cx="816746" cy="816746"/>
          </a:xfrm>
          <a:prstGeom prst="roundRect">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9" name="Rectangle 96">
            <a:extLst>
              <a:ext uri="{FF2B5EF4-FFF2-40B4-BE49-F238E27FC236}">
                <a16:creationId xmlns:a16="http://schemas.microsoft.com/office/drawing/2014/main" xmlns="" id="{97D00C0E-134C-4E9C-9126-C7DDC5712C9D}"/>
              </a:ext>
            </a:extLst>
          </p:cNvPr>
          <p:cNvSpPr/>
          <p:nvPr/>
        </p:nvSpPr>
        <p:spPr>
          <a:xfrm>
            <a:off x="5848675" y="2543234"/>
            <a:ext cx="2167246" cy="830997"/>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0" name="矩形 19">
            <a:extLst>
              <a:ext uri="{FF2B5EF4-FFF2-40B4-BE49-F238E27FC236}">
                <a16:creationId xmlns:a16="http://schemas.microsoft.com/office/drawing/2014/main" xmlns="" id="{9E0E49D5-90DE-4AC9-A0B6-13F9E7368F48}"/>
              </a:ext>
            </a:extLst>
          </p:cNvPr>
          <p:cNvSpPr/>
          <p:nvPr/>
        </p:nvSpPr>
        <p:spPr>
          <a:xfrm>
            <a:off x="5848674" y="2059615"/>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21" name="直接连接符 20">
            <a:extLst>
              <a:ext uri="{FF2B5EF4-FFF2-40B4-BE49-F238E27FC236}">
                <a16:creationId xmlns:a16="http://schemas.microsoft.com/office/drawing/2014/main" xmlns="" id="{26DAFF91-8481-44CD-9E32-211AA5160915}"/>
              </a:ext>
            </a:extLst>
          </p:cNvPr>
          <p:cNvCxnSpPr/>
          <p:nvPr/>
        </p:nvCxnSpPr>
        <p:spPr>
          <a:xfrm>
            <a:off x="5956335" y="2457973"/>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13">
            <a:extLst>
              <a:ext uri="{FF2B5EF4-FFF2-40B4-BE49-F238E27FC236}">
                <a16:creationId xmlns:a16="http://schemas.microsoft.com/office/drawing/2014/main" xmlns="" id="{10D6B317-A5FE-415A-83F7-B6C537CCF5D5}"/>
              </a:ext>
            </a:extLst>
          </p:cNvPr>
          <p:cNvSpPr>
            <a:spLocks noEditPoints="1"/>
          </p:cNvSpPr>
          <p:nvPr/>
        </p:nvSpPr>
        <p:spPr bwMode="auto">
          <a:xfrm>
            <a:off x="4957690" y="2258759"/>
            <a:ext cx="523525" cy="398427"/>
          </a:xfrm>
          <a:custGeom>
            <a:avLst/>
            <a:gdLst>
              <a:gd name="T0" fmla="*/ 0 w 715"/>
              <a:gd name="T1" fmla="*/ 424 h 514"/>
              <a:gd name="T2" fmla="*/ 0 w 715"/>
              <a:gd name="T3" fmla="*/ 90 h 514"/>
              <a:gd name="T4" fmla="*/ 90 w 715"/>
              <a:gd name="T5" fmla="*/ 0 h 514"/>
              <a:gd name="T6" fmla="*/ 626 w 715"/>
              <a:gd name="T7" fmla="*/ 0 h 514"/>
              <a:gd name="T8" fmla="*/ 715 w 715"/>
              <a:gd name="T9" fmla="*/ 90 h 514"/>
              <a:gd name="T10" fmla="*/ 715 w 715"/>
              <a:gd name="T11" fmla="*/ 424 h 514"/>
              <a:gd name="T12" fmla="*/ 626 w 715"/>
              <a:gd name="T13" fmla="*/ 514 h 514"/>
              <a:gd name="T14" fmla="*/ 90 w 715"/>
              <a:gd name="T15" fmla="*/ 514 h 514"/>
              <a:gd name="T16" fmla="*/ 0 w 715"/>
              <a:gd name="T17" fmla="*/ 424 h 514"/>
              <a:gd name="T18" fmla="*/ 626 w 715"/>
              <a:gd name="T19" fmla="*/ 469 h 514"/>
              <a:gd name="T20" fmla="*/ 670 w 715"/>
              <a:gd name="T21" fmla="*/ 424 h 514"/>
              <a:gd name="T22" fmla="*/ 670 w 715"/>
              <a:gd name="T23" fmla="*/ 90 h 514"/>
              <a:gd name="T24" fmla="*/ 626 w 715"/>
              <a:gd name="T25" fmla="*/ 45 h 514"/>
              <a:gd name="T26" fmla="*/ 603 w 715"/>
              <a:gd name="T27" fmla="*/ 45 h 514"/>
              <a:gd name="T28" fmla="*/ 603 w 715"/>
              <a:gd name="T29" fmla="*/ 469 h 514"/>
              <a:gd name="T30" fmla="*/ 626 w 715"/>
              <a:gd name="T31" fmla="*/ 469 h 514"/>
              <a:gd name="T32" fmla="*/ 559 w 715"/>
              <a:gd name="T33" fmla="*/ 469 h 514"/>
              <a:gd name="T34" fmla="*/ 559 w 715"/>
              <a:gd name="T35" fmla="*/ 45 h 514"/>
              <a:gd name="T36" fmla="*/ 201 w 715"/>
              <a:gd name="T37" fmla="*/ 45 h 514"/>
              <a:gd name="T38" fmla="*/ 201 w 715"/>
              <a:gd name="T39" fmla="*/ 469 h 514"/>
              <a:gd name="T40" fmla="*/ 559 w 715"/>
              <a:gd name="T41" fmla="*/ 469 h 514"/>
              <a:gd name="T42" fmla="*/ 157 w 715"/>
              <a:gd name="T43" fmla="*/ 469 h 514"/>
              <a:gd name="T44" fmla="*/ 157 w 715"/>
              <a:gd name="T45" fmla="*/ 45 h 514"/>
              <a:gd name="T46" fmla="*/ 90 w 715"/>
              <a:gd name="T47" fmla="*/ 45 h 514"/>
              <a:gd name="T48" fmla="*/ 45 w 715"/>
              <a:gd name="T49" fmla="*/ 90 h 514"/>
              <a:gd name="T50" fmla="*/ 45 w 715"/>
              <a:gd name="T51" fmla="*/ 424 h 514"/>
              <a:gd name="T52" fmla="*/ 90 w 715"/>
              <a:gd name="T53" fmla="*/ 469 h 514"/>
              <a:gd name="T54" fmla="*/ 157 w 715"/>
              <a:gd name="T55" fmla="*/ 469 h 514"/>
              <a:gd name="T56" fmla="*/ 67 w 715"/>
              <a:gd name="T57" fmla="*/ 257 h 514"/>
              <a:gd name="T58" fmla="*/ 101 w 715"/>
              <a:gd name="T59" fmla="*/ 224 h 514"/>
              <a:gd name="T60" fmla="*/ 134 w 715"/>
              <a:gd name="T61" fmla="*/ 257 h 514"/>
              <a:gd name="T62" fmla="*/ 101 w 715"/>
              <a:gd name="T63" fmla="*/ 290 h 514"/>
              <a:gd name="T64" fmla="*/ 67 w 715"/>
              <a:gd name="T65" fmla="*/ 257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514">
                <a:moveTo>
                  <a:pt x="0" y="424"/>
                </a:moveTo>
                <a:cubicBezTo>
                  <a:pt x="0" y="90"/>
                  <a:pt x="0" y="90"/>
                  <a:pt x="0" y="90"/>
                </a:cubicBezTo>
                <a:cubicBezTo>
                  <a:pt x="0" y="40"/>
                  <a:pt x="40" y="0"/>
                  <a:pt x="90" y="0"/>
                </a:cubicBezTo>
                <a:cubicBezTo>
                  <a:pt x="626" y="0"/>
                  <a:pt x="626" y="0"/>
                  <a:pt x="626" y="0"/>
                </a:cubicBezTo>
                <a:cubicBezTo>
                  <a:pt x="675" y="0"/>
                  <a:pt x="715" y="40"/>
                  <a:pt x="715" y="90"/>
                </a:cubicBezTo>
                <a:cubicBezTo>
                  <a:pt x="715" y="424"/>
                  <a:pt x="715" y="424"/>
                  <a:pt x="715" y="424"/>
                </a:cubicBezTo>
                <a:cubicBezTo>
                  <a:pt x="715" y="474"/>
                  <a:pt x="675" y="514"/>
                  <a:pt x="626" y="514"/>
                </a:cubicBezTo>
                <a:cubicBezTo>
                  <a:pt x="90" y="514"/>
                  <a:pt x="90" y="514"/>
                  <a:pt x="90" y="514"/>
                </a:cubicBezTo>
                <a:cubicBezTo>
                  <a:pt x="40" y="514"/>
                  <a:pt x="0" y="474"/>
                  <a:pt x="0" y="424"/>
                </a:cubicBezTo>
                <a:close/>
                <a:moveTo>
                  <a:pt x="626" y="469"/>
                </a:moveTo>
                <a:cubicBezTo>
                  <a:pt x="650" y="469"/>
                  <a:pt x="670" y="449"/>
                  <a:pt x="670" y="424"/>
                </a:cubicBezTo>
                <a:cubicBezTo>
                  <a:pt x="670" y="90"/>
                  <a:pt x="670" y="90"/>
                  <a:pt x="670" y="90"/>
                </a:cubicBezTo>
                <a:cubicBezTo>
                  <a:pt x="670" y="65"/>
                  <a:pt x="650" y="45"/>
                  <a:pt x="626" y="45"/>
                </a:cubicBezTo>
                <a:cubicBezTo>
                  <a:pt x="603" y="45"/>
                  <a:pt x="603" y="45"/>
                  <a:pt x="603" y="45"/>
                </a:cubicBezTo>
                <a:cubicBezTo>
                  <a:pt x="603" y="469"/>
                  <a:pt x="603" y="469"/>
                  <a:pt x="603" y="469"/>
                </a:cubicBezTo>
                <a:lnTo>
                  <a:pt x="626" y="469"/>
                </a:lnTo>
                <a:close/>
                <a:moveTo>
                  <a:pt x="559" y="469"/>
                </a:moveTo>
                <a:cubicBezTo>
                  <a:pt x="559" y="45"/>
                  <a:pt x="559" y="45"/>
                  <a:pt x="559" y="45"/>
                </a:cubicBezTo>
                <a:cubicBezTo>
                  <a:pt x="201" y="45"/>
                  <a:pt x="201" y="45"/>
                  <a:pt x="201" y="45"/>
                </a:cubicBezTo>
                <a:cubicBezTo>
                  <a:pt x="201" y="469"/>
                  <a:pt x="201" y="469"/>
                  <a:pt x="201" y="469"/>
                </a:cubicBezTo>
                <a:lnTo>
                  <a:pt x="559" y="469"/>
                </a:lnTo>
                <a:close/>
                <a:moveTo>
                  <a:pt x="157" y="469"/>
                </a:moveTo>
                <a:cubicBezTo>
                  <a:pt x="157" y="45"/>
                  <a:pt x="157" y="45"/>
                  <a:pt x="157" y="45"/>
                </a:cubicBezTo>
                <a:cubicBezTo>
                  <a:pt x="90" y="45"/>
                  <a:pt x="90" y="45"/>
                  <a:pt x="90" y="45"/>
                </a:cubicBezTo>
                <a:cubicBezTo>
                  <a:pt x="65" y="45"/>
                  <a:pt x="45" y="65"/>
                  <a:pt x="45" y="90"/>
                </a:cubicBezTo>
                <a:cubicBezTo>
                  <a:pt x="45" y="424"/>
                  <a:pt x="45" y="424"/>
                  <a:pt x="45" y="424"/>
                </a:cubicBezTo>
                <a:cubicBezTo>
                  <a:pt x="45" y="449"/>
                  <a:pt x="65" y="469"/>
                  <a:pt x="90" y="469"/>
                </a:cubicBezTo>
                <a:cubicBezTo>
                  <a:pt x="157" y="469"/>
                  <a:pt x="157" y="469"/>
                  <a:pt x="157" y="469"/>
                </a:cubicBezTo>
                <a:close/>
                <a:moveTo>
                  <a:pt x="67" y="257"/>
                </a:moveTo>
                <a:cubicBezTo>
                  <a:pt x="67" y="239"/>
                  <a:pt x="82" y="224"/>
                  <a:pt x="101" y="224"/>
                </a:cubicBezTo>
                <a:cubicBezTo>
                  <a:pt x="119" y="224"/>
                  <a:pt x="134" y="239"/>
                  <a:pt x="134" y="257"/>
                </a:cubicBezTo>
                <a:cubicBezTo>
                  <a:pt x="134" y="275"/>
                  <a:pt x="119" y="290"/>
                  <a:pt x="101" y="290"/>
                </a:cubicBezTo>
                <a:cubicBezTo>
                  <a:pt x="82" y="290"/>
                  <a:pt x="67" y="275"/>
                  <a:pt x="67" y="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23" name="组合 22">
            <a:extLst>
              <a:ext uri="{FF2B5EF4-FFF2-40B4-BE49-F238E27FC236}">
                <a16:creationId xmlns:a16="http://schemas.microsoft.com/office/drawing/2014/main" xmlns="" id="{BCCE78D7-4767-439F-B19D-D8FE9623DDBA}"/>
              </a:ext>
            </a:extLst>
          </p:cNvPr>
          <p:cNvGrpSpPr/>
          <p:nvPr/>
        </p:nvGrpSpPr>
        <p:grpSpPr>
          <a:xfrm rot="13875926">
            <a:off x="616372" y="1568523"/>
            <a:ext cx="3698766" cy="3623767"/>
            <a:chOff x="4695692" y="1712611"/>
            <a:chExt cx="2576204" cy="2523967"/>
          </a:xfrm>
        </p:grpSpPr>
        <p:sp>
          <p:nvSpPr>
            <p:cNvPr id="24" name="椭圆形标注 28">
              <a:extLst>
                <a:ext uri="{FF2B5EF4-FFF2-40B4-BE49-F238E27FC236}">
                  <a16:creationId xmlns:a16="http://schemas.microsoft.com/office/drawing/2014/main" xmlns="" id="{9BCF1F0C-F26A-40F3-A132-2BE932BEF290}"/>
                </a:ext>
              </a:extLst>
            </p:cNvPr>
            <p:cNvSpPr/>
            <p:nvPr/>
          </p:nvSpPr>
          <p:spPr>
            <a:xfrm rot="2700000">
              <a:off x="4721810" y="1686493"/>
              <a:ext cx="2523967" cy="2576204"/>
            </a:xfrm>
            <a:prstGeom prst="wedgeEllipseCallout">
              <a:avLst>
                <a:gd name="adj1" fmla="val -75030"/>
                <a:gd name="adj2" fmla="val 11147"/>
              </a:avLst>
            </a:prstGeom>
            <a:solidFill>
              <a:srgbClr val="48CAD8">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25" name="组合 24">
              <a:extLst>
                <a:ext uri="{FF2B5EF4-FFF2-40B4-BE49-F238E27FC236}">
                  <a16:creationId xmlns:a16="http://schemas.microsoft.com/office/drawing/2014/main" xmlns="" id="{14ADE8A1-5EE9-4FF1-A01F-8A04A64B825A}"/>
                </a:ext>
              </a:extLst>
            </p:cNvPr>
            <p:cNvGrpSpPr/>
            <p:nvPr/>
          </p:nvGrpSpPr>
          <p:grpSpPr>
            <a:xfrm rot="1800000">
              <a:off x="4953908" y="1969062"/>
              <a:ext cx="2059769" cy="2003987"/>
              <a:chOff x="6829305" y="2189654"/>
              <a:chExt cx="4286370" cy="4170287"/>
            </a:xfrm>
          </p:grpSpPr>
          <p:grpSp>
            <p:nvGrpSpPr>
              <p:cNvPr id="26" name="Group 6">
                <a:extLst>
                  <a:ext uri="{FF2B5EF4-FFF2-40B4-BE49-F238E27FC236}">
                    <a16:creationId xmlns:a16="http://schemas.microsoft.com/office/drawing/2014/main" xmlns="" id="{AEB6FD33-6B3F-46B7-AF58-AAA00D823524}"/>
                  </a:ext>
                </a:extLst>
              </p:cNvPr>
              <p:cNvGrpSpPr>
                <a:grpSpLocks noChangeAspect="1"/>
              </p:cNvGrpSpPr>
              <p:nvPr/>
            </p:nvGrpSpPr>
            <p:grpSpPr bwMode="auto">
              <a:xfrm>
                <a:off x="7056033" y="2350510"/>
                <a:ext cx="3832914" cy="3832915"/>
                <a:chOff x="4953000" y="0"/>
                <a:chExt cx="288" cy="288"/>
              </a:xfrm>
            </p:grpSpPr>
            <p:sp>
              <p:nvSpPr>
                <p:cNvPr id="116" name="Oval 7">
                  <a:extLst>
                    <a:ext uri="{FF2B5EF4-FFF2-40B4-BE49-F238E27FC236}">
                      <a16:creationId xmlns:a16="http://schemas.microsoft.com/office/drawing/2014/main" xmlns="" id="{5C79CC00-8228-43CE-A555-C387FC9AFE91}"/>
                    </a:ext>
                  </a:extLst>
                </p:cNvPr>
                <p:cNvSpPr>
                  <a:spLocks noChangeAspect="1" noChangeArrowheads="1"/>
                </p:cNvSpPr>
                <p:nvPr/>
              </p:nvSpPr>
              <p:spPr bwMode="auto">
                <a:xfrm>
                  <a:off x="4953000" y="0"/>
                  <a:ext cx="288" cy="288"/>
                </a:xfrm>
                <a:prstGeom prst="ellipse">
                  <a:avLst/>
                </a:prstGeom>
                <a:solidFill>
                  <a:srgbClr val="FFFFFF"/>
                </a:solidFill>
                <a:ln>
                  <a:noFill/>
                </a:ln>
                <a:extLst>
                  <a:ext uri="{91240B29-F687-4F45-9708-019B960494DF}">
                    <a14:hiddenLine xmlns:a14="http://schemas.microsoft.com/office/drawing/2010/main" w="0">
                      <a:solidFill>
                        <a:srgbClr val="FFFFFF"/>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7" name="Freeform 8">
                  <a:extLst>
                    <a:ext uri="{FF2B5EF4-FFF2-40B4-BE49-F238E27FC236}">
                      <a16:creationId xmlns:a16="http://schemas.microsoft.com/office/drawing/2014/main" xmlns="" id="{8D039930-333C-4BCF-8F42-40AD0832F71C}"/>
                    </a:ext>
                  </a:extLst>
                </p:cNvPr>
                <p:cNvSpPr>
                  <a:spLocks noChangeAspect="1"/>
                </p:cNvSpPr>
                <p:nvPr/>
              </p:nvSpPr>
              <p:spPr bwMode="auto">
                <a:xfrm>
                  <a:off x="4953105" y="7"/>
                  <a:ext cx="178" cy="275"/>
                </a:xfrm>
                <a:custGeom>
                  <a:avLst/>
                  <a:gdLst>
                    <a:gd name="T0" fmla="*/ 351 w 1065"/>
                    <a:gd name="T1" fmla="*/ 1042 h 1649"/>
                    <a:gd name="T2" fmla="*/ 621 w 1065"/>
                    <a:gd name="T3" fmla="*/ 925 h 1649"/>
                    <a:gd name="T4" fmla="*/ 535 w 1065"/>
                    <a:gd name="T5" fmla="*/ 907 h 1649"/>
                    <a:gd name="T6" fmla="*/ 554 w 1065"/>
                    <a:gd name="T7" fmla="*/ 796 h 1649"/>
                    <a:gd name="T8" fmla="*/ 517 w 1065"/>
                    <a:gd name="T9" fmla="*/ 870 h 1649"/>
                    <a:gd name="T10" fmla="*/ 474 w 1065"/>
                    <a:gd name="T11" fmla="*/ 919 h 1649"/>
                    <a:gd name="T12" fmla="*/ 498 w 1065"/>
                    <a:gd name="T13" fmla="*/ 980 h 1649"/>
                    <a:gd name="T14" fmla="*/ 412 w 1065"/>
                    <a:gd name="T15" fmla="*/ 968 h 1649"/>
                    <a:gd name="T16" fmla="*/ 345 w 1065"/>
                    <a:gd name="T17" fmla="*/ 925 h 1649"/>
                    <a:gd name="T18" fmla="*/ 240 w 1065"/>
                    <a:gd name="T19" fmla="*/ 974 h 1649"/>
                    <a:gd name="T20" fmla="*/ 136 w 1065"/>
                    <a:gd name="T21" fmla="*/ 931 h 1649"/>
                    <a:gd name="T22" fmla="*/ 191 w 1065"/>
                    <a:gd name="T23" fmla="*/ 839 h 1649"/>
                    <a:gd name="T24" fmla="*/ 314 w 1065"/>
                    <a:gd name="T25" fmla="*/ 717 h 1649"/>
                    <a:gd name="T26" fmla="*/ 369 w 1065"/>
                    <a:gd name="T27" fmla="*/ 680 h 1649"/>
                    <a:gd name="T28" fmla="*/ 351 w 1065"/>
                    <a:gd name="T29" fmla="*/ 613 h 1649"/>
                    <a:gd name="T30" fmla="*/ 345 w 1065"/>
                    <a:gd name="T31" fmla="*/ 674 h 1649"/>
                    <a:gd name="T32" fmla="*/ 289 w 1065"/>
                    <a:gd name="T33" fmla="*/ 686 h 1649"/>
                    <a:gd name="T34" fmla="*/ 289 w 1065"/>
                    <a:gd name="T35" fmla="*/ 619 h 1649"/>
                    <a:gd name="T36" fmla="*/ 400 w 1065"/>
                    <a:gd name="T37" fmla="*/ 502 h 1649"/>
                    <a:gd name="T38" fmla="*/ 394 w 1065"/>
                    <a:gd name="T39" fmla="*/ 564 h 1649"/>
                    <a:gd name="T40" fmla="*/ 437 w 1065"/>
                    <a:gd name="T41" fmla="*/ 558 h 1649"/>
                    <a:gd name="T42" fmla="*/ 455 w 1065"/>
                    <a:gd name="T43" fmla="*/ 490 h 1649"/>
                    <a:gd name="T44" fmla="*/ 486 w 1065"/>
                    <a:gd name="T45" fmla="*/ 398 h 1649"/>
                    <a:gd name="T46" fmla="*/ 517 w 1065"/>
                    <a:gd name="T47" fmla="*/ 361 h 1649"/>
                    <a:gd name="T48" fmla="*/ 474 w 1065"/>
                    <a:gd name="T49" fmla="*/ 312 h 1649"/>
                    <a:gd name="T50" fmla="*/ 406 w 1065"/>
                    <a:gd name="T51" fmla="*/ 239 h 1649"/>
                    <a:gd name="T52" fmla="*/ 376 w 1065"/>
                    <a:gd name="T53" fmla="*/ 122 h 1649"/>
                    <a:gd name="T54" fmla="*/ 154 w 1065"/>
                    <a:gd name="T55" fmla="*/ 55 h 1649"/>
                    <a:gd name="T56" fmla="*/ 203 w 1065"/>
                    <a:gd name="T57" fmla="*/ 12 h 1649"/>
                    <a:gd name="T58" fmla="*/ 388 w 1065"/>
                    <a:gd name="T59" fmla="*/ 6 h 1649"/>
                    <a:gd name="T60" fmla="*/ 363 w 1065"/>
                    <a:gd name="T61" fmla="*/ 31 h 1649"/>
                    <a:gd name="T62" fmla="*/ 572 w 1065"/>
                    <a:gd name="T63" fmla="*/ 49 h 1649"/>
                    <a:gd name="T64" fmla="*/ 732 w 1065"/>
                    <a:gd name="T65" fmla="*/ 122 h 1649"/>
                    <a:gd name="T66" fmla="*/ 837 w 1065"/>
                    <a:gd name="T67" fmla="*/ 202 h 1649"/>
                    <a:gd name="T68" fmla="*/ 960 w 1065"/>
                    <a:gd name="T69" fmla="*/ 355 h 1649"/>
                    <a:gd name="T70" fmla="*/ 1033 w 1065"/>
                    <a:gd name="T71" fmla="*/ 496 h 1649"/>
                    <a:gd name="T72" fmla="*/ 1052 w 1065"/>
                    <a:gd name="T73" fmla="*/ 607 h 1649"/>
                    <a:gd name="T74" fmla="*/ 1052 w 1065"/>
                    <a:gd name="T75" fmla="*/ 760 h 1649"/>
                    <a:gd name="T76" fmla="*/ 978 w 1065"/>
                    <a:gd name="T77" fmla="*/ 803 h 1649"/>
                    <a:gd name="T78" fmla="*/ 751 w 1065"/>
                    <a:gd name="T79" fmla="*/ 925 h 1649"/>
                    <a:gd name="T80" fmla="*/ 843 w 1065"/>
                    <a:gd name="T81" fmla="*/ 944 h 1649"/>
                    <a:gd name="T82" fmla="*/ 788 w 1065"/>
                    <a:gd name="T83" fmla="*/ 1146 h 1649"/>
                    <a:gd name="T84" fmla="*/ 824 w 1065"/>
                    <a:gd name="T85" fmla="*/ 1152 h 1649"/>
                    <a:gd name="T86" fmla="*/ 849 w 1065"/>
                    <a:gd name="T87" fmla="*/ 1225 h 1649"/>
                    <a:gd name="T88" fmla="*/ 671 w 1065"/>
                    <a:gd name="T89" fmla="*/ 1532 h 1649"/>
                    <a:gd name="T90" fmla="*/ 609 w 1065"/>
                    <a:gd name="T91" fmla="*/ 1599 h 1649"/>
                    <a:gd name="T92" fmla="*/ 406 w 1065"/>
                    <a:gd name="T93" fmla="*/ 1599 h 1649"/>
                    <a:gd name="T94" fmla="*/ 369 w 1065"/>
                    <a:gd name="T95" fmla="*/ 1421 h 1649"/>
                    <a:gd name="T96" fmla="*/ 197 w 1065"/>
                    <a:gd name="T97" fmla="*/ 1409 h 1649"/>
                    <a:gd name="T98" fmla="*/ 19 w 1065"/>
                    <a:gd name="T99" fmla="*/ 1213 h 1649"/>
                    <a:gd name="T100" fmla="*/ 160 w 1065"/>
                    <a:gd name="T101" fmla="*/ 1029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65" h="1649">
                      <a:moveTo>
                        <a:pt x="160" y="1029"/>
                      </a:moveTo>
                      <a:lnTo>
                        <a:pt x="173" y="1035"/>
                      </a:lnTo>
                      <a:lnTo>
                        <a:pt x="345" y="1005"/>
                      </a:lnTo>
                      <a:lnTo>
                        <a:pt x="351" y="1042"/>
                      </a:lnTo>
                      <a:lnTo>
                        <a:pt x="468" y="1060"/>
                      </a:lnTo>
                      <a:lnTo>
                        <a:pt x="474" y="1048"/>
                      </a:lnTo>
                      <a:lnTo>
                        <a:pt x="621" y="993"/>
                      </a:lnTo>
                      <a:lnTo>
                        <a:pt x="621" y="925"/>
                      </a:lnTo>
                      <a:lnTo>
                        <a:pt x="572" y="950"/>
                      </a:lnTo>
                      <a:lnTo>
                        <a:pt x="542" y="956"/>
                      </a:lnTo>
                      <a:lnTo>
                        <a:pt x="523" y="931"/>
                      </a:lnTo>
                      <a:lnTo>
                        <a:pt x="535" y="907"/>
                      </a:lnTo>
                      <a:lnTo>
                        <a:pt x="628" y="833"/>
                      </a:lnTo>
                      <a:lnTo>
                        <a:pt x="578" y="796"/>
                      </a:lnTo>
                      <a:lnTo>
                        <a:pt x="572" y="772"/>
                      </a:lnTo>
                      <a:lnTo>
                        <a:pt x="554" y="796"/>
                      </a:lnTo>
                      <a:lnTo>
                        <a:pt x="578" y="815"/>
                      </a:lnTo>
                      <a:lnTo>
                        <a:pt x="560" y="821"/>
                      </a:lnTo>
                      <a:lnTo>
                        <a:pt x="535" y="809"/>
                      </a:lnTo>
                      <a:lnTo>
                        <a:pt x="517" y="870"/>
                      </a:lnTo>
                      <a:lnTo>
                        <a:pt x="529" y="901"/>
                      </a:lnTo>
                      <a:lnTo>
                        <a:pt x="498" y="907"/>
                      </a:lnTo>
                      <a:lnTo>
                        <a:pt x="492" y="925"/>
                      </a:lnTo>
                      <a:lnTo>
                        <a:pt x="474" y="919"/>
                      </a:lnTo>
                      <a:lnTo>
                        <a:pt x="480" y="937"/>
                      </a:lnTo>
                      <a:lnTo>
                        <a:pt x="474" y="950"/>
                      </a:lnTo>
                      <a:lnTo>
                        <a:pt x="498" y="974"/>
                      </a:lnTo>
                      <a:lnTo>
                        <a:pt x="498" y="980"/>
                      </a:lnTo>
                      <a:lnTo>
                        <a:pt x="363" y="888"/>
                      </a:lnTo>
                      <a:lnTo>
                        <a:pt x="363" y="907"/>
                      </a:lnTo>
                      <a:lnTo>
                        <a:pt x="431" y="968"/>
                      </a:lnTo>
                      <a:lnTo>
                        <a:pt x="412" y="968"/>
                      </a:lnTo>
                      <a:lnTo>
                        <a:pt x="412" y="980"/>
                      </a:lnTo>
                      <a:lnTo>
                        <a:pt x="400" y="986"/>
                      </a:lnTo>
                      <a:lnTo>
                        <a:pt x="400" y="962"/>
                      </a:lnTo>
                      <a:lnTo>
                        <a:pt x="345" y="925"/>
                      </a:lnTo>
                      <a:lnTo>
                        <a:pt x="326" y="919"/>
                      </a:lnTo>
                      <a:lnTo>
                        <a:pt x="265" y="944"/>
                      </a:lnTo>
                      <a:lnTo>
                        <a:pt x="265" y="956"/>
                      </a:lnTo>
                      <a:lnTo>
                        <a:pt x="240" y="974"/>
                      </a:lnTo>
                      <a:lnTo>
                        <a:pt x="222" y="1005"/>
                      </a:lnTo>
                      <a:lnTo>
                        <a:pt x="166" y="1023"/>
                      </a:lnTo>
                      <a:lnTo>
                        <a:pt x="130" y="1011"/>
                      </a:lnTo>
                      <a:lnTo>
                        <a:pt x="136" y="931"/>
                      </a:lnTo>
                      <a:lnTo>
                        <a:pt x="173" y="913"/>
                      </a:lnTo>
                      <a:lnTo>
                        <a:pt x="216" y="913"/>
                      </a:lnTo>
                      <a:lnTo>
                        <a:pt x="216" y="882"/>
                      </a:lnTo>
                      <a:lnTo>
                        <a:pt x="191" y="839"/>
                      </a:lnTo>
                      <a:lnTo>
                        <a:pt x="259" y="815"/>
                      </a:lnTo>
                      <a:lnTo>
                        <a:pt x="296" y="760"/>
                      </a:lnTo>
                      <a:lnTo>
                        <a:pt x="296" y="711"/>
                      </a:lnTo>
                      <a:lnTo>
                        <a:pt x="314" y="717"/>
                      </a:lnTo>
                      <a:lnTo>
                        <a:pt x="314" y="754"/>
                      </a:lnTo>
                      <a:lnTo>
                        <a:pt x="388" y="717"/>
                      </a:lnTo>
                      <a:lnTo>
                        <a:pt x="394" y="680"/>
                      </a:lnTo>
                      <a:lnTo>
                        <a:pt x="369" y="680"/>
                      </a:lnTo>
                      <a:lnTo>
                        <a:pt x="400" y="656"/>
                      </a:lnTo>
                      <a:lnTo>
                        <a:pt x="400" y="637"/>
                      </a:lnTo>
                      <a:lnTo>
                        <a:pt x="363" y="656"/>
                      </a:lnTo>
                      <a:lnTo>
                        <a:pt x="351" y="613"/>
                      </a:lnTo>
                      <a:lnTo>
                        <a:pt x="357" y="576"/>
                      </a:lnTo>
                      <a:lnTo>
                        <a:pt x="345" y="564"/>
                      </a:lnTo>
                      <a:lnTo>
                        <a:pt x="332" y="637"/>
                      </a:lnTo>
                      <a:lnTo>
                        <a:pt x="345" y="674"/>
                      </a:lnTo>
                      <a:lnTo>
                        <a:pt x="345" y="711"/>
                      </a:lnTo>
                      <a:lnTo>
                        <a:pt x="320" y="729"/>
                      </a:lnTo>
                      <a:lnTo>
                        <a:pt x="308" y="686"/>
                      </a:lnTo>
                      <a:lnTo>
                        <a:pt x="289" y="686"/>
                      </a:lnTo>
                      <a:lnTo>
                        <a:pt x="283" y="711"/>
                      </a:lnTo>
                      <a:lnTo>
                        <a:pt x="265" y="711"/>
                      </a:lnTo>
                      <a:lnTo>
                        <a:pt x="265" y="668"/>
                      </a:lnTo>
                      <a:lnTo>
                        <a:pt x="289" y="619"/>
                      </a:lnTo>
                      <a:lnTo>
                        <a:pt x="289" y="539"/>
                      </a:lnTo>
                      <a:lnTo>
                        <a:pt x="339" y="490"/>
                      </a:lnTo>
                      <a:lnTo>
                        <a:pt x="388" y="508"/>
                      </a:lnTo>
                      <a:lnTo>
                        <a:pt x="400" y="502"/>
                      </a:lnTo>
                      <a:lnTo>
                        <a:pt x="437" y="521"/>
                      </a:lnTo>
                      <a:lnTo>
                        <a:pt x="437" y="539"/>
                      </a:lnTo>
                      <a:lnTo>
                        <a:pt x="388" y="545"/>
                      </a:lnTo>
                      <a:lnTo>
                        <a:pt x="394" y="564"/>
                      </a:lnTo>
                      <a:lnTo>
                        <a:pt x="425" y="558"/>
                      </a:lnTo>
                      <a:lnTo>
                        <a:pt x="431" y="570"/>
                      </a:lnTo>
                      <a:lnTo>
                        <a:pt x="443" y="570"/>
                      </a:lnTo>
                      <a:lnTo>
                        <a:pt x="437" y="558"/>
                      </a:lnTo>
                      <a:lnTo>
                        <a:pt x="455" y="558"/>
                      </a:lnTo>
                      <a:lnTo>
                        <a:pt x="455" y="515"/>
                      </a:lnTo>
                      <a:lnTo>
                        <a:pt x="443" y="508"/>
                      </a:lnTo>
                      <a:lnTo>
                        <a:pt x="455" y="490"/>
                      </a:lnTo>
                      <a:lnTo>
                        <a:pt x="468" y="508"/>
                      </a:lnTo>
                      <a:lnTo>
                        <a:pt x="486" y="435"/>
                      </a:lnTo>
                      <a:lnTo>
                        <a:pt x="462" y="417"/>
                      </a:lnTo>
                      <a:lnTo>
                        <a:pt x="486" y="398"/>
                      </a:lnTo>
                      <a:lnTo>
                        <a:pt x="449" y="368"/>
                      </a:lnTo>
                      <a:lnTo>
                        <a:pt x="449" y="355"/>
                      </a:lnTo>
                      <a:lnTo>
                        <a:pt x="535" y="392"/>
                      </a:lnTo>
                      <a:lnTo>
                        <a:pt x="517" y="361"/>
                      </a:lnTo>
                      <a:lnTo>
                        <a:pt x="511" y="368"/>
                      </a:lnTo>
                      <a:lnTo>
                        <a:pt x="455" y="325"/>
                      </a:lnTo>
                      <a:lnTo>
                        <a:pt x="474" y="319"/>
                      </a:lnTo>
                      <a:lnTo>
                        <a:pt x="474" y="312"/>
                      </a:lnTo>
                      <a:lnTo>
                        <a:pt x="455" y="306"/>
                      </a:lnTo>
                      <a:lnTo>
                        <a:pt x="425" y="263"/>
                      </a:lnTo>
                      <a:lnTo>
                        <a:pt x="425" y="245"/>
                      </a:lnTo>
                      <a:lnTo>
                        <a:pt x="406" y="239"/>
                      </a:lnTo>
                      <a:lnTo>
                        <a:pt x="388" y="220"/>
                      </a:lnTo>
                      <a:lnTo>
                        <a:pt x="412" y="202"/>
                      </a:lnTo>
                      <a:lnTo>
                        <a:pt x="412" y="171"/>
                      </a:lnTo>
                      <a:lnTo>
                        <a:pt x="376" y="122"/>
                      </a:lnTo>
                      <a:lnTo>
                        <a:pt x="351" y="122"/>
                      </a:lnTo>
                      <a:lnTo>
                        <a:pt x="339" y="104"/>
                      </a:lnTo>
                      <a:lnTo>
                        <a:pt x="179" y="55"/>
                      </a:lnTo>
                      <a:lnTo>
                        <a:pt x="154" y="55"/>
                      </a:lnTo>
                      <a:lnTo>
                        <a:pt x="142" y="43"/>
                      </a:lnTo>
                      <a:lnTo>
                        <a:pt x="148" y="31"/>
                      </a:lnTo>
                      <a:lnTo>
                        <a:pt x="191" y="37"/>
                      </a:lnTo>
                      <a:lnTo>
                        <a:pt x="203" y="12"/>
                      </a:lnTo>
                      <a:lnTo>
                        <a:pt x="314" y="24"/>
                      </a:lnTo>
                      <a:lnTo>
                        <a:pt x="339" y="0"/>
                      </a:lnTo>
                      <a:lnTo>
                        <a:pt x="388" y="0"/>
                      </a:lnTo>
                      <a:lnTo>
                        <a:pt x="388" y="6"/>
                      </a:lnTo>
                      <a:lnTo>
                        <a:pt x="357" y="12"/>
                      </a:lnTo>
                      <a:lnTo>
                        <a:pt x="332" y="24"/>
                      </a:lnTo>
                      <a:lnTo>
                        <a:pt x="320" y="31"/>
                      </a:lnTo>
                      <a:lnTo>
                        <a:pt x="363" y="31"/>
                      </a:lnTo>
                      <a:lnTo>
                        <a:pt x="406" y="37"/>
                      </a:lnTo>
                      <a:lnTo>
                        <a:pt x="517" y="73"/>
                      </a:lnTo>
                      <a:lnTo>
                        <a:pt x="517" y="49"/>
                      </a:lnTo>
                      <a:lnTo>
                        <a:pt x="572" y="49"/>
                      </a:lnTo>
                      <a:lnTo>
                        <a:pt x="560" y="73"/>
                      </a:lnTo>
                      <a:lnTo>
                        <a:pt x="708" y="110"/>
                      </a:lnTo>
                      <a:lnTo>
                        <a:pt x="714" y="104"/>
                      </a:lnTo>
                      <a:lnTo>
                        <a:pt x="732" y="122"/>
                      </a:lnTo>
                      <a:lnTo>
                        <a:pt x="732" y="135"/>
                      </a:lnTo>
                      <a:lnTo>
                        <a:pt x="775" y="165"/>
                      </a:lnTo>
                      <a:lnTo>
                        <a:pt x="781" y="159"/>
                      </a:lnTo>
                      <a:lnTo>
                        <a:pt x="837" y="202"/>
                      </a:lnTo>
                      <a:lnTo>
                        <a:pt x="861" y="227"/>
                      </a:lnTo>
                      <a:lnTo>
                        <a:pt x="904" y="276"/>
                      </a:lnTo>
                      <a:lnTo>
                        <a:pt x="935" y="319"/>
                      </a:lnTo>
                      <a:lnTo>
                        <a:pt x="960" y="355"/>
                      </a:lnTo>
                      <a:lnTo>
                        <a:pt x="978" y="380"/>
                      </a:lnTo>
                      <a:lnTo>
                        <a:pt x="997" y="417"/>
                      </a:lnTo>
                      <a:lnTo>
                        <a:pt x="1015" y="453"/>
                      </a:lnTo>
                      <a:lnTo>
                        <a:pt x="1033" y="496"/>
                      </a:lnTo>
                      <a:lnTo>
                        <a:pt x="1058" y="558"/>
                      </a:lnTo>
                      <a:lnTo>
                        <a:pt x="1064" y="600"/>
                      </a:lnTo>
                      <a:lnTo>
                        <a:pt x="1052" y="600"/>
                      </a:lnTo>
                      <a:lnTo>
                        <a:pt x="1052" y="607"/>
                      </a:lnTo>
                      <a:lnTo>
                        <a:pt x="1021" y="582"/>
                      </a:lnTo>
                      <a:lnTo>
                        <a:pt x="1021" y="680"/>
                      </a:lnTo>
                      <a:lnTo>
                        <a:pt x="1033" y="741"/>
                      </a:lnTo>
                      <a:lnTo>
                        <a:pt x="1052" y="760"/>
                      </a:lnTo>
                      <a:lnTo>
                        <a:pt x="1058" y="815"/>
                      </a:lnTo>
                      <a:lnTo>
                        <a:pt x="1003" y="803"/>
                      </a:lnTo>
                      <a:lnTo>
                        <a:pt x="997" y="790"/>
                      </a:lnTo>
                      <a:lnTo>
                        <a:pt x="978" y="803"/>
                      </a:lnTo>
                      <a:lnTo>
                        <a:pt x="904" y="870"/>
                      </a:lnTo>
                      <a:lnTo>
                        <a:pt x="812" y="919"/>
                      </a:lnTo>
                      <a:lnTo>
                        <a:pt x="781" y="907"/>
                      </a:lnTo>
                      <a:lnTo>
                        <a:pt x="751" y="925"/>
                      </a:lnTo>
                      <a:lnTo>
                        <a:pt x="757" y="937"/>
                      </a:lnTo>
                      <a:lnTo>
                        <a:pt x="775" y="931"/>
                      </a:lnTo>
                      <a:lnTo>
                        <a:pt x="806" y="950"/>
                      </a:lnTo>
                      <a:lnTo>
                        <a:pt x="843" y="944"/>
                      </a:lnTo>
                      <a:lnTo>
                        <a:pt x="867" y="907"/>
                      </a:lnTo>
                      <a:lnTo>
                        <a:pt x="904" y="913"/>
                      </a:lnTo>
                      <a:lnTo>
                        <a:pt x="904" y="956"/>
                      </a:lnTo>
                      <a:lnTo>
                        <a:pt x="788" y="1146"/>
                      </a:lnTo>
                      <a:lnTo>
                        <a:pt x="628" y="1017"/>
                      </a:lnTo>
                      <a:lnTo>
                        <a:pt x="609" y="1029"/>
                      </a:lnTo>
                      <a:lnTo>
                        <a:pt x="757" y="1158"/>
                      </a:lnTo>
                      <a:lnTo>
                        <a:pt x="824" y="1152"/>
                      </a:lnTo>
                      <a:lnTo>
                        <a:pt x="831" y="1140"/>
                      </a:lnTo>
                      <a:lnTo>
                        <a:pt x="874" y="1091"/>
                      </a:lnTo>
                      <a:lnTo>
                        <a:pt x="880" y="1121"/>
                      </a:lnTo>
                      <a:lnTo>
                        <a:pt x="849" y="1225"/>
                      </a:lnTo>
                      <a:lnTo>
                        <a:pt x="806" y="1299"/>
                      </a:lnTo>
                      <a:lnTo>
                        <a:pt x="763" y="1372"/>
                      </a:lnTo>
                      <a:lnTo>
                        <a:pt x="763" y="1446"/>
                      </a:lnTo>
                      <a:lnTo>
                        <a:pt x="671" y="1532"/>
                      </a:lnTo>
                      <a:lnTo>
                        <a:pt x="652" y="1556"/>
                      </a:lnTo>
                      <a:lnTo>
                        <a:pt x="621" y="1581"/>
                      </a:lnTo>
                      <a:lnTo>
                        <a:pt x="634" y="1587"/>
                      </a:lnTo>
                      <a:lnTo>
                        <a:pt x="609" y="1599"/>
                      </a:lnTo>
                      <a:lnTo>
                        <a:pt x="572" y="1618"/>
                      </a:lnTo>
                      <a:lnTo>
                        <a:pt x="523" y="1636"/>
                      </a:lnTo>
                      <a:lnTo>
                        <a:pt x="480" y="1648"/>
                      </a:lnTo>
                      <a:lnTo>
                        <a:pt x="406" y="1599"/>
                      </a:lnTo>
                      <a:lnTo>
                        <a:pt x="425" y="1550"/>
                      </a:lnTo>
                      <a:lnTo>
                        <a:pt x="369" y="1495"/>
                      </a:lnTo>
                      <a:lnTo>
                        <a:pt x="388" y="1440"/>
                      </a:lnTo>
                      <a:lnTo>
                        <a:pt x="369" y="1421"/>
                      </a:lnTo>
                      <a:lnTo>
                        <a:pt x="339" y="1421"/>
                      </a:lnTo>
                      <a:lnTo>
                        <a:pt x="289" y="1397"/>
                      </a:lnTo>
                      <a:lnTo>
                        <a:pt x="216" y="1421"/>
                      </a:lnTo>
                      <a:lnTo>
                        <a:pt x="197" y="1409"/>
                      </a:lnTo>
                      <a:lnTo>
                        <a:pt x="130" y="1428"/>
                      </a:lnTo>
                      <a:lnTo>
                        <a:pt x="43" y="1379"/>
                      </a:lnTo>
                      <a:lnTo>
                        <a:pt x="0" y="1299"/>
                      </a:lnTo>
                      <a:lnTo>
                        <a:pt x="19" y="1213"/>
                      </a:lnTo>
                      <a:lnTo>
                        <a:pt x="0" y="1207"/>
                      </a:lnTo>
                      <a:lnTo>
                        <a:pt x="93" y="1127"/>
                      </a:lnTo>
                      <a:lnTo>
                        <a:pt x="160" y="1029"/>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8" name="Freeform 9">
                  <a:extLst>
                    <a:ext uri="{FF2B5EF4-FFF2-40B4-BE49-F238E27FC236}">
                      <a16:creationId xmlns:a16="http://schemas.microsoft.com/office/drawing/2014/main" xmlns="" id="{0085C619-F981-461E-9620-680A85E4BC4A}"/>
                    </a:ext>
                  </a:extLst>
                </p:cNvPr>
                <p:cNvSpPr>
                  <a:spLocks noChangeAspect="1"/>
                </p:cNvSpPr>
                <p:nvPr/>
              </p:nvSpPr>
              <p:spPr bwMode="auto">
                <a:xfrm>
                  <a:off x="4953240" y="230"/>
                  <a:ext cx="12" cy="18"/>
                </a:xfrm>
                <a:custGeom>
                  <a:avLst/>
                  <a:gdLst>
                    <a:gd name="T0" fmla="*/ 74 w 75"/>
                    <a:gd name="T1" fmla="*/ 18 h 111"/>
                    <a:gd name="T2" fmla="*/ 25 w 75"/>
                    <a:gd name="T3" fmla="*/ 85 h 111"/>
                    <a:gd name="T4" fmla="*/ 25 w 75"/>
                    <a:gd name="T5" fmla="*/ 85 h 111"/>
                    <a:gd name="T6" fmla="*/ 31 w 75"/>
                    <a:gd name="T7" fmla="*/ 98 h 111"/>
                    <a:gd name="T8" fmla="*/ 25 w 75"/>
                    <a:gd name="T9" fmla="*/ 104 h 111"/>
                    <a:gd name="T10" fmla="*/ 12 w 75"/>
                    <a:gd name="T11" fmla="*/ 98 h 111"/>
                    <a:gd name="T12" fmla="*/ 0 w 75"/>
                    <a:gd name="T13" fmla="*/ 110 h 111"/>
                    <a:gd name="T14" fmla="*/ 0 w 75"/>
                    <a:gd name="T15" fmla="*/ 61 h 111"/>
                    <a:gd name="T16" fmla="*/ 6 w 75"/>
                    <a:gd name="T17" fmla="*/ 55 h 111"/>
                    <a:gd name="T18" fmla="*/ 18 w 75"/>
                    <a:gd name="T19" fmla="*/ 43 h 111"/>
                    <a:gd name="T20" fmla="*/ 55 w 75"/>
                    <a:gd name="T21" fmla="*/ 0 h 111"/>
                    <a:gd name="T22" fmla="*/ 68 w 75"/>
                    <a:gd name="T23" fmla="*/ 12 h 111"/>
                    <a:gd name="T24" fmla="*/ 74 w 75"/>
                    <a:gd name="T25" fmla="*/ 18 h 111"/>
                    <a:gd name="T26" fmla="*/ 74 w 75"/>
                    <a:gd name="T27" fmla="*/ 1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11">
                      <a:moveTo>
                        <a:pt x="74" y="18"/>
                      </a:moveTo>
                      <a:lnTo>
                        <a:pt x="25" y="85"/>
                      </a:lnTo>
                      <a:lnTo>
                        <a:pt x="31" y="98"/>
                      </a:lnTo>
                      <a:lnTo>
                        <a:pt x="25" y="104"/>
                      </a:lnTo>
                      <a:lnTo>
                        <a:pt x="12" y="98"/>
                      </a:lnTo>
                      <a:lnTo>
                        <a:pt x="0" y="110"/>
                      </a:lnTo>
                      <a:lnTo>
                        <a:pt x="0" y="61"/>
                      </a:lnTo>
                      <a:lnTo>
                        <a:pt x="6" y="55"/>
                      </a:lnTo>
                      <a:lnTo>
                        <a:pt x="18" y="43"/>
                      </a:lnTo>
                      <a:lnTo>
                        <a:pt x="55" y="0"/>
                      </a:lnTo>
                      <a:lnTo>
                        <a:pt x="68" y="12"/>
                      </a:lnTo>
                      <a:lnTo>
                        <a:pt x="74" y="18"/>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9" name="Freeform 10">
                  <a:extLst>
                    <a:ext uri="{FF2B5EF4-FFF2-40B4-BE49-F238E27FC236}">
                      <a16:creationId xmlns:a16="http://schemas.microsoft.com/office/drawing/2014/main" xmlns="" id="{B5BFCEA0-D9BB-4E06-806F-FBF8849EF6C4}"/>
                    </a:ext>
                  </a:extLst>
                </p:cNvPr>
                <p:cNvSpPr>
                  <a:spLocks noChangeAspect="1"/>
                </p:cNvSpPr>
                <p:nvPr/>
              </p:nvSpPr>
              <p:spPr bwMode="auto">
                <a:xfrm>
                  <a:off x="4953161" y="162"/>
                  <a:ext cx="1" cy="4"/>
                </a:xfrm>
                <a:custGeom>
                  <a:avLst/>
                  <a:gdLst>
                    <a:gd name="T0" fmla="*/ 0 w 8"/>
                    <a:gd name="T1" fmla="*/ 6 h 20"/>
                    <a:gd name="T2" fmla="*/ 7 w 8"/>
                    <a:gd name="T3" fmla="*/ 19 h 20"/>
                    <a:gd name="T4" fmla="*/ 7 w 8"/>
                    <a:gd name="T5" fmla="*/ 19 h 20"/>
                    <a:gd name="T6" fmla="*/ 7 w 8"/>
                    <a:gd name="T7" fmla="*/ 6 h 20"/>
                    <a:gd name="T8" fmla="*/ 0 w 8"/>
                    <a:gd name="T9" fmla="*/ 0 h 20"/>
                    <a:gd name="T10" fmla="*/ 0 w 8"/>
                    <a:gd name="T11" fmla="*/ 6 h 20"/>
                    <a:gd name="T12" fmla="*/ 0 w 8"/>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8" h="20">
                      <a:moveTo>
                        <a:pt x="0" y="6"/>
                      </a:moveTo>
                      <a:lnTo>
                        <a:pt x="7" y="19"/>
                      </a:lnTo>
                      <a:lnTo>
                        <a:pt x="7" y="6"/>
                      </a:lnTo>
                      <a:lnTo>
                        <a:pt x="0" y="0"/>
                      </a:lnTo>
                      <a:lnTo>
                        <a:pt x="0" y="6"/>
                      </a:lnTo>
                      <a:close/>
                    </a:path>
                  </a:pathLst>
                </a:custGeom>
                <a:solidFill>
                  <a:srgbClr val="888888"/>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0" name="Freeform 11">
                  <a:extLst>
                    <a:ext uri="{FF2B5EF4-FFF2-40B4-BE49-F238E27FC236}">
                      <a16:creationId xmlns:a16="http://schemas.microsoft.com/office/drawing/2014/main" xmlns="" id="{05666974-2006-4D9A-90D3-3DE6CEA0FCF8}"/>
                    </a:ext>
                  </a:extLst>
                </p:cNvPr>
                <p:cNvSpPr>
                  <a:spLocks noChangeAspect="1"/>
                </p:cNvSpPr>
                <p:nvPr/>
              </p:nvSpPr>
              <p:spPr bwMode="auto">
                <a:xfrm>
                  <a:off x="4953165" y="170"/>
                  <a:ext cx="6" cy="4"/>
                </a:xfrm>
                <a:custGeom>
                  <a:avLst/>
                  <a:gdLst>
                    <a:gd name="T0" fmla="*/ 6 w 38"/>
                    <a:gd name="T1" fmla="*/ 6 h 20"/>
                    <a:gd name="T2" fmla="*/ 6 w 38"/>
                    <a:gd name="T3" fmla="*/ 19 h 20"/>
                    <a:gd name="T4" fmla="*/ 25 w 38"/>
                    <a:gd name="T5" fmla="*/ 19 h 20"/>
                    <a:gd name="T6" fmla="*/ 37 w 38"/>
                    <a:gd name="T7" fmla="*/ 19 h 20"/>
                    <a:gd name="T8" fmla="*/ 31 w 38"/>
                    <a:gd name="T9" fmla="*/ 0 h 20"/>
                    <a:gd name="T10" fmla="*/ 6 w 38"/>
                    <a:gd name="T11" fmla="*/ 0 h 20"/>
                    <a:gd name="T12" fmla="*/ 0 w 38"/>
                    <a:gd name="T13" fmla="*/ 6 h 20"/>
                    <a:gd name="T14" fmla="*/ 6 w 38"/>
                    <a:gd name="T15" fmla="*/ 6 h 20"/>
                    <a:gd name="T16" fmla="*/ 6 w 38"/>
                    <a:gd name="T1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0">
                      <a:moveTo>
                        <a:pt x="6" y="6"/>
                      </a:moveTo>
                      <a:lnTo>
                        <a:pt x="6" y="19"/>
                      </a:lnTo>
                      <a:lnTo>
                        <a:pt x="25" y="19"/>
                      </a:lnTo>
                      <a:lnTo>
                        <a:pt x="37" y="19"/>
                      </a:lnTo>
                      <a:lnTo>
                        <a:pt x="31" y="0"/>
                      </a:lnTo>
                      <a:lnTo>
                        <a:pt x="6" y="0"/>
                      </a:lnTo>
                      <a:lnTo>
                        <a:pt x="0" y="6"/>
                      </a:lnTo>
                      <a:lnTo>
                        <a:pt x="6" y="6"/>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1" name="Freeform 12">
                  <a:extLst>
                    <a:ext uri="{FF2B5EF4-FFF2-40B4-BE49-F238E27FC236}">
                      <a16:creationId xmlns:a16="http://schemas.microsoft.com/office/drawing/2014/main" xmlns="" id="{A112200A-37E8-4CE0-988D-3930FB0A33E1}"/>
                    </a:ext>
                  </a:extLst>
                </p:cNvPr>
                <p:cNvSpPr>
                  <a:spLocks noChangeAspect="1"/>
                </p:cNvSpPr>
                <p:nvPr/>
              </p:nvSpPr>
              <p:spPr bwMode="auto">
                <a:xfrm>
                  <a:off x="4953162" y="167"/>
                  <a:ext cx="1" cy="4"/>
                </a:xfrm>
                <a:custGeom>
                  <a:avLst/>
                  <a:gdLst>
                    <a:gd name="T0" fmla="*/ 6 w 7"/>
                    <a:gd name="T1" fmla="*/ 0 h 25"/>
                    <a:gd name="T2" fmla="*/ 6 w 7"/>
                    <a:gd name="T3" fmla="*/ 24 h 25"/>
                    <a:gd name="T4" fmla="*/ 0 w 7"/>
                    <a:gd name="T5" fmla="*/ 24 h 25"/>
                    <a:gd name="T6" fmla="*/ 0 w 7"/>
                    <a:gd name="T7" fmla="*/ 18 h 25"/>
                    <a:gd name="T8" fmla="*/ 0 w 7"/>
                    <a:gd name="T9" fmla="*/ 0 h 25"/>
                    <a:gd name="T10" fmla="*/ 0 w 7"/>
                    <a:gd name="T11" fmla="*/ 0 h 25"/>
                    <a:gd name="T12" fmla="*/ 6 w 7"/>
                    <a:gd name="T13" fmla="*/ 0 h 25"/>
                    <a:gd name="T14" fmla="*/ 6 w 7"/>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5">
                      <a:moveTo>
                        <a:pt x="6" y="0"/>
                      </a:moveTo>
                      <a:lnTo>
                        <a:pt x="6" y="24"/>
                      </a:lnTo>
                      <a:lnTo>
                        <a:pt x="0" y="24"/>
                      </a:lnTo>
                      <a:lnTo>
                        <a:pt x="0" y="18"/>
                      </a:lnTo>
                      <a:lnTo>
                        <a:pt x="0" y="0"/>
                      </a:lnTo>
                      <a:lnTo>
                        <a:pt x="6" y="0"/>
                      </a:lnTo>
                      <a:close/>
                    </a:path>
                  </a:pathLst>
                </a:custGeom>
                <a:solidFill>
                  <a:srgbClr val="888888"/>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2" name="Freeform 13">
                  <a:extLst>
                    <a:ext uri="{FF2B5EF4-FFF2-40B4-BE49-F238E27FC236}">
                      <a16:creationId xmlns:a16="http://schemas.microsoft.com/office/drawing/2014/main" xmlns="" id="{1335A187-A496-47F7-8BF7-07FEE0B90A5A}"/>
                    </a:ext>
                  </a:extLst>
                </p:cNvPr>
                <p:cNvSpPr>
                  <a:spLocks noChangeAspect="1"/>
                </p:cNvSpPr>
                <p:nvPr/>
              </p:nvSpPr>
              <p:spPr bwMode="auto">
                <a:xfrm>
                  <a:off x="4953127" y="132"/>
                  <a:ext cx="8" cy="7"/>
                </a:xfrm>
                <a:custGeom>
                  <a:avLst/>
                  <a:gdLst>
                    <a:gd name="T0" fmla="*/ 43 w 44"/>
                    <a:gd name="T1" fmla="*/ 13 h 44"/>
                    <a:gd name="T2" fmla="*/ 30 w 44"/>
                    <a:gd name="T3" fmla="*/ 43 h 44"/>
                    <a:gd name="T4" fmla="*/ 18 w 44"/>
                    <a:gd name="T5" fmla="*/ 43 h 44"/>
                    <a:gd name="T6" fmla="*/ 6 w 44"/>
                    <a:gd name="T7" fmla="*/ 43 h 44"/>
                    <a:gd name="T8" fmla="*/ 0 w 44"/>
                    <a:gd name="T9" fmla="*/ 37 h 44"/>
                    <a:gd name="T10" fmla="*/ 0 w 44"/>
                    <a:gd name="T11" fmla="*/ 37 h 44"/>
                    <a:gd name="T12" fmla="*/ 12 w 44"/>
                    <a:gd name="T13" fmla="*/ 31 h 44"/>
                    <a:gd name="T14" fmla="*/ 12 w 44"/>
                    <a:gd name="T15" fmla="*/ 19 h 44"/>
                    <a:gd name="T16" fmla="*/ 12 w 44"/>
                    <a:gd name="T17" fmla="*/ 7 h 44"/>
                    <a:gd name="T18" fmla="*/ 30 w 44"/>
                    <a:gd name="T19" fmla="*/ 0 h 44"/>
                    <a:gd name="T20" fmla="*/ 36 w 44"/>
                    <a:gd name="T21" fmla="*/ 7 h 44"/>
                    <a:gd name="T22" fmla="*/ 43 w 44"/>
                    <a:gd name="T23" fmla="*/ 13 h 44"/>
                    <a:gd name="T24" fmla="*/ 43 w 44"/>
                    <a:gd name="T25"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4">
                      <a:moveTo>
                        <a:pt x="43" y="13"/>
                      </a:moveTo>
                      <a:lnTo>
                        <a:pt x="30" y="43"/>
                      </a:lnTo>
                      <a:lnTo>
                        <a:pt x="18" y="43"/>
                      </a:lnTo>
                      <a:lnTo>
                        <a:pt x="6" y="43"/>
                      </a:lnTo>
                      <a:lnTo>
                        <a:pt x="0" y="37"/>
                      </a:lnTo>
                      <a:lnTo>
                        <a:pt x="12" y="31"/>
                      </a:lnTo>
                      <a:lnTo>
                        <a:pt x="12" y="19"/>
                      </a:lnTo>
                      <a:lnTo>
                        <a:pt x="12" y="7"/>
                      </a:lnTo>
                      <a:lnTo>
                        <a:pt x="30" y="0"/>
                      </a:lnTo>
                      <a:lnTo>
                        <a:pt x="36" y="7"/>
                      </a:lnTo>
                      <a:lnTo>
                        <a:pt x="43" y="13"/>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3" name="Freeform 14">
                  <a:extLst>
                    <a:ext uri="{FF2B5EF4-FFF2-40B4-BE49-F238E27FC236}">
                      <a16:creationId xmlns:a16="http://schemas.microsoft.com/office/drawing/2014/main" xmlns="" id="{19211A52-4E4D-4F80-B331-251F0983800C}"/>
                    </a:ext>
                  </a:extLst>
                </p:cNvPr>
                <p:cNvSpPr>
                  <a:spLocks noChangeAspect="1"/>
                </p:cNvSpPr>
                <p:nvPr/>
              </p:nvSpPr>
              <p:spPr bwMode="auto">
                <a:xfrm>
                  <a:off x="4953132" y="122"/>
                  <a:ext cx="14" cy="23"/>
                </a:xfrm>
                <a:custGeom>
                  <a:avLst/>
                  <a:gdLst>
                    <a:gd name="T0" fmla="*/ 56 w 81"/>
                    <a:gd name="T1" fmla="*/ 68 h 142"/>
                    <a:gd name="T2" fmla="*/ 56 w 81"/>
                    <a:gd name="T3" fmla="*/ 49 h 142"/>
                    <a:gd name="T4" fmla="*/ 43 w 81"/>
                    <a:gd name="T5" fmla="*/ 49 h 142"/>
                    <a:gd name="T6" fmla="*/ 49 w 81"/>
                    <a:gd name="T7" fmla="*/ 25 h 142"/>
                    <a:gd name="T8" fmla="*/ 37 w 81"/>
                    <a:gd name="T9" fmla="*/ 0 h 142"/>
                    <a:gd name="T10" fmla="*/ 31 w 81"/>
                    <a:gd name="T11" fmla="*/ 12 h 142"/>
                    <a:gd name="T12" fmla="*/ 25 w 81"/>
                    <a:gd name="T13" fmla="*/ 12 h 142"/>
                    <a:gd name="T14" fmla="*/ 25 w 81"/>
                    <a:gd name="T15" fmla="*/ 19 h 142"/>
                    <a:gd name="T16" fmla="*/ 13 w 81"/>
                    <a:gd name="T17" fmla="*/ 19 h 142"/>
                    <a:gd name="T18" fmla="*/ 13 w 81"/>
                    <a:gd name="T19" fmla="*/ 25 h 142"/>
                    <a:gd name="T20" fmla="*/ 25 w 81"/>
                    <a:gd name="T21" fmla="*/ 37 h 142"/>
                    <a:gd name="T22" fmla="*/ 19 w 81"/>
                    <a:gd name="T23" fmla="*/ 49 h 142"/>
                    <a:gd name="T24" fmla="*/ 19 w 81"/>
                    <a:gd name="T25" fmla="*/ 55 h 142"/>
                    <a:gd name="T26" fmla="*/ 31 w 81"/>
                    <a:gd name="T27" fmla="*/ 55 h 142"/>
                    <a:gd name="T28" fmla="*/ 31 w 81"/>
                    <a:gd name="T29" fmla="*/ 80 h 142"/>
                    <a:gd name="T30" fmla="*/ 25 w 81"/>
                    <a:gd name="T31" fmla="*/ 86 h 142"/>
                    <a:gd name="T32" fmla="*/ 25 w 81"/>
                    <a:gd name="T33" fmla="*/ 98 h 142"/>
                    <a:gd name="T34" fmla="*/ 19 w 81"/>
                    <a:gd name="T35" fmla="*/ 104 h 142"/>
                    <a:gd name="T36" fmla="*/ 19 w 81"/>
                    <a:gd name="T37" fmla="*/ 110 h 142"/>
                    <a:gd name="T38" fmla="*/ 25 w 81"/>
                    <a:gd name="T39" fmla="*/ 117 h 142"/>
                    <a:gd name="T40" fmla="*/ 19 w 81"/>
                    <a:gd name="T41" fmla="*/ 123 h 142"/>
                    <a:gd name="T42" fmla="*/ 6 w 81"/>
                    <a:gd name="T43" fmla="*/ 123 h 142"/>
                    <a:gd name="T44" fmla="*/ 0 w 81"/>
                    <a:gd name="T45" fmla="*/ 135 h 142"/>
                    <a:gd name="T46" fmla="*/ 0 w 81"/>
                    <a:gd name="T47" fmla="*/ 141 h 142"/>
                    <a:gd name="T48" fmla="*/ 6 w 81"/>
                    <a:gd name="T49" fmla="*/ 135 h 142"/>
                    <a:gd name="T50" fmla="*/ 19 w 81"/>
                    <a:gd name="T51" fmla="*/ 135 h 142"/>
                    <a:gd name="T52" fmla="*/ 49 w 81"/>
                    <a:gd name="T53" fmla="*/ 129 h 142"/>
                    <a:gd name="T54" fmla="*/ 62 w 81"/>
                    <a:gd name="T55" fmla="*/ 123 h 142"/>
                    <a:gd name="T56" fmla="*/ 74 w 81"/>
                    <a:gd name="T57" fmla="*/ 129 h 142"/>
                    <a:gd name="T58" fmla="*/ 80 w 81"/>
                    <a:gd name="T59" fmla="*/ 123 h 142"/>
                    <a:gd name="T60" fmla="*/ 80 w 81"/>
                    <a:gd name="T61" fmla="*/ 123 h 142"/>
                    <a:gd name="T62" fmla="*/ 80 w 81"/>
                    <a:gd name="T63" fmla="*/ 117 h 142"/>
                    <a:gd name="T64" fmla="*/ 80 w 81"/>
                    <a:gd name="T65" fmla="*/ 98 h 142"/>
                    <a:gd name="T66" fmla="*/ 80 w 81"/>
                    <a:gd name="T67" fmla="*/ 92 h 142"/>
                    <a:gd name="T68" fmla="*/ 68 w 81"/>
                    <a:gd name="T69" fmla="*/ 86 h 142"/>
                    <a:gd name="T70" fmla="*/ 68 w 81"/>
                    <a:gd name="T71" fmla="*/ 68 h 142"/>
                    <a:gd name="T72" fmla="*/ 56 w 81"/>
                    <a:gd name="T73" fmla="*/ 68 h 142"/>
                    <a:gd name="T74" fmla="*/ 56 w 81"/>
                    <a:gd name="T75"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42">
                      <a:moveTo>
                        <a:pt x="56" y="68"/>
                      </a:moveTo>
                      <a:lnTo>
                        <a:pt x="56" y="49"/>
                      </a:lnTo>
                      <a:lnTo>
                        <a:pt x="43" y="49"/>
                      </a:lnTo>
                      <a:lnTo>
                        <a:pt x="49" y="25"/>
                      </a:lnTo>
                      <a:lnTo>
                        <a:pt x="37" y="0"/>
                      </a:lnTo>
                      <a:lnTo>
                        <a:pt x="31" y="12"/>
                      </a:lnTo>
                      <a:lnTo>
                        <a:pt x="25" y="12"/>
                      </a:lnTo>
                      <a:lnTo>
                        <a:pt x="25" y="19"/>
                      </a:lnTo>
                      <a:lnTo>
                        <a:pt x="13" y="19"/>
                      </a:lnTo>
                      <a:lnTo>
                        <a:pt x="13" y="25"/>
                      </a:lnTo>
                      <a:lnTo>
                        <a:pt x="25" y="37"/>
                      </a:lnTo>
                      <a:lnTo>
                        <a:pt x="19" y="49"/>
                      </a:lnTo>
                      <a:lnTo>
                        <a:pt x="19" y="55"/>
                      </a:lnTo>
                      <a:lnTo>
                        <a:pt x="31" y="55"/>
                      </a:lnTo>
                      <a:lnTo>
                        <a:pt x="31" y="80"/>
                      </a:lnTo>
                      <a:lnTo>
                        <a:pt x="25" y="86"/>
                      </a:lnTo>
                      <a:lnTo>
                        <a:pt x="25" y="98"/>
                      </a:lnTo>
                      <a:lnTo>
                        <a:pt x="19" y="104"/>
                      </a:lnTo>
                      <a:lnTo>
                        <a:pt x="19" y="110"/>
                      </a:lnTo>
                      <a:lnTo>
                        <a:pt x="25" y="117"/>
                      </a:lnTo>
                      <a:lnTo>
                        <a:pt x="19" y="123"/>
                      </a:lnTo>
                      <a:lnTo>
                        <a:pt x="6" y="123"/>
                      </a:lnTo>
                      <a:lnTo>
                        <a:pt x="0" y="135"/>
                      </a:lnTo>
                      <a:lnTo>
                        <a:pt x="0" y="141"/>
                      </a:lnTo>
                      <a:lnTo>
                        <a:pt x="6" y="135"/>
                      </a:lnTo>
                      <a:lnTo>
                        <a:pt x="19" y="135"/>
                      </a:lnTo>
                      <a:lnTo>
                        <a:pt x="49" y="129"/>
                      </a:lnTo>
                      <a:lnTo>
                        <a:pt x="62" y="123"/>
                      </a:lnTo>
                      <a:lnTo>
                        <a:pt x="74" y="129"/>
                      </a:lnTo>
                      <a:lnTo>
                        <a:pt x="80" y="123"/>
                      </a:lnTo>
                      <a:lnTo>
                        <a:pt x="80" y="117"/>
                      </a:lnTo>
                      <a:lnTo>
                        <a:pt x="80" y="98"/>
                      </a:lnTo>
                      <a:lnTo>
                        <a:pt x="80" y="92"/>
                      </a:lnTo>
                      <a:lnTo>
                        <a:pt x="68" y="86"/>
                      </a:lnTo>
                      <a:lnTo>
                        <a:pt x="68" y="68"/>
                      </a:lnTo>
                      <a:lnTo>
                        <a:pt x="56" y="68"/>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4" name="Freeform 15">
                  <a:extLst>
                    <a:ext uri="{FF2B5EF4-FFF2-40B4-BE49-F238E27FC236}">
                      <a16:creationId xmlns:a16="http://schemas.microsoft.com/office/drawing/2014/main" xmlns="" id="{B4EEFE13-78FA-43FA-B16E-33AC65D7FFE7}"/>
                    </a:ext>
                  </a:extLst>
                </p:cNvPr>
                <p:cNvSpPr>
                  <a:spLocks noChangeAspect="1"/>
                </p:cNvSpPr>
                <p:nvPr/>
              </p:nvSpPr>
              <p:spPr bwMode="auto">
                <a:xfrm>
                  <a:off x="4953171" y="66"/>
                  <a:ext cx="12" cy="13"/>
                </a:xfrm>
                <a:custGeom>
                  <a:avLst/>
                  <a:gdLst>
                    <a:gd name="T0" fmla="*/ 18 w 69"/>
                    <a:gd name="T1" fmla="*/ 0 h 75"/>
                    <a:gd name="T2" fmla="*/ 18 w 69"/>
                    <a:gd name="T3" fmla="*/ 6 h 75"/>
                    <a:gd name="T4" fmla="*/ 18 w 69"/>
                    <a:gd name="T5" fmla="*/ 25 h 75"/>
                    <a:gd name="T6" fmla="*/ 31 w 69"/>
                    <a:gd name="T7" fmla="*/ 37 h 75"/>
                    <a:gd name="T8" fmla="*/ 37 w 69"/>
                    <a:gd name="T9" fmla="*/ 37 h 75"/>
                    <a:gd name="T10" fmla="*/ 37 w 69"/>
                    <a:gd name="T11" fmla="*/ 43 h 75"/>
                    <a:gd name="T12" fmla="*/ 43 w 69"/>
                    <a:gd name="T13" fmla="*/ 49 h 75"/>
                    <a:gd name="T14" fmla="*/ 49 w 69"/>
                    <a:gd name="T15" fmla="*/ 55 h 75"/>
                    <a:gd name="T16" fmla="*/ 55 w 69"/>
                    <a:gd name="T17" fmla="*/ 49 h 75"/>
                    <a:gd name="T18" fmla="*/ 68 w 69"/>
                    <a:gd name="T19" fmla="*/ 55 h 75"/>
                    <a:gd name="T20" fmla="*/ 68 w 69"/>
                    <a:gd name="T21" fmla="*/ 62 h 75"/>
                    <a:gd name="T22" fmla="*/ 55 w 69"/>
                    <a:gd name="T23" fmla="*/ 62 h 75"/>
                    <a:gd name="T24" fmla="*/ 49 w 69"/>
                    <a:gd name="T25" fmla="*/ 68 h 75"/>
                    <a:gd name="T26" fmla="*/ 37 w 69"/>
                    <a:gd name="T27" fmla="*/ 74 h 75"/>
                    <a:gd name="T28" fmla="*/ 31 w 69"/>
                    <a:gd name="T29" fmla="*/ 62 h 75"/>
                    <a:gd name="T30" fmla="*/ 25 w 69"/>
                    <a:gd name="T31" fmla="*/ 49 h 75"/>
                    <a:gd name="T32" fmla="*/ 18 w 69"/>
                    <a:gd name="T33" fmla="*/ 43 h 75"/>
                    <a:gd name="T34" fmla="*/ 6 w 69"/>
                    <a:gd name="T35" fmla="*/ 19 h 75"/>
                    <a:gd name="T36" fmla="*/ 0 w 69"/>
                    <a:gd name="T37" fmla="*/ 13 h 75"/>
                    <a:gd name="T38" fmla="*/ 6 w 69"/>
                    <a:gd name="T39" fmla="*/ 0 h 75"/>
                    <a:gd name="T40" fmla="*/ 18 w 69"/>
                    <a:gd name="T41" fmla="*/ 0 h 75"/>
                    <a:gd name="T42" fmla="*/ 18 w 69"/>
                    <a:gd name="T4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5">
                      <a:moveTo>
                        <a:pt x="18" y="0"/>
                      </a:moveTo>
                      <a:lnTo>
                        <a:pt x="18" y="6"/>
                      </a:lnTo>
                      <a:lnTo>
                        <a:pt x="18" y="25"/>
                      </a:lnTo>
                      <a:lnTo>
                        <a:pt x="31" y="37"/>
                      </a:lnTo>
                      <a:lnTo>
                        <a:pt x="37" y="37"/>
                      </a:lnTo>
                      <a:lnTo>
                        <a:pt x="37" y="43"/>
                      </a:lnTo>
                      <a:lnTo>
                        <a:pt x="43" y="49"/>
                      </a:lnTo>
                      <a:lnTo>
                        <a:pt x="49" y="55"/>
                      </a:lnTo>
                      <a:lnTo>
                        <a:pt x="55" y="49"/>
                      </a:lnTo>
                      <a:lnTo>
                        <a:pt x="68" y="55"/>
                      </a:lnTo>
                      <a:lnTo>
                        <a:pt x="68" y="62"/>
                      </a:lnTo>
                      <a:lnTo>
                        <a:pt x="55" y="62"/>
                      </a:lnTo>
                      <a:lnTo>
                        <a:pt x="49" y="68"/>
                      </a:lnTo>
                      <a:lnTo>
                        <a:pt x="37" y="74"/>
                      </a:lnTo>
                      <a:lnTo>
                        <a:pt x="31" y="62"/>
                      </a:lnTo>
                      <a:lnTo>
                        <a:pt x="25" y="49"/>
                      </a:lnTo>
                      <a:lnTo>
                        <a:pt x="18" y="43"/>
                      </a:lnTo>
                      <a:lnTo>
                        <a:pt x="6" y="19"/>
                      </a:lnTo>
                      <a:lnTo>
                        <a:pt x="0" y="13"/>
                      </a:lnTo>
                      <a:lnTo>
                        <a:pt x="6" y="0"/>
                      </a:lnTo>
                      <a:lnTo>
                        <a:pt x="18" y="0"/>
                      </a:lnTo>
                      <a:close/>
                    </a:path>
                  </a:pathLst>
                </a:custGeom>
                <a:solidFill>
                  <a:srgbClr val="BBBBBB"/>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5" name="Freeform 16">
                  <a:extLst>
                    <a:ext uri="{FF2B5EF4-FFF2-40B4-BE49-F238E27FC236}">
                      <a16:creationId xmlns:a16="http://schemas.microsoft.com/office/drawing/2014/main" xmlns="" id="{3F697B2D-0433-4CF2-96FA-A70D4158FDDF}"/>
                    </a:ext>
                  </a:extLst>
                </p:cNvPr>
                <p:cNvSpPr>
                  <a:spLocks noChangeAspect="1"/>
                </p:cNvSpPr>
                <p:nvPr/>
              </p:nvSpPr>
              <p:spPr bwMode="auto">
                <a:xfrm>
                  <a:off x="4953171" y="66"/>
                  <a:ext cx="12" cy="13"/>
                </a:xfrm>
                <a:custGeom>
                  <a:avLst/>
                  <a:gdLst>
                    <a:gd name="T0" fmla="*/ 18 w 69"/>
                    <a:gd name="T1" fmla="*/ 0 h 75"/>
                    <a:gd name="T2" fmla="*/ 18 w 69"/>
                    <a:gd name="T3" fmla="*/ 6 h 75"/>
                    <a:gd name="T4" fmla="*/ 18 w 69"/>
                    <a:gd name="T5" fmla="*/ 25 h 75"/>
                    <a:gd name="T6" fmla="*/ 31 w 69"/>
                    <a:gd name="T7" fmla="*/ 37 h 75"/>
                    <a:gd name="T8" fmla="*/ 37 w 69"/>
                    <a:gd name="T9" fmla="*/ 37 h 75"/>
                    <a:gd name="T10" fmla="*/ 37 w 69"/>
                    <a:gd name="T11" fmla="*/ 43 h 75"/>
                    <a:gd name="T12" fmla="*/ 43 w 69"/>
                    <a:gd name="T13" fmla="*/ 49 h 75"/>
                    <a:gd name="T14" fmla="*/ 49 w 69"/>
                    <a:gd name="T15" fmla="*/ 55 h 75"/>
                    <a:gd name="T16" fmla="*/ 55 w 69"/>
                    <a:gd name="T17" fmla="*/ 49 h 75"/>
                    <a:gd name="T18" fmla="*/ 68 w 69"/>
                    <a:gd name="T19" fmla="*/ 55 h 75"/>
                    <a:gd name="T20" fmla="*/ 68 w 69"/>
                    <a:gd name="T21" fmla="*/ 62 h 75"/>
                    <a:gd name="T22" fmla="*/ 55 w 69"/>
                    <a:gd name="T23" fmla="*/ 62 h 75"/>
                    <a:gd name="T24" fmla="*/ 49 w 69"/>
                    <a:gd name="T25" fmla="*/ 68 h 75"/>
                    <a:gd name="T26" fmla="*/ 37 w 69"/>
                    <a:gd name="T27" fmla="*/ 74 h 75"/>
                    <a:gd name="T28" fmla="*/ 31 w 69"/>
                    <a:gd name="T29" fmla="*/ 62 h 75"/>
                    <a:gd name="T30" fmla="*/ 25 w 69"/>
                    <a:gd name="T31" fmla="*/ 49 h 75"/>
                    <a:gd name="T32" fmla="*/ 18 w 69"/>
                    <a:gd name="T33" fmla="*/ 43 h 75"/>
                    <a:gd name="T34" fmla="*/ 6 w 69"/>
                    <a:gd name="T35" fmla="*/ 19 h 75"/>
                    <a:gd name="T36" fmla="*/ 0 w 69"/>
                    <a:gd name="T37" fmla="*/ 13 h 75"/>
                    <a:gd name="T38" fmla="*/ 6 w 69"/>
                    <a:gd name="T39" fmla="*/ 0 h 75"/>
                    <a:gd name="T40" fmla="*/ 18 w 69"/>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75">
                      <a:moveTo>
                        <a:pt x="18" y="0"/>
                      </a:moveTo>
                      <a:lnTo>
                        <a:pt x="18" y="6"/>
                      </a:lnTo>
                      <a:lnTo>
                        <a:pt x="18" y="25"/>
                      </a:lnTo>
                      <a:lnTo>
                        <a:pt x="31" y="37"/>
                      </a:lnTo>
                      <a:lnTo>
                        <a:pt x="37" y="37"/>
                      </a:lnTo>
                      <a:lnTo>
                        <a:pt x="37" y="43"/>
                      </a:lnTo>
                      <a:lnTo>
                        <a:pt x="43" y="49"/>
                      </a:lnTo>
                      <a:lnTo>
                        <a:pt x="49" y="55"/>
                      </a:lnTo>
                      <a:lnTo>
                        <a:pt x="55" y="49"/>
                      </a:lnTo>
                      <a:lnTo>
                        <a:pt x="68" y="55"/>
                      </a:lnTo>
                      <a:lnTo>
                        <a:pt x="68" y="62"/>
                      </a:lnTo>
                      <a:lnTo>
                        <a:pt x="55" y="62"/>
                      </a:lnTo>
                      <a:lnTo>
                        <a:pt x="49" y="68"/>
                      </a:lnTo>
                      <a:lnTo>
                        <a:pt x="37" y="74"/>
                      </a:lnTo>
                      <a:lnTo>
                        <a:pt x="31" y="62"/>
                      </a:lnTo>
                      <a:lnTo>
                        <a:pt x="25" y="49"/>
                      </a:lnTo>
                      <a:lnTo>
                        <a:pt x="18" y="43"/>
                      </a:lnTo>
                      <a:lnTo>
                        <a:pt x="6" y="19"/>
                      </a:lnTo>
                      <a:lnTo>
                        <a:pt x="0" y="13"/>
                      </a:lnTo>
                      <a:lnTo>
                        <a:pt x="6" y="0"/>
                      </a:lnTo>
                      <a:lnTo>
                        <a:pt x="18"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6" name="Freeform 17">
                  <a:extLst>
                    <a:ext uri="{FF2B5EF4-FFF2-40B4-BE49-F238E27FC236}">
                      <a16:creationId xmlns:a16="http://schemas.microsoft.com/office/drawing/2014/main" xmlns="" id="{F64B344D-819A-4415-9CA0-EA00FECFA1E6}"/>
                    </a:ext>
                  </a:extLst>
                </p:cNvPr>
                <p:cNvSpPr>
                  <a:spLocks noChangeAspect="1"/>
                </p:cNvSpPr>
                <p:nvPr/>
              </p:nvSpPr>
              <p:spPr bwMode="auto">
                <a:xfrm>
                  <a:off x="4953146" y="73"/>
                  <a:ext cx="8" cy="8"/>
                </a:xfrm>
                <a:custGeom>
                  <a:avLst/>
                  <a:gdLst>
                    <a:gd name="T0" fmla="*/ 43 w 50"/>
                    <a:gd name="T1" fmla="*/ 0 h 50"/>
                    <a:gd name="T2" fmla="*/ 37 w 50"/>
                    <a:gd name="T3" fmla="*/ 0 h 50"/>
                    <a:gd name="T4" fmla="*/ 25 w 50"/>
                    <a:gd name="T5" fmla="*/ 6 h 50"/>
                    <a:gd name="T6" fmla="*/ 25 w 50"/>
                    <a:gd name="T7" fmla="*/ 18 h 50"/>
                    <a:gd name="T8" fmla="*/ 31 w 50"/>
                    <a:gd name="T9" fmla="*/ 25 h 50"/>
                    <a:gd name="T10" fmla="*/ 37 w 50"/>
                    <a:gd name="T11" fmla="*/ 31 h 50"/>
                    <a:gd name="T12" fmla="*/ 49 w 50"/>
                    <a:gd name="T13" fmla="*/ 37 h 50"/>
                    <a:gd name="T14" fmla="*/ 49 w 50"/>
                    <a:gd name="T15" fmla="*/ 49 h 50"/>
                    <a:gd name="T16" fmla="*/ 43 w 50"/>
                    <a:gd name="T17" fmla="*/ 49 h 50"/>
                    <a:gd name="T18" fmla="*/ 37 w 50"/>
                    <a:gd name="T19" fmla="*/ 49 h 50"/>
                    <a:gd name="T20" fmla="*/ 31 w 50"/>
                    <a:gd name="T21" fmla="*/ 37 h 50"/>
                    <a:gd name="T22" fmla="*/ 31 w 50"/>
                    <a:gd name="T23" fmla="*/ 49 h 50"/>
                    <a:gd name="T24" fmla="*/ 25 w 50"/>
                    <a:gd name="T25" fmla="*/ 49 h 50"/>
                    <a:gd name="T26" fmla="*/ 19 w 50"/>
                    <a:gd name="T27" fmla="*/ 43 h 50"/>
                    <a:gd name="T28" fmla="*/ 13 w 50"/>
                    <a:gd name="T29" fmla="*/ 31 h 50"/>
                    <a:gd name="T30" fmla="*/ 0 w 50"/>
                    <a:gd name="T31" fmla="*/ 25 h 50"/>
                    <a:gd name="T32" fmla="*/ 0 w 50"/>
                    <a:gd name="T33" fmla="*/ 12 h 50"/>
                    <a:gd name="T34" fmla="*/ 0 w 50"/>
                    <a:gd name="T35" fmla="*/ 0 h 50"/>
                    <a:gd name="T36" fmla="*/ 25 w 50"/>
                    <a:gd name="T37" fmla="*/ 0 h 50"/>
                    <a:gd name="T38" fmla="*/ 43 w 50"/>
                    <a:gd name="T39" fmla="*/ 0 h 50"/>
                    <a:gd name="T40" fmla="*/ 43 w 50"/>
                    <a:gd name="T41" fmla="*/ 0 h 50"/>
                    <a:gd name="T42" fmla="*/ 43 w 50"/>
                    <a:gd name="T4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50">
                      <a:moveTo>
                        <a:pt x="43" y="0"/>
                      </a:moveTo>
                      <a:lnTo>
                        <a:pt x="37" y="0"/>
                      </a:lnTo>
                      <a:lnTo>
                        <a:pt x="25" y="6"/>
                      </a:lnTo>
                      <a:lnTo>
                        <a:pt x="25" y="18"/>
                      </a:lnTo>
                      <a:lnTo>
                        <a:pt x="31" y="25"/>
                      </a:lnTo>
                      <a:lnTo>
                        <a:pt x="37" y="31"/>
                      </a:lnTo>
                      <a:lnTo>
                        <a:pt x="49" y="37"/>
                      </a:lnTo>
                      <a:lnTo>
                        <a:pt x="49" y="49"/>
                      </a:lnTo>
                      <a:lnTo>
                        <a:pt x="43" y="49"/>
                      </a:lnTo>
                      <a:lnTo>
                        <a:pt x="37" y="49"/>
                      </a:lnTo>
                      <a:lnTo>
                        <a:pt x="31" y="37"/>
                      </a:lnTo>
                      <a:lnTo>
                        <a:pt x="31" y="49"/>
                      </a:lnTo>
                      <a:lnTo>
                        <a:pt x="25" y="49"/>
                      </a:lnTo>
                      <a:lnTo>
                        <a:pt x="19" y="43"/>
                      </a:lnTo>
                      <a:lnTo>
                        <a:pt x="13" y="31"/>
                      </a:lnTo>
                      <a:lnTo>
                        <a:pt x="0" y="25"/>
                      </a:lnTo>
                      <a:lnTo>
                        <a:pt x="0" y="12"/>
                      </a:lnTo>
                      <a:lnTo>
                        <a:pt x="0" y="0"/>
                      </a:lnTo>
                      <a:lnTo>
                        <a:pt x="25" y="0"/>
                      </a:lnTo>
                      <a:lnTo>
                        <a:pt x="43"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7" name="Freeform 18">
                  <a:extLst>
                    <a:ext uri="{FF2B5EF4-FFF2-40B4-BE49-F238E27FC236}">
                      <a16:creationId xmlns:a16="http://schemas.microsoft.com/office/drawing/2014/main" xmlns="" id="{4A9F1231-DA91-4DE7-86F6-6353DF977F2E}"/>
                    </a:ext>
                  </a:extLst>
                </p:cNvPr>
                <p:cNvSpPr>
                  <a:spLocks noChangeAspect="1"/>
                </p:cNvSpPr>
                <p:nvPr/>
              </p:nvSpPr>
              <p:spPr bwMode="auto">
                <a:xfrm>
                  <a:off x="4953163" y="46"/>
                  <a:ext cx="7" cy="4"/>
                </a:xfrm>
                <a:custGeom>
                  <a:avLst/>
                  <a:gdLst>
                    <a:gd name="T0" fmla="*/ 0 w 44"/>
                    <a:gd name="T1" fmla="*/ 12 h 25"/>
                    <a:gd name="T2" fmla="*/ 12 w 44"/>
                    <a:gd name="T3" fmla="*/ 18 h 25"/>
                    <a:gd name="T4" fmla="*/ 12 w 44"/>
                    <a:gd name="T5" fmla="*/ 18 h 25"/>
                    <a:gd name="T6" fmla="*/ 31 w 44"/>
                    <a:gd name="T7" fmla="*/ 24 h 25"/>
                    <a:gd name="T8" fmla="*/ 37 w 44"/>
                    <a:gd name="T9" fmla="*/ 18 h 25"/>
                    <a:gd name="T10" fmla="*/ 43 w 44"/>
                    <a:gd name="T11" fmla="*/ 12 h 25"/>
                    <a:gd name="T12" fmla="*/ 43 w 44"/>
                    <a:gd name="T13" fmla="*/ 6 h 25"/>
                    <a:gd name="T14" fmla="*/ 37 w 44"/>
                    <a:gd name="T15" fmla="*/ 0 h 25"/>
                    <a:gd name="T16" fmla="*/ 24 w 44"/>
                    <a:gd name="T17" fmla="*/ 6 h 25"/>
                    <a:gd name="T18" fmla="*/ 12 w 44"/>
                    <a:gd name="T19" fmla="*/ 12 h 25"/>
                    <a:gd name="T20" fmla="*/ 6 w 44"/>
                    <a:gd name="T21" fmla="*/ 12 h 25"/>
                    <a:gd name="T22" fmla="*/ 0 w 44"/>
                    <a:gd name="T23" fmla="*/ 12 h 25"/>
                    <a:gd name="T24" fmla="*/ 0 w 44"/>
                    <a:gd name="T2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5">
                      <a:moveTo>
                        <a:pt x="0" y="12"/>
                      </a:moveTo>
                      <a:lnTo>
                        <a:pt x="12" y="18"/>
                      </a:lnTo>
                      <a:lnTo>
                        <a:pt x="31" y="24"/>
                      </a:lnTo>
                      <a:lnTo>
                        <a:pt x="37" y="18"/>
                      </a:lnTo>
                      <a:lnTo>
                        <a:pt x="43" y="12"/>
                      </a:lnTo>
                      <a:lnTo>
                        <a:pt x="43" y="6"/>
                      </a:lnTo>
                      <a:lnTo>
                        <a:pt x="37" y="0"/>
                      </a:lnTo>
                      <a:lnTo>
                        <a:pt x="24" y="6"/>
                      </a:lnTo>
                      <a:lnTo>
                        <a:pt x="12" y="12"/>
                      </a:lnTo>
                      <a:lnTo>
                        <a:pt x="6" y="12"/>
                      </a:lnTo>
                      <a:lnTo>
                        <a:pt x="0" y="12"/>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8" name="Freeform 19">
                  <a:extLst>
                    <a:ext uri="{FF2B5EF4-FFF2-40B4-BE49-F238E27FC236}">
                      <a16:creationId xmlns:a16="http://schemas.microsoft.com/office/drawing/2014/main" xmlns="" id="{62DBEEBE-1F89-4C1D-8045-48AFA18BB393}"/>
                    </a:ext>
                  </a:extLst>
                </p:cNvPr>
                <p:cNvSpPr>
                  <a:spLocks noChangeAspect="1"/>
                </p:cNvSpPr>
                <p:nvPr/>
              </p:nvSpPr>
              <p:spPr bwMode="auto">
                <a:xfrm>
                  <a:off x="4953118" y="101"/>
                  <a:ext cx="11" cy="9"/>
                </a:xfrm>
                <a:custGeom>
                  <a:avLst/>
                  <a:gdLst>
                    <a:gd name="T0" fmla="*/ 12 w 69"/>
                    <a:gd name="T1" fmla="*/ 0 h 50"/>
                    <a:gd name="T2" fmla="*/ 19 w 69"/>
                    <a:gd name="T3" fmla="*/ 12 h 50"/>
                    <a:gd name="T4" fmla="*/ 31 w 69"/>
                    <a:gd name="T5" fmla="*/ 18 h 50"/>
                    <a:gd name="T6" fmla="*/ 43 w 69"/>
                    <a:gd name="T7" fmla="*/ 18 h 50"/>
                    <a:gd name="T8" fmla="*/ 56 w 69"/>
                    <a:gd name="T9" fmla="*/ 18 h 50"/>
                    <a:gd name="T10" fmla="*/ 68 w 69"/>
                    <a:gd name="T11" fmla="*/ 30 h 50"/>
                    <a:gd name="T12" fmla="*/ 62 w 69"/>
                    <a:gd name="T13" fmla="*/ 43 h 50"/>
                    <a:gd name="T14" fmla="*/ 56 w 69"/>
                    <a:gd name="T15" fmla="*/ 49 h 50"/>
                    <a:gd name="T16" fmla="*/ 43 w 69"/>
                    <a:gd name="T17" fmla="*/ 49 h 50"/>
                    <a:gd name="T18" fmla="*/ 19 w 69"/>
                    <a:gd name="T19" fmla="*/ 49 h 50"/>
                    <a:gd name="T20" fmla="*/ 19 w 69"/>
                    <a:gd name="T21" fmla="*/ 43 h 50"/>
                    <a:gd name="T22" fmla="*/ 6 w 69"/>
                    <a:gd name="T23" fmla="*/ 36 h 50"/>
                    <a:gd name="T24" fmla="*/ 6 w 69"/>
                    <a:gd name="T25" fmla="*/ 30 h 50"/>
                    <a:gd name="T26" fmla="*/ 0 w 69"/>
                    <a:gd name="T27" fmla="*/ 30 h 50"/>
                    <a:gd name="T28" fmla="*/ 0 w 69"/>
                    <a:gd name="T29" fmla="*/ 24 h 50"/>
                    <a:gd name="T30" fmla="*/ 6 w 69"/>
                    <a:gd name="T31" fmla="*/ 24 h 50"/>
                    <a:gd name="T32" fmla="*/ 6 w 69"/>
                    <a:gd name="T33" fmla="*/ 6 h 50"/>
                    <a:gd name="T34" fmla="*/ 6 w 69"/>
                    <a:gd name="T35" fmla="*/ 0 h 50"/>
                    <a:gd name="T36" fmla="*/ 12 w 69"/>
                    <a:gd name="T37" fmla="*/ 0 h 50"/>
                    <a:gd name="T38" fmla="*/ 12 w 69"/>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50">
                      <a:moveTo>
                        <a:pt x="12" y="0"/>
                      </a:moveTo>
                      <a:lnTo>
                        <a:pt x="19" y="12"/>
                      </a:lnTo>
                      <a:lnTo>
                        <a:pt x="31" y="18"/>
                      </a:lnTo>
                      <a:lnTo>
                        <a:pt x="43" y="18"/>
                      </a:lnTo>
                      <a:lnTo>
                        <a:pt x="56" y="18"/>
                      </a:lnTo>
                      <a:lnTo>
                        <a:pt x="68" y="30"/>
                      </a:lnTo>
                      <a:lnTo>
                        <a:pt x="62" y="43"/>
                      </a:lnTo>
                      <a:lnTo>
                        <a:pt x="56" y="49"/>
                      </a:lnTo>
                      <a:lnTo>
                        <a:pt x="43" y="49"/>
                      </a:lnTo>
                      <a:lnTo>
                        <a:pt x="19" y="49"/>
                      </a:lnTo>
                      <a:lnTo>
                        <a:pt x="19" y="43"/>
                      </a:lnTo>
                      <a:lnTo>
                        <a:pt x="6" y="36"/>
                      </a:lnTo>
                      <a:lnTo>
                        <a:pt x="6" y="30"/>
                      </a:lnTo>
                      <a:lnTo>
                        <a:pt x="0" y="30"/>
                      </a:lnTo>
                      <a:lnTo>
                        <a:pt x="0" y="24"/>
                      </a:lnTo>
                      <a:lnTo>
                        <a:pt x="6" y="24"/>
                      </a:lnTo>
                      <a:lnTo>
                        <a:pt x="6" y="6"/>
                      </a:lnTo>
                      <a:lnTo>
                        <a:pt x="6" y="0"/>
                      </a:lnTo>
                      <a:lnTo>
                        <a:pt x="12"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9" name="Freeform 20">
                  <a:extLst>
                    <a:ext uri="{FF2B5EF4-FFF2-40B4-BE49-F238E27FC236}">
                      <a16:creationId xmlns:a16="http://schemas.microsoft.com/office/drawing/2014/main" xmlns="" id="{E6323E78-3CF6-4C43-A18F-E42DC3773563}"/>
                    </a:ext>
                  </a:extLst>
                </p:cNvPr>
                <p:cNvSpPr>
                  <a:spLocks noChangeAspect="1"/>
                </p:cNvSpPr>
                <p:nvPr/>
              </p:nvSpPr>
              <p:spPr bwMode="auto">
                <a:xfrm>
                  <a:off x="4953090" y="62"/>
                  <a:ext cx="48" cy="47"/>
                </a:xfrm>
                <a:custGeom>
                  <a:avLst/>
                  <a:gdLst>
                    <a:gd name="T0" fmla="*/ 265 w 284"/>
                    <a:gd name="T1" fmla="*/ 61 h 277"/>
                    <a:gd name="T2" fmla="*/ 252 w 284"/>
                    <a:gd name="T3" fmla="*/ 67 h 277"/>
                    <a:gd name="T4" fmla="*/ 252 w 284"/>
                    <a:gd name="T5" fmla="*/ 104 h 277"/>
                    <a:gd name="T6" fmla="*/ 246 w 284"/>
                    <a:gd name="T7" fmla="*/ 104 h 277"/>
                    <a:gd name="T8" fmla="*/ 240 w 284"/>
                    <a:gd name="T9" fmla="*/ 128 h 277"/>
                    <a:gd name="T10" fmla="*/ 234 w 284"/>
                    <a:gd name="T11" fmla="*/ 135 h 277"/>
                    <a:gd name="T12" fmla="*/ 228 w 284"/>
                    <a:gd name="T13" fmla="*/ 135 h 277"/>
                    <a:gd name="T14" fmla="*/ 222 w 284"/>
                    <a:gd name="T15" fmla="*/ 135 h 277"/>
                    <a:gd name="T16" fmla="*/ 215 w 284"/>
                    <a:gd name="T17" fmla="*/ 147 h 277"/>
                    <a:gd name="T18" fmla="*/ 222 w 284"/>
                    <a:gd name="T19" fmla="*/ 171 h 277"/>
                    <a:gd name="T20" fmla="*/ 209 w 284"/>
                    <a:gd name="T21" fmla="*/ 184 h 277"/>
                    <a:gd name="T22" fmla="*/ 178 w 284"/>
                    <a:gd name="T23" fmla="*/ 202 h 277"/>
                    <a:gd name="T24" fmla="*/ 135 w 284"/>
                    <a:gd name="T25" fmla="*/ 208 h 277"/>
                    <a:gd name="T26" fmla="*/ 105 w 284"/>
                    <a:gd name="T27" fmla="*/ 233 h 277"/>
                    <a:gd name="T28" fmla="*/ 86 w 284"/>
                    <a:gd name="T29" fmla="*/ 227 h 277"/>
                    <a:gd name="T30" fmla="*/ 68 w 284"/>
                    <a:gd name="T31" fmla="*/ 233 h 277"/>
                    <a:gd name="T32" fmla="*/ 31 w 284"/>
                    <a:gd name="T33" fmla="*/ 263 h 277"/>
                    <a:gd name="T34" fmla="*/ 25 w 284"/>
                    <a:gd name="T35" fmla="*/ 269 h 277"/>
                    <a:gd name="T36" fmla="*/ 12 w 284"/>
                    <a:gd name="T37" fmla="*/ 276 h 277"/>
                    <a:gd name="T38" fmla="*/ 12 w 284"/>
                    <a:gd name="T39" fmla="*/ 269 h 277"/>
                    <a:gd name="T40" fmla="*/ 0 w 284"/>
                    <a:gd name="T41" fmla="*/ 251 h 277"/>
                    <a:gd name="T42" fmla="*/ 0 w 284"/>
                    <a:gd name="T43" fmla="*/ 233 h 277"/>
                    <a:gd name="T44" fmla="*/ 6 w 284"/>
                    <a:gd name="T45" fmla="*/ 220 h 277"/>
                    <a:gd name="T46" fmla="*/ 6 w 284"/>
                    <a:gd name="T47" fmla="*/ 208 h 277"/>
                    <a:gd name="T48" fmla="*/ 25 w 284"/>
                    <a:gd name="T49" fmla="*/ 171 h 277"/>
                    <a:gd name="T50" fmla="*/ 37 w 284"/>
                    <a:gd name="T51" fmla="*/ 159 h 277"/>
                    <a:gd name="T52" fmla="*/ 37 w 284"/>
                    <a:gd name="T53" fmla="*/ 141 h 277"/>
                    <a:gd name="T54" fmla="*/ 43 w 284"/>
                    <a:gd name="T55" fmla="*/ 135 h 277"/>
                    <a:gd name="T56" fmla="*/ 56 w 284"/>
                    <a:gd name="T57" fmla="*/ 141 h 277"/>
                    <a:gd name="T58" fmla="*/ 68 w 284"/>
                    <a:gd name="T59" fmla="*/ 135 h 277"/>
                    <a:gd name="T60" fmla="*/ 86 w 284"/>
                    <a:gd name="T61" fmla="*/ 116 h 277"/>
                    <a:gd name="T62" fmla="*/ 92 w 284"/>
                    <a:gd name="T63" fmla="*/ 110 h 277"/>
                    <a:gd name="T64" fmla="*/ 86 w 284"/>
                    <a:gd name="T65" fmla="*/ 104 h 277"/>
                    <a:gd name="T66" fmla="*/ 86 w 284"/>
                    <a:gd name="T67" fmla="*/ 98 h 277"/>
                    <a:gd name="T68" fmla="*/ 92 w 284"/>
                    <a:gd name="T69" fmla="*/ 98 h 277"/>
                    <a:gd name="T70" fmla="*/ 105 w 284"/>
                    <a:gd name="T71" fmla="*/ 86 h 277"/>
                    <a:gd name="T72" fmla="*/ 111 w 284"/>
                    <a:gd name="T73" fmla="*/ 73 h 277"/>
                    <a:gd name="T74" fmla="*/ 111 w 284"/>
                    <a:gd name="T75" fmla="*/ 61 h 277"/>
                    <a:gd name="T76" fmla="*/ 111 w 284"/>
                    <a:gd name="T77" fmla="*/ 49 h 277"/>
                    <a:gd name="T78" fmla="*/ 105 w 284"/>
                    <a:gd name="T79" fmla="*/ 37 h 277"/>
                    <a:gd name="T80" fmla="*/ 105 w 284"/>
                    <a:gd name="T81" fmla="*/ 18 h 277"/>
                    <a:gd name="T82" fmla="*/ 117 w 284"/>
                    <a:gd name="T83" fmla="*/ 18 h 277"/>
                    <a:gd name="T84" fmla="*/ 117 w 284"/>
                    <a:gd name="T85" fmla="*/ 6 h 277"/>
                    <a:gd name="T86" fmla="*/ 129 w 284"/>
                    <a:gd name="T87" fmla="*/ 0 h 277"/>
                    <a:gd name="T88" fmla="*/ 135 w 284"/>
                    <a:gd name="T89" fmla="*/ 12 h 277"/>
                    <a:gd name="T90" fmla="*/ 154 w 284"/>
                    <a:gd name="T91" fmla="*/ 12 h 277"/>
                    <a:gd name="T92" fmla="*/ 160 w 284"/>
                    <a:gd name="T93" fmla="*/ 12 h 277"/>
                    <a:gd name="T94" fmla="*/ 172 w 284"/>
                    <a:gd name="T95" fmla="*/ 6 h 277"/>
                    <a:gd name="T96" fmla="*/ 191 w 284"/>
                    <a:gd name="T97" fmla="*/ 6 h 277"/>
                    <a:gd name="T98" fmla="*/ 209 w 284"/>
                    <a:gd name="T99" fmla="*/ 12 h 277"/>
                    <a:gd name="T100" fmla="*/ 234 w 284"/>
                    <a:gd name="T101" fmla="*/ 0 h 277"/>
                    <a:gd name="T102" fmla="*/ 234 w 284"/>
                    <a:gd name="T103" fmla="*/ 0 h 277"/>
                    <a:gd name="T104" fmla="*/ 258 w 284"/>
                    <a:gd name="T105" fmla="*/ 12 h 277"/>
                    <a:gd name="T106" fmla="*/ 258 w 284"/>
                    <a:gd name="T107" fmla="*/ 30 h 277"/>
                    <a:gd name="T108" fmla="*/ 258 w 284"/>
                    <a:gd name="T109" fmla="*/ 30 h 277"/>
                    <a:gd name="T110" fmla="*/ 240 w 284"/>
                    <a:gd name="T111" fmla="*/ 30 h 277"/>
                    <a:gd name="T112" fmla="*/ 240 w 284"/>
                    <a:gd name="T113" fmla="*/ 37 h 277"/>
                    <a:gd name="T114" fmla="*/ 252 w 284"/>
                    <a:gd name="T115" fmla="*/ 43 h 277"/>
                    <a:gd name="T116" fmla="*/ 277 w 284"/>
                    <a:gd name="T117" fmla="*/ 55 h 277"/>
                    <a:gd name="T118" fmla="*/ 277 w 284"/>
                    <a:gd name="T119" fmla="*/ 61 h 277"/>
                    <a:gd name="T120" fmla="*/ 283 w 284"/>
                    <a:gd name="T121" fmla="*/ 61 h 277"/>
                    <a:gd name="T122" fmla="*/ 265 w 284"/>
                    <a:gd name="T123" fmla="*/ 61 h 277"/>
                    <a:gd name="T124" fmla="*/ 265 w 284"/>
                    <a:gd name="T125" fmla="*/ 6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4" h="277">
                      <a:moveTo>
                        <a:pt x="265" y="61"/>
                      </a:moveTo>
                      <a:lnTo>
                        <a:pt x="252" y="67"/>
                      </a:lnTo>
                      <a:lnTo>
                        <a:pt x="252" y="104"/>
                      </a:lnTo>
                      <a:lnTo>
                        <a:pt x="246" y="104"/>
                      </a:lnTo>
                      <a:lnTo>
                        <a:pt x="240" y="128"/>
                      </a:lnTo>
                      <a:lnTo>
                        <a:pt x="234" y="135"/>
                      </a:lnTo>
                      <a:lnTo>
                        <a:pt x="228" y="135"/>
                      </a:lnTo>
                      <a:lnTo>
                        <a:pt x="222" y="135"/>
                      </a:lnTo>
                      <a:lnTo>
                        <a:pt x="215" y="147"/>
                      </a:lnTo>
                      <a:lnTo>
                        <a:pt x="222" y="171"/>
                      </a:lnTo>
                      <a:lnTo>
                        <a:pt x="209" y="184"/>
                      </a:lnTo>
                      <a:lnTo>
                        <a:pt x="178" y="202"/>
                      </a:lnTo>
                      <a:lnTo>
                        <a:pt x="135" y="208"/>
                      </a:lnTo>
                      <a:lnTo>
                        <a:pt x="105" y="233"/>
                      </a:lnTo>
                      <a:lnTo>
                        <a:pt x="86" y="227"/>
                      </a:lnTo>
                      <a:lnTo>
                        <a:pt x="68" y="233"/>
                      </a:lnTo>
                      <a:lnTo>
                        <a:pt x="31" y="263"/>
                      </a:lnTo>
                      <a:lnTo>
                        <a:pt x="25" y="269"/>
                      </a:lnTo>
                      <a:lnTo>
                        <a:pt x="12" y="276"/>
                      </a:lnTo>
                      <a:lnTo>
                        <a:pt x="12" y="269"/>
                      </a:lnTo>
                      <a:lnTo>
                        <a:pt x="0" y="251"/>
                      </a:lnTo>
                      <a:lnTo>
                        <a:pt x="0" y="233"/>
                      </a:lnTo>
                      <a:lnTo>
                        <a:pt x="6" y="220"/>
                      </a:lnTo>
                      <a:lnTo>
                        <a:pt x="6" y="208"/>
                      </a:lnTo>
                      <a:lnTo>
                        <a:pt x="25" y="171"/>
                      </a:lnTo>
                      <a:lnTo>
                        <a:pt x="37" y="159"/>
                      </a:lnTo>
                      <a:lnTo>
                        <a:pt x="37" y="141"/>
                      </a:lnTo>
                      <a:lnTo>
                        <a:pt x="43" y="135"/>
                      </a:lnTo>
                      <a:lnTo>
                        <a:pt x="56" y="141"/>
                      </a:lnTo>
                      <a:lnTo>
                        <a:pt x="68" y="135"/>
                      </a:lnTo>
                      <a:lnTo>
                        <a:pt x="86" y="116"/>
                      </a:lnTo>
                      <a:lnTo>
                        <a:pt x="92" y="110"/>
                      </a:lnTo>
                      <a:lnTo>
                        <a:pt x="86" y="104"/>
                      </a:lnTo>
                      <a:lnTo>
                        <a:pt x="86" y="98"/>
                      </a:lnTo>
                      <a:lnTo>
                        <a:pt x="92" y="98"/>
                      </a:lnTo>
                      <a:lnTo>
                        <a:pt x="105" y="86"/>
                      </a:lnTo>
                      <a:lnTo>
                        <a:pt x="111" y="73"/>
                      </a:lnTo>
                      <a:lnTo>
                        <a:pt x="111" y="61"/>
                      </a:lnTo>
                      <a:lnTo>
                        <a:pt x="111" y="49"/>
                      </a:lnTo>
                      <a:lnTo>
                        <a:pt x="105" y="37"/>
                      </a:lnTo>
                      <a:lnTo>
                        <a:pt x="105" y="18"/>
                      </a:lnTo>
                      <a:lnTo>
                        <a:pt x="117" y="18"/>
                      </a:lnTo>
                      <a:lnTo>
                        <a:pt x="117" y="6"/>
                      </a:lnTo>
                      <a:lnTo>
                        <a:pt x="129" y="0"/>
                      </a:lnTo>
                      <a:lnTo>
                        <a:pt x="135" y="12"/>
                      </a:lnTo>
                      <a:lnTo>
                        <a:pt x="154" y="12"/>
                      </a:lnTo>
                      <a:lnTo>
                        <a:pt x="160" y="12"/>
                      </a:lnTo>
                      <a:lnTo>
                        <a:pt x="172" y="6"/>
                      </a:lnTo>
                      <a:lnTo>
                        <a:pt x="191" y="6"/>
                      </a:lnTo>
                      <a:lnTo>
                        <a:pt x="209" y="12"/>
                      </a:lnTo>
                      <a:lnTo>
                        <a:pt x="234" y="0"/>
                      </a:lnTo>
                      <a:lnTo>
                        <a:pt x="258" y="12"/>
                      </a:lnTo>
                      <a:lnTo>
                        <a:pt x="258" y="30"/>
                      </a:lnTo>
                      <a:lnTo>
                        <a:pt x="240" y="30"/>
                      </a:lnTo>
                      <a:lnTo>
                        <a:pt x="240" y="37"/>
                      </a:lnTo>
                      <a:lnTo>
                        <a:pt x="252" y="43"/>
                      </a:lnTo>
                      <a:lnTo>
                        <a:pt x="277" y="55"/>
                      </a:lnTo>
                      <a:lnTo>
                        <a:pt x="277" y="61"/>
                      </a:lnTo>
                      <a:lnTo>
                        <a:pt x="283" y="61"/>
                      </a:lnTo>
                      <a:lnTo>
                        <a:pt x="265" y="61"/>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0" name="Freeform 21">
                  <a:extLst>
                    <a:ext uri="{FF2B5EF4-FFF2-40B4-BE49-F238E27FC236}">
                      <a16:creationId xmlns:a16="http://schemas.microsoft.com/office/drawing/2014/main" xmlns="" id="{D7462AC2-ED8C-4BC4-8B43-8FF7C85A8C4C}"/>
                    </a:ext>
                  </a:extLst>
                </p:cNvPr>
                <p:cNvSpPr>
                  <a:spLocks noChangeAspect="1"/>
                </p:cNvSpPr>
                <p:nvPr/>
              </p:nvSpPr>
              <p:spPr bwMode="auto">
                <a:xfrm>
                  <a:off x="4953018" y="154"/>
                  <a:ext cx="4" cy="4"/>
                </a:xfrm>
                <a:custGeom>
                  <a:avLst/>
                  <a:gdLst>
                    <a:gd name="T0" fmla="*/ 6 w 19"/>
                    <a:gd name="T1" fmla="*/ 0 h 20"/>
                    <a:gd name="T2" fmla="*/ 18 w 19"/>
                    <a:gd name="T3" fmla="*/ 6 h 20"/>
                    <a:gd name="T4" fmla="*/ 18 w 19"/>
                    <a:gd name="T5" fmla="*/ 13 h 20"/>
                    <a:gd name="T6" fmla="*/ 12 w 19"/>
                    <a:gd name="T7" fmla="*/ 19 h 20"/>
                    <a:gd name="T8" fmla="*/ 6 w 19"/>
                    <a:gd name="T9" fmla="*/ 19 h 20"/>
                    <a:gd name="T10" fmla="*/ 0 w 19"/>
                    <a:gd name="T11" fmla="*/ 6 h 20"/>
                    <a:gd name="T12" fmla="*/ 0 w 19"/>
                    <a:gd name="T13" fmla="*/ 0 h 20"/>
                    <a:gd name="T14" fmla="*/ 0 w 19"/>
                    <a:gd name="T15" fmla="*/ 0 h 20"/>
                    <a:gd name="T16" fmla="*/ 6 w 19"/>
                    <a:gd name="T17" fmla="*/ 0 h 20"/>
                    <a:gd name="T18" fmla="*/ 6 w 1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6" y="0"/>
                      </a:moveTo>
                      <a:lnTo>
                        <a:pt x="18" y="6"/>
                      </a:lnTo>
                      <a:lnTo>
                        <a:pt x="18" y="13"/>
                      </a:lnTo>
                      <a:lnTo>
                        <a:pt x="12" y="19"/>
                      </a:lnTo>
                      <a:lnTo>
                        <a:pt x="6" y="19"/>
                      </a:lnTo>
                      <a:lnTo>
                        <a:pt x="0" y="6"/>
                      </a:lnTo>
                      <a:lnTo>
                        <a:pt x="0" y="0"/>
                      </a:lnTo>
                      <a:lnTo>
                        <a:pt x="6"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1" name="Freeform 22">
                  <a:extLst>
                    <a:ext uri="{FF2B5EF4-FFF2-40B4-BE49-F238E27FC236}">
                      <a16:creationId xmlns:a16="http://schemas.microsoft.com/office/drawing/2014/main" xmlns="" id="{E9C5C9E5-261C-4C3B-B37A-86B2AC93B36C}"/>
                    </a:ext>
                  </a:extLst>
                </p:cNvPr>
                <p:cNvSpPr>
                  <a:spLocks noChangeAspect="1"/>
                </p:cNvSpPr>
                <p:nvPr/>
              </p:nvSpPr>
              <p:spPr bwMode="auto">
                <a:xfrm>
                  <a:off x="4953014" y="143"/>
                  <a:ext cx="5" cy="10"/>
                </a:xfrm>
                <a:custGeom>
                  <a:avLst/>
                  <a:gdLst>
                    <a:gd name="T0" fmla="*/ 12 w 26"/>
                    <a:gd name="T1" fmla="*/ 0 h 62"/>
                    <a:gd name="T2" fmla="*/ 25 w 26"/>
                    <a:gd name="T3" fmla="*/ 18 h 62"/>
                    <a:gd name="T4" fmla="*/ 25 w 26"/>
                    <a:gd name="T5" fmla="*/ 43 h 62"/>
                    <a:gd name="T6" fmla="*/ 25 w 26"/>
                    <a:gd name="T7" fmla="*/ 61 h 62"/>
                    <a:gd name="T8" fmla="*/ 25 w 26"/>
                    <a:gd name="T9" fmla="*/ 61 h 62"/>
                    <a:gd name="T10" fmla="*/ 0 w 26"/>
                    <a:gd name="T11" fmla="*/ 6 h 62"/>
                    <a:gd name="T12" fmla="*/ 0 w 26"/>
                    <a:gd name="T13" fmla="*/ 0 h 62"/>
                    <a:gd name="T14" fmla="*/ 12 w 26"/>
                    <a:gd name="T15" fmla="*/ 0 h 62"/>
                    <a:gd name="T16" fmla="*/ 12 w 26"/>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2">
                      <a:moveTo>
                        <a:pt x="12" y="0"/>
                      </a:moveTo>
                      <a:lnTo>
                        <a:pt x="25" y="18"/>
                      </a:lnTo>
                      <a:lnTo>
                        <a:pt x="25" y="43"/>
                      </a:lnTo>
                      <a:lnTo>
                        <a:pt x="25" y="61"/>
                      </a:lnTo>
                      <a:lnTo>
                        <a:pt x="0" y="6"/>
                      </a:lnTo>
                      <a:lnTo>
                        <a:pt x="0" y="0"/>
                      </a:lnTo>
                      <a:lnTo>
                        <a:pt x="12"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2" name="Freeform 23">
                  <a:extLst>
                    <a:ext uri="{FF2B5EF4-FFF2-40B4-BE49-F238E27FC236}">
                      <a16:creationId xmlns:a16="http://schemas.microsoft.com/office/drawing/2014/main" xmlns="" id="{8A37775D-7882-467E-9F9F-1362BB573CA1}"/>
                    </a:ext>
                  </a:extLst>
                </p:cNvPr>
                <p:cNvSpPr>
                  <a:spLocks noChangeAspect="1"/>
                </p:cNvSpPr>
                <p:nvPr/>
              </p:nvSpPr>
              <p:spPr bwMode="auto">
                <a:xfrm>
                  <a:off x="4953010" y="138"/>
                  <a:ext cx="4" cy="5"/>
                </a:xfrm>
                <a:custGeom>
                  <a:avLst/>
                  <a:gdLst>
                    <a:gd name="T0" fmla="*/ 0 w 19"/>
                    <a:gd name="T1" fmla="*/ 0 h 32"/>
                    <a:gd name="T2" fmla="*/ 6 w 19"/>
                    <a:gd name="T3" fmla="*/ 6 h 32"/>
                    <a:gd name="T4" fmla="*/ 18 w 19"/>
                    <a:gd name="T5" fmla="*/ 12 h 32"/>
                    <a:gd name="T6" fmla="*/ 18 w 19"/>
                    <a:gd name="T7" fmla="*/ 25 h 32"/>
                    <a:gd name="T8" fmla="*/ 18 w 19"/>
                    <a:gd name="T9" fmla="*/ 31 h 32"/>
                    <a:gd name="T10" fmla="*/ 6 w 19"/>
                    <a:gd name="T11" fmla="*/ 25 h 32"/>
                    <a:gd name="T12" fmla="*/ 0 w 19"/>
                    <a:gd name="T13" fmla="*/ 6 h 32"/>
                    <a:gd name="T14" fmla="*/ 0 w 19"/>
                    <a:gd name="T15" fmla="*/ 0 h 32"/>
                    <a:gd name="T16" fmla="*/ 0 w 19"/>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2">
                      <a:moveTo>
                        <a:pt x="0" y="0"/>
                      </a:moveTo>
                      <a:lnTo>
                        <a:pt x="6" y="6"/>
                      </a:lnTo>
                      <a:lnTo>
                        <a:pt x="18" y="12"/>
                      </a:lnTo>
                      <a:lnTo>
                        <a:pt x="18" y="25"/>
                      </a:lnTo>
                      <a:lnTo>
                        <a:pt x="18" y="31"/>
                      </a:lnTo>
                      <a:lnTo>
                        <a:pt x="6" y="25"/>
                      </a:lnTo>
                      <a:lnTo>
                        <a:pt x="0" y="6"/>
                      </a:lnTo>
                      <a:lnTo>
                        <a:pt x="0"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3" name="Freeform 24">
                  <a:extLst>
                    <a:ext uri="{FF2B5EF4-FFF2-40B4-BE49-F238E27FC236}">
                      <a16:creationId xmlns:a16="http://schemas.microsoft.com/office/drawing/2014/main" xmlns="" id="{5FE9E0A4-BD49-4D23-9392-EC47E5D1FFC3}"/>
                    </a:ext>
                  </a:extLst>
                </p:cNvPr>
                <p:cNvSpPr>
                  <a:spLocks noChangeAspect="1"/>
                </p:cNvSpPr>
                <p:nvPr/>
              </p:nvSpPr>
              <p:spPr bwMode="auto">
                <a:xfrm>
                  <a:off x="4953011" y="122"/>
                  <a:ext cx="8" cy="21"/>
                </a:xfrm>
                <a:custGeom>
                  <a:avLst/>
                  <a:gdLst>
                    <a:gd name="T0" fmla="*/ 6 w 44"/>
                    <a:gd name="T1" fmla="*/ 0 h 130"/>
                    <a:gd name="T2" fmla="*/ 24 w 44"/>
                    <a:gd name="T3" fmla="*/ 19 h 130"/>
                    <a:gd name="T4" fmla="*/ 37 w 44"/>
                    <a:gd name="T5" fmla="*/ 43 h 130"/>
                    <a:gd name="T6" fmla="*/ 37 w 44"/>
                    <a:gd name="T7" fmla="*/ 61 h 130"/>
                    <a:gd name="T8" fmla="*/ 43 w 44"/>
                    <a:gd name="T9" fmla="*/ 74 h 130"/>
                    <a:gd name="T10" fmla="*/ 43 w 44"/>
                    <a:gd name="T11" fmla="*/ 104 h 130"/>
                    <a:gd name="T12" fmla="*/ 43 w 44"/>
                    <a:gd name="T13" fmla="*/ 117 h 130"/>
                    <a:gd name="T14" fmla="*/ 30 w 44"/>
                    <a:gd name="T15" fmla="*/ 129 h 130"/>
                    <a:gd name="T16" fmla="*/ 18 w 44"/>
                    <a:gd name="T17" fmla="*/ 86 h 130"/>
                    <a:gd name="T18" fmla="*/ 24 w 44"/>
                    <a:gd name="T19" fmla="*/ 74 h 130"/>
                    <a:gd name="T20" fmla="*/ 24 w 44"/>
                    <a:gd name="T21" fmla="*/ 68 h 130"/>
                    <a:gd name="T22" fmla="*/ 24 w 44"/>
                    <a:gd name="T23" fmla="*/ 55 h 130"/>
                    <a:gd name="T24" fmla="*/ 18 w 44"/>
                    <a:gd name="T25" fmla="*/ 43 h 130"/>
                    <a:gd name="T26" fmla="*/ 18 w 44"/>
                    <a:gd name="T27" fmla="*/ 31 h 130"/>
                    <a:gd name="T28" fmla="*/ 12 w 44"/>
                    <a:gd name="T29" fmla="*/ 19 h 130"/>
                    <a:gd name="T30" fmla="*/ 0 w 44"/>
                    <a:gd name="T31" fmla="*/ 0 h 130"/>
                    <a:gd name="T32" fmla="*/ 0 w 44"/>
                    <a:gd name="T33" fmla="*/ 0 h 130"/>
                    <a:gd name="T34" fmla="*/ 6 w 44"/>
                    <a:gd name="T35" fmla="*/ 0 h 130"/>
                    <a:gd name="T36" fmla="*/ 6 w 44"/>
                    <a:gd name="T3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130">
                      <a:moveTo>
                        <a:pt x="6" y="0"/>
                      </a:moveTo>
                      <a:lnTo>
                        <a:pt x="24" y="19"/>
                      </a:lnTo>
                      <a:lnTo>
                        <a:pt x="37" y="43"/>
                      </a:lnTo>
                      <a:lnTo>
                        <a:pt x="37" y="61"/>
                      </a:lnTo>
                      <a:lnTo>
                        <a:pt x="43" y="74"/>
                      </a:lnTo>
                      <a:lnTo>
                        <a:pt x="43" y="104"/>
                      </a:lnTo>
                      <a:lnTo>
                        <a:pt x="43" y="117"/>
                      </a:lnTo>
                      <a:lnTo>
                        <a:pt x="30" y="129"/>
                      </a:lnTo>
                      <a:lnTo>
                        <a:pt x="18" y="86"/>
                      </a:lnTo>
                      <a:lnTo>
                        <a:pt x="24" y="74"/>
                      </a:lnTo>
                      <a:lnTo>
                        <a:pt x="24" y="68"/>
                      </a:lnTo>
                      <a:lnTo>
                        <a:pt x="24" y="55"/>
                      </a:lnTo>
                      <a:lnTo>
                        <a:pt x="18" y="43"/>
                      </a:lnTo>
                      <a:lnTo>
                        <a:pt x="18" y="31"/>
                      </a:lnTo>
                      <a:lnTo>
                        <a:pt x="12" y="19"/>
                      </a:lnTo>
                      <a:lnTo>
                        <a:pt x="0" y="0"/>
                      </a:lnTo>
                      <a:lnTo>
                        <a:pt x="6" y="0"/>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4" name="Freeform 25">
                  <a:extLst>
                    <a:ext uri="{FF2B5EF4-FFF2-40B4-BE49-F238E27FC236}">
                      <a16:creationId xmlns:a16="http://schemas.microsoft.com/office/drawing/2014/main" xmlns="" id="{95C3B348-D076-4EDF-AF3C-C75AC56AE9B1}"/>
                    </a:ext>
                  </a:extLst>
                </p:cNvPr>
                <p:cNvSpPr>
                  <a:spLocks noChangeAspect="1"/>
                </p:cNvSpPr>
                <p:nvPr/>
              </p:nvSpPr>
              <p:spPr bwMode="auto">
                <a:xfrm>
                  <a:off x="4953062" y="113"/>
                  <a:ext cx="9" cy="8"/>
                </a:xfrm>
                <a:custGeom>
                  <a:avLst/>
                  <a:gdLst>
                    <a:gd name="T0" fmla="*/ 0 w 56"/>
                    <a:gd name="T1" fmla="*/ 25 h 44"/>
                    <a:gd name="T2" fmla="*/ 12 w 56"/>
                    <a:gd name="T3" fmla="*/ 31 h 44"/>
                    <a:gd name="T4" fmla="*/ 25 w 56"/>
                    <a:gd name="T5" fmla="*/ 43 h 44"/>
                    <a:gd name="T6" fmla="*/ 37 w 56"/>
                    <a:gd name="T7" fmla="*/ 37 h 44"/>
                    <a:gd name="T8" fmla="*/ 43 w 56"/>
                    <a:gd name="T9" fmla="*/ 31 h 44"/>
                    <a:gd name="T10" fmla="*/ 37 w 56"/>
                    <a:gd name="T11" fmla="*/ 25 h 44"/>
                    <a:gd name="T12" fmla="*/ 37 w 56"/>
                    <a:gd name="T13" fmla="*/ 12 h 44"/>
                    <a:gd name="T14" fmla="*/ 55 w 56"/>
                    <a:gd name="T15" fmla="*/ 6 h 44"/>
                    <a:gd name="T16" fmla="*/ 55 w 56"/>
                    <a:gd name="T17" fmla="*/ 0 h 44"/>
                    <a:gd name="T18" fmla="*/ 49 w 56"/>
                    <a:gd name="T19" fmla="*/ 0 h 44"/>
                    <a:gd name="T20" fmla="*/ 37 w 56"/>
                    <a:gd name="T21" fmla="*/ 0 h 44"/>
                    <a:gd name="T22" fmla="*/ 25 w 56"/>
                    <a:gd name="T23" fmla="*/ 0 h 44"/>
                    <a:gd name="T24" fmla="*/ 12 w 56"/>
                    <a:gd name="T25" fmla="*/ 12 h 44"/>
                    <a:gd name="T26" fmla="*/ 0 w 56"/>
                    <a:gd name="T27" fmla="*/ 25 h 44"/>
                    <a:gd name="T28" fmla="*/ 0 w 56"/>
                    <a:gd name="T29"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4">
                      <a:moveTo>
                        <a:pt x="0" y="25"/>
                      </a:moveTo>
                      <a:lnTo>
                        <a:pt x="12" y="31"/>
                      </a:lnTo>
                      <a:lnTo>
                        <a:pt x="25" y="43"/>
                      </a:lnTo>
                      <a:lnTo>
                        <a:pt x="37" y="37"/>
                      </a:lnTo>
                      <a:lnTo>
                        <a:pt x="43" y="31"/>
                      </a:lnTo>
                      <a:lnTo>
                        <a:pt x="37" y="25"/>
                      </a:lnTo>
                      <a:lnTo>
                        <a:pt x="37" y="12"/>
                      </a:lnTo>
                      <a:lnTo>
                        <a:pt x="55" y="6"/>
                      </a:lnTo>
                      <a:lnTo>
                        <a:pt x="55" y="0"/>
                      </a:lnTo>
                      <a:lnTo>
                        <a:pt x="49" y="0"/>
                      </a:lnTo>
                      <a:lnTo>
                        <a:pt x="37" y="0"/>
                      </a:lnTo>
                      <a:lnTo>
                        <a:pt x="25" y="0"/>
                      </a:lnTo>
                      <a:lnTo>
                        <a:pt x="12" y="12"/>
                      </a:lnTo>
                      <a:lnTo>
                        <a:pt x="0" y="25"/>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5" name="Freeform 26">
                  <a:extLst>
                    <a:ext uri="{FF2B5EF4-FFF2-40B4-BE49-F238E27FC236}">
                      <a16:creationId xmlns:a16="http://schemas.microsoft.com/office/drawing/2014/main" xmlns="" id="{69468BA5-8935-44CA-BA7E-5E130687D9C1}"/>
                    </a:ext>
                  </a:extLst>
                </p:cNvPr>
                <p:cNvSpPr>
                  <a:spLocks noChangeAspect="1"/>
                </p:cNvSpPr>
                <p:nvPr/>
              </p:nvSpPr>
              <p:spPr bwMode="auto">
                <a:xfrm>
                  <a:off x="4953076" y="65"/>
                  <a:ext cx="4" cy="8"/>
                </a:xfrm>
                <a:custGeom>
                  <a:avLst/>
                  <a:gdLst>
                    <a:gd name="T0" fmla="*/ 25 w 26"/>
                    <a:gd name="T1" fmla="*/ 6 h 44"/>
                    <a:gd name="T2" fmla="*/ 25 w 26"/>
                    <a:gd name="T3" fmla="*/ 19 h 44"/>
                    <a:gd name="T4" fmla="*/ 25 w 26"/>
                    <a:gd name="T5" fmla="*/ 37 h 44"/>
                    <a:gd name="T6" fmla="*/ 6 w 26"/>
                    <a:gd name="T7" fmla="*/ 31 h 44"/>
                    <a:gd name="T8" fmla="*/ 6 w 26"/>
                    <a:gd name="T9" fmla="*/ 43 h 44"/>
                    <a:gd name="T10" fmla="*/ 0 w 26"/>
                    <a:gd name="T11" fmla="*/ 37 h 44"/>
                    <a:gd name="T12" fmla="*/ 0 w 26"/>
                    <a:gd name="T13" fmla="*/ 6 h 44"/>
                    <a:gd name="T14" fmla="*/ 6 w 26"/>
                    <a:gd name="T15" fmla="*/ 6 h 44"/>
                    <a:gd name="T16" fmla="*/ 12 w 26"/>
                    <a:gd name="T17" fmla="*/ 6 h 44"/>
                    <a:gd name="T18" fmla="*/ 25 w 26"/>
                    <a:gd name="T19" fmla="*/ 0 h 44"/>
                    <a:gd name="T20" fmla="*/ 25 w 26"/>
                    <a:gd name="T21" fmla="*/ 6 h 44"/>
                    <a:gd name="T22" fmla="*/ 25 w 26"/>
                    <a:gd name="T2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4">
                      <a:moveTo>
                        <a:pt x="25" y="6"/>
                      </a:moveTo>
                      <a:lnTo>
                        <a:pt x="25" y="19"/>
                      </a:lnTo>
                      <a:lnTo>
                        <a:pt x="25" y="37"/>
                      </a:lnTo>
                      <a:lnTo>
                        <a:pt x="6" y="31"/>
                      </a:lnTo>
                      <a:lnTo>
                        <a:pt x="6" y="43"/>
                      </a:lnTo>
                      <a:lnTo>
                        <a:pt x="0" y="37"/>
                      </a:lnTo>
                      <a:lnTo>
                        <a:pt x="0" y="6"/>
                      </a:lnTo>
                      <a:lnTo>
                        <a:pt x="6" y="6"/>
                      </a:lnTo>
                      <a:lnTo>
                        <a:pt x="12" y="6"/>
                      </a:lnTo>
                      <a:lnTo>
                        <a:pt x="25" y="0"/>
                      </a:lnTo>
                      <a:lnTo>
                        <a:pt x="25" y="6"/>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6" name="Freeform 27">
                  <a:extLst>
                    <a:ext uri="{FF2B5EF4-FFF2-40B4-BE49-F238E27FC236}">
                      <a16:creationId xmlns:a16="http://schemas.microsoft.com/office/drawing/2014/main" xmlns="" id="{DE3E4873-0C59-4B44-965B-275EEC8A59D4}"/>
                    </a:ext>
                  </a:extLst>
                </p:cNvPr>
                <p:cNvSpPr>
                  <a:spLocks noChangeAspect="1"/>
                </p:cNvSpPr>
                <p:nvPr/>
              </p:nvSpPr>
              <p:spPr bwMode="auto">
                <a:xfrm>
                  <a:off x="4953080" y="54"/>
                  <a:ext cx="24" cy="35"/>
                </a:xfrm>
                <a:custGeom>
                  <a:avLst/>
                  <a:gdLst>
                    <a:gd name="T0" fmla="*/ 92 w 142"/>
                    <a:gd name="T1" fmla="*/ 18 h 209"/>
                    <a:gd name="T2" fmla="*/ 73 w 142"/>
                    <a:gd name="T3" fmla="*/ 43 h 209"/>
                    <a:gd name="T4" fmla="*/ 80 w 142"/>
                    <a:gd name="T5" fmla="*/ 67 h 209"/>
                    <a:gd name="T6" fmla="*/ 86 w 142"/>
                    <a:gd name="T7" fmla="*/ 86 h 209"/>
                    <a:gd name="T8" fmla="*/ 73 w 142"/>
                    <a:gd name="T9" fmla="*/ 92 h 209"/>
                    <a:gd name="T10" fmla="*/ 67 w 142"/>
                    <a:gd name="T11" fmla="*/ 104 h 209"/>
                    <a:gd name="T12" fmla="*/ 55 w 142"/>
                    <a:gd name="T13" fmla="*/ 110 h 209"/>
                    <a:gd name="T14" fmla="*/ 43 w 142"/>
                    <a:gd name="T15" fmla="*/ 122 h 209"/>
                    <a:gd name="T16" fmla="*/ 30 w 142"/>
                    <a:gd name="T17" fmla="*/ 122 h 209"/>
                    <a:gd name="T18" fmla="*/ 24 w 142"/>
                    <a:gd name="T19" fmla="*/ 110 h 209"/>
                    <a:gd name="T20" fmla="*/ 24 w 142"/>
                    <a:gd name="T21" fmla="*/ 110 h 209"/>
                    <a:gd name="T22" fmla="*/ 18 w 142"/>
                    <a:gd name="T23" fmla="*/ 110 h 209"/>
                    <a:gd name="T24" fmla="*/ 6 w 142"/>
                    <a:gd name="T25" fmla="*/ 116 h 209"/>
                    <a:gd name="T26" fmla="*/ 0 w 142"/>
                    <a:gd name="T27" fmla="*/ 128 h 209"/>
                    <a:gd name="T28" fmla="*/ 18 w 142"/>
                    <a:gd name="T29" fmla="*/ 135 h 209"/>
                    <a:gd name="T30" fmla="*/ 12 w 142"/>
                    <a:gd name="T31" fmla="*/ 147 h 209"/>
                    <a:gd name="T32" fmla="*/ 6 w 142"/>
                    <a:gd name="T33" fmla="*/ 153 h 209"/>
                    <a:gd name="T34" fmla="*/ 0 w 142"/>
                    <a:gd name="T35" fmla="*/ 184 h 209"/>
                    <a:gd name="T36" fmla="*/ 6 w 142"/>
                    <a:gd name="T37" fmla="*/ 208 h 209"/>
                    <a:gd name="T38" fmla="*/ 18 w 142"/>
                    <a:gd name="T39" fmla="*/ 202 h 209"/>
                    <a:gd name="T40" fmla="*/ 24 w 142"/>
                    <a:gd name="T41" fmla="*/ 190 h 209"/>
                    <a:gd name="T42" fmla="*/ 24 w 142"/>
                    <a:gd name="T43" fmla="*/ 208 h 209"/>
                    <a:gd name="T44" fmla="*/ 37 w 142"/>
                    <a:gd name="T45" fmla="*/ 208 h 209"/>
                    <a:gd name="T46" fmla="*/ 49 w 142"/>
                    <a:gd name="T47" fmla="*/ 177 h 209"/>
                    <a:gd name="T48" fmla="*/ 49 w 142"/>
                    <a:gd name="T49" fmla="*/ 165 h 209"/>
                    <a:gd name="T50" fmla="*/ 49 w 142"/>
                    <a:gd name="T51" fmla="*/ 159 h 209"/>
                    <a:gd name="T52" fmla="*/ 55 w 142"/>
                    <a:gd name="T53" fmla="*/ 159 h 209"/>
                    <a:gd name="T54" fmla="*/ 55 w 142"/>
                    <a:gd name="T55" fmla="*/ 159 h 209"/>
                    <a:gd name="T56" fmla="*/ 55 w 142"/>
                    <a:gd name="T57" fmla="*/ 177 h 209"/>
                    <a:gd name="T58" fmla="*/ 80 w 142"/>
                    <a:gd name="T59" fmla="*/ 165 h 209"/>
                    <a:gd name="T60" fmla="*/ 80 w 142"/>
                    <a:gd name="T61" fmla="*/ 135 h 209"/>
                    <a:gd name="T62" fmla="*/ 98 w 142"/>
                    <a:gd name="T63" fmla="*/ 122 h 209"/>
                    <a:gd name="T64" fmla="*/ 123 w 142"/>
                    <a:gd name="T65" fmla="*/ 110 h 209"/>
                    <a:gd name="T66" fmla="*/ 123 w 142"/>
                    <a:gd name="T67" fmla="*/ 92 h 209"/>
                    <a:gd name="T68" fmla="*/ 129 w 142"/>
                    <a:gd name="T69" fmla="*/ 73 h 209"/>
                    <a:gd name="T70" fmla="*/ 135 w 142"/>
                    <a:gd name="T71" fmla="*/ 73 h 209"/>
                    <a:gd name="T72" fmla="*/ 141 w 142"/>
                    <a:gd name="T73" fmla="*/ 61 h 209"/>
                    <a:gd name="T74" fmla="*/ 135 w 142"/>
                    <a:gd name="T75" fmla="*/ 61 h 209"/>
                    <a:gd name="T76" fmla="*/ 123 w 142"/>
                    <a:gd name="T77" fmla="*/ 61 h 209"/>
                    <a:gd name="T78" fmla="*/ 123 w 142"/>
                    <a:gd name="T79" fmla="*/ 55 h 209"/>
                    <a:gd name="T80" fmla="*/ 135 w 142"/>
                    <a:gd name="T81" fmla="*/ 55 h 209"/>
                    <a:gd name="T82" fmla="*/ 135 w 142"/>
                    <a:gd name="T83" fmla="*/ 37 h 209"/>
                    <a:gd name="T84" fmla="*/ 129 w 142"/>
                    <a:gd name="T85" fmla="*/ 24 h 209"/>
                    <a:gd name="T86" fmla="*/ 129 w 142"/>
                    <a:gd name="T87" fmla="*/ 12 h 209"/>
                    <a:gd name="T88" fmla="*/ 135 w 142"/>
                    <a:gd name="T89" fmla="*/ 6 h 209"/>
                    <a:gd name="T90" fmla="*/ 117 w 142"/>
                    <a:gd name="T91" fmla="*/ 0 h 209"/>
                    <a:gd name="T92" fmla="*/ 123 w 142"/>
                    <a:gd name="T93" fmla="*/ 12 h 209"/>
                    <a:gd name="T94" fmla="*/ 92 w 142"/>
                    <a:gd name="T95" fmla="*/ 18 h 209"/>
                    <a:gd name="T96" fmla="*/ 92 w 142"/>
                    <a:gd name="T97"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 h="209">
                      <a:moveTo>
                        <a:pt x="92" y="18"/>
                      </a:moveTo>
                      <a:lnTo>
                        <a:pt x="73" y="43"/>
                      </a:lnTo>
                      <a:lnTo>
                        <a:pt x="80" y="67"/>
                      </a:lnTo>
                      <a:lnTo>
                        <a:pt x="86" y="86"/>
                      </a:lnTo>
                      <a:lnTo>
                        <a:pt x="73" y="92"/>
                      </a:lnTo>
                      <a:lnTo>
                        <a:pt x="67" y="104"/>
                      </a:lnTo>
                      <a:lnTo>
                        <a:pt x="55" y="110"/>
                      </a:lnTo>
                      <a:lnTo>
                        <a:pt x="43" y="122"/>
                      </a:lnTo>
                      <a:lnTo>
                        <a:pt x="30" y="122"/>
                      </a:lnTo>
                      <a:lnTo>
                        <a:pt x="24" y="110"/>
                      </a:lnTo>
                      <a:lnTo>
                        <a:pt x="18" y="110"/>
                      </a:lnTo>
                      <a:lnTo>
                        <a:pt x="6" y="116"/>
                      </a:lnTo>
                      <a:lnTo>
                        <a:pt x="0" y="128"/>
                      </a:lnTo>
                      <a:lnTo>
                        <a:pt x="18" y="135"/>
                      </a:lnTo>
                      <a:lnTo>
                        <a:pt x="12" y="147"/>
                      </a:lnTo>
                      <a:lnTo>
                        <a:pt x="6" y="153"/>
                      </a:lnTo>
                      <a:lnTo>
                        <a:pt x="0" y="184"/>
                      </a:lnTo>
                      <a:lnTo>
                        <a:pt x="6" y="208"/>
                      </a:lnTo>
                      <a:lnTo>
                        <a:pt x="18" y="202"/>
                      </a:lnTo>
                      <a:lnTo>
                        <a:pt x="24" y="190"/>
                      </a:lnTo>
                      <a:lnTo>
                        <a:pt x="24" y="208"/>
                      </a:lnTo>
                      <a:lnTo>
                        <a:pt x="37" y="208"/>
                      </a:lnTo>
                      <a:lnTo>
                        <a:pt x="49" y="177"/>
                      </a:lnTo>
                      <a:lnTo>
                        <a:pt x="49" y="165"/>
                      </a:lnTo>
                      <a:lnTo>
                        <a:pt x="49" y="159"/>
                      </a:lnTo>
                      <a:lnTo>
                        <a:pt x="55" y="159"/>
                      </a:lnTo>
                      <a:lnTo>
                        <a:pt x="55" y="177"/>
                      </a:lnTo>
                      <a:lnTo>
                        <a:pt x="80" y="165"/>
                      </a:lnTo>
                      <a:lnTo>
                        <a:pt x="80" y="135"/>
                      </a:lnTo>
                      <a:lnTo>
                        <a:pt x="98" y="122"/>
                      </a:lnTo>
                      <a:lnTo>
                        <a:pt x="123" y="110"/>
                      </a:lnTo>
                      <a:lnTo>
                        <a:pt x="123" y="92"/>
                      </a:lnTo>
                      <a:lnTo>
                        <a:pt x="129" y="73"/>
                      </a:lnTo>
                      <a:lnTo>
                        <a:pt x="135" y="73"/>
                      </a:lnTo>
                      <a:lnTo>
                        <a:pt x="141" y="61"/>
                      </a:lnTo>
                      <a:lnTo>
                        <a:pt x="135" y="61"/>
                      </a:lnTo>
                      <a:lnTo>
                        <a:pt x="123" y="61"/>
                      </a:lnTo>
                      <a:lnTo>
                        <a:pt x="123" y="55"/>
                      </a:lnTo>
                      <a:lnTo>
                        <a:pt x="135" y="55"/>
                      </a:lnTo>
                      <a:lnTo>
                        <a:pt x="135" y="37"/>
                      </a:lnTo>
                      <a:lnTo>
                        <a:pt x="129" y="24"/>
                      </a:lnTo>
                      <a:lnTo>
                        <a:pt x="129" y="12"/>
                      </a:lnTo>
                      <a:lnTo>
                        <a:pt x="135" y="6"/>
                      </a:lnTo>
                      <a:lnTo>
                        <a:pt x="117" y="0"/>
                      </a:lnTo>
                      <a:lnTo>
                        <a:pt x="123" y="12"/>
                      </a:lnTo>
                      <a:lnTo>
                        <a:pt x="92" y="18"/>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7" name="Freeform 28">
                  <a:extLst>
                    <a:ext uri="{FF2B5EF4-FFF2-40B4-BE49-F238E27FC236}">
                      <a16:creationId xmlns:a16="http://schemas.microsoft.com/office/drawing/2014/main" xmlns="" id="{5B61384A-B798-4369-82B1-8419BE0CDE73}"/>
                    </a:ext>
                  </a:extLst>
                </p:cNvPr>
                <p:cNvSpPr>
                  <a:spLocks noChangeAspect="1"/>
                </p:cNvSpPr>
                <p:nvPr/>
              </p:nvSpPr>
              <p:spPr bwMode="auto">
                <a:xfrm>
                  <a:off x="4953001" y="9"/>
                  <a:ext cx="128" cy="245"/>
                </a:xfrm>
                <a:custGeom>
                  <a:avLst/>
                  <a:gdLst>
                    <a:gd name="T0" fmla="*/ 129 w 770"/>
                    <a:gd name="T1" fmla="*/ 1281 h 1472"/>
                    <a:gd name="T2" fmla="*/ 12 w 770"/>
                    <a:gd name="T3" fmla="*/ 987 h 1472"/>
                    <a:gd name="T4" fmla="*/ 25 w 770"/>
                    <a:gd name="T5" fmla="*/ 852 h 1472"/>
                    <a:gd name="T6" fmla="*/ 25 w 770"/>
                    <a:gd name="T7" fmla="*/ 717 h 1472"/>
                    <a:gd name="T8" fmla="*/ 37 w 770"/>
                    <a:gd name="T9" fmla="*/ 546 h 1472"/>
                    <a:gd name="T10" fmla="*/ 203 w 770"/>
                    <a:gd name="T11" fmla="*/ 251 h 1472"/>
                    <a:gd name="T12" fmla="*/ 431 w 770"/>
                    <a:gd name="T13" fmla="*/ 123 h 1472"/>
                    <a:gd name="T14" fmla="*/ 603 w 770"/>
                    <a:gd name="T15" fmla="*/ 55 h 1472"/>
                    <a:gd name="T16" fmla="*/ 664 w 770"/>
                    <a:gd name="T17" fmla="*/ 6 h 1472"/>
                    <a:gd name="T18" fmla="*/ 695 w 770"/>
                    <a:gd name="T19" fmla="*/ 19 h 1472"/>
                    <a:gd name="T20" fmla="*/ 763 w 770"/>
                    <a:gd name="T21" fmla="*/ 55 h 1472"/>
                    <a:gd name="T22" fmla="*/ 707 w 770"/>
                    <a:gd name="T23" fmla="*/ 98 h 1472"/>
                    <a:gd name="T24" fmla="*/ 615 w 770"/>
                    <a:gd name="T25" fmla="*/ 159 h 1472"/>
                    <a:gd name="T26" fmla="*/ 603 w 770"/>
                    <a:gd name="T27" fmla="*/ 184 h 1472"/>
                    <a:gd name="T28" fmla="*/ 689 w 770"/>
                    <a:gd name="T29" fmla="*/ 196 h 1472"/>
                    <a:gd name="T30" fmla="*/ 664 w 770"/>
                    <a:gd name="T31" fmla="*/ 227 h 1472"/>
                    <a:gd name="T32" fmla="*/ 726 w 770"/>
                    <a:gd name="T33" fmla="*/ 276 h 1472"/>
                    <a:gd name="T34" fmla="*/ 726 w 770"/>
                    <a:gd name="T35" fmla="*/ 307 h 1472"/>
                    <a:gd name="T36" fmla="*/ 615 w 770"/>
                    <a:gd name="T37" fmla="*/ 282 h 1472"/>
                    <a:gd name="T38" fmla="*/ 658 w 770"/>
                    <a:gd name="T39" fmla="*/ 227 h 1472"/>
                    <a:gd name="T40" fmla="*/ 609 w 770"/>
                    <a:gd name="T41" fmla="*/ 227 h 1472"/>
                    <a:gd name="T42" fmla="*/ 584 w 770"/>
                    <a:gd name="T43" fmla="*/ 264 h 1472"/>
                    <a:gd name="T44" fmla="*/ 554 w 770"/>
                    <a:gd name="T45" fmla="*/ 251 h 1472"/>
                    <a:gd name="T46" fmla="*/ 523 w 770"/>
                    <a:gd name="T47" fmla="*/ 227 h 1472"/>
                    <a:gd name="T48" fmla="*/ 517 w 770"/>
                    <a:gd name="T49" fmla="*/ 258 h 1472"/>
                    <a:gd name="T50" fmla="*/ 566 w 770"/>
                    <a:gd name="T51" fmla="*/ 288 h 1472"/>
                    <a:gd name="T52" fmla="*/ 541 w 770"/>
                    <a:gd name="T53" fmla="*/ 337 h 1472"/>
                    <a:gd name="T54" fmla="*/ 394 w 770"/>
                    <a:gd name="T55" fmla="*/ 331 h 1472"/>
                    <a:gd name="T56" fmla="*/ 357 w 770"/>
                    <a:gd name="T57" fmla="*/ 411 h 1472"/>
                    <a:gd name="T58" fmla="*/ 338 w 770"/>
                    <a:gd name="T59" fmla="*/ 472 h 1472"/>
                    <a:gd name="T60" fmla="*/ 449 w 770"/>
                    <a:gd name="T61" fmla="*/ 398 h 1472"/>
                    <a:gd name="T62" fmla="*/ 443 w 770"/>
                    <a:gd name="T63" fmla="*/ 496 h 1472"/>
                    <a:gd name="T64" fmla="*/ 431 w 770"/>
                    <a:gd name="T65" fmla="*/ 558 h 1472"/>
                    <a:gd name="T66" fmla="*/ 369 w 770"/>
                    <a:gd name="T67" fmla="*/ 595 h 1472"/>
                    <a:gd name="T68" fmla="*/ 338 w 770"/>
                    <a:gd name="T69" fmla="*/ 570 h 1472"/>
                    <a:gd name="T70" fmla="*/ 338 w 770"/>
                    <a:gd name="T71" fmla="*/ 619 h 1472"/>
                    <a:gd name="T72" fmla="*/ 295 w 770"/>
                    <a:gd name="T73" fmla="*/ 650 h 1472"/>
                    <a:gd name="T74" fmla="*/ 252 w 770"/>
                    <a:gd name="T75" fmla="*/ 631 h 1472"/>
                    <a:gd name="T76" fmla="*/ 129 w 770"/>
                    <a:gd name="T77" fmla="*/ 625 h 1472"/>
                    <a:gd name="T78" fmla="*/ 123 w 770"/>
                    <a:gd name="T79" fmla="*/ 595 h 1472"/>
                    <a:gd name="T80" fmla="*/ 99 w 770"/>
                    <a:gd name="T81" fmla="*/ 490 h 1472"/>
                    <a:gd name="T82" fmla="*/ 68 w 770"/>
                    <a:gd name="T83" fmla="*/ 613 h 1472"/>
                    <a:gd name="T84" fmla="*/ 43 w 770"/>
                    <a:gd name="T85" fmla="*/ 729 h 1472"/>
                    <a:gd name="T86" fmla="*/ 49 w 770"/>
                    <a:gd name="T87" fmla="*/ 883 h 1472"/>
                    <a:gd name="T88" fmla="*/ 154 w 770"/>
                    <a:gd name="T89" fmla="*/ 1036 h 1472"/>
                    <a:gd name="T90" fmla="*/ 234 w 770"/>
                    <a:gd name="T91" fmla="*/ 1232 h 1472"/>
                    <a:gd name="T92" fmla="*/ 283 w 770"/>
                    <a:gd name="T93" fmla="*/ 1305 h 1472"/>
                    <a:gd name="T94" fmla="*/ 357 w 770"/>
                    <a:gd name="T95" fmla="*/ 1471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0" h="1472">
                      <a:moveTo>
                        <a:pt x="277" y="1452"/>
                      </a:moveTo>
                      <a:lnTo>
                        <a:pt x="234" y="1409"/>
                      </a:lnTo>
                      <a:lnTo>
                        <a:pt x="178" y="1348"/>
                      </a:lnTo>
                      <a:lnTo>
                        <a:pt x="129" y="1281"/>
                      </a:lnTo>
                      <a:lnTo>
                        <a:pt x="99" y="1220"/>
                      </a:lnTo>
                      <a:lnTo>
                        <a:pt x="62" y="1146"/>
                      </a:lnTo>
                      <a:lnTo>
                        <a:pt x="31" y="1060"/>
                      </a:lnTo>
                      <a:lnTo>
                        <a:pt x="12" y="987"/>
                      </a:lnTo>
                      <a:lnTo>
                        <a:pt x="0" y="907"/>
                      </a:lnTo>
                      <a:lnTo>
                        <a:pt x="25" y="901"/>
                      </a:lnTo>
                      <a:lnTo>
                        <a:pt x="31" y="883"/>
                      </a:lnTo>
                      <a:lnTo>
                        <a:pt x="25" y="852"/>
                      </a:lnTo>
                      <a:lnTo>
                        <a:pt x="19" y="846"/>
                      </a:lnTo>
                      <a:lnTo>
                        <a:pt x="12" y="760"/>
                      </a:lnTo>
                      <a:lnTo>
                        <a:pt x="25" y="754"/>
                      </a:lnTo>
                      <a:lnTo>
                        <a:pt x="25" y="717"/>
                      </a:lnTo>
                      <a:lnTo>
                        <a:pt x="0" y="723"/>
                      </a:lnTo>
                      <a:lnTo>
                        <a:pt x="6" y="668"/>
                      </a:lnTo>
                      <a:lnTo>
                        <a:pt x="19" y="613"/>
                      </a:lnTo>
                      <a:lnTo>
                        <a:pt x="37" y="546"/>
                      </a:lnTo>
                      <a:lnTo>
                        <a:pt x="62" y="484"/>
                      </a:lnTo>
                      <a:lnTo>
                        <a:pt x="105" y="392"/>
                      </a:lnTo>
                      <a:lnTo>
                        <a:pt x="148" y="325"/>
                      </a:lnTo>
                      <a:lnTo>
                        <a:pt x="203" y="251"/>
                      </a:lnTo>
                      <a:lnTo>
                        <a:pt x="271" y="202"/>
                      </a:lnTo>
                      <a:lnTo>
                        <a:pt x="338" y="153"/>
                      </a:lnTo>
                      <a:lnTo>
                        <a:pt x="418" y="117"/>
                      </a:lnTo>
                      <a:lnTo>
                        <a:pt x="431" y="123"/>
                      </a:lnTo>
                      <a:lnTo>
                        <a:pt x="504" y="98"/>
                      </a:lnTo>
                      <a:lnTo>
                        <a:pt x="517" y="86"/>
                      </a:lnTo>
                      <a:lnTo>
                        <a:pt x="535" y="92"/>
                      </a:lnTo>
                      <a:lnTo>
                        <a:pt x="603" y="55"/>
                      </a:lnTo>
                      <a:lnTo>
                        <a:pt x="597" y="43"/>
                      </a:lnTo>
                      <a:lnTo>
                        <a:pt x="634" y="25"/>
                      </a:lnTo>
                      <a:lnTo>
                        <a:pt x="640" y="43"/>
                      </a:lnTo>
                      <a:lnTo>
                        <a:pt x="664" y="6"/>
                      </a:lnTo>
                      <a:lnTo>
                        <a:pt x="701" y="0"/>
                      </a:lnTo>
                      <a:lnTo>
                        <a:pt x="670" y="19"/>
                      </a:lnTo>
                      <a:lnTo>
                        <a:pt x="683" y="25"/>
                      </a:lnTo>
                      <a:lnTo>
                        <a:pt x="695" y="19"/>
                      </a:lnTo>
                      <a:lnTo>
                        <a:pt x="738" y="12"/>
                      </a:lnTo>
                      <a:lnTo>
                        <a:pt x="744" y="31"/>
                      </a:lnTo>
                      <a:lnTo>
                        <a:pt x="732" y="37"/>
                      </a:lnTo>
                      <a:lnTo>
                        <a:pt x="763" y="55"/>
                      </a:lnTo>
                      <a:lnTo>
                        <a:pt x="757" y="55"/>
                      </a:lnTo>
                      <a:lnTo>
                        <a:pt x="769" y="68"/>
                      </a:lnTo>
                      <a:lnTo>
                        <a:pt x="738" y="98"/>
                      </a:lnTo>
                      <a:lnTo>
                        <a:pt x="707" y="98"/>
                      </a:lnTo>
                      <a:lnTo>
                        <a:pt x="609" y="129"/>
                      </a:lnTo>
                      <a:lnTo>
                        <a:pt x="591" y="129"/>
                      </a:lnTo>
                      <a:lnTo>
                        <a:pt x="615" y="135"/>
                      </a:lnTo>
                      <a:lnTo>
                        <a:pt x="615" y="159"/>
                      </a:lnTo>
                      <a:lnTo>
                        <a:pt x="566" y="184"/>
                      </a:lnTo>
                      <a:lnTo>
                        <a:pt x="584" y="208"/>
                      </a:lnTo>
                      <a:lnTo>
                        <a:pt x="603" y="196"/>
                      </a:lnTo>
                      <a:lnTo>
                        <a:pt x="603" y="184"/>
                      </a:lnTo>
                      <a:lnTo>
                        <a:pt x="615" y="172"/>
                      </a:lnTo>
                      <a:lnTo>
                        <a:pt x="658" y="190"/>
                      </a:lnTo>
                      <a:lnTo>
                        <a:pt x="670" y="202"/>
                      </a:lnTo>
                      <a:lnTo>
                        <a:pt x="689" y="196"/>
                      </a:lnTo>
                      <a:lnTo>
                        <a:pt x="713" y="215"/>
                      </a:lnTo>
                      <a:lnTo>
                        <a:pt x="701" y="215"/>
                      </a:lnTo>
                      <a:lnTo>
                        <a:pt x="689" y="208"/>
                      </a:lnTo>
                      <a:lnTo>
                        <a:pt x="664" y="227"/>
                      </a:lnTo>
                      <a:lnTo>
                        <a:pt x="677" y="251"/>
                      </a:lnTo>
                      <a:lnTo>
                        <a:pt x="664" y="258"/>
                      </a:lnTo>
                      <a:lnTo>
                        <a:pt x="707" y="258"/>
                      </a:lnTo>
                      <a:lnTo>
                        <a:pt x="726" y="276"/>
                      </a:lnTo>
                      <a:lnTo>
                        <a:pt x="744" y="282"/>
                      </a:lnTo>
                      <a:lnTo>
                        <a:pt x="757" y="300"/>
                      </a:lnTo>
                      <a:lnTo>
                        <a:pt x="744" y="313"/>
                      </a:lnTo>
                      <a:lnTo>
                        <a:pt x="726" y="307"/>
                      </a:lnTo>
                      <a:lnTo>
                        <a:pt x="689" y="319"/>
                      </a:lnTo>
                      <a:lnTo>
                        <a:pt x="664" y="307"/>
                      </a:lnTo>
                      <a:lnTo>
                        <a:pt x="634" y="313"/>
                      </a:lnTo>
                      <a:lnTo>
                        <a:pt x="615" y="282"/>
                      </a:lnTo>
                      <a:lnTo>
                        <a:pt x="640" y="270"/>
                      </a:lnTo>
                      <a:lnTo>
                        <a:pt x="652" y="276"/>
                      </a:lnTo>
                      <a:lnTo>
                        <a:pt x="640" y="251"/>
                      </a:lnTo>
                      <a:lnTo>
                        <a:pt x="658" y="227"/>
                      </a:lnTo>
                      <a:lnTo>
                        <a:pt x="634" y="233"/>
                      </a:lnTo>
                      <a:lnTo>
                        <a:pt x="640" y="215"/>
                      </a:lnTo>
                      <a:lnTo>
                        <a:pt x="615" y="215"/>
                      </a:lnTo>
                      <a:lnTo>
                        <a:pt x="609" y="227"/>
                      </a:lnTo>
                      <a:lnTo>
                        <a:pt x="615" y="233"/>
                      </a:lnTo>
                      <a:lnTo>
                        <a:pt x="609" y="245"/>
                      </a:lnTo>
                      <a:lnTo>
                        <a:pt x="615" y="270"/>
                      </a:lnTo>
                      <a:lnTo>
                        <a:pt x="584" y="264"/>
                      </a:lnTo>
                      <a:lnTo>
                        <a:pt x="578" y="251"/>
                      </a:lnTo>
                      <a:lnTo>
                        <a:pt x="591" y="239"/>
                      </a:lnTo>
                      <a:lnTo>
                        <a:pt x="572" y="239"/>
                      </a:lnTo>
                      <a:lnTo>
                        <a:pt x="554" y="251"/>
                      </a:lnTo>
                      <a:lnTo>
                        <a:pt x="541" y="251"/>
                      </a:lnTo>
                      <a:lnTo>
                        <a:pt x="541" y="202"/>
                      </a:lnTo>
                      <a:lnTo>
                        <a:pt x="523" y="196"/>
                      </a:lnTo>
                      <a:lnTo>
                        <a:pt x="523" y="227"/>
                      </a:lnTo>
                      <a:lnTo>
                        <a:pt x="511" y="233"/>
                      </a:lnTo>
                      <a:lnTo>
                        <a:pt x="529" y="239"/>
                      </a:lnTo>
                      <a:lnTo>
                        <a:pt x="535" y="251"/>
                      </a:lnTo>
                      <a:lnTo>
                        <a:pt x="517" y="258"/>
                      </a:lnTo>
                      <a:lnTo>
                        <a:pt x="517" y="270"/>
                      </a:lnTo>
                      <a:lnTo>
                        <a:pt x="541" y="270"/>
                      </a:lnTo>
                      <a:lnTo>
                        <a:pt x="566" y="276"/>
                      </a:lnTo>
                      <a:lnTo>
                        <a:pt x="566" y="288"/>
                      </a:lnTo>
                      <a:lnTo>
                        <a:pt x="547" y="294"/>
                      </a:lnTo>
                      <a:lnTo>
                        <a:pt x="523" y="337"/>
                      </a:lnTo>
                      <a:lnTo>
                        <a:pt x="541" y="331"/>
                      </a:lnTo>
                      <a:lnTo>
                        <a:pt x="541" y="337"/>
                      </a:lnTo>
                      <a:lnTo>
                        <a:pt x="511" y="368"/>
                      </a:lnTo>
                      <a:lnTo>
                        <a:pt x="486" y="337"/>
                      </a:lnTo>
                      <a:lnTo>
                        <a:pt x="424" y="319"/>
                      </a:lnTo>
                      <a:lnTo>
                        <a:pt x="394" y="331"/>
                      </a:lnTo>
                      <a:lnTo>
                        <a:pt x="394" y="343"/>
                      </a:lnTo>
                      <a:lnTo>
                        <a:pt x="388" y="349"/>
                      </a:lnTo>
                      <a:lnTo>
                        <a:pt x="388" y="380"/>
                      </a:lnTo>
                      <a:lnTo>
                        <a:pt x="357" y="411"/>
                      </a:lnTo>
                      <a:lnTo>
                        <a:pt x="351" y="429"/>
                      </a:lnTo>
                      <a:lnTo>
                        <a:pt x="332" y="441"/>
                      </a:lnTo>
                      <a:lnTo>
                        <a:pt x="326" y="466"/>
                      </a:lnTo>
                      <a:lnTo>
                        <a:pt x="338" y="472"/>
                      </a:lnTo>
                      <a:lnTo>
                        <a:pt x="351" y="447"/>
                      </a:lnTo>
                      <a:lnTo>
                        <a:pt x="388" y="441"/>
                      </a:lnTo>
                      <a:lnTo>
                        <a:pt x="394" y="423"/>
                      </a:lnTo>
                      <a:lnTo>
                        <a:pt x="449" y="398"/>
                      </a:lnTo>
                      <a:lnTo>
                        <a:pt x="468" y="423"/>
                      </a:lnTo>
                      <a:lnTo>
                        <a:pt x="461" y="466"/>
                      </a:lnTo>
                      <a:lnTo>
                        <a:pt x="443" y="478"/>
                      </a:lnTo>
                      <a:lnTo>
                        <a:pt x="443" y="496"/>
                      </a:lnTo>
                      <a:lnTo>
                        <a:pt x="474" y="484"/>
                      </a:lnTo>
                      <a:lnTo>
                        <a:pt x="468" y="496"/>
                      </a:lnTo>
                      <a:lnTo>
                        <a:pt x="461" y="503"/>
                      </a:lnTo>
                      <a:lnTo>
                        <a:pt x="431" y="558"/>
                      </a:lnTo>
                      <a:lnTo>
                        <a:pt x="443" y="582"/>
                      </a:lnTo>
                      <a:lnTo>
                        <a:pt x="437" y="613"/>
                      </a:lnTo>
                      <a:lnTo>
                        <a:pt x="381" y="619"/>
                      </a:lnTo>
                      <a:lnTo>
                        <a:pt x="369" y="595"/>
                      </a:lnTo>
                      <a:lnTo>
                        <a:pt x="357" y="595"/>
                      </a:lnTo>
                      <a:lnTo>
                        <a:pt x="357" y="588"/>
                      </a:lnTo>
                      <a:lnTo>
                        <a:pt x="345" y="570"/>
                      </a:lnTo>
                      <a:lnTo>
                        <a:pt x="338" y="570"/>
                      </a:lnTo>
                      <a:lnTo>
                        <a:pt x="345" y="595"/>
                      </a:lnTo>
                      <a:lnTo>
                        <a:pt x="326" y="619"/>
                      </a:lnTo>
                      <a:lnTo>
                        <a:pt x="338" y="619"/>
                      </a:lnTo>
                      <a:lnTo>
                        <a:pt x="338" y="631"/>
                      </a:lnTo>
                      <a:lnTo>
                        <a:pt x="345" y="644"/>
                      </a:lnTo>
                      <a:lnTo>
                        <a:pt x="320" y="644"/>
                      </a:lnTo>
                      <a:lnTo>
                        <a:pt x="295" y="650"/>
                      </a:lnTo>
                      <a:lnTo>
                        <a:pt x="295" y="644"/>
                      </a:lnTo>
                      <a:lnTo>
                        <a:pt x="320" y="631"/>
                      </a:lnTo>
                      <a:lnTo>
                        <a:pt x="258" y="619"/>
                      </a:lnTo>
                      <a:lnTo>
                        <a:pt x="252" y="631"/>
                      </a:lnTo>
                      <a:lnTo>
                        <a:pt x="228" y="607"/>
                      </a:lnTo>
                      <a:lnTo>
                        <a:pt x="197" y="607"/>
                      </a:lnTo>
                      <a:lnTo>
                        <a:pt x="191" y="619"/>
                      </a:lnTo>
                      <a:lnTo>
                        <a:pt x="129" y="625"/>
                      </a:lnTo>
                      <a:lnTo>
                        <a:pt x="105" y="674"/>
                      </a:lnTo>
                      <a:lnTo>
                        <a:pt x="99" y="674"/>
                      </a:lnTo>
                      <a:lnTo>
                        <a:pt x="92" y="668"/>
                      </a:lnTo>
                      <a:lnTo>
                        <a:pt x="123" y="595"/>
                      </a:lnTo>
                      <a:lnTo>
                        <a:pt x="117" y="564"/>
                      </a:lnTo>
                      <a:lnTo>
                        <a:pt x="105" y="558"/>
                      </a:lnTo>
                      <a:lnTo>
                        <a:pt x="105" y="496"/>
                      </a:lnTo>
                      <a:lnTo>
                        <a:pt x="99" y="490"/>
                      </a:lnTo>
                      <a:lnTo>
                        <a:pt x="92" y="496"/>
                      </a:lnTo>
                      <a:lnTo>
                        <a:pt x="56" y="546"/>
                      </a:lnTo>
                      <a:lnTo>
                        <a:pt x="49" y="613"/>
                      </a:lnTo>
                      <a:lnTo>
                        <a:pt x="68" y="613"/>
                      </a:lnTo>
                      <a:lnTo>
                        <a:pt x="74" y="637"/>
                      </a:lnTo>
                      <a:lnTo>
                        <a:pt x="31" y="680"/>
                      </a:lnTo>
                      <a:lnTo>
                        <a:pt x="49" y="693"/>
                      </a:lnTo>
                      <a:lnTo>
                        <a:pt x="43" y="729"/>
                      </a:lnTo>
                      <a:lnTo>
                        <a:pt x="25" y="766"/>
                      </a:lnTo>
                      <a:lnTo>
                        <a:pt x="25" y="834"/>
                      </a:lnTo>
                      <a:lnTo>
                        <a:pt x="43" y="840"/>
                      </a:lnTo>
                      <a:lnTo>
                        <a:pt x="49" y="883"/>
                      </a:lnTo>
                      <a:lnTo>
                        <a:pt x="68" y="883"/>
                      </a:lnTo>
                      <a:lnTo>
                        <a:pt x="105" y="993"/>
                      </a:lnTo>
                      <a:lnTo>
                        <a:pt x="129" y="1005"/>
                      </a:lnTo>
                      <a:lnTo>
                        <a:pt x="154" y="1036"/>
                      </a:lnTo>
                      <a:lnTo>
                        <a:pt x="148" y="1060"/>
                      </a:lnTo>
                      <a:lnTo>
                        <a:pt x="166" y="1134"/>
                      </a:lnTo>
                      <a:lnTo>
                        <a:pt x="209" y="1177"/>
                      </a:lnTo>
                      <a:lnTo>
                        <a:pt x="234" y="1232"/>
                      </a:lnTo>
                      <a:lnTo>
                        <a:pt x="222" y="1250"/>
                      </a:lnTo>
                      <a:lnTo>
                        <a:pt x="240" y="1275"/>
                      </a:lnTo>
                      <a:lnTo>
                        <a:pt x="252" y="1275"/>
                      </a:lnTo>
                      <a:lnTo>
                        <a:pt x="283" y="1305"/>
                      </a:lnTo>
                      <a:lnTo>
                        <a:pt x="295" y="1324"/>
                      </a:lnTo>
                      <a:lnTo>
                        <a:pt x="320" y="1330"/>
                      </a:lnTo>
                      <a:lnTo>
                        <a:pt x="394" y="1416"/>
                      </a:lnTo>
                      <a:lnTo>
                        <a:pt x="357" y="1471"/>
                      </a:lnTo>
                      <a:lnTo>
                        <a:pt x="277" y="1452"/>
                      </a:lnTo>
                      <a:close/>
                    </a:path>
                  </a:pathLst>
                </a:custGeom>
                <a:solidFill>
                  <a:srgbClr val="BFBFB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8" name="Freeform 29">
                  <a:extLst>
                    <a:ext uri="{FF2B5EF4-FFF2-40B4-BE49-F238E27FC236}">
                      <a16:creationId xmlns:a16="http://schemas.microsoft.com/office/drawing/2014/main" xmlns="" id="{11D2E190-51B8-4DDA-9261-9755D764C7CB}"/>
                    </a:ext>
                  </a:extLst>
                </p:cNvPr>
                <p:cNvSpPr>
                  <a:spLocks noChangeAspect="1"/>
                </p:cNvSpPr>
                <p:nvPr/>
              </p:nvSpPr>
              <p:spPr bwMode="auto">
                <a:xfrm>
                  <a:off x="4953215" y="122"/>
                  <a:ext cx="21" cy="20"/>
                </a:xfrm>
                <a:custGeom>
                  <a:avLst/>
                  <a:gdLst>
                    <a:gd name="T0" fmla="*/ 43 w 124"/>
                    <a:gd name="T1" fmla="*/ 0 h 124"/>
                    <a:gd name="T2" fmla="*/ 50 w 124"/>
                    <a:gd name="T3" fmla="*/ 12 h 124"/>
                    <a:gd name="T4" fmla="*/ 37 w 124"/>
                    <a:gd name="T5" fmla="*/ 19 h 124"/>
                    <a:gd name="T6" fmla="*/ 37 w 124"/>
                    <a:gd name="T7" fmla="*/ 37 h 124"/>
                    <a:gd name="T8" fmla="*/ 50 w 124"/>
                    <a:gd name="T9" fmla="*/ 31 h 124"/>
                    <a:gd name="T10" fmla="*/ 62 w 124"/>
                    <a:gd name="T11" fmla="*/ 43 h 124"/>
                    <a:gd name="T12" fmla="*/ 68 w 124"/>
                    <a:gd name="T13" fmla="*/ 49 h 124"/>
                    <a:gd name="T14" fmla="*/ 80 w 124"/>
                    <a:gd name="T15" fmla="*/ 49 h 124"/>
                    <a:gd name="T16" fmla="*/ 93 w 124"/>
                    <a:gd name="T17" fmla="*/ 61 h 124"/>
                    <a:gd name="T18" fmla="*/ 105 w 124"/>
                    <a:gd name="T19" fmla="*/ 68 h 124"/>
                    <a:gd name="T20" fmla="*/ 123 w 124"/>
                    <a:gd name="T21" fmla="*/ 98 h 124"/>
                    <a:gd name="T22" fmla="*/ 99 w 124"/>
                    <a:gd name="T23" fmla="*/ 123 h 124"/>
                    <a:gd name="T24" fmla="*/ 74 w 124"/>
                    <a:gd name="T25" fmla="*/ 123 h 124"/>
                    <a:gd name="T26" fmla="*/ 56 w 124"/>
                    <a:gd name="T27" fmla="*/ 98 h 124"/>
                    <a:gd name="T28" fmla="*/ 56 w 124"/>
                    <a:gd name="T29" fmla="*/ 92 h 124"/>
                    <a:gd name="T30" fmla="*/ 50 w 124"/>
                    <a:gd name="T31" fmla="*/ 86 h 124"/>
                    <a:gd name="T32" fmla="*/ 31 w 124"/>
                    <a:gd name="T33" fmla="*/ 74 h 124"/>
                    <a:gd name="T34" fmla="*/ 19 w 124"/>
                    <a:gd name="T35" fmla="*/ 74 h 124"/>
                    <a:gd name="T36" fmla="*/ 0 w 124"/>
                    <a:gd name="T37" fmla="*/ 49 h 124"/>
                    <a:gd name="T38" fmla="*/ 0 w 124"/>
                    <a:gd name="T39" fmla="*/ 37 h 124"/>
                    <a:gd name="T40" fmla="*/ 0 w 124"/>
                    <a:gd name="T41" fmla="*/ 25 h 124"/>
                    <a:gd name="T42" fmla="*/ 0 w 124"/>
                    <a:gd name="T43" fmla="*/ 25 h 124"/>
                    <a:gd name="T44" fmla="*/ 0 w 124"/>
                    <a:gd name="T45" fmla="*/ 6 h 124"/>
                    <a:gd name="T46" fmla="*/ 19 w 124"/>
                    <a:gd name="T47" fmla="*/ 0 h 124"/>
                    <a:gd name="T48" fmla="*/ 25 w 124"/>
                    <a:gd name="T49" fmla="*/ 0 h 124"/>
                    <a:gd name="T50" fmla="*/ 43 w 124"/>
                    <a:gd name="T51" fmla="*/ 0 h 124"/>
                    <a:gd name="T52" fmla="*/ 43 w 124"/>
                    <a:gd name="T5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 h="124">
                      <a:moveTo>
                        <a:pt x="43" y="0"/>
                      </a:moveTo>
                      <a:lnTo>
                        <a:pt x="50" y="12"/>
                      </a:lnTo>
                      <a:lnTo>
                        <a:pt x="37" y="19"/>
                      </a:lnTo>
                      <a:lnTo>
                        <a:pt x="37" y="37"/>
                      </a:lnTo>
                      <a:lnTo>
                        <a:pt x="50" y="31"/>
                      </a:lnTo>
                      <a:lnTo>
                        <a:pt x="62" y="43"/>
                      </a:lnTo>
                      <a:lnTo>
                        <a:pt x="68" y="49"/>
                      </a:lnTo>
                      <a:lnTo>
                        <a:pt x="80" y="49"/>
                      </a:lnTo>
                      <a:lnTo>
                        <a:pt x="93" y="61"/>
                      </a:lnTo>
                      <a:lnTo>
                        <a:pt x="105" y="68"/>
                      </a:lnTo>
                      <a:lnTo>
                        <a:pt x="123" y="98"/>
                      </a:lnTo>
                      <a:lnTo>
                        <a:pt x="99" y="123"/>
                      </a:lnTo>
                      <a:lnTo>
                        <a:pt x="74" y="123"/>
                      </a:lnTo>
                      <a:lnTo>
                        <a:pt x="56" y="98"/>
                      </a:lnTo>
                      <a:lnTo>
                        <a:pt x="56" y="92"/>
                      </a:lnTo>
                      <a:lnTo>
                        <a:pt x="50" y="86"/>
                      </a:lnTo>
                      <a:lnTo>
                        <a:pt x="31" y="74"/>
                      </a:lnTo>
                      <a:lnTo>
                        <a:pt x="19" y="74"/>
                      </a:lnTo>
                      <a:lnTo>
                        <a:pt x="0" y="49"/>
                      </a:lnTo>
                      <a:lnTo>
                        <a:pt x="0" y="37"/>
                      </a:lnTo>
                      <a:lnTo>
                        <a:pt x="0" y="25"/>
                      </a:lnTo>
                      <a:lnTo>
                        <a:pt x="0" y="6"/>
                      </a:lnTo>
                      <a:lnTo>
                        <a:pt x="19" y="0"/>
                      </a:lnTo>
                      <a:lnTo>
                        <a:pt x="25" y="0"/>
                      </a:lnTo>
                      <a:lnTo>
                        <a:pt x="43" y="0"/>
                      </a:lnTo>
                      <a:close/>
                    </a:path>
                  </a:pathLst>
                </a:custGeom>
                <a:solidFill>
                  <a:srgbClr val="FFFFFF"/>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9" name="Oval 30">
                  <a:extLst>
                    <a:ext uri="{FF2B5EF4-FFF2-40B4-BE49-F238E27FC236}">
                      <a16:creationId xmlns:a16="http://schemas.microsoft.com/office/drawing/2014/main" xmlns="" id="{931DFA25-4B09-4226-A1CA-0166A4F6C7C5}"/>
                    </a:ext>
                  </a:extLst>
                </p:cNvPr>
                <p:cNvSpPr>
                  <a:spLocks noChangeAspect="1" noChangeArrowheads="1"/>
                </p:cNvSpPr>
                <p:nvPr/>
              </p:nvSpPr>
              <p:spPr bwMode="auto">
                <a:xfrm>
                  <a:off x="4953000" y="0"/>
                  <a:ext cx="288" cy="288"/>
                </a:xfrm>
                <a:prstGeom prst="ellipse">
                  <a:avLst/>
                </a:prstGeom>
                <a:noFill/>
                <a:ln w="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27" name="组合 26">
                <a:extLst>
                  <a:ext uri="{FF2B5EF4-FFF2-40B4-BE49-F238E27FC236}">
                    <a16:creationId xmlns:a16="http://schemas.microsoft.com/office/drawing/2014/main" xmlns="" id="{2BA085A2-1400-432B-82F4-AA2265CC8ACC}"/>
                  </a:ext>
                </a:extLst>
              </p:cNvPr>
              <p:cNvGrpSpPr/>
              <p:nvPr/>
            </p:nvGrpSpPr>
            <p:grpSpPr>
              <a:xfrm>
                <a:off x="6829305" y="2189654"/>
                <a:ext cx="4286370" cy="4170287"/>
                <a:chOff x="1277880" y="-1535218"/>
                <a:chExt cx="9959787" cy="9690060"/>
              </a:xfrm>
            </p:grpSpPr>
            <p:grpSp>
              <p:nvGrpSpPr>
                <p:cNvPr id="28" name="组合 27">
                  <a:extLst>
                    <a:ext uri="{FF2B5EF4-FFF2-40B4-BE49-F238E27FC236}">
                      <a16:creationId xmlns:a16="http://schemas.microsoft.com/office/drawing/2014/main" xmlns="" id="{E94C3468-3A17-4313-9BBA-B2D756668559}"/>
                    </a:ext>
                  </a:extLst>
                </p:cNvPr>
                <p:cNvGrpSpPr/>
                <p:nvPr/>
              </p:nvGrpSpPr>
              <p:grpSpPr>
                <a:xfrm>
                  <a:off x="1277880" y="-1535218"/>
                  <a:ext cx="9959787" cy="9690060"/>
                  <a:chOff x="3165256" y="992414"/>
                  <a:chExt cx="4958841" cy="4824548"/>
                </a:xfrm>
              </p:grpSpPr>
              <p:grpSp>
                <p:nvGrpSpPr>
                  <p:cNvPr id="30" name="组合 29">
                    <a:extLst>
                      <a:ext uri="{FF2B5EF4-FFF2-40B4-BE49-F238E27FC236}">
                        <a16:creationId xmlns:a16="http://schemas.microsoft.com/office/drawing/2014/main" xmlns="" id="{F27C6FBF-BFFE-4DF9-9697-C0B2C7A06C94}"/>
                      </a:ext>
                    </a:extLst>
                  </p:cNvPr>
                  <p:cNvGrpSpPr/>
                  <p:nvPr/>
                </p:nvGrpSpPr>
                <p:grpSpPr>
                  <a:xfrm>
                    <a:off x="3302419" y="998328"/>
                    <a:ext cx="4699000" cy="4699910"/>
                    <a:chOff x="-982362" y="-1947281"/>
                    <a:chExt cx="4699000" cy="4699910"/>
                  </a:xfrm>
                </p:grpSpPr>
                <p:cxnSp>
                  <p:nvCxnSpPr>
                    <p:cNvPr id="102" name="直接连接符 101">
                      <a:extLst>
                        <a:ext uri="{FF2B5EF4-FFF2-40B4-BE49-F238E27FC236}">
                          <a16:creationId xmlns:a16="http://schemas.microsoft.com/office/drawing/2014/main" xmlns="" id="{A228A2CB-E4A6-4243-B5DD-E6C7078D838F}"/>
                        </a:ext>
                      </a:extLst>
                    </p:cNvPr>
                    <p:cNvCxnSpPr/>
                    <p:nvPr/>
                  </p:nvCxnSpPr>
                  <p:spPr>
                    <a:xfrm rot="-5400000">
                      <a:off x="-1515903" y="462036"/>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8274CD85-6741-43BC-827D-4DCA871CD3F0}"/>
                        </a:ext>
                      </a:extLst>
                    </p:cNvPr>
                    <p:cNvCxnSpPr/>
                    <p:nvPr/>
                  </p:nvCxnSpPr>
                  <p:spPr>
                    <a:xfrm rot="-3857143">
                      <a:off x="-1283229" y="-557374"/>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xmlns="" id="{39894D76-12B9-464F-AFD1-CEE4242C268F}"/>
                        </a:ext>
                      </a:extLst>
                    </p:cNvPr>
                    <p:cNvCxnSpPr/>
                    <p:nvPr/>
                  </p:nvCxnSpPr>
                  <p:spPr>
                    <a:xfrm rot="-2314286">
                      <a:off x="-631292" y="-1374877"/>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D93BE48B-9C10-46E3-98B3-A7A7C05B8960}"/>
                        </a:ext>
                      </a:extLst>
                    </p:cNvPr>
                    <p:cNvCxnSpPr/>
                    <p:nvPr/>
                  </p:nvCxnSpPr>
                  <p:spPr>
                    <a:xfrm rot="-771429">
                      <a:off x="310784" y="-1828557"/>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xmlns="" id="{5D3FDF8D-FF02-4918-99EE-8A5138F574E4}"/>
                        </a:ext>
                      </a:extLst>
                    </p:cNvPr>
                    <p:cNvCxnSpPr/>
                    <p:nvPr/>
                  </p:nvCxnSpPr>
                  <p:spPr>
                    <a:xfrm>
                      <a:off x="1335921" y="-1947281"/>
                      <a:ext cx="1078967" cy="23744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xmlns="" id="{E59A4D42-6ED8-40B5-91E1-4B0A8E3766DB}"/>
                        </a:ext>
                      </a:extLst>
                    </p:cNvPr>
                    <p:cNvCxnSpPr/>
                    <p:nvPr/>
                  </p:nvCxnSpPr>
                  <p:spPr>
                    <a:xfrm rot="2314286">
                      <a:off x="2298486" y="-1374877"/>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xmlns="" id="{9E32D811-EE61-4911-ACE2-9BEA3E9EB4AE}"/>
                        </a:ext>
                      </a:extLst>
                    </p:cNvPr>
                    <p:cNvCxnSpPr/>
                    <p:nvPr/>
                  </p:nvCxnSpPr>
                  <p:spPr>
                    <a:xfrm rot="3857142">
                      <a:off x="2950423" y="-557374"/>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xmlns="" id="{794FB476-4A6B-4C8C-A98F-CB1A5D5C8406}"/>
                        </a:ext>
                      </a:extLst>
                    </p:cNvPr>
                    <p:cNvCxnSpPr/>
                    <p:nvPr/>
                  </p:nvCxnSpPr>
                  <p:spPr>
                    <a:xfrm rot="5400000">
                      <a:off x="3183097" y="462036"/>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xmlns="" id="{3FB2C838-C4A4-4C35-9B35-4EC6E6974533}"/>
                        </a:ext>
                      </a:extLst>
                    </p:cNvPr>
                    <p:cNvCxnSpPr/>
                    <p:nvPr/>
                  </p:nvCxnSpPr>
                  <p:spPr>
                    <a:xfrm rot="6942857">
                      <a:off x="2950424" y="1481445"/>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xmlns="" id="{8020B0B8-F93A-4B45-A229-9A555EA9D9E6}"/>
                        </a:ext>
                      </a:extLst>
                    </p:cNvPr>
                    <p:cNvCxnSpPr/>
                    <p:nvPr/>
                  </p:nvCxnSpPr>
                  <p:spPr>
                    <a:xfrm rot="8485714">
                      <a:off x="2298486" y="2298949"/>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xmlns="" id="{DFC9DFDB-DD33-4853-A05B-54D0A8C8FA8E}"/>
                        </a:ext>
                      </a:extLst>
                    </p:cNvPr>
                    <p:cNvCxnSpPr/>
                    <p:nvPr/>
                  </p:nvCxnSpPr>
                  <p:spPr>
                    <a:xfrm rot="10028571">
                      <a:off x="1356410" y="2752629"/>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xmlns="" id="{47C2E1AE-F2C9-4A17-8AAF-445A4F23E8C5}"/>
                        </a:ext>
                      </a:extLst>
                    </p:cNvPr>
                    <p:cNvCxnSpPr/>
                    <p:nvPr/>
                  </p:nvCxnSpPr>
                  <p:spPr>
                    <a:xfrm rot="11571429">
                      <a:off x="310784" y="2752629"/>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xmlns="" id="{1710BDCF-C49C-433B-AA66-BCB33EAD8E68}"/>
                        </a:ext>
                      </a:extLst>
                    </p:cNvPr>
                    <p:cNvCxnSpPr/>
                    <p:nvPr/>
                  </p:nvCxnSpPr>
                  <p:spPr>
                    <a:xfrm rot="13114285">
                      <a:off x="-631292" y="2298950"/>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xmlns="" id="{0D123884-7851-4F91-B357-A3305BA95104}"/>
                        </a:ext>
                      </a:extLst>
                    </p:cNvPr>
                    <p:cNvCxnSpPr/>
                    <p:nvPr/>
                  </p:nvCxnSpPr>
                  <p:spPr>
                    <a:xfrm rot="14657142">
                      <a:off x="-1283229" y="1481446"/>
                      <a:ext cx="1067081" cy="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grpSp>
              <p:sp>
                <p:nvSpPr>
                  <p:cNvPr id="31" name="椭圆 30">
                    <a:extLst>
                      <a:ext uri="{FF2B5EF4-FFF2-40B4-BE49-F238E27FC236}">
                        <a16:creationId xmlns:a16="http://schemas.microsoft.com/office/drawing/2014/main" xmlns="" id="{F3ED4717-F6B9-40AB-ACB3-B24899F08211}"/>
                      </a:ext>
                    </a:extLst>
                  </p:cNvPr>
                  <p:cNvSpPr/>
                  <p:nvPr/>
                </p:nvSpPr>
                <p:spPr>
                  <a:xfrm>
                    <a:off x="4760878" y="1570732"/>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2" name="椭圆 31">
                    <a:extLst>
                      <a:ext uri="{FF2B5EF4-FFF2-40B4-BE49-F238E27FC236}">
                        <a16:creationId xmlns:a16="http://schemas.microsoft.com/office/drawing/2014/main" xmlns="" id="{C03BA8CE-EC0E-4DAE-AC17-2A714C6FCFA2}"/>
                      </a:ext>
                    </a:extLst>
                  </p:cNvPr>
                  <p:cNvSpPr/>
                  <p:nvPr/>
                </p:nvSpPr>
                <p:spPr>
                  <a:xfrm>
                    <a:off x="4515218" y="2142575"/>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3" name="椭圆 32">
                    <a:extLst>
                      <a:ext uri="{FF2B5EF4-FFF2-40B4-BE49-F238E27FC236}">
                        <a16:creationId xmlns:a16="http://schemas.microsoft.com/office/drawing/2014/main" xmlns="" id="{D0FF267C-9F69-49E9-A4C3-68A1519251A3}"/>
                      </a:ext>
                    </a:extLst>
                  </p:cNvPr>
                  <p:cNvSpPr/>
                  <p:nvPr/>
                </p:nvSpPr>
                <p:spPr>
                  <a:xfrm>
                    <a:off x="5529088" y="2868939"/>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4" name="椭圆 33">
                    <a:extLst>
                      <a:ext uri="{FF2B5EF4-FFF2-40B4-BE49-F238E27FC236}">
                        <a16:creationId xmlns:a16="http://schemas.microsoft.com/office/drawing/2014/main" xmlns="" id="{EBA26F83-DCD0-4934-A571-025C342F6059}"/>
                      </a:ext>
                    </a:extLst>
                  </p:cNvPr>
                  <p:cNvSpPr/>
                  <p:nvPr/>
                </p:nvSpPr>
                <p:spPr>
                  <a:xfrm>
                    <a:off x="4473372" y="3577861"/>
                    <a:ext cx="245660" cy="245660"/>
                  </a:xfrm>
                  <a:prstGeom prst="ellipse">
                    <a:avLst/>
                  </a:prstGeom>
                  <a:solidFill>
                    <a:srgbClr val="71CAE0"/>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5" name="椭圆 34">
                    <a:extLst>
                      <a:ext uri="{FF2B5EF4-FFF2-40B4-BE49-F238E27FC236}">
                        <a16:creationId xmlns:a16="http://schemas.microsoft.com/office/drawing/2014/main" xmlns="" id="{88A1B0DA-CEA3-4BD6-8EA3-BD20D51B4AB8}"/>
                      </a:ext>
                    </a:extLst>
                  </p:cNvPr>
                  <p:cNvSpPr/>
                  <p:nvPr/>
                </p:nvSpPr>
                <p:spPr>
                  <a:xfrm>
                    <a:off x="6993977" y="3496782"/>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6" name="椭圆 35">
                    <a:extLst>
                      <a:ext uri="{FF2B5EF4-FFF2-40B4-BE49-F238E27FC236}">
                        <a16:creationId xmlns:a16="http://schemas.microsoft.com/office/drawing/2014/main" xmlns="" id="{62575619-5006-4427-91FD-4E4B90D6A639}"/>
                      </a:ext>
                    </a:extLst>
                  </p:cNvPr>
                  <p:cNvSpPr/>
                  <p:nvPr/>
                </p:nvSpPr>
                <p:spPr>
                  <a:xfrm>
                    <a:off x="5774748" y="4502102"/>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7" name="椭圆 36">
                    <a:extLst>
                      <a:ext uri="{FF2B5EF4-FFF2-40B4-BE49-F238E27FC236}">
                        <a16:creationId xmlns:a16="http://schemas.microsoft.com/office/drawing/2014/main" xmlns="" id="{825308F7-64EB-41DC-8771-9AAE6E21CA0D}"/>
                      </a:ext>
                    </a:extLst>
                  </p:cNvPr>
                  <p:cNvSpPr/>
                  <p:nvPr/>
                </p:nvSpPr>
                <p:spPr>
                  <a:xfrm>
                    <a:off x="6572066" y="2011596"/>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8" name="椭圆 37">
                    <a:extLst>
                      <a:ext uri="{FF2B5EF4-FFF2-40B4-BE49-F238E27FC236}">
                        <a16:creationId xmlns:a16="http://schemas.microsoft.com/office/drawing/2014/main" xmlns="" id="{4E58F0FF-9F36-4A71-9D44-DA2E76F91E33}"/>
                      </a:ext>
                    </a:extLst>
                  </p:cNvPr>
                  <p:cNvSpPr/>
                  <p:nvPr/>
                </p:nvSpPr>
                <p:spPr>
                  <a:xfrm>
                    <a:off x="4604169" y="4884841"/>
                    <a:ext cx="245660" cy="245660"/>
                  </a:xfrm>
                  <a:prstGeom prst="ellipse">
                    <a:avLst/>
                  </a:prstGeom>
                  <a:solidFill>
                    <a:srgbClr val="2B3A59"/>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9" name="椭圆 38">
                    <a:extLst>
                      <a:ext uri="{FF2B5EF4-FFF2-40B4-BE49-F238E27FC236}">
                        <a16:creationId xmlns:a16="http://schemas.microsoft.com/office/drawing/2014/main" xmlns="" id="{3FDD54F6-FEBB-4C33-B0F1-21D91A10A6F3}"/>
                      </a:ext>
                    </a:extLst>
                  </p:cNvPr>
                  <p:cNvSpPr/>
                  <p:nvPr/>
                </p:nvSpPr>
                <p:spPr>
                  <a:xfrm>
                    <a:off x="3745369" y="2896000"/>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0" name="椭圆 39">
                    <a:extLst>
                      <a:ext uri="{FF2B5EF4-FFF2-40B4-BE49-F238E27FC236}">
                        <a16:creationId xmlns:a16="http://schemas.microsoft.com/office/drawing/2014/main" xmlns="" id="{32CF1A5F-D8D2-4BA0-A2DA-05140B8BF46E}"/>
                      </a:ext>
                    </a:extLst>
                  </p:cNvPr>
                  <p:cNvSpPr/>
                  <p:nvPr/>
                </p:nvSpPr>
                <p:spPr>
                  <a:xfrm>
                    <a:off x="6803107" y="4451364"/>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1" name="椭圆 40">
                    <a:extLst>
                      <a:ext uri="{FF2B5EF4-FFF2-40B4-BE49-F238E27FC236}">
                        <a16:creationId xmlns:a16="http://schemas.microsoft.com/office/drawing/2014/main" xmlns="" id="{1A4B5DF1-4F01-4E8E-992B-556E80F736ED}"/>
                      </a:ext>
                    </a:extLst>
                  </p:cNvPr>
                  <p:cNvSpPr/>
                  <p:nvPr/>
                </p:nvSpPr>
                <p:spPr>
                  <a:xfrm>
                    <a:off x="6075104" y="3769503"/>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2" name="椭圆 41">
                    <a:extLst>
                      <a:ext uri="{FF2B5EF4-FFF2-40B4-BE49-F238E27FC236}">
                        <a16:creationId xmlns:a16="http://schemas.microsoft.com/office/drawing/2014/main" xmlns="" id="{07B38AD8-4FB8-44F0-84A5-31FA256DF04B}"/>
                      </a:ext>
                    </a:extLst>
                  </p:cNvPr>
                  <p:cNvSpPr/>
                  <p:nvPr/>
                </p:nvSpPr>
                <p:spPr>
                  <a:xfrm>
                    <a:off x="5620702" y="5232178"/>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3" name="椭圆 42">
                    <a:extLst>
                      <a:ext uri="{FF2B5EF4-FFF2-40B4-BE49-F238E27FC236}">
                        <a16:creationId xmlns:a16="http://schemas.microsoft.com/office/drawing/2014/main" xmlns="" id="{4DF25CDF-1EC0-4B3E-81B2-A2F619509778}"/>
                      </a:ext>
                    </a:extLst>
                  </p:cNvPr>
                  <p:cNvSpPr/>
                  <p:nvPr/>
                </p:nvSpPr>
                <p:spPr>
                  <a:xfrm>
                    <a:off x="7178580" y="2623279"/>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4" name="椭圆 43">
                    <a:extLst>
                      <a:ext uri="{FF2B5EF4-FFF2-40B4-BE49-F238E27FC236}">
                        <a16:creationId xmlns:a16="http://schemas.microsoft.com/office/drawing/2014/main" xmlns="" id="{B1DB0E07-3840-4244-8989-A6FA1D841891}"/>
                      </a:ext>
                    </a:extLst>
                  </p:cNvPr>
                  <p:cNvSpPr/>
                  <p:nvPr/>
                </p:nvSpPr>
                <p:spPr>
                  <a:xfrm>
                    <a:off x="5952274" y="1517413"/>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5" name="椭圆 44">
                    <a:extLst>
                      <a:ext uri="{FF2B5EF4-FFF2-40B4-BE49-F238E27FC236}">
                        <a16:creationId xmlns:a16="http://schemas.microsoft.com/office/drawing/2014/main" xmlns="" id="{BAEE42B6-D7B6-4556-B6C5-BA7DEF2527B5}"/>
                      </a:ext>
                    </a:extLst>
                  </p:cNvPr>
                  <p:cNvSpPr/>
                  <p:nvPr/>
                </p:nvSpPr>
                <p:spPr>
                  <a:xfrm>
                    <a:off x="5221201" y="3978567"/>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6" name="椭圆 45">
                    <a:extLst>
                      <a:ext uri="{FF2B5EF4-FFF2-40B4-BE49-F238E27FC236}">
                        <a16:creationId xmlns:a16="http://schemas.microsoft.com/office/drawing/2014/main" xmlns="" id="{3D02AE9C-67F8-433B-B672-1444F2CB7089}"/>
                      </a:ext>
                    </a:extLst>
                  </p:cNvPr>
                  <p:cNvSpPr/>
                  <p:nvPr/>
                </p:nvSpPr>
                <p:spPr>
                  <a:xfrm>
                    <a:off x="4052853" y="4015163"/>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cxnSp>
                <p:nvCxnSpPr>
                  <p:cNvPr id="47" name="直接连接符 46">
                    <a:extLst>
                      <a:ext uri="{FF2B5EF4-FFF2-40B4-BE49-F238E27FC236}">
                        <a16:creationId xmlns:a16="http://schemas.microsoft.com/office/drawing/2014/main" xmlns="" id="{5EC22B8C-B6E8-426E-8FDD-9CE85D559B66}"/>
                      </a:ext>
                    </a:extLst>
                  </p:cNvPr>
                  <p:cNvCxnSpPr>
                    <a:endCxn id="31" idx="1"/>
                  </p:cNvCxnSpPr>
                  <p:nvPr/>
                </p:nvCxnSpPr>
                <p:spPr>
                  <a:xfrm>
                    <a:off x="4596202" y="1235776"/>
                    <a:ext cx="200652" cy="370932"/>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3D744CE7-4F5F-4786-8F7E-E0D1ADA6C6E2}"/>
                      </a:ext>
                    </a:extLst>
                  </p:cNvPr>
                  <p:cNvCxnSpPr>
                    <a:endCxn id="39" idx="2"/>
                  </p:cNvCxnSpPr>
                  <p:nvPr/>
                </p:nvCxnSpPr>
                <p:spPr>
                  <a:xfrm>
                    <a:off x="3305722" y="2868938"/>
                    <a:ext cx="439647" cy="149892"/>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86446BC6-5905-47EA-A61E-12AF6DC15DDD}"/>
                      </a:ext>
                    </a:extLst>
                  </p:cNvPr>
                  <p:cNvCxnSpPr>
                    <a:endCxn id="31" idx="2"/>
                  </p:cNvCxnSpPr>
                  <p:nvPr/>
                </p:nvCxnSpPr>
                <p:spPr>
                  <a:xfrm flipV="1">
                    <a:off x="3745369" y="1693562"/>
                    <a:ext cx="1015509" cy="20982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6DAA811C-AC59-40F0-ACE2-FC9296E39F1C}"/>
                      </a:ext>
                    </a:extLst>
                  </p:cNvPr>
                  <p:cNvCxnSpPr>
                    <a:stCxn id="31" idx="3"/>
                    <a:endCxn id="32" idx="0"/>
                  </p:cNvCxnSpPr>
                  <p:nvPr/>
                </p:nvCxnSpPr>
                <p:spPr>
                  <a:xfrm flipH="1">
                    <a:off x="4638048" y="1780416"/>
                    <a:ext cx="158806" cy="362159"/>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381D403-24AA-46EF-9095-315689BA3C1A}"/>
                      </a:ext>
                    </a:extLst>
                  </p:cNvPr>
                  <p:cNvCxnSpPr>
                    <a:stCxn id="32" idx="6"/>
                    <a:endCxn id="33" idx="1"/>
                  </p:cNvCxnSpPr>
                  <p:nvPr/>
                </p:nvCxnSpPr>
                <p:spPr>
                  <a:xfrm>
                    <a:off x="4760878" y="2265405"/>
                    <a:ext cx="804186" cy="63951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64EF56DD-89FA-417B-9091-755AA110D36E}"/>
                      </a:ext>
                    </a:extLst>
                  </p:cNvPr>
                  <p:cNvCxnSpPr>
                    <a:stCxn id="45" idx="6"/>
                    <a:endCxn id="41" idx="2"/>
                  </p:cNvCxnSpPr>
                  <p:nvPr/>
                </p:nvCxnSpPr>
                <p:spPr>
                  <a:xfrm flipV="1">
                    <a:off x="5466861" y="3892333"/>
                    <a:ext cx="608243" cy="209064"/>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10F414C7-41B8-44B5-A135-6B26923CB3BC}"/>
                      </a:ext>
                    </a:extLst>
                  </p:cNvPr>
                  <p:cNvCxnSpPr>
                    <a:stCxn id="45" idx="5"/>
                    <a:endCxn id="36" idx="1"/>
                  </p:cNvCxnSpPr>
                  <p:nvPr/>
                </p:nvCxnSpPr>
                <p:spPr>
                  <a:xfrm>
                    <a:off x="5430885" y="4188251"/>
                    <a:ext cx="379839" cy="349827"/>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2A3FDFB5-97A0-4025-9B88-59829DD05C83}"/>
                      </a:ext>
                    </a:extLst>
                  </p:cNvPr>
                  <p:cNvCxnSpPr>
                    <a:stCxn id="34" idx="5"/>
                    <a:endCxn id="45" idx="1"/>
                  </p:cNvCxnSpPr>
                  <p:nvPr/>
                </p:nvCxnSpPr>
                <p:spPr>
                  <a:xfrm>
                    <a:off x="4683056" y="3787545"/>
                    <a:ext cx="574121" cy="22699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2FE34AED-7418-40B1-83DF-8A257B4CF131}"/>
                      </a:ext>
                    </a:extLst>
                  </p:cNvPr>
                  <p:cNvCxnSpPr>
                    <a:stCxn id="46" idx="7"/>
                    <a:endCxn id="34" idx="3"/>
                  </p:cNvCxnSpPr>
                  <p:nvPr/>
                </p:nvCxnSpPr>
                <p:spPr>
                  <a:xfrm flipV="1">
                    <a:off x="4262537" y="3787545"/>
                    <a:ext cx="246811" cy="263594"/>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3ABD0660-3C69-40D0-9EDA-FDB23FDE5821}"/>
                      </a:ext>
                    </a:extLst>
                  </p:cNvPr>
                  <p:cNvCxnSpPr>
                    <a:stCxn id="46" idx="5"/>
                    <a:endCxn id="38" idx="1"/>
                  </p:cNvCxnSpPr>
                  <p:nvPr/>
                </p:nvCxnSpPr>
                <p:spPr>
                  <a:xfrm>
                    <a:off x="4262537" y="4224847"/>
                    <a:ext cx="377608" cy="69597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EC5DE8BF-40DA-471D-9054-3AEAE9102A93}"/>
                      </a:ext>
                    </a:extLst>
                  </p:cNvPr>
                  <p:cNvCxnSpPr>
                    <a:stCxn id="38" idx="5"/>
                    <a:endCxn id="42" idx="2"/>
                  </p:cNvCxnSpPr>
                  <p:nvPr/>
                </p:nvCxnSpPr>
                <p:spPr>
                  <a:xfrm>
                    <a:off x="4813853" y="5094525"/>
                    <a:ext cx="806849" cy="260483"/>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2152E3D0-528C-41B5-A25E-60DC4418EB49}"/>
                      </a:ext>
                    </a:extLst>
                  </p:cNvPr>
                  <p:cNvCxnSpPr>
                    <a:stCxn id="42" idx="0"/>
                    <a:endCxn id="36" idx="4"/>
                  </p:cNvCxnSpPr>
                  <p:nvPr/>
                </p:nvCxnSpPr>
                <p:spPr>
                  <a:xfrm flipV="1">
                    <a:off x="5743532" y="4747762"/>
                    <a:ext cx="154046" cy="484416"/>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xmlns="" id="{4947B0FF-85DA-462A-8D58-0C4CDA44A035}"/>
                      </a:ext>
                    </a:extLst>
                  </p:cNvPr>
                  <p:cNvCxnSpPr>
                    <a:stCxn id="36" idx="6"/>
                    <a:endCxn id="40" idx="2"/>
                  </p:cNvCxnSpPr>
                  <p:nvPr/>
                </p:nvCxnSpPr>
                <p:spPr>
                  <a:xfrm flipV="1">
                    <a:off x="6020408" y="4574194"/>
                    <a:ext cx="782699" cy="5073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0C213D35-F3A1-4583-BC5F-31B46452C28C}"/>
                      </a:ext>
                    </a:extLst>
                  </p:cNvPr>
                  <p:cNvCxnSpPr>
                    <a:stCxn id="44" idx="5"/>
                    <a:endCxn id="37" idx="1"/>
                  </p:cNvCxnSpPr>
                  <p:nvPr/>
                </p:nvCxnSpPr>
                <p:spPr>
                  <a:xfrm>
                    <a:off x="6161958" y="1727097"/>
                    <a:ext cx="446084" cy="320475"/>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5A8FC107-833A-4A05-9DB7-DBDE9E09EE4D}"/>
                      </a:ext>
                    </a:extLst>
                  </p:cNvPr>
                  <p:cNvCxnSpPr>
                    <a:stCxn id="41" idx="0"/>
                    <a:endCxn id="33" idx="5"/>
                  </p:cNvCxnSpPr>
                  <p:nvPr/>
                </p:nvCxnSpPr>
                <p:spPr>
                  <a:xfrm flipH="1" flipV="1">
                    <a:off x="5738772" y="3078623"/>
                    <a:ext cx="459162" cy="69088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29DAA2D6-7565-4AAC-AB6A-97DB8DA0F595}"/>
                      </a:ext>
                    </a:extLst>
                  </p:cNvPr>
                  <p:cNvCxnSpPr>
                    <a:stCxn id="34" idx="7"/>
                    <a:endCxn id="33" idx="2"/>
                  </p:cNvCxnSpPr>
                  <p:nvPr/>
                </p:nvCxnSpPr>
                <p:spPr>
                  <a:xfrm flipV="1">
                    <a:off x="4683056" y="2991769"/>
                    <a:ext cx="846032" cy="62206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xmlns="" id="{EA07EC86-FB8C-4FBB-9A35-A5A36E885B5B}"/>
                      </a:ext>
                    </a:extLst>
                  </p:cNvPr>
                  <p:cNvCxnSpPr>
                    <a:stCxn id="32" idx="4"/>
                    <a:endCxn id="34" idx="0"/>
                  </p:cNvCxnSpPr>
                  <p:nvPr/>
                </p:nvCxnSpPr>
                <p:spPr>
                  <a:xfrm flipH="1">
                    <a:off x="4596202" y="2388235"/>
                    <a:ext cx="41846" cy="1189626"/>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21AE28CF-D728-4E5C-9B54-EBE44C963ACB}"/>
                      </a:ext>
                    </a:extLst>
                  </p:cNvPr>
                  <p:cNvCxnSpPr>
                    <a:stCxn id="39" idx="7"/>
                    <a:endCxn id="32" idx="3"/>
                  </p:cNvCxnSpPr>
                  <p:nvPr/>
                </p:nvCxnSpPr>
                <p:spPr>
                  <a:xfrm flipV="1">
                    <a:off x="3955053" y="2352259"/>
                    <a:ext cx="596141" cy="579717"/>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9E154E10-4C04-4965-B540-2A01A326D927}"/>
                      </a:ext>
                    </a:extLst>
                  </p:cNvPr>
                  <p:cNvCxnSpPr>
                    <a:stCxn id="39" idx="5"/>
                    <a:endCxn id="34" idx="1"/>
                  </p:cNvCxnSpPr>
                  <p:nvPr/>
                </p:nvCxnSpPr>
                <p:spPr>
                  <a:xfrm>
                    <a:off x="3955053" y="3105684"/>
                    <a:ext cx="554295" cy="508153"/>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D0726B39-16A3-48C9-85D3-A26874F8BCBF}"/>
                      </a:ext>
                    </a:extLst>
                  </p:cNvPr>
                  <p:cNvCxnSpPr>
                    <a:stCxn id="39" idx="4"/>
                    <a:endCxn id="46" idx="0"/>
                  </p:cNvCxnSpPr>
                  <p:nvPr/>
                </p:nvCxnSpPr>
                <p:spPr>
                  <a:xfrm>
                    <a:off x="3868199" y="3141660"/>
                    <a:ext cx="307484" cy="873503"/>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06C72596-756A-468D-8A7D-100C036B158F}"/>
                      </a:ext>
                    </a:extLst>
                  </p:cNvPr>
                  <p:cNvCxnSpPr>
                    <a:stCxn id="33" idx="7"/>
                    <a:endCxn id="37" idx="3"/>
                  </p:cNvCxnSpPr>
                  <p:nvPr/>
                </p:nvCxnSpPr>
                <p:spPr>
                  <a:xfrm flipV="1">
                    <a:off x="5738772" y="2221280"/>
                    <a:ext cx="869270" cy="683635"/>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1D14C5D0-22D5-499E-9DCB-6663AFF1903C}"/>
                      </a:ext>
                    </a:extLst>
                  </p:cNvPr>
                  <p:cNvCxnSpPr>
                    <a:stCxn id="44" idx="4"/>
                    <a:endCxn id="33" idx="7"/>
                  </p:cNvCxnSpPr>
                  <p:nvPr/>
                </p:nvCxnSpPr>
                <p:spPr>
                  <a:xfrm flipH="1">
                    <a:off x="5738772" y="1763073"/>
                    <a:ext cx="336332" cy="1141842"/>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CF7BCD22-5F5C-4C5E-B959-EC8A405E15B0}"/>
                      </a:ext>
                    </a:extLst>
                  </p:cNvPr>
                  <p:cNvCxnSpPr>
                    <a:stCxn id="37" idx="5"/>
                    <a:endCxn id="43" idx="1"/>
                  </p:cNvCxnSpPr>
                  <p:nvPr/>
                </p:nvCxnSpPr>
                <p:spPr>
                  <a:xfrm>
                    <a:off x="6781750" y="2221280"/>
                    <a:ext cx="432806" cy="437975"/>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xmlns="" id="{718488F2-3018-4DFC-93CC-CA365FF84E11}"/>
                      </a:ext>
                    </a:extLst>
                  </p:cNvPr>
                  <p:cNvCxnSpPr>
                    <a:stCxn id="41" idx="7"/>
                    <a:endCxn id="43" idx="3"/>
                  </p:cNvCxnSpPr>
                  <p:nvPr/>
                </p:nvCxnSpPr>
                <p:spPr>
                  <a:xfrm flipV="1">
                    <a:off x="6284788" y="2832963"/>
                    <a:ext cx="929768" cy="972516"/>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xmlns="" id="{0679C1F5-CE70-4199-ACBA-4AB83F5F9F41}"/>
                      </a:ext>
                    </a:extLst>
                  </p:cNvPr>
                  <p:cNvCxnSpPr>
                    <a:stCxn id="43" idx="4"/>
                    <a:endCxn id="35" idx="7"/>
                  </p:cNvCxnSpPr>
                  <p:nvPr/>
                </p:nvCxnSpPr>
                <p:spPr>
                  <a:xfrm flipH="1">
                    <a:off x="7203661" y="2868939"/>
                    <a:ext cx="97749" cy="663819"/>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xmlns="" id="{D610B639-C5B0-4E30-858A-1E02C5693590}"/>
                      </a:ext>
                    </a:extLst>
                  </p:cNvPr>
                  <p:cNvCxnSpPr>
                    <a:stCxn id="41" idx="6"/>
                    <a:endCxn id="35" idx="3"/>
                  </p:cNvCxnSpPr>
                  <p:nvPr/>
                </p:nvCxnSpPr>
                <p:spPr>
                  <a:xfrm flipV="1">
                    <a:off x="6320764" y="3706466"/>
                    <a:ext cx="709189" cy="185867"/>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xmlns="" id="{BA2BC8C1-CFA8-4247-ACDD-FBF103E68956}"/>
                      </a:ext>
                    </a:extLst>
                  </p:cNvPr>
                  <p:cNvCxnSpPr>
                    <a:stCxn id="35" idx="4"/>
                    <a:endCxn id="40" idx="0"/>
                  </p:cNvCxnSpPr>
                  <p:nvPr/>
                </p:nvCxnSpPr>
                <p:spPr>
                  <a:xfrm flipH="1">
                    <a:off x="6925937" y="3742442"/>
                    <a:ext cx="190870" cy="708922"/>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xmlns="" id="{21F5BBB9-F2B3-4D4B-8242-DA7D72FEA960}"/>
                      </a:ext>
                    </a:extLst>
                  </p:cNvPr>
                  <p:cNvCxnSpPr>
                    <a:stCxn id="36" idx="7"/>
                    <a:endCxn id="41" idx="5"/>
                  </p:cNvCxnSpPr>
                  <p:nvPr/>
                </p:nvCxnSpPr>
                <p:spPr>
                  <a:xfrm flipV="1">
                    <a:off x="5984432" y="3979187"/>
                    <a:ext cx="300356" cy="558891"/>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xmlns="" id="{049F0E0A-3880-46E8-8202-788F87A755F7}"/>
                      </a:ext>
                    </a:extLst>
                  </p:cNvPr>
                  <p:cNvCxnSpPr>
                    <a:stCxn id="42" idx="6"/>
                    <a:endCxn id="40" idx="4"/>
                  </p:cNvCxnSpPr>
                  <p:nvPr/>
                </p:nvCxnSpPr>
                <p:spPr>
                  <a:xfrm flipV="1">
                    <a:off x="5866362" y="4697024"/>
                    <a:ext cx="1059575" cy="657984"/>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xmlns="" id="{F37417A7-20CA-446F-83AC-E1F3241F2E11}"/>
                      </a:ext>
                    </a:extLst>
                  </p:cNvPr>
                  <p:cNvCxnSpPr>
                    <a:stCxn id="38" idx="7"/>
                    <a:endCxn id="45" idx="4"/>
                  </p:cNvCxnSpPr>
                  <p:nvPr/>
                </p:nvCxnSpPr>
                <p:spPr>
                  <a:xfrm flipV="1">
                    <a:off x="4813853" y="4224227"/>
                    <a:ext cx="530178" cy="69659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19F104C4-00E6-40D6-ADB1-C330D4DA282D}"/>
                      </a:ext>
                    </a:extLst>
                  </p:cNvPr>
                  <p:cNvCxnSpPr>
                    <a:stCxn id="31" idx="6"/>
                    <a:endCxn id="44" idx="2"/>
                  </p:cNvCxnSpPr>
                  <p:nvPr/>
                </p:nvCxnSpPr>
                <p:spPr>
                  <a:xfrm flipV="1">
                    <a:off x="5006538" y="1640243"/>
                    <a:ext cx="945736" cy="53319"/>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C8F136E7-46FF-4571-A370-5192ED7177EC}"/>
                      </a:ext>
                    </a:extLst>
                  </p:cNvPr>
                  <p:cNvCxnSpPr>
                    <a:stCxn id="33" idx="6"/>
                    <a:endCxn id="43" idx="3"/>
                  </p:cNvCxnSpPr>
                  <p:nvPr/>
                </p:nvCxnSpPr>
                <p:spPr>
                  <a:xfrm flipV="1">
                    <a:off x="5774748" y="2832963"/>
                    <a:ext cx="1439808" cy="158806"/>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2E04F329-5506-4542-91A3-868F0A305C7F}"/>
                      </a:ext>
                    </a:extLst>
                  </p:cNvPr>
                  <p:cNvCxnSpPr>
                    <a:stCxn id="45" idx="0"/>
                    <a:endCxn id="33" idx="4"/>
                  </p:cNvCxnSpPr>
                  <p:nvPr/>
                </p:nvCxnSpPr>
                <p:spPr>
                  <a:xfrm flipV="1">
                    <a:off x="5344031" y="3114599"/>
                    <a:ext cx="307887" cy="86396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xmlns="" id="{0D4E7D1F-5B86-4DD1-B6EC-082B8F00184C}"/>
                      </a:ext>
                    </a:extLst>
                  </p:cNvPr>
                  <p:cNvCxnSpPr>
                    <a:endCxn id="46" idx="4"/>
                  </p:cNvCxnSpPr>
                  <p:nvPr/>
                </p:nvCxnSpPr>
                <p:spPr>
                  <a:xfrm flipV="1">
                    <a:off x="3761489" y="4260823"/>
                    <a:ext cx="414194" cy="646935"/>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25A5D560-2A8F-4613-B20B-C49B719F0E28}"/>
                      </a:ext>
                    </a:extLst>
                  </p:cNvPr>
                  <p:cNvCxnSpPr>
                    <a:endCxn id="39" idx="3"/>
                  </p:cNvCxnSpPr>
                  <p:nvPr/>
                </p:nvCxnSpPr>
                <p:spPr>
                  <a:xfrm flipV="1">
                    <a:off x="3267621" y="3105684"/>
                    <a:ext cx="513724" cy="840666"/>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xmlns="" id="{FCCE40EF-5315-44C6-8245-29021D6B5EBC}"/>
                      </a:ext>
                    </a:extLst>
                  </p:cNvPr>
                  <p:cNvCxnSpPr>
                    <a:endCxn id="32" idx="2"/>
                  </p:cNvCxnSpPr>
                  <p:nvPr/>
                </p:nvCxnSpPr>
                <p:spPr>
                  <a:xfrm>
                    <a:off x="3745369" y="1887334"/>
                    <a:ext cx="769849" cy="378071"/>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xmlns="" id="{4AEF85D6-6A36-49F7-AE51-29AD0F674F9B}"/>
                      </a:ext>
                    </a:extLst>
                  </p:cNvPr>
                  <p:cNvCxnSpPr>
                    <a:endCxn id="31" idx="0"/>
                  </p:cNvCxnSpPr>
                  <p:nvPr/>
                </p:nvCxnSpPr>
                <p:spPr>
                  <a:xfrm flipH="1">
                    <a:off x="4883708" y="992414"/>
                    <a:ext cx="761035" cy="578318"/>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B22A0CD2-0BA6-4426-805A-D7C44F2D90F8}"/>
                      </a:ext>
                    </a:extLst>
                  </p:cNvPr>
                  <p:cNvCxnSpPr>
                    <a:endCxn id="44" idx="1"/>
                  </p:cNvCxnSpPr>
                  <p:nvPr/>
                </p:nvCxnSpPr>
                <p:spPr>
                  <a:xfrm>
                    <a:off x="5620702" y="998328"/>
                    <a:ext cx="367548" cy="555061"/>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xmlns="" id="{19574DA4-12B9-422E-8767-4C61716C6BDA}"/>
                      </a:ext>
                    </a:extLst>
                  </p:cNvPr>
                  <p:cNvCxnSpPr>
                    <a:endCxn id="37" idx="1"/>
                  </p:cNvCxnSpPr>
                  <p:nvPr/>
                </p:nvCxnSpPr>
                <p:spPr>
                  <a:xfrm flipH="1">
                    <a:off x="6608042" y="1235776"/>
                    <a:ext cx="86852" cy="811796"/>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49121CAB-2181-4A9C-BD03-385E6ACA76FF}"/>
                      </a:ext>
                    </a:extLst>
                  </p:cNvPr>
                  <p:cNvCxnSpPr>
                    <a:endCxn id="35" idx="5"/>
                  </p:cNvCxnSpPr>
                  <p:nvPr/>
                </p:nvCxnSpPr>
                <p:spPr>
                  <a:xfrm flipH="1" flipV="1">
                    <a:off x="7203661" y="3706466"/>
                    <a:ext cx="796579" cy="234720"/>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888A357C-6099-49DB-AEC4-594915B3F657}"/>
                      </a:ext>
                    </a:extLst>
                  </p:cNvPr>
                  <p:cNvCxnSpPr>
                    <a:endCxn id="35" idx="5"/>
                  </p:cNvCxnSpPr>
                  <p:nvPr/>
                </p:nvCxnSpPr>
                <p:spPr>
                  <a:xfrm flipH="1" flipV="1">
                    <a:off x="7203661" y="3706466"/>
                    <a:ext cx="314775" cy="1201292"/>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xmlns="" id="{7FE7F4F2-ECF9-45DB-8273-03A1C9E2014F}"/>
                      </a:ext>
                    </a:extLst>
                  </p:cNvPr>
                  <p:cNvCxnSpPr>
                    <a:endCxn id="42" idx="5"/>
                  </p:cNvCxnSpPr>
                  <p:nvPr/>
                </p:nvCxnSpPr>
                <p:spPr>
                  <a:xfrm flipH="1" flipV="1">
                    <a:off x="5830386" y="5441862"/>
                    <a:ext cx="852961" cy="135354"/>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xmlns="" id="{1115F705-01F6-46DA-8025-6A6B93D4A9C4}"/>
                      </a:ext>
                    </a:extLst>
                  </p:cNvPr>
                  <p:cNvCxnSpPr>
                    <a:endCxn id="42" idx="4"/>
                  </p:cNvCxnSpPr>
                  <p:nvPr/>
                </p:nvCxnSpPr>
                <p:spPr>
                  <a:xfrm flipV="1">
                    <a:off x="5615930" y="5477838"/>
                    <a:ext cx="127602" cy="339124"/>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xmlns="" id="{717B6AD1-EEDA-403F-A01D-B29822722C37}"/>
                      </a:ext>
                    </a:extLst>
                  </p:cNvPr>
                  <p:cNvCxnSpPr>
                    <a:endCxn id="46" idx="2"/>
                  </p:cNvCxnSpPr>
                  <p:nvPr/>
                </p:nvCxnSpPr>
                <p:spPr>
                  <a:xfrm>
                    <a:off x="3267621" y="3941186"/>
                    <a:ext cx="785232" cy="196807"/>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xmlns="" id="{16CDACF1-7B2E-4B5E-B754-87127DB60378}"/>
                      </a:ext>
                    </a:extLst>
                  </p:cNvPr>
                  <p:cNvCxnSpPr>
                    <a:endCxn id="37" idx="6"/>
                  </p:cNvCxnSpPr>
                  <p:nvPr/>
                </p:nvCxnSpPr>
                <p:spPr>
                  <a:xfrm flipH="1">
                    <a:off x="6817726" y="1879932"/>
                    <a:ext cx="716221" cy="254494"/>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617801A1-6279-4B19-94F6-BF9E4516509F}"/>
                      </a:ext>
                    </a:extLst>
                  </p:cNvPr>
                  <p:cNvCxnSpPr>
                    <a:endCxn id="43" idx="6"/>
                  </p:cNvCxnSpPr>
                  <p:nvPr/>
                </p:nvCxnSpPr>
                <p:spPr>
                  <a:xfrm flipH="1" flipV="1">
                    <a:off x="7424240" y="2746109"/>
                    <a:ext cx="576000" cy="138069"/>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xmlns="" id="{CDF341D8-CB2A-40CD-A749-13F0AEBB9921}"/>
                      </a:ext>
                    </a:extLst>
                  </p:cNvPr>
                  <p:cNvCxnSpPr>
                    <a:stCxn id="38" idx="6"/>
                    <a:endCxn id="36" idx="2"/>
                  </p:cNvCxnSpPr>
                  <p:nvPr/>
                </p:nvCxnSpPr>
                <p:spPr>
                  <a:xfrm flipV="1">
                    <a:off x="4849829" y="4624932"/>
                    <a:ext cx="924919" cy="382739"/>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xmlns="" id="{7B5D3C25-A82C-4B43-BDD4-F72B35C6FC83}"/>
                      </a:ext>
                    </a:extLst>
                  </p:cNvPr>
                  <p:cNvSpPr/>
                  <p:nvPr/>
                </p:nvSpPr>
                <p:spPr>
                  <a:xfrm>
                    <a:off x="4475375" y="1085627"/>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5" name="椭圆 94">
                    <a:extLst>
                      <a:ext uri="{FF2B5EF4-FFF2-40B4-BE49-F238E27FC236}">
                        <a16:creationId xmlns:a16="http://schemas.microsoft.com/office/drawing/2014/main" xmlns="" id="{2A3887CF-FB65-4BB0-B0D5-29A5466748A8}"/>
                      </a:ext>
                    </a:extLst>
                  </p:cNvPr>
                  <p:cNvSpPr/>
                  <p:nvPr/>
                </p:nvSpPr>
                <p:spPr>
                  <a:xfrm>
                    <a:off x="7878437" y="3852868"/>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6" name="椭圆 95">
                    <a:extLst>
                      <a:ext uri="{FF2B5EF4-FFF2-40B4-BE49-F238E27FC236}">
                        <a16:creationId xmlns:a16="http://schemas.microsoft.com/office/drawing/2014/main" xmlns="" id="{3E5120EB-9C3A-4F90-BEC5-6CE160C12142}"/>
                      </a:ext>
                    </a:extLst>
                  </p:cNvPr>
                  <p:cNvSpPr/>
                  <p:nvPr/>
                </p:nvSpPr>
                <p:spPr>
                  <a:xfrm>
                    <a:off x="3377143" y="4502102"/>
                    <a:ext cx="719689" cy="719689"/>
                  </a:xfrm>
                  <a:prstGeom prst="ellipse">
                    <a:avLst/>
                  </a:prstGeom>
                  <a:solidFill>
                    <a:srgbClr val="FFC000"/>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7" name="椭圆 96">
                    <a:extLst>
                      <a:ext uri="{FF2B5EF4-FFF2-40B4-BE49-F238E27FC236}">
                        <a16:creationId xmlns:a16="http://schemas.microsoft.com/office/drawing/2014/main" xmlns="" id="{E9268C41-8B78-48CB-8D7C-0822AB291C02}"/>
                      </a:ext>
                    </a:extLst>
                  </p:cNvPr>
                  <p:cNvSpPr/>
                  <p:nvPr/>
                </p:nvSpPr>
                <p:spPr>
                  <a:xfrm>
                    <a:off x="3165256" y="3793313"/>
                    <a:ext cx="245660" cy="245660"/>
                  </a:xfrm>
                  <a:prstGeom prst="ellipse">
                    <a:avLst/>
                  </a:prstGeom>
                  <a:solidFill>
                    <a:srgbClr val="2B3A59"/>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8" name="椭圆 97">
                    <a:extLst>
                      <a:ext uri="{FF2B5EF4-FFF2-40B4-BE49-F238E27FC236}">
                        <a16:creationId xmlns:a16="http://schemas.microsoft.com/office/drawing/2014/main" xmlns="" id="{5487677E-336A-49B1-B0BC-6BDD08EE7358}"/>
                      </a:ext>
                    </a:extLst>
                  </p:cNvPr>
                  <p:cNvSpPr/>
                  <p:nvPr/>
                </p:nvSpPr>
                <p:spPr>
                  <a:xfrm>
                    <a:off x="7406314" y="1737799"/>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9" name="椭圆 98">
                    <a:extLst>
                      <a:ext uri="{FF2B5EF4-FFF2-40B4-BE49-F238E27FC236}">
                        <a16:creationId xmlns:a16="http://schemas.microsoft.com/office/drawing/2014/main" xmlns="" id="{44584441-7226-44C7-8AC9-69A6D351832B}"/>
                      </a:ext>
                    </a:extLst>
                  </p:cNvPr>
                  <p:cNvSpPr/>
                  <p:nvPr/>
                </p:nvSpPr>
                <p:spPr>
                  <a:xfrm>
                    <a:off x="6540862" y="5471107"/>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00" name="椭圆 99">
                    <a:extLst>
                      <a:ext uri="{FF2B5EF4-FFF2-40B4-BE49-F238E27FC236}">
                        <a16:creationId xmlns:a16="http://schemas.microsoft.com/office/drawing/2014/main" xmlns="" id="{2597B1BA-4354-45AC-8B6A-3A856AB546F9}"/>
                      </a:ext>
                    </a:extLst>
                  </p:cNvPr>
                  <p:cNvSpPr/>
                  <p:nvPr/>
                </p:nvSpPr>
                <p:spPr>
                  <a:xfrm>
                    <a:off x="3645882" y="1800757"/>
                    <a:ext cx="245660" cy="245660"/>
                  </a:xfrm>
                  <a:prstGeom prst="ellipse">
                    <a:avLst/>
                  </a:prstGeom>
                  <a:solidFill>
                    <a:schemeClr val="bg1">
                      <a:lumMod val="75000"/>
                    </a:schemeClr>
                  </a:solidFill>
                  <a:ln w="28575">
                    <a:solidFill>
                      <a:srgbClr val="71C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cxnSp>
                <p:nvCxnSpPr>
                  <p:cNvPr id="101" name="直接连接符 100">
                    <a:extLst>
                      <a:ext uri="{FF2B5EF4-FFF2-40B4-BE49-F238E27FC236}">
                        <a16:creationId xmlns:a16="http://schemas.microsoft.com/office/drawing/2014/main" xmlns="" id="{F70684C5-805B-4D5F-B575-64D276FDFFA5}"/>
                      </a:ext>
                    </a:extLst>
                  </p:cNvPr>
                  <p:cNvCxnSpPr>
                    <a:endCxn id="38" idx="4"/>
                  </p:cNvCxnSpPr>
                  <p:nvPr/>
                </p:nvCxnSpPr>
                <p:spPr>
                  <a:xfrm flipV="1">
                    <a:off x="4596202" y="5130501"/>
                    <a:ext cx="130797" cy="446715"/>
                  </a:xfrm>
                  <a:prstGeom prst="line">
                    <a:avLst/>
                  </a:prstGeom>
                  <a:ln w="28575">
                    <a:solidFill>
                      <a:srgbClr val="71CAE0"/>
                    </a:solidFill>
                  </a:ln>
                </p:spPr>
                <p:style>
                  <a:lnRef idx="1">
                    <a:schemeClr val="accent1"/>
                  </a:lnRef>
                  <a:fillRef idx="0">
                    <a:schemeClr val="accent1"/>
                  </a:fillRef>
                  <a:effectRef idx="0">
                    <a:schemeClr val="accent1"/>
                  </a:effectRef>
                  <a:fontRef idx="minor">
                    <a:schemeClr val="tx1"/>
                  </a:fontRef>
                </p:style>
              </p:cxnSp>
            </p:grpSp>
            <p:sp>
              <p:nvSpPr>
                <p:cNvPr id="29" name="椭圆 28">
                  <a:extLst>
                    <a:ext uri="{FF2B5EF4-FFF2-40B4-BE49-F238E27FC236}">
                      <a16:creationId xmlns:a16="http://schemas.microsoft.com/office/drawing/2014/main" xmlns="" id="{08BA1472-A660-4B56-8684-67AEDB19B68A}"/>
                    </a:ext>
                  </a:extLst>
                </p:cNvPr>
                <p:cNvSpPr/>
                <p:nvPr/>
              </p:nvSpPr>
              <p:spPr>
                <a:xfrm>
                  <a:off x="8999277" y="1541913"/>
                  <a:ext cx="1069568" cy="1069568"/>
                </a:xfrm>
                <a:prstGeom prst="ellipse">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grpSp>
      <p:grpSp>
        <p:nvGrpSpPr>
          <p:cNvPr id="140" name="组合 139">
            <a:extLst>
              <a:ext uri="{FF2B5EF4-FFF2-40B4-BE49-F238E27FC236}">
                <a16:creationId xmlns:a16="http://schemas.microsoft.com/office/drawing/2014/main" xmlns="" id="{5DAB5994-69A9-49E3-8E3B-2988A2D0C452}"/>
              </a:ext>
            </a:extLst>
          </p:cNvPr>
          <p:cNvGrpSpPr/>
          <p:nvPr/>
        </p:nvGrpSpPr>
        <p:grpSpPr>
          <a:xfrm>
            <a:off x="8236770" y="2020507"/>
            <a:ext cx="3204841" cy="1315753"/>
            <a:chOff x="1067890" y="4412202"/>
            <a:chExt cx="3204841" cy="1315753"/>
          </a:xfrm>
        </p:grpSpPr>
        <p:sp>
          <p:nvSpPr>
            <p:cNvPr id="141" name="圆角矩形 379">
              <a:extLst>
                <a:ext uri="{FF2B5EF4-FFF2-40B4-BE49-F238E27FC236}">
                  <a16:creationId xmlns:a16="http://schemas.microsoft.com/office/drawing/2014/main" xmlns="" id="{4D58FD6C-10D9-4DD2-8989-BCC7E55D4CCC}"/>
                </a:ext>
              </a:extLst>
            </p:cNvPr>
            <p:cNvSpPr/>
            <p:nvPr/>
          </p:nvSpPr>
          <p:spPr>
            <a:xfrm>
              <a:off x="1067890" y="4412202"/>
              <a:ext cx="816746" cy="816746"/>
            </a:xfrm>
            <a:prstGeom prst="round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42" name="Rectangle 96">
              <a:extLst>
                <a:ext uri="{FF2B5EF4-FFF2-40B4-BE49-F238E27FC236}">
                  <a16:creationId xmlns:a16="http://schemas.microsoft.com/office/drawing/2014/main" xmlns="" id="{031566FE-9A83-40FF-8DB6-80829F2E9400}"/>
                </a:ext>
              </a:extLst>
            </p:cNvPr>
            <p:cNvSpPr/>
            <p:nvPr/>
          </p:nvSpPr>
          <p:spPr>
            <a:xfrm>
              <a:off x="2105485" y="4896958"/>
              <a:ext cx="2167246" cy="830997"/>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43" name="矩形 142">
              <a:extLst>
                <a:ext uri="{FF2B5EF4-FFF2-40B4-BE49-F238E27FC236}">
                  <a16:creationId xmlns:a16="http://schemas.microsoft.com/office/drawing/2014/main" xmlns="" id="{B2022DE6-6E7B-4CC5-B852-67D50E989BC2}"/>
                </a:ext>
              </a:extLst>
            </p:cNvPr>
            <p:cNvSpPr/>
            <p:nvPr/>
          </p:nvSpPr>
          <p:spPr>
            <a:xfrm>
              <a:off x="2105484" y="4413339"/>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44" name="直接连接符 143">
              <a:extLst>
                <a:ext uri="{FF2B5EF4-FFF2-40B4-BE49-F238E27FC236}">
                  <a16:creationId xmlns:a16="http://schemas.microsoft.com/office/drawing/2014/main" xmlns="" id="{1B055C36-7EFA-4DCE-9086-1CF768495589}"/>
                </a:ext>
              </a:extLst>
            </p:cNvPr>
            <p:cNvCxnSpPr/>
            <p:nvPr/>
          </p:nvCxnSpPr>
          <p:spPr>
            <a:xfrm>
              <a:off x="2213145" y="4811697"/>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Freeform 13">
              <a:extLst>
                <a:ext uri="{FF2B5EF4-FFF2-40B4-BE49-F238E27FC236}">
                  <a16:creationId xmlns:a16="http://schemas.microsoft.com/office/drawing/2014/main" xmlns="" id="{FBFFAFA2-1305-462D-9140-F9D971F56582}"/>
                </a:ext>
              </a:extLst>
            </p:cNvPr>
            <p:cNvSpPr>
              <a:spLocks noEditPoints="1"/>
            </p:cNvSpPr>
            <p:nvPr/>
          </p:nvSpPr>
          <p:spPr bwMode="auto">
            <a:xfrm>
              <a:off x="1214500" y="4612483"/>
              <a:ext cx="523525" cy="398427"/>
            </a:xfrm>
            <a:custGeom>
              <a:avLst/>
              <a:gdLst>
                <a:gd name="T0" fmla="*/ 0 w 715"/>
                <a:gd name="T1" fmla="*/ 424 h 514"/>
                <a:gd name="T2" fmla="*/ 0 w 715"/>
                <a:gd name="T3" fmla="*/ 90 h 514"/>
                <a:gd name="T4" fmla="*/ 90 w 715"/>
                <a:gd name="T5" fmla="*/ 0 h 514"/>
                <a:gd name="T6" fmla="*/ 626 w 715"/>
                <a:gd name="T7" fmla="*/ 0 h 514"/>
                <a:gd name="T8" fmla="*/ 715 w 715"/>
                <a:gd name="T9" fmla="*/ 90 h 514"/>
                <a:gd name="T10" fmla="*/ 715 w 715"/>
                <a:gd name="T11" fmla="*/ 424 h 514"/>
                <a:gd name="T12" fmla="*/ 626 w 715"/>
                <a:gd name="T13" fmla="*/ 514 h 514"/>
                <a:gd name="T14" fmla="*/ 90 w 715"/>
                <a:gd name="T15" fmla="*/ 514 h 514"/>
                <a:gd name="T16" fmla="*/ 0 w 715"/>
                <a:gd name="T17" fmla="*/ 424 h 514"/>
                <a:gd name="T18" fmla="*/ 626 w 715"/>
                <a:gd name="T19" fmla="*/ 469 h 514"/>
                <a:gd name="T20" fmla="*/ 670 w 715"/>
                <a:gd name="T21" fmla="*/ 424 h 514"/>
                <a:gd name="T22" fmla="*/ 670 w 715"/>
                <a:gd name="T23" fmla="*/ 90 h 514"/>
                <a:gd name="T24" fmla="*/ 626 w 715"/>
                <a:gd name="T25" fmla="*/ 45 h 514"/>
                <a:gd name="T26" fmla="*/ 603 w 715"/>
                <a:gd name="T27" fmla="*/ 45 h 514"/>
                <a:gd name="T28" fmla="*/ 603 w 715"/>
                <a:gd name="T29" fmla="*/ 469 h 514"/>
                <a:gd name="T30" fmla="*/ 626 w 715"/>
                <a:gd name="T31" fmla="*/ 469 h 514"/>
                <a:gd name="T32" fmla="*/ 559 w 715"/>
                <a:gd name="T33" fmla="*/ 469 h 514"/>
                <a:gd name="T34" fmla="*/ 559 w 715"/>
                <a:gd name="T35" fmla="*/ 45 h 514"/>
                <a:gd name="T36" fmla="*/ 201 w 715"/>
                <a:gd name="T37" fmla="*/ 45 h 514"/>
                <a:gd name="T38" fmla="*/ 201 w 715"/>
                <a:gd name="T39" fmla="*/ 469 h 514"/>
                <a:gd name="T40" fmla="*/ 559 w 715"/>
                <a:gd name="T41" fmla="*/ 469 h 514"/>
                <a:gd name="T42" fmla="*/ 157 w 715"/>
                <a:gd name="T43" fmla="*/ 469 h 514"/>
                <a:gd name="T44" fmla="*/ 157 w 715"/>
                <a:gd name="T45" fmla="*/ 45 h 514"/>
                <a:gd name="T46" fmla="*/ 90 w 715"/>
                <a:gd name="T47" fmla="*/ 45 h 514"/>
                <a:gd name="T48" fmla="*/ 45 w 715"/>
                <a:gd name="T49" fmla="*/ 90 h 514"/>
                <a:gd name="T50" fmla="*/ 45 w 715"/>
                <a:gd name="T51" fmla="*/ 424 h 514"/>
                <a:gd name="T52" fmla="*/ 90 w 715"/>
                <a:gd name="T53" fmla="*/ 469 h 514"/>
                <a:gd name="T54" fmla="*/ 157 w 715"/>
                <a:gd name="T55" fmla="*/ 469 h 514"/>
                <a:gd name="T56" fmla="*/ 67 w 715"/>
                <a:gd name="T57" fmla="*/ 257 h 514"/>
                <a:gd name="T58" fmla="*/ 101 w 715"/>
                <a:gd name="T59" fmla="*/ 224 h 514"/>
                <a:gd name="T60" fmla="*/ 134 w 715"/>
                <a:gd name="T61" fmla="*/ 257 h 514"/>
                <a:gd name="T62" fmla="*/ 101 w 715"/>
                <a:gd name="T63" fmla="*/ 290 h 514"/>
                <a:gd name="T64" fmla="*/ 67 w 715"/>
                <a:gd name="T65" fmla="*/ 257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514">
                  <a:moveTo>
                    <a:pt x="0" y="424"/>
                  </a:moveTo>
                  <a:cubicBezTo>
                    <a:pt x="0" y="90"/>
                    <a:pt x="0" y="90"/>
                    <a:pt x="0" y="90"/>
                  </a:cubicBezTo>
                  <a:cubicBezTo>
                    <a:pt x="0" y="40"/>
                    <a:pt x="40" y="0"/>
                    <a:pt x="90" y="0"/>
                  </a:cubicBezTo>
                  <a:cubicBezTo>
                    <a:pt x="626" y="0"/>
                    <a:pt x="626" y="0"/>
                    <a:pt x="626" y="0"/>
                  </a:cubicBezTo>
                  <a:cubicBezTo>
                    <a:pt x="675" y="0"/>
                    <a:pt x="715" y="40"/>
                    <a:pt x="715" y="90"/>
                  </a:cubicBezTo>
                  <a:cubicBezTo>
                    <a:pt x="715" y="424"/>
                    <a:pt x="715" y="424"/>
                    <a:pt x="715" y="424"/>
                  </a:cubicBezTo>
                  <a:cubicBezTo>
                    <a:pt x="715" y="474"/>
                    <a:pt x="675" y="514"/>
                    <a:pt x="626" y="514"/>
                  </a:cubicBezTo>
                  <a:cubicBezTo>
                    <a:pt x="90" y="514"/>
                    <a:pt x="90" y="514"/>
                    <a:pt x="90" y="514"/>
                  </a:cubicBezTo>
                  <a:cubicBezTo>
                    <a:pt x="40" y="514"/>
                    <a:pt x="0" y="474"/>
                    <a:pt x="0" y="424"/>
                  </a:cubicBezTo>
                  <a:close/>
                  <a:moveTo>
                    <a:pt x="626" y="469"/>
                  </a:moveTo>
                  <a:cubicBezTo>
                    <a:pt x="650" y="469"/>
                    <a:pt x="670" y="449"/>
                    <a:pt x="670" y="424"/>
                  </a:cubicBezTo>
                  <a:cubicBezTo>
                    <a:pt x="670" y="90"/>
                    <a:pt x="670" y="90"/>
                    <a:pt x="670" y="90"/>
                  </a:cubicBezTo>
                  <a:cubicBezTo>
                    <a:pt x="670" y="65"/>
                    <a:pt x="650" y="45"/>
                    <a:pt x="626" y="45"/>
                  </a:cubicBezTo>
                  <a:cubicBezTo>
                    <a:pt x="603" y="45"/>
                    <a:pt x="603" y="45"/>
                    <a:pt x="603" y="45"/>
                  </a:cubicBezTo>
                  <a:cubicBezTo>
                    <a:pt x="603" y="469"/>
                    <a:pt x="603" y="469"/>
                    <a:pt x="603" y="469"/>
                  </a:cubicBezTo>
                  <a:lnTo>
                    <a:pt x="626" y="469"/>
                  </a:lnTo>
                  <a:close/>
                  <a:moveTo>
                    <a:pt x="559" y="469"/>
                  </a:moveTo>
                  <a:cubicBezTo>
                    <a:pt x="559" y="45"/>
                    <a:pt x="559" y="45"/>
                    <a:pt x="559" y="45"/>
                  </a:cubicBezTo>
                  <a:cubicBezTo>
                    <a:pt x="201" y="45"/>
                    <a:pt x="201" y="45"/>
                    <a:pt x="201" y="45"/>
                  </a:cubicBezTo>
                  <a:cubicBezTo>
                    <a:pt x="201" y="469"/>
                    <a:pt x="201" y="469"/>
                    <a:pt x="201" y="469"/>
                  </a:cubicBezTo>
                  <a:lnTo>
                    <a:pt x="559" y="469"/>
                  </a:lnTo>
                  <a:close/>
                  <a:moveTo>
                    <a:pt x="157" y="469"/>
                  </a:moveTo>
                  <a:cubicBezTo>
                    <a:pt x="157" y="45"/>
                    <a:pt x="157" y="45"/>
                    <a:pt x="157" y="45"/>
                  </a:cubicBezTo>
                  <a:cubicBezTo>
                    <a:pt x="90" y="45"/>
                    <a:pt x="90" y="45"/>
                    <a:pt x="90" y="45"/>
                  </a:cubicBezTo>
                  <a:cubicBezTo>
                    <a:pt x="65" y="45"/>
                    <a:pt x="45" y="65"/>
                    <a:pt x="45" y="90"/>
                  </a:cubicBezTo>
                  <a:cubicBezTo>
                    <a:pt x="45" y="424"/>
                    <a:pt x="45" y="424"/>
                    <a:pt x="45" y="424"/>
                  </a:cubicBezTo>
                  <a:cubicBezTo>
                    <a:pt x="45" y="449"/>
                    <a:pt x="65" y="469"/>
                    <a:pt x="90" y="469"/>
                  </a:cubicBezTo>
                  <a:cubicBezTo>
                    <a:pt x="157" y="469"/>
                    <a:pt x="157" y="469"/>
                    <a:pt x="157" y="469"/>
                  </a:cubicBezTo>
                  <a:close/>
                  <a:moveTo>
                    <a:pt x="67" y="257"/>
                  </a:moveTo>
                  <a:cubicBezTo>
                    <a:pt x="67" y="239"/>
                    <a:pt x="82" y="224"/>
                    <a:pt x="101" y="224"/>
                  </a:cubicBezTo>
                  <a:cubicBezTo>
                    <a:pt x="119" y="224"/>
                    <a:pt x="134" y="239"/>
                    <a:pt x="134" y="257"/>
                  </a:cubicBezTo>
                  <a:cubicBezTo>
                    <a:pt x="134" y="275"/>
                    <a:pt x="119" y="290"/>
                    <a:pt x="101" y="290"/>
                  </a:cubicBezTo>
                  <a:cubicBezTo>
                    <a:pt x="82" y="290"/>
                    <a:pt x="67" y="275"/>
                    <a:pt x="67" y="2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46" name="矩形 145">
            <a:extLst>
              <a:ext uri="{FF2B5EF4-FFF2-40B4-BE49-F238E27FC236}">
                <a16:creationId xmlns:a16="http://schemas.microsoft.com/office/drawing/2014/main" xmlns="" id="{272CB607-7F4D-48C1-9A6C-8434C13862EC}"/>
              </a:ext>
            </a:extLst>
          </p:cNvPr>
          <p:cNvSpPr/>
          <p:nvPr/>
        </p:nvSpPr>
        <p:spPr>
          <a:xfrm>
            <a:off x="1785638" y="6048687"/>
            <a:ext cx="1415772" cy="461665"/>
          </a:xfrm>
          <a:prstGeom prst="rect">
            <a:avLst/>
          </a:prstGeom>
        </p:spPr>
        <p:txBody>
          <a:bodyPr wrap="none">
            <a:spAutoFit/>
          </a:bodyPr>
          <a:lstStyle/>
          <a:p>
            <a:r>
              <a:rPr lang="zh-CN" altLang="en-US" sz="2400" b="1" dirty="0">
                <a:solidFill>
                  <a:srgbClr val="2B3A59"/>
                </a:solidFill>
                <a:latin typeface="华文细黑" panose="02010600040101010101" pitchFamily="2" charset="-122"/>
                <a:ea typeface="微软雅黑" panose="020B0503020204020204" pitchFamily="34" charset="-122"/>
                <a:sym typeface="华文细黑" panose="02010600040101010101" pitchFamily="2" charset="-122"/>
              </a:rPr>
              <a:t>添加标题</a:t>
            </a:r>
          </a:p>
        </p:txBody>
      </p:sp>
      <p:grpSp>
        <p:nvGrpSpPr>
          <p:cNvPr id="147" name="组合 146"/>
          <p:cNvGrpSpPr/>
          <p:nvPr/>
        </p:nvGrpSpPr>
        <p:grpSpPr>
          <a:xfrm>
            <a:off x="-2096321" y="417288"/>
            <a:ext cx="6677139" cy="743298"/>
            <a:chOff x="0" y="1699154"/>
            <a:chExt cx="6677139" cy="797861"/>
          </a:xfrm>
        </p:grpSpPr>
        <p:cxnSp>
          <p:nvCxnSpPr>
            <p:cNvPr id="148" name="直接连接符 147"/>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工作完成</a:t>
              </a:r>
            </a:p>
          </p:txBody>
        </p:sp>
      </p:grpSp>
    </p:spTree>
    <p:extLst>
      <p:ext uri="{BB962C8B-B14F-4D97-AF65-F5344CB8AC3E}">
        <p14:creationId xmlns:p14="http://schemas.microsoft.com/office/powerpoint/2010/main" val="2712133632"/>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
                                        </p:tgtEl>
                                        <p:attrNameLst>
                                          <p:attrName>style.visibility</p:attrName>
                                        </p:attrNameLst>
                                      </p:cBhvr>
                                      <p:to>
                                        <p:strVal val="visible"/>
                                      </p:to>
                                    </p:set>
                                    <p:anim calcmode="lin" valueType="num">
                                      <p:cBhvr additive="base">
                                        <p:cTn id="13" dur="500" fill="hold"/>
                                        <p:tgtEl>
                                          <p:spTgt spid="146"/>
                                        </p:tgtEl>
                                        <p:attrNameLst>
                                          <p:attrName>ppt_x</p:attrName>
                                        </p:attrNameLst>
                                      </p:cBhvr>
                                      <p:tavLst>
                                        <p:tav tm="0">
                                          <p:val>
                                            <p:strVal val="#ppt_x"/>
                                          </p:val>
                                        </p:tav>
                                        <p:tav tm="100000">
                                          <p:val>
                                            <p:strVal val="#ppt_x"/>
                                          </p:val>
                                        </p:tav>
                                      </p:tavLst>
                                    </p:anim>
                                    <p:anim calcmode="lin" valueType="num">
                                      <p:cBhvr additive="base">
                                        <p:cTn id="14"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40"/>
                                        </p:tgtEl>
                                        <p:attrNameLst>
                                          <p:attrName>style.visibility</p:attrName>
                                        </p:attrNameLst>
                                      </p:cBhvr>
                                      <p:to>
                                        <p:strVal val="visible"/>
                                      </p:to>
                                    </p:set>
                                    <p:anim calcmode="lin" valueType="num">
                                      <p:cBhvr additive="base">
                                        <p:cTn id="41" dur="500" fill="hold"/>
                                        <p:tgtEl>
                                          <p:spTgt spid="140"/>
                                        </p:tgtEl>
                                        <p:attrNameLst>
                                          <p:attrName>ppt_x</p:attrName>
                                        </p:attrNameLst>
                                      </p:cBhvr>
                                      <p:tavLst>
                                        <p:tav tm="0">
                                          <p:val>
                                            <p:strVal val="#ppt_x"/>
                                          </p:val>
                                        </p:tav>
                                        <p:tav tm="100000">
                                          <p:val>
                                            <p:strVal val="#ppt_x"/>
                                          </p:val>
                                        </p:tav>
                                      </p:tavLst>
                                    </p:anim>
                                    <p:anim calcmode="lin" valueType="num">
                                      <p:cBhvr additive="base">
                                        <p:cTn id="42"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2" grpId="0" animBg="1"/>
      <p:bldP spid="1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46614E0A-EA24-4CFD-B208-78744E2EBF37}"/>
              </a:ext>
            </a:extLst>
          </p:cNvPr>
          <p:cNvGrpSpPr/>
          <p:nvPr/>
        </p:nvGrpSpPr>
        <p:grpSpPr>
          <a:xfrm>
            <a:off x="2296087" y="1687145"/>
            <a:ext cx="2758879" cy="4527860"/>
            <a:chOff x="2109038" y="2086252"/>
            <a:chExt cx="2246050" cy="3686208"/>
          </a:xfrm>
        </p:grpSpPr>
        <p:sp>
          <p:nvSpPr>
            <p:cNvPr id="6" name="矩形 5">
              <a:extLst>
                <a:ext uri="{FF2B5EF4-FFF2-40B4-BE49-F238E27FC236}">
                  <a16:creationId xmlns:a16="http://schemas.microsoft.com/office/drawing/2014/main" xmlns="" id="{1C137040-9877-46CD-A74A-03E1551D818F}"/>
                </a:ext>
              </a:extLst>
            </p:cNvPr>
            <p:cNvSpPr/>
            <p:nvPr/>
          </p:nvSpPr>
          <p:spPr>
            <a:xfrm>
              <a:off x="2109038" y="2086252"/>
              <a:ext cx="2246050" cy="1843104"/>
            </a:xfrm>
            <a:prstGeom prst="rect">
              <a:avLst/>
            </a:prstGeom>
            <a:solidFill>
              <a:srgbClr val="6ED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矩形 6">
              <a:extLst>
                <a:ext uri="{FF2B5EF4-FFF2-40B4-BE49-F238E27FC236}">
                  <a16:creationId xmlns:a16="http://schemas.microsoft.com/office/drawing/2014/main" xmlns="" id="{CA5C8AB2-E4BB-4FAC-B13D-339C76795B00}"/>
                </a:ext>
              </a:extLst>
            </p:cNvPr>
            <p:cNvSpPr/>
            <p:nvPr/>
          </p:nvSpPr>
          <p:spPr>
            <a:xfrm>
              <a:off x="2109038" y="3929356"/>
              <a:ext cx="2246050" cy="184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9" name="组合 8">
            <a:extLst>
              <a:ext uri="{FF2B5EF4-FFF2-40B4-BE49-F238E27FC236}">
                <a16:creationId xmlns:a16="http://schemas.microsoft.com/office/drawing/2014/main" xmlns="" id="{60049C04-DA9D-488E-AC3B-67C52D24E763}"/>
              </a:ext>
            </a:extLst>
          </p:cNvPr>
          <p:cNvGrpSpPr/>
          <p:nvPr/>
        </p:nvGrpSpPr>
        <p:grpSpPr>
          <a:xfrm>
            <a:off x="8016265" y="1687145"/>
            <a:ext cx="2758879" cy="4527860"/>
            <a:chOff x="7829216" y="2086252"/>
            <a:chExt cx="2246050" cy="3686208"/>
          </a:xfrm>
        </p:grpSpPr>
        <p:sp>
          <p:nvSpPr>
            <p:cNvPr id="10" name="矩形 9">
              <a:extLst>
                <a:ext uri="{FF2B5EF4-FFF2-40B4-BE49-F238E27FC236}">
                  <a16:creationId xmlns:a16="http://schemas.microsoft.com/office/drawing/2014/main" xmlns="" id="{44CE58D2-EA56-4221-A004-6F524AF8A80A}"/>
                </a:ext>
              </a:extLst>
            </p:cNvPr>
            <p:cNvSpPr/>
            <p:nvPr/>
          </p:nvSpPr>
          <p:spPr>
            <a:xfrm>
              <a:off x="7829216" y="2086252"/>
              <a:ext cx="2246050" cy="1843104"/>
            </a:xfrm>
            <a:prstGeom prst="rect">
              <a:avLst/>
            </a:prstGeom>
            <a:solidFill>
              <a:srgbClr val="6ED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矩形 10">
              <a:extLst>
                <a:ext uri="{FF2B5EF4-FFF2-40B4-BE49-F238E27FC236}">
                  <a16:creationId xmlns:a16="http://schemas.microsoft.com/office/drawing/2014/main" xmlns="" id="{99F6220D-7AED-4E99-B6F6-91186ACC69B1}"/>
                </a:ext>
              </a:extLst>
            </p:cNvPr>
            <p:cNvSpPr/>
            <p:nvPr/>
          </p:nvSpPr>
          <p:spPr>
            <a:xfrm>
              <a:off x="7829216" y="3929356"/>
              <a:ext cx="2246050" cy="184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2" name="图片 11">
              <a:extLst>
                <a:ext uri="{FF2B5EF4-FFF2-40B4-BE49-F238E27FC236}">
                  <a16:creationId xmlns:a16="http://schemas.microsoft.com/office/drawing/2014/main" xmlns="" id="{ABA8EE4C-678E-4739-8902-BC6C9E767B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9216" y="2266295"/>
              <a:ext cx="2246050" cy="1497366"/>
            </a:xfrm>
            <a:prstGeom prst="rect">
              <a:avLst/>
            </a:prstGeom>
          </p:spPr>
        </p:pic>
      </p:grpSp>
      <p:grpSp>
        <p:nvGrpSpPr>
          <p:cNvPr id="13" name="组合 12">
            <a:extLst>
              <a:ext uri="{FF2B5EF4-FFF2-40B4-BE49-F238E27FC236}">
                <a16:creationId xmlns:a16="http://schemas.microsoft.com/office/drawing/2014/main" xmlns="" id="{880635E6-BFE5-4DEF-BC9F-96871C3EC20D}"/>
              </a:ext>
            </a:extLst>
          </p:cNvPr>
          <p:cNvGrpSpPr/>
          <p:nvPr/>
        </p:nvGrpSpPr>
        <p:grpSpPr>
          <a:xfrm>
            <a:off x="4966116" y="1424970"/>
            <a:ext cx="3099854" cy="5087466"/>
            <a:chOff x="4969126" y="2086252"/>
            <a:chExt cx="2246051" cy="3686208"/>
          </a:xfrm>
          <a:effectLst>
            <a:outerShdw blurRad="419100" sx="97000" sy="97000" algn="ctr" rotWithShape="0">
              <a:prstClr val="black">
                <a:alpha val="40000"/>
              </a:prstClr>
            </a:outerShdw>
          </a:effectLst>
        </p:grpSpPr>
        <p:sp>
          <p:nvSpPr>
            <p:cNvPr id="14" name="矩形 13">
              <a:extLst>
                <a:ext uri="{FF2B5EF4-FFF2-40B4-BE49-F238E27FC236}">
                  <a16:creationId xmlns:a16="http://schemas.microsoft.com/office/drawing/2014/main" xmlns="" id="{091E54C9-B59D-4B2F-8B25-92E6518F7132}"/>
                </a:ext>
              </a:extLst>
            </p:cNvPr>
            <p:cNvSpPr/>
            <p:nvPr/>
          </p:nvSpPr>
          <p:spPr>
            <a:xfrm>
              <a:off x="4969127" y="2086252"/>
              <a:ext cx="2246050" cy="1843104"/>
            </a:xfrm>
            <a:prstGeom prst="rect">
              <a:avLst/>
            </a:prstGeom>
            <a:solidFill>
              <a:srgbClr val="6ED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5" name="矩形 14">
              <a:extLst>
                <a:ext uri="{FF2B5EF4-FFF2-40B4-BE49-F238E27FC236}">
                  <a16:creationId xmlns:a16="http://schemas.microsoft.com/office/drawing/2014/main" xmlns="" id="{07C93A15-9861-495B-B28A-B58233FC06D7}"/>
                </a:ext>
              </a:extLst>
            </p:cNvPr>
            <p:cNvSpPr/>
            <p:nvPr/>
          </p:nvSpPr>
          <p:spPr>
            <a:xfrm>
              <a:off x="4969127" y="3929356"/>
              <a:ext cx="2246050" cy="1843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6" name="图片 15">
              <a:extLst>
                <a:ext uri="{FF2B5EF4-FFF2-40B4-BE49-F238E27FC236}">
                  <a16:creationId xmlns:a16="http://schemas.microsoft.com/office/drawing/2014/main" xmlns="" id="{0CFDC0F0-8BBD-4FEC-A1A9-24960DC4E5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9126" y="2239691"/>
              <a:ext cx="2246051" cy="1549000"/>
            </a:xfrm>
            <a:prstGeom prst="rect">
              <a:avLst/>
            </a:prstGeom>
          </p:spPr>
        </p:pic>
      </p:grpSp>
      <p:sp>
        <p:nvSpPr>
          <p:cNvPr id="17" name="Rectangle 96">
            <a:extLst>
              <a:ext uri="{FF2B5EF4-FFF2-40B4-BE49-F238E27FC236}">
                <a16:creationId xmlns:a16="http://schemas.microsoft.com/office/drawing/2014/main" xmlns="" id="{1581AAE9-FCE5-4998-91C7-4310BE093957}"/>
              </a:ext>
            </a:extLst>
          </p:cNvPr>
          <p:cNvSpPr/>
          <p:nvPr/>
        </p:nvSpPr>
        <p:spPr>
          <a:xfrm>
            <a:off x="5222608" y="4639417"/>
            <a:ext cx="2636640" cy="1785104"/>
          </a:xfrm>
          <a:prstGeom prst="rect">
            <a:avLst/>
          </a:prstGeom>
          <a:noFill/>
        </p:spPr>
        <p:txBody>
          <a:bodyPr wrap="square">
            <a:spAutoFit/>
          </a:bodyPr>
          <a:lstStyle/>
          <a:p>
            <a:pPr algn="ctr">
              <a:lnSpc>
                <a:spcPct val="200000"/>
              </a:lnSpc>
              <a:buClr>
                <a:srgbClr val="00B050"/>
              </a:buClr>
            </a:pPr>
            <a:r>
              <a:rPr lang="zh-CN" altLang="en-US" sz="11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endParaRPr lang="en-US" altLang="zh-CN" sz="1100" dirty="0">
              <a:latin typeface="华文细黑" panose="02010600040101010101" pitchFamily="2" charset="-122"/>
              <a:ea typeface="微软雅黑" panose="020B0503020204020204" pitchFamily="34" charset="-122"/>
              <a:sym typeface="华文细黑" panose="02010600040101010101" pitchFamily="2" charset="-122"/>
            </a:endParaRPr>
          </a:p>
          <a:p>
            <a:pPr algn="ctr">
              <a:lnSpc>
                <a:spcPct val="200000"/>
              </a:lnSpc>
              <a:buClr>
                <a:srgbClr val="00B050"/>
              </a:buClr>
            </a:pPr>
            <a:r>
              <a:rPr lang="zh-CN" altLang="en-US" sz="11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gn="ctr">
              <a:lnSpc>
                <a:spcPct val="200000"/>
              </a:lnSpc>
              <a:buClr>
                <a:srgbClr val="00B050"/>
              </a:buClr>
            </a:pPr>
            <a:endParaRPr lang="zh-CN" altLang="en-US" sz="11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8" name="矩形 17">
            <a:extLst>
              <a:ext uri="{FF2B5EF4-FFF2-40B4-BE49-F238E27FC236}">
                <a16:creationId xmlns:a16="http://schemas.microsoft.com/office/drawing/2014/main" xmlns="" id="{B0A8E19C-0A28-4C10-809F-2FFF6A40F9F1}"/>
              </a:ext>
            </a:extLst>
          </p:cNvPr>
          <p:cNvSpPr/>
          <p:nvPr/>
        </p:nvSpPr>
        <p:spPr>
          <a:xfrm>
            <a:off x="5351140" y="4102109"/>
            <a:ext cx="2434213" cy="400110"/>
          </a:xfrm>
          <a:prstGeom prst="rect">
            <a:avLst/>
          </a:prstGeom>
        </p:spPr>
        <p:txBody>
          <a:bodyPr wrap="square">
            <a:spAutoFit/>
          </a:bodyPr>
          <a:lstStyle/>
          <a:p>
            <a:pPr algn="ctr"/>
            <a:r>
              <a:rPr lang="zh-CN" altLang="en-US" sz="20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9" name="直接连接符 18">
            <a:extLst>
              <a:ext uri="{FF2B5EF4-FFF2-40B4-BE49-F238E27FC236}">
                <a16:creationId xmlns:a16="http://schemas.microsoft.com/office/drawing/2014/main" xmlns="" id="{AF501BEF-18F1-48AF-8A4F-CD1054B8F807}"/>
              </a:ext>
            </a:extLst>
          </p:cNvPr>
          <p:cNvCxnSpPr/>
          <p:nvPr/>
        </p:nvCxnSpPr>
        <p:spPr>
          <a:xfrm>
            <a:off x="6291070" y="4635780"/>
            <a:ext cx="53704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xmlns="" id="{85DE3CE9-FF29-4DA0-AF1E-572C252A5A43}"/>
              </a:ext>
            </a:extLst>
          </p:cNvPr>
          <p:cNvGrpSpPr/>
          <p:nvPr/>
        </p:nvGrpSpPr>
        <p:grpSpPr>
          <a:xfrm>
            <a:off x="2774271" y="4219658"/>
            <a:ext cx="1631503" cy="1729255"/>
            <a:chOff x="2247751" y="4314533"/>
            <a:chExt cx="1734287" cy="1838197"/>
          </a:xfrm>
        </p:grpSpPr>
        <p:sp>
          <p:nvSpPr>
            <p:cNvPr id="21" name="Rectangle 96">
              <a:extLst>
                <a:ext uri="{FF2B5EF4-FFF2-40B4-BE49-F238E27FC236}">
                  <a16:creationId xmlns:a16="http://schemas.microsoft.com/office/drawing/2014/main" xmlns="" id="{DEEB9CCF-643A-4C25-B71C-36D2B435AF79}"/>
                </a:ext>
              </a:extLst>
            </p:cNvPr>
            <p:cNvSpPr/>
            <p:nvPr/>
          </p:nvSpPr>
          <p:spPr>
            <a:xfrm>
              <a:off x="2247751" y="4974931"/>
              <a:ext cx="1734287" cy="1177799"/>
            </a:xfrm>
            <a:prstGeom prst="rect">
              <a:avLst/>
            </a:prstGeom>
            <a:noFill/>
          </p:spPr>
          <p:txBody>
            <a:bodyPr wrap="square">
              <a:spAutoFit/>
            </a:bodyPr>
            <a:lstStyle/>
            <a:p>
              <a:pPr>
                <a:lnSpc>
                  <a:spcPct val="200000"/>
                </a:lnSpc>
                <a:buClr>
                  <a:srgbClr val="00B050"/>
                </a:buClr>
              </a:pPr>
              <a:r>
                <a:rPr lang="zh-CN" altLang="en-US" sz="11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2" name="矩形 21">
              <a:extLst>
                <a:ext uri="{FF2B5EF4-FFF2-40B4-BE49-F238E27FC236}">
                  <a16:creationId xmlns:a16="http://schemas.microsoft.com/office/drawing/2014/main" xmlns="" id="{4F96A43F-E015-4B81-BF2A-65D05F54CD2D}"/>
                </a:ext>
              </a:extLst>
            </p:cNvPr>
            <p:cNvSpPr/>
            <p:nvPr/>
          </p:nvSpPr>
          <p:spPr>
            <a:xfrm>
              <a:off x="2504508" y="4314533"/>
              <a:ext cx="1286855" cy="425317"/>
            </a:xfrm>
            <a:prstGeom prst="rect">
              <a:avLst/>
            </a:prstGeom>
          </p:spPr>
          <p:txBody>
            <a:bodyPr wrap="none">
              <a:spAutoFit/>
            </a:bodyPr>
            <a:lstStyle/>
            <a:p>
              <a:r>
                <a:rPr lang="zh-CN" altLang="en-US" sz="20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23" name="直接连接符 22">
              <a:extLst>
                <a:ext uri="{FF2B5EF4-FFF2-40B4-BE49-F238E27FC236}">
                  <a16:creationId xmlns:a16="http://schemas.microsoft.com/office/drawing/2014/main" xmlns="" id="{D408518B-3DDD-4388-A8E1-5C491E14A3E9}"/>
                </a:ext>
              </a:extLst>
            </p:cNvPr>
            <p:cNvCxnSpPr/>
            <p:nvPr/>
          </p:nvCxnSpPr>
          <p:spPr>
            <a:xfrm>
              <a:off x="2711836" y="4875565"/>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xmlns="" id="{B9BBD796-3BF4-4D01-829B-A9176C5919EA}"/>
              </a:ext>
            </a:extLst>
          </p:cNvPr>
          <p:cNvGrpSpPr/>
          <p:nvPr/>
        </p:nvGrpSpPr>
        <p:grpSpPr>
          <a:xfrm>
            <a:off x="8686943" y="4216156"/>
            <a:ext cx="1631503" cy="1678217"/>
            <a:chOff x="2247751" y="4314533"/>
            <a:chExt cx="1734287" cy="1783944"/>
          </a:xfrm>
        </p:grpSpPr>
        <p:sp>
          <p:nvSpPr>
            <p:cNvPr id="25" name="Rectangle 96">
              <a:extLst>
                <a:ext uri="{FF2B5EF4-FFF2-40B4-BE49-F238E27FC236}">
                  <a16:creationId xmlns:a16="http://schemas.microsoft.com/office/drawing/2014/main" xmlns="" id="{D3129EB6-1CEB-47BE-8EDC-6A36B0F36BA4}"/>
                </a:ext>
              </a:extLst>
            </p:cNvPr>
            <p:cNvSpPr/>
            <p:nvPr/>
          </p:nvSpPr>
          <p:spPr>
            <a:xfrm>
              <a:off x="2247751" y="4974933"/>
              <a:ext cx="1734287" cy="1123544"/>
            </a:xfrm>
            <a:prstGeom prst="rect">
              <a:avLst/>
            </a:prstGeom>
            <a:noFill/>
          </p:spPr>
          <p:txBody>
            <a:bodyPr wrap="square">
              <a:spAutoFit/>
            </a:bodyPr>
            <a:lstStyle/>
            <a:p>
              <a:pPr>
                <a:lnSpc>
                  <a:spcPct val="200000"/>
                </a:lnSpc>
                <a:buClr>
                  <a:srgbClr val="00B050"/>
                </a:buClr>
              </a:pPr>
              <a:r>
                <a:rPr lang="zh-CN" altLang="en-US" sz="11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6" name="矩形 25">
              <a:extLst>
                <a:ext uri="{FF2B5EF4-FFF2-40B4-BE49-F238E27FC236}">
                  <a16:creationId xmlns:a16="http://schemas.microsoft.com/office/drawing/2014/main" xmlns="" id="{86CEAF38-446F-49B6-BD75-5E27BC15D23A}"/>
                </a:ext>
              </a:extLst>
            </p:cNvPr>
            <p:cNvSpPr/>
            <p:nvPr/>
          </p:nvSpPr>
          <p:spPr>
            <a:xfrm>
              <a:off x="2467441" y="4314533"/>
              <a:ext cx="1286855" cy="425317"/>
            </a:xfrm>
            <a:prstGeom prst="rect">
              <a:avLst/>
            </a:prstGeom>
          </p:spPr>
          <p:txBody>
            <a:bodyPr wrap="none">
              <a:spAutoFit/>
            </a:bodyPr>
            <a:lstStyle/>
            <a:p>
              <a:r>
                <a:rPr lang="zh-CN" altLang="en-US" sz="20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27" name="直接连接符 26">
              <a:extLst>
                <a:ext uri="{FF2B5EF4-FFF2-40B4-BE49-F238E27FC236}">
                  <a16:creationId xmlns:a16="http://schemas.microsoft.com/office/drawing/2014/main" xmlns="" id="{E17BF73D-DB19-4E1F-91F2-6317FCEAE749}"/>
                </a:ext>
              </a:extLst>
            </p:cNvPr>
            <p:cNvCxnSpPr/>
            <p:nvPr/>
          </p:nvCxnSpPr>
          <p:spPr>
            <a:xfrm>
              <a:off x="2711836" y="4875565"/>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xmlns="" id="{E08D51DA-D8F7-450E-8EBA-F9B2F730FA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96087" y="1908298"/>
            <a:ext cx="2758879" cy="1839252"/>
          </a:xfrm>
          <a:prstGeom prst="rect">
            <a:avLst/>
          </a:prstGeom>
        </p:spPr>
      </p:pic>
      <p:grpSp>
        <p:nvGrpSpPr>
          <p:cNvPr id="29" name="组合 28"/>
          <p:cNvGrpSpPr/>
          <p:nvPr/>
        </p:nvGrpSpPr>
        <p:grpSpPr>
          <a:xfrm>
            <a:off x="-2096321" y="417288"/>
            <a:ext cx="6677139" cy="743298"/>
            <a:chOff x="0" y="1699154"/>
            <a:chExt cx="6677139" cy="797861"/>
          </a:xfrm>
        </p:grpSpPr>
        <p:cxnSp>
          <p:nvCxnSpPr>
            <p:cNvPr id="30" name="直接连接符 29"/>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工作完成</a:t>
              </a:r>
            </a:p>
          </p:txBody>
        </p:sp>
      </p:grpSp>
    </p:spTree>
    <p:extLst>
      <p:ext uri="{BB962C8B-B14F-4D97-AF65-F5344CB8AC3E}">
        <p14:creationId xmlns:p14="http://schemas.microsoft.com/office/powerpoint/2010/main" val="861075892"/>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BF1196DB-5EEE-4451-916C-D5173CA0F644}"/>
              </a:ext>
            </a:extLst>
          </p:cNvPr>
          <p:cNvSpPr txBox="1"/>
          <p:nvPr/>
        </p:nvSpPr>
        <p:spPr>
          <a:xfrm>
            <a:off x="3798277" y="2773102"/>
            <a:ext cx="5627077" cy="938719"/>
          </a:xfrm>
          <a:prstGeom prst="rect">
            <a:avLst/>
          </a:prstGeom>
          <a:noFill/>
          <a:ln>
            <a:noFill/>
          </a:ln>
        </p:spPr>
        <p:txBody>
          <a:bodyPr wrap="square" rtlCol="0">
            <a:spAutoFit/>
          </a:bodyPr>
          <a:lstStyle/>
          <a:p>
            <a:r>
              <a:rPr lang="zh-CN" altLang="en-US" sz="5500" dirty="0">
                <a:latin typeface="华文细黑" panose="02010600040101010101" pitchFamily="2" charset="-122"/>
                <a:ea typeface="微软雅黑" panose="020B0503020204020204" pitchFamily="34" charset="-122"/>
                <a:sym typeface="华文细黑" panose="02010600040101010101" pitchFamily="2" charset="-122"/>
              </a:rPr>
              <a:t>工作不足</a:t>
            </a:r>
          </a:p>
        </p:txBody>
      </p:sp>
      <p:cxnSp>
        <p:nvCxnSpPr>
          <p:cNvPr id="7" name="直接连接符 6"/>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华文细黑" panose="02010600040101010101" pitchFamily="2" charset="-122"/>
                <a:ea typeface="华文细黑" panose="02010600040101010101" pitchFamily="2" charset="-122"/>
              </a:rPr>
              <a:t>Part    03</a:t>
            </a:r>
            <a:endParaRPr lang="zh-CN" altLang="en-US" sz="4400" dirty="0">
              <a:latin typeface="华文细黑" panose="02010600040101010101" pitchFamily="2" charset="-122"/>
              <a:ea typeface="华文细黑" panose="02010600040101010101" pitchFamily="2" charset="-122"/>
            </a:endParaRPr>
          </a:p>
        </p:txBody>
      </p:sp>
      <p:sp>
        <p:nvSpPr>
          <p:cNvPr id="10" name="矩形 9"/>
          <p:cNvSpPr/>
          <p:nvPr/>
        </p:nvSpPr>
        <p:spPr>
          <a:xfrm>
            <a:off x="3798277" y="3711821"/>
            <a:ext cx="2146357" cy="553998"/>
          </a:xfrm>
          <a:prstGeom prst="rect">
            <a:avLst/>
          </a:prstGeom>
        </p:spPr>
        <p:txBody>
          <a:bodyPr wrap="none">
            <a:spAutoFit/>
          </a:bodyPr>
          <a:lstStyle/>
          <a:p>
            <a:r>
              <a:rPr lang="en-US" altLang="zh-CN" sz="3000" dirty="0"/>
              <a:t>Lack of work</a:t>
            </a:r>
            <a:endParaRPr lang="zh-CN" altLang="en-US" sz="3000" dirty="0"/>
          </a:p>
        </p:txBody>
      </p:sp>
      <p:cxnSp>
        <p:nvCxnSpPr>
          <p:cNvPr id="11" name="直接连接符 10"/>
          <p:cNvCxnSpPr/>
          <p:nvPr/>
        </p:nvCxnSpPr>
        <p:spPr>
          <a:xfrm>
            <a:off x="3798277" y="4536484"/>
            <a:ext cx="8393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11546"/>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37"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900" decel="100000" fill="hold"/>
                                        <p:tgtEl>
                                          <p:spTgt spid="1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0E032BF0-FB1D-464B-BD7A-8F7A67182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3401" y="2042921"/>
            <a:ext cx="4964022" cy="3423464"/>
          </a:xfrm>
          <a:prstGeom prst="rect">
            <a:avLst/>
          </a:prstGeom>
        </p:spPr>
      </p:pic>
      <p:grpSp>
        <p:nvGrpSpPr>
          <p:cNvPr id="9" name="组合 8">
            <a:extLst>
              <a:ext uri="{FF2B5EF4-FFF2-40B4-BE49-F238E27FC236}">
                <a16:creationId xmlns:a16="http://schemas.microsoft.com/office/drawing/2014/main" xmlns="" id="{EAA3784E-8A90-456C-B79F-B1624094D1E5}"/>
              </a:ext>
            </a:extLst>
          </p:cNvPr>
          <p:cNvGrpSpPr/>
          <p:nvPr/>
        </p:nvGrpSpPr>
        <p:grpSpPr>
          <a:xfrm>
            <a:off x="2576883" y="2042921"/>
            <a:ext cx="3290512" cy="3464510"/>
            <a:chOff x="2824538" y="-28382"/>
            <a:chExt cx="3290512" cy="3477283"/>
          </a:xfrm>
          <a:solidFill>
            <a:srgbClr val="90BCC9">
              <a:alpha val="75000"/>
            </a:srgbClr>
          </a:solidFill>
        </p:grpSpPr>
        <p:sp>
          <p:nvSpPr>
            <p:cNvPr id="10" name="矩形 9">
              <a:extLst>
                <a:ext uri="{FF2B5EF4-FFF2-40B4-BE49-F238E27FC236}">
                  <a16:creationId xmlns:a16="http://schemas.microsoft.com/office/drawing/2014/main" xmlns="" id="{191035CA-A858-4793-A99F-F4B953226E5B}"/>
                </a:ext>
              </a:extLst>
            </p:cNvPr>
            <p:cNvSpPr/>
            <p:nvPr/>
          </p:nvSpPr>
          <p:spPr>
            <a:xfrm>
              <a:off x="3054350" y="-28382"/>
              <a:ext cx="3060700" cy="3477283"/>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等腰三角形 10">
              <a:extLst>
                <a:ext uri="{FF2B5EF4-FFF2-40B4-BE49-F238E27FC236}">
                  <a16:creationId xmlns:a16="http://schemas.microsoft.com/office/drawing/2014/main" xmlns="" id="{E0B44831-DC5A-4280-8480-38A79F20ABB2}"/>
                </a:ext>
              </a:extLst>
            </p:cNvPr>
            <p:cNvSpPr/>
            <p:nvPr/>
          </p:nvSpPr>
          <p:spPr>
            <a:xfrm rot="16200000">
              <a:off x="2698891" y="1599592"/>
              <a:ext cx="481110" cy="229815"/>
            </a:xfrm>
            <a:prstGeom prst="triangle">
              <a:avLst>
                <a:gd name="adj" fmla="val 50670"/>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pic>
        <p:nvPicPr>
          <p:cNvPr id="12" name="图片 11">
            <a:extLst>
              <a:ext uri="{FF2B5EF4-FFF2-40B4-BE49-F238E27FC236}">
                <a16:creationId xmlns:a16="http://schemas.microsoft.com/office/drawing/2014/main" xmlns="" id="{95D76086-FBAC-412F-B0A0-8CBB6A9FA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312178" y="2042921"/>
            <a:ext cx="5196765" cy="3464510"/>
          </a:xfrm>
          <a:prstGeom prst="rect">
            <a:avLst/>
          </a:prstGeom>
        </p:spPr>
      </p:pic>
      <p:grpSp>
        <p:nvGrpSpPr>
          <p:cNvPr id="13" name="组合 12">
            <a:extLst>
              <a:ext uri="{FF2B5EF4-FFF2-40B4-BE49-F238E27FC236}">
                <a16:creationId xmlns:a16="http://schemas.microsoft.com/office/drawing/2014/main" xmlns="" id="{381949B8-08D4-4F14-9957-57FAF90412AE}"/>
              </a:ext>
            </a:extLst>
          </p:cNvPr>
          <p:cNvGrpSpPr/>
          <p:nvPr/>
        </p:nvGrpSpPr>
        <p:grpSpPr>
          <a:xfrm>
            <a:off x="8653830" y="2042921"/>
            <a:ext cx="3290515" cy="3464510"/>
            <a:chOff x="8901485" y="0"/>
            <a:chExt cx="3290515" cy="3436128"/>
          </a:xfrm>
          <a:solidFill>
            <a:srgbClr val="90BCC9">
              <a:alpha val="75000"/>
            </a:srgbClr>
          </a:solidFill>
        </p:grpSpPr>
        <p:sp>
          <p:nvSpPr>
            <p:cNvPr id="14" name="矩形 13">
              <a:extLst>
                <a:ext uri="{FF2B5EF4-FFF2-40B4-BE49-F238E27FC236}">
                  <a16:creationId xmlns:a16="http://schemas.microsoft.com/office/drawing/2014/main" xmlns="" id="{1EF2C711-023C-4489-84D4-820F9DE95849}"/>
                </a:ext>
              </a:extLst>
            </p:cNvPr>
            <p:cNvSpPr/>
            <p:nvPr/>
          </p:nvSpPr>
          <p:spPr>
            <a:xfrm>
              <a:off x="9131300" y="0"/>
              <a:ext cx="3060700" cy="3436128"/>
            </a:xfrm>
            <a:prstGeom prst="rect">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5" name="等腰三角形 14">
              <a:extLst>
                <a:ext uri="{FF2B5EF4-FFF2-40B4-BE49-F238E27FC236}">
                  <a16:creationId xmlns:a16="http://schemas.microsoft.com/office/drawing/2014/main" xmlns="" id="{436BA534-73C0-4F5A-A982-14DDAE5821FA}"/>
                </a:ext>
              </a:extLst>
            </p:cNvPr>
            <p:cNvSpPr/>
            <p:nvPr/>
          </p:nvSpPr>
          <p:spPr>
            <a:xfrm rot="16200000">
              <a:off x="8775838" y="1586214"/>
              <a:ext cx="481110" cy="229815"/>
            </a:xfrm>
            <a:prstGeom prst="triangle">
              <a:avLst>
                <a:gd name="adj" fmla="val 50670"/>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6" name="组合 15">
            <a:extLst>
              <a:ext uri="{FF2B5EF4-FFF2-40B4-BE49-F238E27FC236}">
                <a16:creationId xmlns:a16="http://schemas.microsoft.com/office/drawing/2014/main" xmlns="" id="{E37F441F-C0AF-4CF7-92A4-38A52AA818D0}"/>
              </a:ext>
            </a:extLst>
          </p:cNvPr>
          <p:cNvGrpSpPr/>
          <p:nvPr/>
        </p:nvGrpSpPr>
        <p:grpSpPr>
          <a:xfrm>
            <a:off x="3253422" y="3539728"/>
            <a:ext cx="2167246" cy="1868614"/>
            <a:chOff x="3052157" y="958509"/>
            <a:chExt cx="2167246" cy="1868614"/>
          </a:xfrm>
        </p:grpSpPr>
        <p:sp>
          <p:nvSpPr>
            <p:cNvPr id="17" name="Rectangle 96">
              <a:extLst>
                <a:ext uri="{FF2B5EF4-FFF2-40B4-BE49-F238E27FC236}">
                  <a16:creationId xmlns:a16="http://schemas.microsoft.com/office/drawing/2014/main" xmlns="" id="{B4F88E6F-D523-499B-A4D4-B7BD2D984547}"/>
                </a:ext>
              </a:extLst>
            </p:cNvPr>
            <p:cNvSpPr/>
            <p:nvPr/>
          </p:nvSpPr>
          <p:spPr>
            <a:xfrm>
              <a:off x="3052157" y="1442128"/>
              <a:ext cx="2167246" cy="1384995"/>
            </a:xfrm>
            <a:prstGeom prst="rect">
              <a:avLst/>
            </a:prstGeom>
            <a:noFill/>
          </p:spPr>
          <p:txBody>
            <a:bodyPr wrap="square">
              <a:spAutoFit/>
            </a:bodyPr>
            <a:lstStyle/>
            <a:p>
              <a:pPr>
                <a:lnSpc>
                  <a:spcPct val="150000"/>
                </a:lnSpc>
              </a:pPr>
              <a:r>
                <a:rPr lang="zh-CN" altLang="en-US"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endParaRPr lang="en-US" altLang="zh-CN"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a:p>
              <a:pPr>
                <a:lnSpc>
                  <a:spcPct val="150000"/>
                </a:lnSpc>
              </a:pPr>
              <a:r>
                <a:rPr lang="zh-CN" altLang="en-US"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p>
            <a:p>
              <a:endParaRPr lang="zh-CN" altLang="en-US"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p:txBody>
        </p:sp>
        <p:sp>
          <p:nvSpPr>
            <p:cNvPr id="18" name="矩形 17">
              <a:extLst>
                <a:ext uri="{FF2B5EF4-FFF2-40B4-BE49-F238E27FC236}">
                  <a16:creationId xmlns:a16="http://schemas.microsoft.com/office/drawing/2014/main" xmlns="" id="{06C784E0-8742-4CBF-B530-22ADFFC908A1}"/>
                </a:ext>
              </a:extLst>
            </p:cNvPr>
            <p:cNvSpPr/>
            <p:nvPr/>
          </p:nvSpPr>
          <p:spPr>
            <a:xfrm>
              <a:off x="3052157" y="958509"/>
              <a:ext cx="1210588" cy="400110"/>
            </a:xfrm>
            <a:prstGeom prst="rect">
              <a:avLst/>
            </a:prstGeom>
          </p:spPr>
          <p:txBody>
            <a:bodyPr wrap="none">
              <a:spAutoFit/>
            </a:bodyPr>
            <a:lstStyle/>
            <a:p>
              <a:r>
                <a:rPr lang="zh-CN" altLang="en-US" sz="20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9" name="直接连接符 18">
              <a:extLst>
                <a:ext uri="{FF2B5EF4-FFF2-40B4-BE49-F238E27FC236}">
                  <a16:creationId xmlns:a16="http://schemas.microsoft.com/office/drawing/2014/main" xmlns="" id="{049BD7F8-07C7-4695-9A73-C0105E08BE6D}"/>
                </a:ext>
              </a:extLst>
            </p:cNvPr>
            <p:cNvCxnSpPr/>
            <p:nvPr/>
          </p:nvCxnSpPr>
          <p:spPr>
            <a:xfrm>
              <a:off x="3166457" y="1356867"/>
              <a:ext cx="6658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xmlns="" id="{075BBD3C-4770-4ABF-BB0C-E720DB6611FA}"/>
              </a:ext>
            </a:extLst>
          </p:cNvPr>
          <p:cNvGrpSpPr/>
          <p:nvPr/>
        </p:nvGrpSpPr>
        <p:grpSpPr>
          <a:xfrm>
            <a:off x="9330372" y="3546078"/>
            <a:ext cx="2167246" cy="1683948"/>
            <a:chOff x="3052157" y="958509"/>
            <a:chExt cx="2167246" cy="1683948"/>
          </a:xfrm>
        </p:grpSpPr>
        <p:sp>
          <p:nvSpPr>
            <p:cNvPr id="21" name="Rectangle 96">
              <a:extLst>
                <a:ext uri="{FF2B5EF4-FFF2-40B4-BE49-F238E27FC236}">
                  <a16:creationId xmlns:a16="http://schemas.microsoft.com/office/drawing/2014/main" xmlns="" id="{0E7B9443-B0D5-4668-B3AA-E19856551464}"/>
                </a:ext>
              </a:extLst>
            </p:cNvPr>
            <p:cNvSpPr/>
            <p:nvPr/>
          </p:nvSpPr>
          <p:spPr>
            <a:xfrm>
              <a:off x="3052157" y="1442128"/>
              <a:ext cx="2167246" cy="1200329"/>
            </a:xfrm>
            <a:prstGeom prst="rect">
              <a:avLst/>
            </a:prstGeom>
            <a:noFill/>
          </p:spPr>
          <p:txBody>
            <a:bodyPr wrap="square">
              <a:spAutoFit/>
            </a:bodyPr>
            <a:lstStyle/>
            <a:p>
              <a:pPr>
                <a:lnSpc>
                  <a:spcPct val="150000"/>
                </a:lnSpc>
              </a:pPr>
              <a:r>
                <a:rPr lang="zh-CN" altLang="en-US"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endParaRPr lang="en-US" altLang="zh-CN"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a:p>
              <a:pPr>
                <a:lnSpc>
                  <a:spcPct val="150000"/>
                </a:lnSpc>
              </a:pPr>
              <a:r>
                <a:rPr lang="zh-CN" altLang="en-US" sz="1200" dirty="0">
                  <a:solidFill>
                    <a:schemeClr val="bg1"/>
                  </a:solidFill>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p>
          </p:txBody>
        </p:sp>
        <p:sp>
          <p:nvSpPr>
            <p:cNvPr id="22" name="矩形 21">
              <a:extLst>
                <a:ext uri="{FF2B5EF4-FFF2-40B4-BE49-F238E27FC236}">
                  <a16:creationId xmlns:a16="http://schemas.microsoft.com/office/drawing/2014/main" xmlns="" id="{682E2218-8332-4111-977E-5385BB8464E7}"/>
                </a:ext>
              </a:extLst>
            </p:cNvPr>
            <p:cNvSpPr/>
            <p:nvPr/>
          </p:nvSpPr>
          <p:spPr>
            <a:xfrm>
              <a:off x="3052157" y="958509"/>
              <a:ext cx="1210588" cy="400110"/>
            </a:xfrm>
            <a:prstGeom prst="rect">
              <a:avLst/>
            </a:prstGeom>
          </p:spPr>
          <p:txBody>
            <a:bodyPr wrap="none">
              <a:spAutoFit/>
            </a:bodyPr>
            <a:lstStyle/>
            <a:p>
              <a:r>
                <a:rPr lang="zh-CN" altLang="en-US" sz="20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23" name="直接连接符 22">
              <a:extLst>
                <a:ext uri="{FF2B5EF4-FFF2-40B4-BE49-F238E27FC236}">
                  <a16:creationId xmlns:a16="http://schemas.microsoft.com/office/drawing/2014/main" xmlns="" id="{71418E36-D581-44DA-AC24-072C5BB3BB1B}"/>
                </a:ext>
              </a:extLst>
            </p:cNvPr>
            <p:cNvCxnSpPr/>
            <p:nvPr/>
          </p:nvCxnSpPr>
          <p:spPr>
            <a:xfrm>
              <a:off x="3166457" y="1356867"/>
              <a:ext cx="6658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Freeform 5">
            <a:extLst>
              <a:ext uri="{FF2B5EF4-FFF2-40B4-BE49-F238E27FC236}">
                <a16:creationId xmlns:a16="http://schemas.microsoft.com/office/drawing/2014/main" xmlns="" id="{83DDDF07-A02D-4FBF-9823-0E01078D04CE}"/>
              </a:ext>
            </a:extLst>
          </p:cNvPr>
          <p:cNvSpPr>
            <a:spLocks noEditPoints="1"/>
          </p:cNvSpPr>
          <p:nvPr/>
        </p:nvSpPr>
        <p:spPr bwMode="auto">
          <a:xfrm>
            <a:off x="3613145" y="2237991"/>
            <a:ext cx="1423988" cy="1101725"/>
          </a:xfrm>
          <a:custGeom>
            <a:avLst/>
            <a:gdLst>
              <a:gd name="T0" fmla="*/ 287 w 809"/>
              <a:gd name="T1" fmla="*/ 594 h 618"/>
              <a:gd name="T2" fmla="*/ 122 w 809"/>
              <a:gd name="T3" fmla="*/ 429 h 618"/>
              <a:gd name="T4" fmla="*/ 122 w 809"/>
              <a:gd name="T5" fmla="*/ 189 h 618"/>
              <a:gd name="T6" fmla="*/ 287 w 809"/>
              <a:gd name="T7" fmla="*/ 24 h 618"/>
              <a:gd name="T8" fmla="*/ 527 w 809"/>
              <a:gd name="T9" fmla="*/ 24 h 618"/>
              <a:gd name="T10" fmla="*/ 692 w 809"/>
              <a:gd name="T11" fmla="*/ 189 h 618"/>
              <a:gd name="T12" fmla="*/ 692 w 809"/>
              <a:gd name="T13" fmla="*/ 429 h 618"/>
              <a:gd name="T14" fmla="*/ 527 w 809"/>
              <a:gd name="T15" fmla="*/ 594 h 618"/>
              <a:gd name="T16" fmla="*/ 407 w 809"/>
              <a:gd name="T17" fmla="*/ 54 h 618"/>
              <a:gd name="T18" fmla="*/ 407 w 809"/>
              <a:gd name="T19" fmla="*/ 564 h 618"/>
              <a:gd name="T20" fmla="*/ 407 w 809"/>
              <a:gd name="T21" fmla="*/ 54 h 618"/>
              <a:gd name="T22" fmla="*/ 595 w 809"/>
              <a:gd name="T23" fmla="*/ 300 h 618"/>
              <a:gd name="T24" fmla="*/ 752 w 809"/>
              <a:gd name="T25" fmla="*/ 194 h 618"/>
              <a:gd name="T26" fmla="*/ 619 w 809"/>
              <a:gd name="T27" fmla="*/ 95 h 618"/>
              <a:gd name="T28" fmla="*/ 806 w 809"/>
              <a:gd name="T29" fmla="*/ 184 h 618"/>
              <a:gd name="T30" fmla="*/ 753 w 809"/>
              <a:gd name="T31" fmla="*/ 280 h 618"/>
              <a:gd name="T32" fmla="*/ 243 w 809"/>
              <a:gd name="T33" fmla="*/ 416 h 618"/>
              <a:gd name="T34" fmla="*/ 40 w 809"/>
              <a:gd name="T35" fmla="*/ 373 h 618"/>
              <a:gd name="T36" fmla="*/ 131 w 809"/>
              <a:gd name="T37" fmla="*/ 187 h 618"/>
              <a:gd name="T38" fmla="*/ 62 w 809"/>
              <a:gd name="T39" fmla="*/ 315 h 618"/>
              <a:gd name="T40" fmla="*/ 268 w 809"/>
              <a:gd name="T41" fmla="*/ 361 h 618"/>
              <a:gd name="T42" fmla="*/ 243 w 809"/>
              <a:gd name="T43" fmla="*/ 416 h 618"/>
              <a:gd name="T44" fmla="*/ 474 w 809"/>
              <a:gd name="T45" fmla="*/ 337 h 618"/>
              <a:gd name="T46" fmla="*/ 350 w 809"/>
              <a:gd name="T47" fmla="*/ 246 h 618"/>
              <a:gd name="T48" fmla="*/ 348 w 809"/>
              <a:gd name="T49" fmla="*/ 360 h 618"/>
              <a:gd name="T50" fmla="*/ 283 w 809"/>
              <a:gd name="T51" fmla="*/ 325 h 618"/>
              <a:gd name="T52" fmla="*/ 306 w 809"/>
              <a:gd name="T53" fmla="*/ 462 h 618"/>
              <a:gd name="T54" fmla="*/ 354 w 809"/>
              <a:gd name="T55" fmla="*/ 408 h 618"/>
              <a:gd name="T56" fmla="*/ 573 w 809"/>
              <a:gd name="T57" fmla="*/ 343 h 618"/>
              <a:gd name="T58" fmla="*/ 408 w 809"/>
              <a:gd name="T59" fmla="*/ 407 h 618"/>
              <a:gd name="T60" fmla="*/ 415 w 809"/>
              <a:gd name="T61" fmla="*/ 506 h 618"/>
              <a:gd name="T62" fmla="*/ 408 w 809"/>
              <a:gd name="T63" fmla="*/ 407 h 618"/>
              <a:gd name="T64" fmla="*/ 408 w 809"/>
              <a:gd name="T65" fmla="*/ 40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9" h="618">
                <a:moveTo>
                  <a:pt x="407" y="618"/>
                </a:moveTo>
                <a:cubicBezTo>
                  <a:pt x="365" y="618"/>
                  <a:pt x="325" y="610"/>
                  <a:pt x="287" y="594"/>
                </a:cubicBezTo>
                <a:cubicBezTo>
                  <a:pt x="250" y="578"/>
                  <a:pt x="217" y="556"/>
                  <a:pt x="188" y="528"/>
                </a:cubicBezTo>
                <a:cubicBezTo>
                  <a:pt x="160" y="499"/>
                  <a:pt x="138" y="466"/>
                  <a:pt x="122" y="429"/>
                </a:cubicBezTo>
                <a:cubicBezTo>
                  <a:pt x="106" y="391"/>
                  <a:pt x="98" y="351"/>
                  <a:pt x="98" y="309"/>
                </a:cubicBezTo>
                <a:cubicBezTo>
                  <a:pt x="98" y="267"/>
                  <a:pt x="106" y="227"/>
                  <a:pt x="122" y="189"/>
                </a:cubicBezTo>
                <a:cubicBezTo>
                  <a:pt x="138" y="152"/>
                  <a:pt x="160" y="119"/>
                  <a:pt x="188" y="90"/>
                </a:cubicBezTo>
                <a:cubicBezTo>
                  <a:pt x="217" y="62"/>
                  <a:pt x="250" y="40"/>
                  <a:pt x="287" y="24"/>
                </a:cubicBezTo>
                <a:cubicBezTo>
                  <a:pt x="325" y="8"/>
                  <a:pt x="365" y="0"/>
                  <a:pt x="407" y="0"/>
                </a:cubicBezTo>
                <a:cubicBezTo>
                  <a:pt x="449" y="0"/>
                  <a:pt x="489" y="8"/>
                  <a:pt x="527" y="24"/>
                </a:cubicBezTo>
                <a:cubicBezTo>
                  <a:pt x="564" y="40"/>
                  <a:pt x="597" y="62"/>
                  <a:pt x="626" y="90"/>
                </a:cubicBezTo>
                <a:cubicBezTo>
                  <a:pt x="654" y="119"/>
                  <a:pt x="676" y="152"/>
                  <a:pt x="692" y="189"/>
                </a:cubicBezTo>
                <a:cubicBezTo>
                  <a:pt x="708" y="227"/>
                  <a:pt x="716" y="267"/>
                  <a:pt x="716" y="309"/>
                </a:cubicBezTo>
                <a:cubicBezTo>
                  <a:pt x="716" y="351"/>
                  <a:pt x="708" y="391"/>
                  <a:pt x="692" y="429"/>
                </a:cubicBezTo>
                <a:cubicBezTo>
                  <a:pt x="676" y="466"/>
                  <a:pt x="654" y="499"/>
                  <a:pt x="626" y="528"/>
                </a:cubicBezTo>
                <a:cubicBezTo>
                  <a:pt x="597" y="556"/>
                  <a:pt x="564" y="578"/>
                  <a:pt x="527" y="594"/>
                </a:cubicBezTo>
                <a:cubicBezTo>
                  <a:pt x="489" y="610"/>
                  <a:pt x="449" y="618"/>
                  <a:pt x="407" y="618"/>
                </a:cubicBezTo>
                <a:close/>
                <a:moveTo>
                  <a:pt x="407" y="54"/>
                </a:moveTo>
                <a:cubicBezTo>
                  <a:pt x="267" y="54"/>
                  <a:pt x="152" y="169"/>
                  <a:pt x="152" y="309"/>
                </a:cubicBezTo>
                <a:cubicBezTo>
                  <a:pt x="152" y="449"/>
                  <a:pt x="267" y="564"/>
                  <a:pt x="407" y="564"/>
                </a:cubicBezTo>
                <a:cubicBezTo>
                  <a:pt x="547" y="564"/>
                  <a:pt x="662" y="449"/>
                  <a:pt x="662" y="309"/>
                </a:cubicBezTo>
                <a:cubicBezTo>
                  <a:pt x="662" y="169"/>
                  <a:pt x="547" y="54"/>
                  <a:pt x="407" y="54"/>
                </a:cubicBezTo>
                <a:close/>
                <a:moveTo>
                  <a:pt x="613" y="351"/>
                </a:moveTo>
                <a:cubicBezTo>
                  <a:pt x="595" y="300"/>
                  <a:pt x="595" y="300"/>
                  <a:pt x="595" y="300"/>
                </a:cubicBezTo>
                <a:cubicBezTo>
                  <a:pt x="648" y="281"/>
                  <a:pt x="691" y="259"/>
                  <a:pt x="720" y="237"/>
                </a:cubicBezTo>
                <a:cubicBezTo>
                  <a:pt x="746" y="217"/>
                  <a:pt x="754" y="201"/>
                  <a:pt x="752" y="194"/>
                </a:cubicBezTo>
                <a:cubicBezTo>
                  <a:pt x="750" y="179"/>
                  <a:pt x="711" y="155"/>
                  <a:pt x="616" y="149"/>
                </a:cubicBezTo>
                <a:cubicBezTo>
                  <a:pt x="619" y="95"/>
                  <a:pt x="619" y="95"/>
                  <a:pt x="619" y="95"/>
                </a:cubicBezTo>
                <a:cubicBezTo>
                  <a:pt x="669" y="98"/>
                  <a:pt x="710" y="106"/>
                  <a:pt x="740" y="118"/>
                </a:cubicBezTo>
                <a:cubicBezTo>
                  <a:pt x="788" y="137"/>
                  <a:pt x="803" y="165"/>
                  <a:pt x="806" y="184"/>
                </a:cubicBezTo>
                <a:cubicBezTo>
                  <a:pt x="809" y="202"/>
                  <a:pt x="805" y="220"/>
                  <a:pt x="794" y="238"/>
                </a:cubicBezTo>
                <a:cubicBezTo>
                  <a:pt x="785" y="252"/>
                  <a:pt x="771" y="266"/>
                  <a:pt x="753" y="280"/>
                </a:cubicBezTo>
                <a:cubicBezTo>
                  <a:pt x="720" y="306"/>
                  <a:pt x="672" y="330"/>
                  <a:pt x="613" y="351"/>
                </a:cubicBezTo>
                <a:close/>
                <a:moveTo>
                  <a:pt x="243" y="416"/>
                </a:moveTo>
                <a:cubicBezTo>
                  <a:pt x="186" y="416"/>
                  <a:pt x="137" y="410"/>
                  <a:pt x="99" y="399"/>
                </a:cubicBezTo>
                <a:cubicBezTo>
                  <a:pt x="75" y="393"/>
                  <a:pt x="55" y="384"/>
                  <a:pt x="40" y="373"/>
                </a:cubicBezTo>
                <a:cubicBezTo>
                  <a:pt x="22" y="360"/>
                  <a:pt x="11" y="343"/>
                  <a:pt x="8" y="325"/>
                </a:cubicBezTo>
                <a:cubicBezTo>
                  <a:pt x="0" y="278"/>
                  <a:pt x="42" y="230"/>
                  <a:pt x="131" y="187"/>
                </a:cubicBezTo>
                <a:cubicBezTo>
                  <a:pt x="155" y="236"/>
                  <a:pt x="155" y="236"/>
                  <a:pt x="155" y="236"/>
                </a:cubicBezTo>
                <a:cubicBezTo>
                  <a:pt x="77" y="274"/>
                  <a:pt x="60" y="304"/>
                  <a:pt x="62" y="315"/>
                </a:cubicBezTo>
                <a:cubicBezTo>
                  <a:pt x="63" y="324"/>
                  <a:pt x="78" y="337"/>
                  <a:pt x="113" y="347"/>
                </a:cubicBezTo>
                <a:cubicBezTo>
                  <a:pt x="152" y="358"/>
                  <a:pt x="206" y="363"/>
                  <a:pt x="268" y="361"/>
                </a:cubicBezTo>
                <a:cubicBezTo>
                  <a:pt x="269" y="415"/>
                  <a:pt x="269" y="415"/>
                  <a:pt x="269" y="415"/>
                </a:cubicBezTo>
                <a:cubicBezTo>
                  <a:pt x="260" y="416"/>
                  <a:pt x="252" y="416"/>
                  <a:pt x="243" y="416"/>
                </a:cubicBezTo>
                <a:close/>
                <a:moveTo>
                  <a:pt x="542" y="325"/>
                </a:moveTo>
                <a:cubicBezTo>
                  <a:pt x="533" y="326"/>
                  <a:pt x="474" y="337"/>
                  <a:pt x="474" y="337"/>
                </a:cubicBezTo>
                <a:cubicBezTo>
                  <a:pt x="373" y="243"/>
                  <a:pt x="373" y="243"/>
                  <a:pt x="373" y="243"/>
                </a:cubicBezTo>
                <a:cubicBezTo>
                  <a:pt x="350" y="246"/>
                  <a:pt x="350" y="246"/>
                  <a:pt x="350" y="246"/>
                </a:cubicBezTo>
                <a:cubicBezTo>
                  <a:pt x="399" y="352"/>
                  <a:pt x="399" y="352"/>
                  <a:pt x="399" y="352"/>
                </a:cubicBezTo>
                <a:cubicBezTo>
                  <a:pt x="348" y="360"/>
                  <a:pt x="348" y="360"/>
                  <a:pt x="348" y="360"/>
                </a:cubicBezTo>
                <a:cubicBezTo>
                  <a:pt x="293" y="325"/>
                  <a:pt x="293" y="325"/>
                  <a:pt x="293" y="325"/>
                </a:cubicBezTo>
                <a:cubicBezTo>
                  <a:pt x="283" y="325"/>
                  <a:pt x="283" y="325"/>
                  <a:pt x="283" y="325"/>
                </a:cubicBezTo>
                <a:cubicBezTo>
                  <a:pt x="315" y="390"/>
                  <a:pt x="315" y="390"/>
                  <a:pt x="315" y="390"/>
                </a:cubicBezTo>
                <a:cubicBezTo>
                  <a:pt x="306" y="462"/>
                  <a:pt x="306" y="462"/>
                  <a:pt x="306" y="462"/>
                </a:cubicBezTo>
                <a:cubicBezTo>
                  <a:pt x="315" y="458"/>
                  <a:pt x="315" y="458"/>
                  <a:pt x="315" y="458"/>
                </a:cubicBezTo>
                <a:cubicBezTo>
                  <a:pt x="354" y="408"/>
                  <a:pt x="354" y="408"/>
                  <a:pt x="354" y="408"/>
                </a:cubicBezTo>
                <a:cubicBezTo>
                  <a:pt x="354" y="408"/>
                  <a:pt x="532" y="375"/>
                  <a:pt x="550" y="372"/>
                </a:cubicBezTo>
                <a:cubicBezTo>
                  <a:pt x="569" y="369"/>
                  <a:pt x="576" y="360"/>
                  <a:pt x="573" y="343"/>
                </a:cubicBezTo>
                <a:cubicBezTo>
                  <a:pt x="570" y="327"/>
                  <a:pt x="558" y="322"/>
                  <a:pt x="542" y="325"/>
                </a:cubicBezTo>
                <a:close/>
                <a:moveTo>
                  <a:pt x="408" y="407"/>
                </a:moveTo>
                <a:cubicBezTo>
                  <a:pt x="396" y="510"/>
                  <a:pt x="396" y="510"/>
                  <a:pt x="396" y="510"/>
                </a:cubicBezTo>
                <a:cubicBezTo>
                  <a:pt x="415" y="506"/>
                  <a:pt x="415" y="506"/>
                  <a:pt x="415" y="506"/>
                </a:cubicBezTo>
                <a:cubicBezTo>
                  <a:pt x="476" y="395"/>
                  <a:pt x="476" y="395"/>
                  <a:pt x="476" y="395"/>
                </a:cubicBezTo>
                <a:cubicBezTo>
                  <a:pt x="408" y="407"/>
                  <a:pt x="408" y="407"/>
                  <a:pt x="408" y="407"/>
                </a:cubicBezTo>
                <a:cubicBezTo>
                  <a:pt x="408" y="407"/>
                  <a:pt x="408" y="407"/>
                  <a:pt x="408" y="407"/>
                </a:cubicBezTo>
                <a:cubicBezTo>
                  <a:pt x="408" y="407"/>
                  <a:pt x="408" y="407"/>
                  <a:pt x="408" y="4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5" name="Freeform 9">
            <a:extLst>
              <a:ext uri="{FF2B5EF4-FFF2-40B4-BE49-F238E27FC236}">
                <a16:creationId xmlns:a16="http://schemas.microsoft.com/office/drawing/2014/main" xmlns="" id="{257B8E8F-AFC6-4200-B17F-F13A15D65DB5}"/>
              </a:ext>
            </a:extLst>
          </p:cNvPr>
          <p:cNvSpPr>
            <a:spLocks noEditPoints="1"/>
          </p:cNvSpPr>
          <p:nvPr/>
        </p:nvSpPr>
        <p:spPr bwMode="auto">
          <a:xfrm>
            <a:off x="9821561" y="2237969"/>
            <a:ext cx="1201231" cy="1101747"/>
          </a:xfrm>
          <a:custGeom>
            <a:avLst/>
            <a:gdLst>
              <a:gd name="T0" fmla="*/ 383 w 803"/>
              <a:gd name="T1" fmla="*/ 383 h 728"/>
              <a:gd name="T2" fmla="*/ 474 w 803"/>
              <a:gd name="T3" fmla="*/ 346 h 728"/>
              <a:gd name="T4" fmla="*/ 474 w 803"/>
              <a:gd name="T5" fmla="*/ 310 h 728"/>
              <a:gd name="T6" fmla="*/ 480 w 803"/>
              <a:gd name="T7" fmla="*/ 232 h 728"/>
              <a:gd name="T8" fmla="*/ 454 w 803"/>
              <a:gd name="T9" fmla="*/ 206 h 728"/>
              <a:gd name="T10" fmla="*/ 274 w 803"/>
              <a:gd name="T11" fmla="*/ 206 h 728"/>
              <a:gd name="T12" fmla="*/ 249 w 803"/>
              <a:gd name="T13" fmla="*/ 232 h 728"/>
              <a:gd name="T14" fmla="*/ 255 w 803"/>
              <a:gd name="T15" fmla="*/ 310 h 728"/>
              <a:gd name="T16" fmla="*/ 255 w 803"/>
              <a:gd name="T17" fmla="*/ 346 h 728"/>
              <a:gd name="T18" fmla="*/ 346 w 803"/>
              <a:gd name="T19" fmla="*/ 383 h 728"/>
              <a:gd name="T20" fmla="*/ 237 w 803"/>
              <a:gd name="T21" fmla="*/ 401 h 728"/>
              <a:gd name="T22" fmla="*/ 346 w 803"/>
              <a:gd name="T23" fmla="*/ 419 h 728"/>
              <a:gd name="T24" fmla="*/ 364 w 803"/>
              <a:gd name="T25" fmla="*/ 528 h 728"/>
              <a:gd name="T26" fmla="*/ 383 w 803"/>
              <a:gd name="T27" fmla="*/ 419 h 728"/>
              <a:gd name="T28" fmla="*/ 492 w 803"/>
              <a:gd name="T29" fmla="*/ 401 h 728"/>
              <a:gd name="T30" fmla="*/ 795 w 803"/>
              <a:gd name="T31" fmla="*/ 279 h 728"/>
              <a:gd name="T32" fmla="*/ 726 w 803"/>
              <a:gd name="T33" fmla="*/ 323 h 728"/>
              <a:gd name="T34" fmla="*/ 622 w 803"/>
              <a:gd name="T35" fmla="*/ 107 h 728"/>
              <a:gd name="T36" fmla="*/ 364 w 803"/>
              <a:gd name="T37" fmla="*/ 0 h 728"/>
              <a:gd name="T38" fmla="*/ 107 w 803"/>
              <a:gd name="T39" fmla="*/ 107 h 728"/>
              <a:gd name="T40" fmla="*/ 0 w 803"/>
              <a:gd name="T41" fmla="*/ 364 h 728"/>
              <a:gd name="T42" fmla="*/ 107 w 803"/>
              <a:gd name="T43" fmla="*/ 621 h 728"/>
              <a:gd name="T44" fmla="*/ 364 w 803"/>
              <a:gd name="T45" fmla="*/ 728 h 728"/>
              <a:gd name="T46" fmla="*/ 622 w 803"/>
              <a:gd name="T47" fmla="*/ 621 h 728"/>
              <a:gd name="T48" fmla="*/ 596 w 803"/>
              <a:gd name="T49" fmla="*/ 596 h 728"/>
              <a:gd name="T50" fmla="*/ 133 w 803"/>
              <a:gd name="T51" fmla="*/ 596 h 728"/>
              <a:gd name="T52" fmla="*/ 133 w 803"/>
              <a:gd name="T53" fmla="*/ 132 h 728"/>
              <a:gd name="T54" fmla="*/ 596 w 803"/>
              <a:gd name="T55" fmla="*/ 132 h 728"/>
              <a:gd name="T56" fmla="*/ 650 w 803"/>
              <a:gd name="T57" fmla="*/ 279 h 728"/>
              <a:gd name="T58" fmla="*/ 624 w 803"/>
              <a:gd name="T59" fmla="*/ 304 h 728"/>
              <a:gd name="T60" fmla="*/ 710 w 803"/>
              <a:gd name="T61" fmla="*/ 382 h 728"/>
              <a:gd name="T62" fmla="*/ 795 w 803"/>
              <a:gd name="T63" fmla="*/ 304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3" h="728">
                <a:moveTo>
                  <a:pt x="474" y="383"/>
                </a:moveTo>
                <a:cubicBezTo>
                  <a:pt x="383" y="383"/>
                  <a:pt x="383" y="383"/>
                  <a:pt x="383" y="383"/>
                </a:cubicBezTo>
                <a:cubicBezTo>
                  <a:pt x="383" y="346"/>
                  <a:pt x="383" y="346"/>
                  <a:pt x="383" y="346"/>
                </a:cubicBezTo>
                <a:cubicBezTo>
                  <a:pt x="474" y="346"/>
                  <a:pt x="474" y="346"/>
                  <a:pt x="474" y="346"/>
                </a:cubicBezTo>
                <a:cubicBezTo>
                  <a:pt x="484" y="346"/>
                  <a:pt x="492" y="338"/>
                  <a:pt x="492" y="328"/>
                </a:cubicBezTo>
                <a:cubicBezTo>
                  <a:pt x="492" y="318"/>
                  <a:pt x="484" y="310"/>
                  <a:pt x="474" y="310"/>
                </a:cubicBezTo>
                <a:cubicBezTo>
                  <a:pt x="402" y="310"/>
                  <a:pt x="402" y="310"/>
                  <a:pt x="402" y="310"/>
                </a:cubicBezTo>
                <a:cubicBezTo>
                  <a:pt x="480" y="232"/>
                  <a:pt x="480" y="232"/>
                  <a:pt x="480" y="232"/>
                </a:cubicBezTo>
                <a:cubicBezTo>
                  <a:pt x="487" y="225"/>
                  <a:pt x="487" y="213"/>
                  <a:pt x="480" y="206"/>
                </a:cubicBezTo>
                <a:cubicBezTo>
                  <a:pt x="473" y="199"/>
                  <a:pt x="462" y="199"/>
                  <a:pt x="454" y="206"/>
                </a:cubicBezTo>
                <a:cubicBezTo>
                  <a:pt x="364" y="296"/>
                  <a:pt x="364" y="296"/>
                  <a:pt x="364" y="296"/>
                </a:cubicBezTo>
                <a:cubicBezTo>
                  <a:pt x="274" y="206"/>
                  <a:pt x="274" y="206"/>
                  <a:pt x="274" y="206"/>
                </a:cubicBezTo>
                <a:cubicBezTo>
                  <a:pt x="267" y="199"/>
                  <a:pt x="256" y="199"/>
                  <a:pt x="249" y="206"/>
                </a:cubicBezTo>
                <a:cubicBezTo>
                  <a:pt x="242" y="213"/>
                  <a:pt x="242" y="225"/>
                  <a:pt x="249" y="232"/>
                </a:cubicBezTo>
                <a:cubicBezTo>
                  <a:pt x="327" y="310"/>
                  <a:pt x="327" y="310"/>
                  <a:pt x="327" y="310"/>
                </a:cubicBezTo>
                <a:cubicBezTo>
                  <a:pt x="255" y="310"/>
                  <a:pt x="255" y="310"/>
                  <a:pt x="255" y="310"/>
                </a:cubicBezTo>
                <a:cubicBezTo>
                  <a:pt x="245" y="310"/>
                  <a:pt x="237" y="318"/>
                  <a:pt x="237" y="328"/>
                </a:cubicBezTo>
                <a:cubicBezTo>
                  <a:pt x="237" y="338"/>
                  <a:pt x="245" y="346"/>
                  <a:pt x="255" y="346"/>
                </a:cubicBezTo>
                <a:cubicBezTo>
                  <a:pt x="346" y="346"/>
                  <a:pt x="346" y="346"/>
                  <a:pt x="346" y="346"/>
                </a:cubicBezTo>
                <a:cubicBezTo>
                  <a:pt x="346" y="383"/>
                  <a:pt x="346" y="383"/>
                  <a:pt x="346" y="383"/>
                </a:cubicBezTo>
                <a:cubicBezTo>
                  <a:pt x="255" y="383"/>
                  <a:pt x="255" y="383"/>
                  <a:pt x="255" y="383"/>
                </a:cubicBezTo>
                <a:cubicBezTo>
                  <a:pt x="245" y="383"/>
                  <a:pt x="237" y="391"/>
                  <a:pt x="237" y="401"/>
                </a:cubicBezTo>
                <a:cubicBezTo>
                  <a:pt x="237" y="411"/>
                  <a:pt x="245" y="419"/>
                  <a:pt x="255" y="419"/>
                </a:cubicBezTo>
                <a:cubicBezTo>
                  <a:pt x="346" y="419"/>
                  <a:pt x="346" y="419"/>
                  <a:pt x="346" y="419"/>
                </a:cubicBezTo>
                <a:cubicBezTo>
                  <a:pt x="346" y="510"/>
                  <a:pt x="346" y="510"/>
                  <a:pt x="346" y="510"/>
                </a:cubicBezTo>
                <a:cubicBezTo>
                  <a:pt x="346" y="520"/>
                  <a:pt x="354" y="528"/>
                  <a:pt x="364" y="528"/>
                </a:cubicBezTo>
                <a:cubicBezTo>
                  <a:pt x="375" y="528"/>
                  <a:pt x="383" y="520"/>
                  <a:pt x="383" y="510"/>
                </a:cubicBezTo>
                <a:cubicBezTo>
                  <a:pt x="383" y="419"/>
                  <a:pt x="383" y="419"/>
                  <a:pt x="383" y="419"/>
                </a:cubicBezTo>
                <a:cubicBezTo>
                  <a:pt x="474" y="419"/>
                  <a:pt x="474" y="419"/>
                  <a:pt x="474" y="419"/>
                </a:cubicBezTo>
                <a:cubicBezTo>
                  <a:pt x="484" y="419"/>
                  <a:pt x="492" y="411"/>
                  <a:pt x="492" y="401"/>
                </a:cubicBezTo>
                <a:cubicBezTo>
                  <a:pt x="492" y="391"/>
                  <a:pt x="484" y="383"/>
                  <a:pt x="474" y="383"/>
                </a:cubicBezTo>
                <a:close/>
                <a:moveTo>
                  <a:pt x="795" y="279"/>
                </a:moveTo>
                <a:cubicBezTo>
                  <a:pt x="788" y="272"/>
                  <a:pt x="777" y="272"/>
                  <a:pt x="770" y="279"/>
                </a:cubicBezTo>
                <a:cubicBezTo>
                  <a:pt x="726" y="323"/>
                  <a:pt x="726" y="323"/>
                  <a:pt x="726" y="323"/>
                </a:cubicBezTo>
                <a:cubicBezTo>
                  <a:pt x="722" y="290"/>
                  <a:pt x="714" y="258"/>
                  <a:pt x="701" y="227"/>
                </a:cubicBezTo>
                <a:cubicBezTo>
                  <a:pt x="683" y="182"/>
                  <a:pt x="656" y="141"/>
                  <a:pt x="622" y="107"/>
                </a:cubicBezTo>
                <a:cubicBezTo>
                  <a:pt x="587" y="72"/>
                  <a:pt x="546" y="45"/>
                  <a:pt x="501" y="27"/>
                </a:cubicBezTo>
                <a:cubicBezTo>
                  <a:pt x="458" y="9"/>
                  <a:pt x="411" y="0"/>
                  <a:pt x="364" y="0"/>
                </a:cubicBezTo>
                <a:cubicBezTo>
                  <a:pt x="317" y="0"/>
                  <a:pt x="271" y="9"/>
                  <a:pt x="227" y="27"/>
                </a:cubicBezTo>
                <a:cubicBezTo>
                  <a:pt x="182" y="45"/>
                  <a:pt x="142" y="72"/>
                  <a:pt x="107" y="107"/>
                </a:cubicBezTo>
                <a:cubicBezTo>
                  <a:pt x="72" y="141"/>
                  <a:pt x="45" y="182"/>
                  <a:pt x="27" y="227"/>
                </a:cubicBezTo>
                <a:cubicBezTo>
                  <a:pt x="9" y="271"/>
                  <a:pt x="0" y="317"/>
                  <a:pt x="0" y="364"/>
                </a:cubicBezTo>
                <a:cubicBezTo>
                  <a:pt x="0" y="411"/>
                  <a:pt x="9" y="457"/>
                  <a:pt x="27" y="501"/>
                </a:cubicBezTo>
                <a:cubicBezTo>
                  <a:pt x="45" y="546"/>
                  <a:pt x="72" y="587"/>
                  <a:pt x="107" y="621"/>
                </a:cubicBezTo>
                <a:cubicBezTo>
                  <a:pt x="142" y="656"/>
                  <a:pt x="182" y="683"/>
                  <a:pt x="227" y="701"/>
                </a:cubicBezTo>
                <a:cubicBezTo>
                  <a:pt x="271" y="719"/>
                  <a:pt x="317" y="728"/>
                  <a:pt x="364" y="728"/>
                </a:cubicBezTo>
                <a:cubicBezTo>
                  <a:pt x="411" y="728"/>
                  <a:pt x="458" y="719"/>
                  <a:pt x="501" y="701"/>
                </a:cubicBezTo>
                <a:cubicBezTo>
                  <a:pt x="546" y="683"/>
                  <a:pt x="587" y="656"/>
                  <a:pt x="622" y="621"/>
                </a:cubicBezTo>
                <a:cubicBezTo>
                  <a:pt x="629" y="614"/>
                  <a:pt x="629" y="603"/>
                  <a:pt x="622" y="596"/>
                </a:cubicBezTo>
                <a:cubicBezTo>
                  <a:pt x="614" y="589"/>
                  <a:pt x="603" y="589"/>
                  <a:pt x="596" y="596"/>
                </a:cubicBezTo>
                <a:cubicBezTo>
                  <a:pt x="534" y="658"/>
                  <a:pt x="452" y="692"/>
                  <a:pt x="364" y="692"/>
                </a:cubicBezTo>
                <a:cubicBezTo>
                  <a:pt x="277" y="692"/>
                  <a:pt x="194" y="658"/>
                  <a:pt x="133" y="596"/>
                </a:cubicBezTo>
                <a:cubicBezTo>
                  <a:pt x="71" y="534"/>
                  <a:pt x="37" y="452"/>
                  <a:pt x="37" y="364"/>
                </a:cubicBezTo>
                <a:cubicBezTo>
                  <a:pt x="37" y="277"/>
                  <a:pt x="71" y="194"/>
                  <a:pt x="133" y="132"/>
                </a:cubicBezTo>
                <a:cubicBezTo>
                  <a:pt x="194" y="71"/>
                  <a:pt x="277" y="37"/>
                  <a:pt x="364" y="37"/>
                </a:cubicBezTo>
                <a:cubicBezTo>
                  <a:pt x="452" y="37"/>
                  <a:pt x="534" y="71"/>
                  <a:pt x="596" y="132"/>
                </a:cubicBezTo>
                <a:cubicBezTo>
                  <a:pt x="646" y="183"/>
                  <a:pt x="678" y="247"/>
                  <a:pt x="688" y="317"/>
                </a:cubicBezTo>
                <a:cubicBezTo>
                  <a:pt x="650" y="279"/>
                  <a:pt x="650" y="279"/>
                  <a:pt x="650" y="279"/>
                </a:cubicBezTo>
                <a:cubicBezTo>
                  <a:pt x="643" y="272"/>
                  <a:pt x="631" y="272"/>
                  <a:pt x="624" y="279"/>
                </a:cubicBezTo>
                <a:cubicBezTo>
                  <a:pt x="617" y="286"/>
                  <a:pt x="617" y="297"/>
                  <a:pt x="624" y="304"/>
                </a:cubicBezTo>
                <a:cubicBezTo>
                  <a:pt x="697" y="377"/>
                  <a:pt x="697" y="377"/>
                  <a:pt x="697" y="377"/>
                </a:cubicBezTo>
                <a:cubicBezTo>
                  <a:pt x="701" y="381"/>
                  <a:pt x="705" y="382"/>
                  <a:pt x="710" y="382"/>
                </a:cubicBezTo>
                <a:cubicBezTo>
                  <a:pt x="715" y="382"/>
                  <a:pt x="719" y="381"/>
                  <a:pt x="723" y="377"/>
                </a:cubicBezTo>
                <a:cubicBezTo>
                  <a:pt x="795" y="304"/>
                  <a:pt x="795" y="304"/>
                  <a:pt x="795" y="304"/>
                </a:cubicBezTo>
                <a:cubicBezTo>
                  <a:pt x="803" y="297"/>
                  <a:pt x="803" y="286"/>
                  <a:pt x="795"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26" name="组合 25"/>
          <p:cNvGrpSpPr/>
          <p:nvPr/>
        </p:nvGrpSpPr>
        <p:grpSpPr>
          <a:xfrm>
            <a:off x="-2096321" y="417288"/>
            <a:ext cx="6677139" cy="743298"/>
            <a:chOff x="0" y="1699154"/>
            <a:chExt cx="6677139" cy="797861"/>
          </a:xfrm>
        </p:grpSpPr>
        <p:cxnSp>
          <p:nvCxnSpPr>
            <p:cNvPr id="27" name="直接连接符 26"/>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工作不足</a:t>
              </a:r>
            </a:p>
          </p:txBody>
        </p:sp>
      </p:grpSp>
    </p:spTree>
    <p:extLst>
      <p:ext uri="{BB962C8B-B14F-4D97-AF65-F5344CB8AC3E}">
        <p14:creationId xmlns:p14="http://schemas.microsoft.com/office/powerpoint/2010/main" val="450174812"/>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8">
            <a:extLst>
              <a:ext uri="{FF2B5EF4-FFF2-40B4-BE49-F238E27FC236}">
                <a16:creationId xmlns:a16="http://schemas.microsoft.com/office/drawing/2014/main" xmlns="" id="{05AF3094-9E7D-4DA6-9139-FC7C3A20355A}"/>
              </a:ext>
            </a:extLst>
          </p:cNvPr>
          <p:cNvGraphicFramePr/>
          <p:nvPr>
            <p:extLst>
              <p:ext uri="{D42A27DB-BD31-4B8C-83A1-F6EECF244321}">
                <p14:modId xmlns:p14="http://schemas.microsoft.com/office/powerpoint/2010/main" val="2639848341"/>
              </p:ext>
            </p:extLst>
          </p:nvPr>
        </p:nvGraphicFramePr>
        <p:xfrm>
          <a:off x="1191617" y="2396721"/>
          <a:ext cx="2304256" cy="2833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reeform 6">
            <a:extLst>
              <a:ext uri="{FF2B5EF4-FFF2-40B4-BE49-F238E27FC236}">
                <a16:creationId xmlns:a16="http://schemas.microsoft.com/office/drawing/2014/main" xmlns="" id="{FFC876F3-2806-40E1-A457-948AE1F3AE50}"/>
              </a:ext>
            </a:extLst>
          </p:cNvPr>
          <p:cNvSpPr>
            <a:spLocks noEditPoints="1"/>
          </p:cNvSpPr>
          <p:nvPr/>
        </p:nvSpPr>
        <p:spPr bwMode="auto">
          <a:xfrm>
            <a:off x="2196247" y="2512619"/>
            <a:ext cx="240978" cy="25669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Freeform 11">
            <a:extLst>
              <a:ext uri="{FF2B5EF4-FFF2-40B4-BE49-F238E27FC236}">
                <a16:creationId xmlns:a16="http://schemas.microsoft.com/office/drawing/2014/main" xmlns="" id="{86F4D451-F075-456A-B0CE-9602211F2D66}"/>
              </a:ext>
            </a:extLst>
          </p:cNvPr>
          <p:cNvSpPr>
            <a:spLocks noEditPoints="1"/>
          </p:cNvSpPr>
          <p:nvPr/>
        </p:nvSpPr>
        <p:spPr bwMode="auto">
          <a:xfrm>
            <a:off x="2154132" y="3207129"/>
            <a:ext cx="310577" cy="31090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Freeform 21">
            <a:extLst>
              <a:ext uri="{FF2B5EF4-FFF2-40B4-BE49-F238E27FC236}">
                <a16:creationId xmlns:a16="http://schemas.microsoft.com/office/drawing/2014/main" xmlns="" id="{A1530E23-8378-4D1A-B26A-850631F478F3}"/>
              </a:ext>
            </a:extLst>
          </p:cNvPr>
          <p:cNvSpPr>
            <a:spLocks noEditPoints="1"/>
          </p:cNvSpPr>
          <p:nvPr/>
        </p:nvSpPr>
        <p:spPr bwMode="auto">
          <a:xfrm>
            <a:off x="2211085" y="3949929"/>
            <a:ext cx="264573" cy="26540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Freeform 26">
            <a:extLst>
              <a:ext uri="{FF2B5EF4-FFF2-40B4-BE49-F238E27FC236}">
                <a16:creationId xmlns:a16="http://schemas.microsoft.com/office/drawing/2014/main" xmlns="" id="{986E3B6A-5B40-43B3-8E3B-119A8AE570C9}"/>
              </a:ext>
            </a:extLst>
          </p:cNvPr>
          <p:cNvSpPr>
            <a:spLocks/>
          </p:cNvSpPr>
          <p:nvPr/>
        </p:nvSpPr>
        <p:spPr bwMode="auto">
          <a:xfrm>
            <a:off x="2238861" y="4728020"/>
            <a:ext cx="217797" cy="225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 name="矩形 2">
            <a:extLst>
              <a:ext uri="{FF2B5EF4-FFF2-40B4-BE49-F238E27FC236}">
                <a16:creationId xmlns:a16="http://schemas.microsoft.com/office/drawing/2014/main" xmlns="" id="{43C467AE-6A74-49F1-B170-FE226F9729FA}"/>
              </a:ext>
            </a:extLst>
          </p:cNvPr>
          <p:cNvSpPr/>
          <p:nvPr/>
        </p:nvSpPr>
        <p:spPr>
          <a:xfrm>
            <a:off x="3441855" y="2396721"/>
            <a:ext cx="6096000" cy="646331"/>
          </a:xfrm>
          <a:prstGeom prst="rect">
            <a:avLst/>
          </a:prstGeom>
        </p:spPr>
        <p:txBody>
          <a:bodyPr>
            <a:spAutoFit/>
          </a:bodyPr>
          <a:lstStyle/>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endParaRPr lang="en-US" altLang="zh-CN"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a:t>
            </a:r>
          </a:p>
        </p:txBody>
      </p:sp>
      <p:sp>
        <p:nvSpPr>
          <p:cNvPr id="10" name="矩形 9">
            <a:extLst>
              <a:ext uri="{FF2B5EF4-FFF2-40B4-BE49-F238E27FC236}">
                <a16:creationId xmlns:a16="http://schemas.microsoft.com/office/drawing/2014/main" xmlns="" id="{650ED7AE-D332-4358-A27A-CA7596D81A28}"/>
              </a:ext>
            </a:extLst>
          </p:cNvPr>
          <p:cNvSpPr/>
          <p:nvPr/>
        </p:nvSpPr>
        <p:spPr>
          <a:xfrm>
            <a:off x="3427224" y="3176312"/>
            <a:ext cx="6096000" cy="646331"/>
          </a:xfrm>
          <a:prstGeom prst="rect">
            <a:avLst/>
          </a:prstGeom>
        </p:spPr>
        <p:txBody>
          <a:bodyPr>
            <a:spAutoFit/>
          </a:bodyPr>
          <a:lstStyle/>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endParaRPr lang="en-US" altLang="zh-CN"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a:t>
            </a:r>
          </a:p>
        </p:txBody>
      </p:sp>
      <p:sp>
        <p:nvSpPr>
          <p:cNvPr id="11" name="矩形 10">
            <a:extLst>
              <a:ext uri="{FF2B5EF4-FFF2-40B4-BE49-F238E27FC236}">
                <a16:creationId xmlns:a16="http://schemas.microsoft.com/office/drawing/2014/main" xmlns="" id="{BFAFFDF2-BB28-4BF7-AF17-D066BFF5DC93}"/>
              </a:ext>
            </a:extLst>
          </p:cNvPr>
          <p:cNvSpPr/>
          <p:nvPr/>
        </p:nvSpPr>
        <p:spPr>
          <a:xfrm>
            <a:off x="3427224" y="3909003"/>
            <a:ext cx="6096000" cy="646331"/>
          </a:xfrm>
          <a:prstGeom prst="rect">
            <a:avLst/>
          </a:prstGeom>
        </p:spPr>
        <p:txBody>
          <a:bodyPr>
            <a:spAutoFit/>
          </a:bodyPr>
          <a:lstStyle/>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endParaRPr lang="en-US" altLang="zh-CN"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a:t>
            </a:r>
          </a:p>
        </p:txBody>
      </p:sp>
      <p:sp>
        <p:nvSpPr>
          <p:cNvPr id="12" name="矩形 11">
            <a:extLst>
              <a:ext uri="{FF2B5EF4-FFF2-40B4-BE49-F238E27FC236}">
                <a16:creationId xmlns:a16="http://schemas.microsoft.com/office/drawing/2014/main" xmlns="" id="{774D728E-756B-41AC-A33E-6568E2D5C0B7}"/>
              </a:ext>
            </a:extLst>
          </p:cNvPr>
          <p:cNvSpPr/>
          <p:nvPr/>
        </p:nvSpPr>
        <p:spPr>
          <a:xfrm>
            <a:off x="3427224" y="4673050"/>
            <a:ext cx="6096000" cy="646331"/>
          </a:xfrm>
          <a:prstGeom prst="rect">
            <a:avLst/>
          </a:prstGeom>
        </p:spPr>
        <p:txBody>
          <a:bodyPr>
            <a:spAutoFit/>
          </a:bodyPr>
          <a:lstStyle/>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添加文本添加文本添加文本添加文本添加文本添加文本</a:t>
            </a:r>
            <a:endParaRPr lang="en-US" altLang="zh-CN"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endParaRPr>
          </a:p>
          <a:p>
            <a:pPr>
              <a:lnSpc>
                <a:spcPct val="150000"/>
              </a:lnSpc>
            </a:pPr>
            <a:r>
              <a:rPr lang="zh-CN" altLang="en-US" sz="1200" dirty="0">
                <a:latin typeface="华文细黑" panose="02010600040101010101" pitchFamily="2" charset="-122"/>
                <a:ea typeface="微软雅黑" panose="020B0503020204020204" pitchFamily="34" charset="-122"/>
                <a:cs typeface="Arial" panose="020B0604020202020204" pitchFamily="34" charset="0"/>
                <a:sym typeface="华文细黑" panose="02010600040101010101" pitchFamily="2" charset="-122"/>
              </a:rPr>
              <a:t>添加文本添加文本添加文本</a:t>
            </a:r>
          </a:p>
        </p:txBody>
      </p:sp>
      <p:grpSp>
        <p:nvGrpSpPr>
          <p:cNvPr id="15" name="组合 14"/>
          <p:cNvGrpSpPr/>
          <p:nvPr/>
        </p:nvGrpSpPr>
        <p:grpSpPr>
          <a:xfrm>
            <a:off x="-2096321" y="417288"/>
            <a:ext cx="6677139" cy="743298"/>
            <a:chOff x="0" y="1699154"/>
            <a:chExt cx="6677139" cy="797861"/>
          </a:xfrm>
        </p:grpSpPr>
        <p:cxnSp>
          <p:nvCxnSpPr>
            <p:cNvPr id="16" name="直接连接符 15"/>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工作不足</a:t>
              </a:r>
            </a:p>
          </p:txBody>
        </p:sp>
      </p:grpSp>
      <p:pic>
        <p:nvPicPr>
          <p:cNvPr id="13" name="图片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83980" y="2771278"/>
            <a:ext cx="3057723" cy="2038482"/>
          </a:xfrm>
          <a:prstGeom prst="rect">
            <a:avLst/>
          </a:prstGeom>
        </p:spPr>
      </p:pic>
    </p:spTree>
    <p:extLst>
      <p:ext uri="{BB962C8B-B14F-4D97-AF65-F5344CB8AC3E}">
        <p14:creationId xmlns:p14="http://schemas.microsoft.com/office/powerpoint/2010/main" val="3126750616"/>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graphicEl>
                                              <a:dgm id="{C3C5C488-2D82-48FA-94E1-E6ED648AE07E}"/>
                                            </p:graphicEl>
                                          </p:spTgt>
                                        </p:tgtEl>
                                        <p:attrNameLst>
                                          <p:attrName>style.visibility</p:attrName>
                                        </p:attrNameLst>
                                      </p:cBhvr>
                                      <p:to>
                                        <p:strVal val="visible"/>
                                      </p:to>
                                    </p:set>
                                    <p:animEffect transition="in" filter="wipe(left)">
                                      <p:cBhvr>
                                        <p:cTn id="7" dur="500"/>
                                        <p:tgtEl>
                                          <p:spTgt spid="4">
                                            <p:graphicEl>
                                              <a:dgm id="{C3C5C488-2D82-48FA-94E1-E6ED648AE07E}"/>
                                            </p:graphicEl>
                                          </p:spTgt>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
                                            <p:graphicEl>
                                              <a:dgm id="{5F7C99BF-9C18-4701-B642-69C8B195B816}"/>
                                            </p:graphicEl>
                                          </p:spTgt>
                                        </p:tgtEl>
                                        <p:attrNameLst>
                                          <p:attrName>style.visibility</p:attrName>
                                        </p:attrNameLst>
                                      </p:cBhvr>
                                      <p:to>
                                        <p:strVal val="visible"/>
                                      </p:to>
                                    </p:set>
                                    <p:animEffect transition="in" filter="wipe(left)">
                                      <p:cBhvr>
                                        <p:cTn id="17" dur="500"/>
                                        <p:tgtEl>
                                          <p:spTgt spid="4">
                                            <p:graphicEl>
                                              <a:dgm id="{5F7C99BF-9C18-4701-B642-69C8B195B816}"/>
                                            </p:graphicEl>
                                          </p:spTgt>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
                                            <p:graphicEl>
                                              <a:dgm id="{803580E4-39B5-44E5-A355-43EEFE242A45}"/>
                                            </p:graphicEl>
                                          </p:spTgt>
                                        </p:tgtEl>
                                        <p:attrNameLst>
                                          <p:attrName>style.visibility</p:attrName>
                                        </p:attrNameLst>
                                      </p:cBhvr>
                                      <p:to>
                                        <p:strVal val="visible"/>
                                      </p:to>
                                    </p:set>
                                    <p:animEffect transition="in" filter="wipe(left)">
                                      <p:cBhvr>
                                        <p:cTn id="27" dur="500"/>
                                        <p:tgtEl>
                                          <p:spTgt spid="4">
                                            <p:graphicEl>
                                              <a:dgm id="{803580E4-39B5-44E5-A355-43EEFE242A45}"/>
                                            </p:graphicEl>
                                          </p:spTgt>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
                                            <p:graphicEl>
                                              <a:dgm id="{38B3533C-0604-42C2-B6E4-34D51AE7EEAA}"/>
                                            </p:graphicEl>
                                          </p:spTgt>
                                        </p:tgtEl>
                                        <p:attrNameLst>
                                          <p:attrName>style.visibility</p:attrName>
                                        </p:attrNameLst>
                                      </p:cBhvr>
                                      <p:to>
                                        <p:strVal val="visible"/>
                                      </p:to>
                                    </p:set>
                                    <p:animEffect transition="in" filter="wipe(left)">
                                      <p:cBhvr>
                                        <p:cTn id="37" dur="500"/>
                                        <p:tgtEl>
                                          <p:spTgt spid="4">
                                            <p:graphicEl>
                                              <a:dgm id="{38B3533C-0604-42C2-B6E4-34D51AE7EEAA}"/>
                                            </p:graphicEl>
                                          </p:spTgt>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anim calcmode="lin" valueType="num">
                                      <p:cBhvr>
                                        <p:cTn id="49" dur="1000" fill="hold"/>
                                        <p:tgtEl>
                                          <p:spTgt spid="3"/>
                                        </p:tgtEl>
                                        <p:attrNameLst>
                                          <p:attrName>ppt_x</p:attrName>
                                        </p:attrNameLst>
                                      </p:cBhvr>
                                      <p:tavLst>
                                        <p:tav tm="0">
                                          <p:val>
                                            <p:strVal val="#ppt_x"/>
                                          </p:val>
                                        </p:tav>
                                        <p:tav tm="100000">
                                          <p:val>
                                            <p:strVal val="#ppt_x"/>
                                          </p:val>
                                        </p:tav>
                                      </p:tavLst>
                                    </p:anim>
                                    <p:anim calcmode="lin" valueType="num">
                                      <p:cBhvr>
                                        <p:cTn id="5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animBg="1"/>
      <p:bldP spid="7" grpId="0" animBg="1"/>
      <p:bldP spid="8" grpId="0" animBg="1"/>
      <p:bldP spid="9" grpId="0" animBg="1"/>
      <p:bldP spid="3"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a:extLst>
              <a:ext uri="{FF2B5EF4-FFF2-40B4-BE49-F238E27FC236}">
                <a16:creationId xmlns:a16="http://schemas.microsoft.com/office/drawing/2014/main" xmlns="" id="{3BA656B5-98C7-4614-B309-504C50FB83AD}"/>
              </a:ext>
            </a:extLst>
          </p:cNvPr>
          <p:cNvSpPr/>
          <p:nvPr/>
        </p:nvSpPr>
        <p:spPr>
          <a:xfrm rot="5400000">
            <a:off x="4961503" y="2290761"/>
            <a:ext cx="1265971" cy="1091355"/>
          </a:xfrm>
          <a:prstGeom prst="hexagon">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六边形 6">
            <a:extLst>
              <a:ext uri="{FF2B5EF4-FFF2-40B4-BE49-F238E27FC236}">
                <a16:creationId xmlns:a16="http://schemas.microsoft.com/office/drawing/2014/main" xmlns="" id="{7B9B6195-9F27-4AFD-AF2B-726504E6DE3E}"/>
              </a:ext>
            </a:extLst>
          </p:cNvPr>
          <p:cNvSpPr/>
          <p:nvPr/>
        </p:nvSpPr>
        <p:spPr>
          <a:xfrm rot="5400000">
            <a:off x="4407306" y="3327901"/>
            <a:ext cx="1265971" cy="1091355"/>
          </a:xfrm>
          <a:prstGeom prst="hexagon">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六边形 7">
            <a:extLst>
              <a:ext uri="{FF2B5EF4-FFF2-40B4-BE49-F238E27FC236}">
                <a16:creationId xmlns:a16="http://schemas.microsoft.com/office/drawing/2014/main" xmlns="" id="{37A1087E-5CF6-4232-BC19-43DCB9048340}"/>
              </a:ext>
            </a:extLst>
          </p:cNvPr>
          <p:cNvSpPr/>
          <p:nvPr/>
        </p:nvSpPr>
        <p:spPr>
          <a:xfrm rot="5400000">
            <a:off x="4960474" y="4365162"/>
            <a:ext cx="1265971" cy="1091355"/>
          </a:xfrm>
          <a:prstGeom prst="hexagon">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六边形 8">
            <a:extLst>
              <a:ext uri="{FF2B5EF4-FFF2-40B4-BE49-F238E27FC236}">
                <a16:creationId xmlns:a16="http://schemas.microsoft.com/office/drawing/2014/main" xmlns="" id="{C3E2169F-6507-4F04-93F9-E45A4149C5BC}"/>
              </a:ext>
            </a:extLst>
          </p:cNvPr>
          <p:cNvSpPr/>
          <p:nvPr/>
        </p:nvSpPr>
        <p:spPr>
          <a:xfrm rot="16200000">
            <a:off x="6146547" y="4365161"/>
            <a:ext cx="1265971" cy="1091355"/>
          </a:xfrm>
          <a:prstGeom prst="hexagon">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0" name="六边形 9">
            <a:extLst>
              <a:ext uri="{FF2B5EF4-FFF2-40B4-BE49-F238E27FC236}">
                <a16:creationId xmlns:a16="http://schemas.microsoft.com/office/drawing/2014/main" xmlns="" id="{7153019E-3C46-4EC8-BFDA-A4F23A9CAE55}"/>
              </a:ext>
            </a:extLst>
          </p:cNvPr>
          <p:cNvSpPr/>
          <p:nvPr/>
        </p:nvSpPr>
        <p:spPr>
          <a:xfrm rot="16200000">
            <a:off x="6700438" y="3327900"/>
            <a:ext cx="1265971" cy="1091355"/>
          </a:xfrm>
          <a:prstGeom prst="hexagon">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六边形 10">
            <a:extLst>
              <a:ext uri="{FF2B5EF4-FFF2-40B4-BE49-F238E27FC236}">
                <a16:creationId xmlns:a16="http://schemas.microsoft.com/office/drawing/2014/main" xmlns="" id="{1AFAB6A8-6716-4D65-A1A4-634039CD13A0}"/>
              </a:ext>
            </a:extLst>
          </p:cNvPr>
          <p:cNvSpPr/>
          <p:nvPr/>
        </p:nvSpPr>
        <p:spPr>
          <a:xfrm rot="16200000">
            <a:off x="6103863" y="2290763"/>
            <a:ext cx="1265971" cy="1091355"/>
          </a:xfrm>
          <a:prstGeom prst="hexagon">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TextBox 12">
            <a:extLst>
              <a:ext uri="{FF2B5EF4-FFF2-40B4-BE49-F238E27FC236}">
                <a16:creationId xmlns:a16="http://schemas.microsoft.com/office/drawing/2014/main" xmlns="" id="{595C7830-8703-4B6F-8DE9-F22AD57C419B}"/>
              </a:ext>
            </a:extLst>
          </p:cNvPr>
          <p:cNvSpPr txBox="1"/>
          <p:nvPr/>
        </p:nvSpPr>
        <p:spPr>
          <a:xfrm>
            <a:off x="7362986" y="2661704"/>
            <a:ext cx="2892268" cy="738664"/>
          </a:xfrm>
          <a:prstGeom prst="rect">
            <a:avLst/>
          </a:prstGeom>
          <a:noFill/>
        </p:spPr>
        <p:txBody>
          <a:bodyPr wrap="square" rtlCol="0">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a:p>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 name="TextBox 13">
            <a:extLst>
              <a:ext uri="{FF2B5EF4-FFF2-40B4-BE49-F238E27FC236}">
                <a16:creationId xmlns:a16="http://schemas.microsoft.com/office/drawing/2014/main" xmlns="" id="{427E9314-4C97-4804-8122-892AD6BC1569}"/>
              </a:ext>
            </a:extLst>
          </p:cNvPr>
          <p:cNvSpPr txBox="1"/>
          <p:nvPr/>
        </p:nvSpPr>
        <p:spPr>
          <a:xfrm>
            <a:off x="7362986" y="2274137"/>
            <a:ext cx="2088233" cy="400110"/>
          </a:xfrm>
          <a:prstGeom prst="rect">
            <a:avLst/>
          </a:prstGeom>
          <a:noFill/>
        </p:spPr>
        <p:txBody>
          <a:bodyPr wrap="square" rtlCol="0">
            <a:spAutoFit/>
          </a:bodyPr>
          <a:lstStyle/>
          <a:p>
            <a:r>
              <a:rPr lang="zh-CN" altLang="en-US" sz="2000"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14" name="TextBox 15">
            <a:extLst>
              <a:ext uri="{FF2B5EF4-FFF2-40B4-BE49-F238E27FC236}">
                <a16:creationId xmlns:a16="http://schemas.microsoft.com/office/drawing/2014/main" xmlns="" id="{24D9D1BB-CA35-4A13-BE3B-CCB8597F4FA8}"/>
              </a:ext>
            </a:extLst>
          </p:cNvPr>
          <p:cNvSpPr txBox="1"/>
          <p:nvPr/>
        </p:nvSpPr>
        <p:spPr>
          <a:xfrm>
            <a:off x="7972414" y="3774195"/>
            <a:ext cx="2282840" cy="738664"/>
          </a:xfrm>
          <a:prstGeom prst="rect">
            <a:avLst/>
          </a:prstGeom>
          <a:noFill/>
        </p:spPr>
        <p:txBody>
          <a:bodyPr wrap="square" rtlCol="0">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15" name="TextBox 16">
            <a:extLst>
              <a:ext uri="{FF2B5EF4-FFF2-40B4-BE49-F238E27FC236}">
                <a16:creationId xmlns:a16="http://schemas.microsoft.com/office/drawing/2014/main" xmlns="" id="{B0EE0549-95B6-4EEE-A5B8-2EB291181BC2}"/>
              </a:ext>
            </a:extLst>
          </p:cNvPr>
          <p:cNvSpPr txBox="1"/>
          <p:nvPr/>
        </p:nvSpPr>
        <p:spPr>
          <a:xfrm>
            <a:off x="8023061" y="3341224"/>
            <a:ext cx="2088233" cy="400110"/>
          </a:xfrm>
          <a:prstGeom prst="rect">
            <a:avLst/>
          </a:prstGeom>
          <a:noFill/>
        </p:spPr>
        <p:txBody>
          <a:bodyPr wrap="square" rtlCol="0">
            <a:spAutoFit/>
          </a:bodyPr>
          <a:lstStyle/>
          <a:p>
            <a:pPr lvl="0"/>
            <a:r>
              <a:rPr lang="zh-CN" altLang="en-US" sz="2000"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16" name="TextBox 17">
            <a:extLst>
              <a:ext uri="{FF2B5EF4-FFF2-40B4-BE49-F238E27FC236}">
                <a16:creationId xmlns:a16="http://schemas.microsoft.com/office/drawing/2014/main" xmlns="" id="{22DA04DD-85B8-4B4D-B60F-39730603F427}"/>
              </a:ext>
            </a:extLst>
          </p:cNvPr>
          <p:cNvSpPr txBox="1"/>
          <p:nvPr/>
        </p:nvSpPr>
        <p:spPr>
          <a:xfrm>
            <a:off x="7434994" y="4877054"/>
            <a:ext cx="2892268" cy="523220"/>
          </a:xfrm>
          <a:prstGeom prst="rect">
            <a:avLst/>
          </a:prstGeom>
          <a:noFill/>
        </p:spPr>
        <p:txBody>
          <a:bodyPr wrap="square" rtlCol="0">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17" name="TextBox 18">
            <a:extLst>
              <a:ext uri="{FF2B5EF4-FFF2-40B4-BE49-F238E27FC236}">
                <a16:creationId xmlns:a16="http://schemas.microsoft.com/office/drawing/2014/main" xmlns="" id="{18463322-E99A-483A-A656-F9EF1B167687}"/>
              </a:ext>
            </a:extLst>
          </p:cNvPr>
          <p:cNvSpPr txBox="1"/>
          <p:nvPr/>
        </p:nvSpPr>
        <p:spPr>
          <a:xfrm>
            <a:off x="7446942" y="4572285"/>
            <a:ext cx="2088233" cy="400110"/>
          </a:xfrm>
          <a:prstGeom prst="rect">
            <a:avLst/>
          </a:prstGeom>
          <a:noFill/>
        </p:spPr>
        <p:txBody>
          <a:bodyPr wrap="square" rtlCol="0">
            <a:spAutoFit/>
          </a:bodyPr>
          <a:lstStyle/>
          <a:p>
            <a:pPr lvl="0"/>
            <a:r>
              <a:rPr lang="zh-CN" altLang="en-US" sz="2000"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18" name="TextBox 19">
            <a:extLst>
              <a:ext uri="{FF2B5EF4-FFF2-40B4-BE49-F238E27FC236}">
                <a16:creationId xmlns:a16="http://schemas.microsoft.com/office/drawing/2014/main" xmlns="" id="{127144E6-4F94-4F4A-9E30-0C40B6442FBC}"/>
              </a:ext>
            </a:extLst>
          </p:cNvPr>
          <p:cNvSpPr txBox="1"/>
          <p:nvPr/>
        </p:nvSpPr>
        <p:spPr>
          <a:xfrm>
            <a:off x="2106402" y="2717373"/>
            <a:ext cx="2892268" cy="523220"/>
          </a:xfrm>
          <a:prstGeom prst="rect">
            <a:avLst/>
          </a:prstGeom>
          <a:noFill/>
        </p:spPr>
        <p:txBody>
          <a:bodyPr wrap="square" rtlCol="0">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19" name="TextBox 20">
            <a:extLst>
              <a:ext uri="{FF2B5EF4-FFF2-40B4-BE49-F238E27FC236}">
                <a16:creationId xmlns:a16="http://schemas.microsoft.com/office/drawing/2014/main" xmlns="" id="{9BA29FD7-4FD9-4C8A-BBE8-1B085FAACEEE}"/>
              </a:ext>
            </a:extLst>
          </p:cNvPr>
          <p:cNvSpPr txBox="1"/>
          <p:nvPr/>
        </p:nvSpPr>
        <p:spPr>
          <a:xfrm>
            <a:off x="2156543" y="2344254"/>
            <a:ext cx="2088233" cy="400110"/>
          </a:xfrm>
          <a:prstGeom prst="rect">
            <a:avLst/>
          </a:prstGeom>
          <a:noFill/>
        </p:spPr>
        <p:txBody>
          <a:bodyPr wrap="square" rtlCol="0">
            <a:spAutoFit/>
          </a:bodyPr>
          <a:lstStyle/>
          <a:p>
            <a:pPr lvl="0"/>
            <a:r>
              <a:rPr lang="zh-CN" altLang="en-US" sz="2000"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20" name="TextBox 21">
            <a:extLst>
              <a:ext uri="{FF2B5EF4-FFF2-40B4-BE49-F238E27FC236}">
                <a16:creationId xmlns:a16="http://schemas.microsoft.com/office/drawing/2014/main" xmlns="" id="{0287EDC2-CFB8-4F27-9B86-8819F3568418}"/>
              </a:ext>
            </a:extLst>
          </p:cNvPr>
          <p:cNvSpPr txBox="1"/>
          <p:nvPr/>
        </p:nvSpPr>
        <p:spPr>
          <a:xfrm>
            <a:off x="2116659" y="3774195"/>
            <a:ext cx="2305947" cy="738664"/>
          </a:xfrm>
          <a:prstGeom prst="rect">
            <a:avLst/>
          </a:prstGeom>
          <a:noFill/>
        </p:spPr>
        <p:txBody>
          <a:bodyPr wrap="square" rtlCol="0">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21" name="TextBox 22">
            <a:extLst>
              <a:ext uri="{FF2B5EF4-FFF2-40B4-BE49-F238E27FC236}">
                <a16:creationId xmlns:a16="http://schemas.microsoft.com/office/drawing/2014/main" xmlns="" id="{0527E19C-338E-4877-8A38-6D1DCB10099F}"/>
              </a:ext>
            </a:extLst>
          </p:cNvPr>
          <p:cNvSpPr txBox="1"/>
          <p:nvPr/>
        </p:nvSpPr>
        <p:spPr>
          <a:xfrm>
            <a:off x="2129282" y="3369410"/>
            <a:ext cx="2088233" cy="400110"/>
          </a:xfrm>
          <a:prstGeom prst="rect">
            <a:avLst/>
          </a:prstGeom>
          <a:noFill/>
        </p:spPr>
        <p:txBody>
          <a:bodyPr wrap="square" rtlCol="0">
            <a:spAutoFit/>
          </a:bodyPr>
          <a:lstStyle/>
          <a:p>
            <a:pPr lvl="0"/>
            <a:r>
              <a:rPr lang="zh-CN" altLang="en-US" sz="2000"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22" name="TextBox 23">
            <a:extLst>
              <a:ext uri="{FF2B5EF4-FFF2-40B4-BE49-F238E27FC236}">
                <a16:creationId xmlns:a16="http://schemas.microsoft.com/office/drawing/2014/main" xmlns="" id="{38680D28-ABC6-4DB0-B3DB-12EF8D19B4C7}"/>
              </a:ext>
            </a:extLst>
          </p:cNvPr>
          <p:cNvSpPr txBox="1"/>
          <p:nvPr/>
        </p:nvSpPr>
        <p:spPr>
          <a:xfrm>
            <a:off x="2106402" y="4848586"/>
            <a:ext cx="2892268" cy="523220"/>
          </a:xfrm>
          <a:prstGeom prst="rect">
            <a:avLst/>
          </a:prstGeom>
          <a:noFill/>
        </p:spPr>
        <p:txBody>
          <a:bodyPr wrap="square" rtlCol="0">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23" name="TextBox 24">
            <a:extLst>
              <a:ext uri="{FF2B5EF4-FFF2-40B4-BE49-F238E27FC236}">
                <a16:creationId xmlns:a16="http://schemas.microsoft.com/office/drawing/2014/main" xmlns="" id="{EF26354C-0483-40B3-95D3-B36DE380DC1B}"/>
              </a:ext>
            </a:extLst>
          </p:cNvPr>
          <p:cNvSpPr txBox="1"/>
          <p:nvPr/>
        </p:nvSpPr>
        <p:spPr>
          <a:xfrm>
            <a:off x="2129282" y="4517534"/>
            <a:ext cx="2088233" cy="400110"/>
          </a:xfrm>
          <a:prstGeom prst="rect">
            <a:avLst/>
          </a:prstGeom>
          <a:noFill/>
        </p:spPr>
        <p:txBody>
          <a:bodyPr wrap="square" rtlCol="0">
            <a:spAutoFit/>
          </a:bodyPr>
          <a:lstStyle/>
          <a:p>
            <a:pPr lvl="0"/>
            <a:r>
              <a:rPr lang="zh-CN" altLang="en-US" sz="2000" b="1" dirty="0">
                <a:latin typeface="华文细黑" panose="02010600040101010101" pitchFamily="2" charset="-122"/>
                <a:ea typeface="微软雅黑" panose="020B0503020204020204" pitchFamily="34" charset="-122"/>
                <a:sym typeface="华文细黑" panose="02010600040101010101" pitchFamily="2" charset="-122"/>
              </a:rPr>
              <a:t>标题</a:t>
            </a:r>
          </a:p>
        </p:txBody>
      </p:sp>
      <p:pic>
        <p:nvPicPr>
          <p:cNvPr id="24" name="图片 23">
            <a:extLst>
              <a:ext uri="{FF2B5EF4-FFF2-40B4-BE49-F238E27FC236}">
                <a16:creationId xmlns:a16="http://schemas.microsoft.com/office/drawing/2014/main" xmlns="" id="{5CD0A179-111B-4E07-B56B-54A67E943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780" y="4531799"/>
            <a:ext cx="766380" cy="766380"/>
          </a:xfrm>
          <a:prstGeom prst="rect">
            <a:avLst/>
          </a:prstGeom>
        </p:spPr>
      </p:pic>
      <p:pic>
        <p:nvPicPr>
          <p:cNvPr id="25" name="图片 24">
            <a:extLst>
              <a:ext uri="{FF2B5EF4-FFF2-40B4-BE49-F238E27FC236}">
                <a16:creationId xmlns:a16="http://schemas.microsoft.com/office/drawing/2014/main" xmlns="" id="{C4045D8F-BFBC-44D4-A89E-D168B209E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1861" y="2447625"/>
            <a:ext cx="737299" cy="737299"/>
          </a:xfrm>
          <a:prstGeom prst="rect">
            <a:avLst/>
          </a:prstGeom>
        </p:spPr>
      </p:pic>
      <p:pic>
        <p:nvPicPr>
          <p:cNvPr id="26" name="图片 25">
            <a:extLst>
              <a:ext uri="{FF2B5EF4-FFF2-40B4-BE49-F238E27FC236}">
                <a16:creationId xmlns:a16="http://schemas.microsoft.com/office/drawing/2014/main" xmlns="" id="{D087938C-E90E-4365-A9DA-0F6AE4C79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1390" y="2507082"/>
            <a:ext cx="658712" cy="658712"/>
          </a:xfrm>
          <a:prstGeom prst="rect">
            <a:avLst/>
          </a:prstGeom>
        </p:spPr>
      </p:pic>
      <p:pic>
        <p:nvPicPr>
          <p:cNvPr id="27" name="图片 26">
            <a:extLst>
              <a:ext uri="{FF2B5EF4-FFF2-40B4-BE49-F238E27FC236}">
                <a16:creationId xmlns:a16="http://schemas.microsoft.com/office/drawing/2014/main" xmlns="" id="{9CBB1039-A4EE-4908-91FE-12C06D773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1623" y="4532929"/>
            <a:ext cx="755818" cy="755818"/>
          </a:xfrm>
          <a:prstGeom prst="rect">
            <a:avLst/>
          </a:prstGeom>
        </p:spPr>
      </p:pic>
      <p:pic>
        <p:nvPicPr>
          <p:cNvPr id="28" name="图片 27">
            <a:extLst>
              <a:ext uri="{FF2B5EF4-FFF2-40B4-BE49-F238E27FC236}">
                <a16:creationId xmlns:a16="http://schemas.microsoft.com/office/drawing/2014/main" xmlns="" id="{7552F9B2-FF31-4BC9-89E9-FFEB93FBB8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9983" y="3520574"/>
            <a:ext cx="706006" cy="706006"/>
          </a:xfrm>
          <a:prstGeom prst="rect">
            <a:avLst/>
          </a:prstGeom>
        </p:spPr>
      </p:pic>
      <p:pic>
        <p:nvPicPr>
          <p:cNvPr id="29" name="图片 28">
            <a:extLst>
              <a:ext uri="{FF2B5EF4-FFF2-40B4-BE49-F238E27FC236}">
                <a16:creationId xmlns:a16="http://schemas.microsoft.com/office/drawing/2014/main" xmlns="" id="{DC665B71-0013-4A9C-A407-3343A97112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9718" y="3469424"/>
            <a:ext cx="757038" cy="757038"/>
          </a:xfrm>
          <a:prstGeom prst="rect">
            <a:avLst/>
          </a:prstGeom>
        </p:spPr>
      </p:pic>
      <p:grpSp>
        <p:nvGrpSpPr>
          <p:cNvPr id="30" name="组合 29"/>
          <p:cNvGrpSpPr/>
          <p:nvPr/>
        </p:nvGrpSpPr>
        <p:grpSpPr>
          <a:xfrm>
            <a:off x="-2096321" y="417288"/>
            <a:ext cx="6677139" cy="743298"/>
            <a:chOff x="0" y="1699154"/>
            <a:chExt cx="6677139" cy="797861"/>
          </a:xfrm>
        </p:grpSpPr>
        <p:cxnSp>
          <p:nvCxnSpPr>
            <p:cNvPr id="31" name="直接连接符 30"/>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工作不足</a:t>
              </a:r>
            </a:p>
          </p:txBody>
        </p:sp>
      </p:grpSp>
    </p:spTree>
    <p:extLst>
      <p:ext uri="{BB962C8B-B14F-4D97-AF65-F5344CB8AC3E}">
        <p14:creationId xmlns:p14="http://schemas.microsoft.com/office/powerpoint/2010/main" val="2995405997"/>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ppt_x"/>
                                          </p:val>
                                        </p:tav>
                                        <p:tav tm="100000">
                                          <p:val>
                                            <p:strVal val="#ppt_x"/>
                                          </p:val>
                                        </p:tav>
                                      </p:tavLst>
                                    </p:anim>
                                    <p:anim calcmode="lin" valueType="num">
                                      <p:cBhvr additive="base">
                                        <p:cTn id="78" dur="500" fill="hold"/>
                                        <p:tgtEl>
                                          <p:spTgt spid="1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ppt_x"/>
                                          </p:val>
                                        </p:tav>
                                        <p:tav tm="100000">
                                          <p:val>
                                            <p:strVal val="#ppt_x"/>
                                          </p:val>
                                        </p:tav>
                                      </p:tavLst>
                                    </p:anim>
                                    <p:anim calcmode="lin" valueType="num">
                                      <p:cBhvr additive="base">
                                        <p:cTn id="98" dur="500" fill="hold"/>
                                        <p:tgtEl>
                                          <p:spTgt spid="1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additive="base">
                                        <p:cTn id="101" dur="500" fill="hold"/>
                                        <p:tgtEl>
                                          <p:spTgt spid="14"/>
                                        </p:tgtEl>
                                        <p:attrNameLst>
                                          <p:attrName>ppt_x</p:attrName>
                                        </p:attrNameLst>
                                      </p:cBhvr>
                                      <p:tavLst>
                                        <p:tav tm="0">
                                          <p:val>
                                            <p:strVal val="#ppt_x"/>
                                          </p:val>
                                        </p:tav>
                                        <p:tav tm="100000">
                                          <p:val>
                                            <p:strVal val="#ppt_x"/>
                                          </p:val>
                                        </p:tav>
                                      </p:tavLst>
                                    </p:anim>
                                    <p:anim calcmode="lin" valueType="num">
                                      <p:cBhvr additive="base">
                                        <p:cTn id="10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additive="base">
                                        <p:cTn id="107" dur="500" fill="hold"/>
                                        <p:tgtEl>
                                          <p:spTgt spid="26"/>
                                        </p:tgtEl>
                                        <p:attrNameLst>
                                          <p:attrName>ppt_x</p:attrName>
                                        </p:attrNameLst>
                                      </p:cBhvr>
                                      <p:tavLst>
                                        <p:tav tm="0">
                                          <p:val>
                                            <p:strVal val="#ppt_x"/>
                                          </p:val>
                                        </p:tav>
                                        <p:tav tm="100000">
                                          <p:val>
                                            <p:strVal val="#ppt_x"/>
                                          </p:val>
                                        </p:tav>
                                      </p:tavLst>
                                    </p:anim>
                                    <p:anim calcmode="lin" valueType="num">
                                      <p:cBhvr additive="base">
                                        <p:cTn id="108" dur="500" fill="hold"/>
                                        <p:tgtEl>
                                          <p:spTgt spid="2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anim calcmode="lin" valueType="num">
                                      <p:cBhvr additive="base">
                                        <p:cTn id="111" dur="500" fill="hold"/>
                                        <p:tgtEl>
                                          <p:spTgt spid="11"/>
                                        </p:tgtEl>
                                        <p:attrNameLst>
                                          <p:attrName>ppt_x</p:attrName>
                                        </p:attrNameLst>
                                      </p:cBhvr>
                                      <p:tavLst>
                                        <p:tav tm="0">
                                          <p:val>
                                            <p:strVal val="#ppt_x"/>
                                          </p:val>
                                        </p:tav>
                                        <p:tav tm="100000">
                                          <p:val>
                                            <p:strVal val="#ppt_x"/>
                                          </p:val>
                                        </p:tav>
                                      </p:tavLst>
                                    </p:anim>
                                    <p:anim calcmode="lin" valueType="num">
                                      <p:cBhvr additive="base">
                                        <p:cTn id="1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2"/>
                                        </p:tgtEl>
                                        <p:attrNameLst>
                                          <p:attrName>style.visibility</p:attrName>
                                        </p:attrNameLst>
                                      </p:cBhvr>
                                      <p:to>
                                        <p:strVal val="visible"/>
                                      </p:to>
                                    </p:set>
                                    <p:anim calcmode="lin" valueType="num">
                                      <p:cBhvr additive="base">
                                        <p:cTn id="117" dur="500" fill="hold"/>
                                        <p:tgtEl>
                                          <p:spTgt spid="12"/>
                                        </p:tgtEl>
                                        <p:attrNameLst>
                                          <p:attrName>ppt_x</p:attrName>
                                        </p:attrNameLst>
                                      </p:cBhvr>
                                      <p:tavLst>
                                        <p:tav tm="0">
                                          <p:val>
                                            <p:strVal val="#ppt_x"/>
                                          </p:val>
                                        </p:tav>
                                        <p:tav tm="100000">
                                          <p:val>
                                            <p:strVal val="#ppt_x"/>
                                          </p:val>
                                        </p:tav>
                                      </p:tavLst>
                                    </p:anim>
                                    <p:anim calcmode="lin" valueType="num">
                                      <p:cBhvr additive="base">
                                        <p:cTn id="118" dur="500" fill="hold"/>
                                        <p:tgtEl>
                                          <p:spTgt spid="1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anim calcmode="lin" valueType="num">
                                      <p:cBhvr additive="base">
                                        <p:cTn id="121" dur="500" fill="hold"/>
                                        <p:tgtEl>
                                          <p:spTgt spid="13"/>
                                        </p:tgtEl>
                                        <p:attrNameLst>
                                          <p:attrName>ppt_x</p:attrName>
                                        </p:attrNameLst>
                                      </p:cBhvr>
                                      <p:tavLst>
                                        <p:tav tm="0">
                                          <p:val>
                                            <p:strVal val="#ppt_x"/>
                                          </p:val>
                                        </p:tav>
                                        <p:tav tm="100000">
                                          <p:val>
                                            <p:strVal val="#ppt_x"/>
                                          </p:val>
                                        </p:tav>
                                      </p:tavLst>
                                    </p:anim>
                                    <p:anim calcmode="lin" valueType="num">
                                      <p:cBhvr additive="base">
                                        <p:cTn id="1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639B00FD-4D98-49C1-99C6-3EC8CF612CF1}"/>
              </a:ext>
            </a:extLst>
          </p:cNvPr>
          <p:cNvGrpSpPr/>
          <p:nvPr/>
        </p:nvGrpSpPr>
        <p:grpSpPr>
          <a:xfrm>
            <a:off x="6812821" y="2680205"/>
            <a:ext cx="1152128" cy="1152128"/>
            <a:chOff x="4572000" y="1995686"/>
            <a:chExt cx="1152128" cy="1152128"/>
          </a:xfrm>
        </p:grpSpPr>
        <p:sp>
          <p:nvSpPr>
            <p:cNvPr id="6" name="椭圆 4">
              <a:extLst>
                <a:ext uri="{FF2B5EF4-FFF2-40B4-BE49-F238E27FC236}">
                  <a16:creationId xmlns:a16="http://schemas.microsoft.com/office/drawing/2014/main" xmlns="" id="{12874949-DF49-48A9-A958-CA46CFB893BE}"/>
                </a:ext>
              </a:extLst>
            </p:cNvPr>
            <p:cNvSpPr/>
            <p:nvPr/>
          </p:nvSpPr>
          <p:spPr>
            <a:xfrm>
              <a:off x="4572000"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7" name="图片 6">
              <a:extLst>
                <a:ext uri="{FF2B5EF4-FFF2-40B4-BE49-F238E27FC236}">
                  <a16:creationId xmlns:a16="http://schemas.microsoft.com/office/drawing/2014/main" xmlns="" id="{7B8E743D-2B73-4A9F-8FB9-D18BA391A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726" y="2277014"/>
              <a:ext cx="596675" cy="596675"/>
            </a:xfrm>
            <a:prstGeom prst="rect">
              <a:avLst/>
            </a:prstGeom>
          </p:spPr>
        </p:pic>
      </p:grpSp>
      <p:grpSp>
        <p:nvGrpSpPr>
          <p:cNvPr id="8" name="组合 7">
            <a:extLst>
              <a:ext uri="{FF2B5EF4-FFF2-40B4-BE49-F238E27FC236}">
                <a16:creationId xmlns:a16="http://schemas.microsoft.com/office/drawing/2014/main" xmlns="" id="{675F6296-B6F6-4797-BA20-4D81A51C01F6}"/>
              </a:ext>
            </a:extLst>
          </p:cNvPr>
          <p:cNvGrpSpPr/>
          <p:nvPr/>
        </p:nvGrpSpPr>
        <p:grpSpPr>
          <a:xfrm>
            <a:off x="9077522" y="2680205"/>
            <a:ext cx="1152128" cy="1152128"/>
            <a:chOff x="6084168" y="1995686"/>
            <a:chExt cx="1152128" cy="1152128"/>
          </a:xfrm>
          <a:solidFill>
            <a:srgbClr val="F4BA34"/>
          </a:solidFill>
        </p:grpSpPr>
        <p:sp>
          <p:nvSpPr>
            <p:cNvPr id="9" name="椭圆 4">
              <a:extLst>
                <a:ext uri="{FF2B5EF4-FFF2-40B4-BE49-F238E27FC236}">
                  <a16:creationId xmlns:a16="http://schemas.microsoft.com/office/drawing/2014/main" xmlns="" id="{1AEF02E3-9EBB-4703-B361-F3A0911280A0}"/>
                </a:ext>
              </a:extLst>
            </p:cNvPr>
            <p:cNvSpPr/>
            <p:nvPr/>
          </p:nvSpPr>
          <p:spPr>
            <a:xfrm>
              <a:off x="6084168"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0" name="图片 9">
              <a:extLst>
                <a:ext uri="{FF2B5EF4-FFF2-40B4-BE49-F238E27FC236}">
                  <a16:creationId xmlns:a16="http://schemas.microsoft.com/office/drawing/2014/main" xmlns="" id="{397CDF15-B56E-41EE-8183-31F324C14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126" y="2247064"/>
              <a:ext cx="589829" cy="589829"/>
            </a:xfrm>
            <a:prstGeom prst="rect">
              <a:avLst/>
            </a:prstGeom>
            <a:grpFill/>
          </p:spPr>
        </p:pic>
      </p:grpSp>
      <p:grpSp>
        <p:nvGrpSpPr>
          <p:cNvPr id="11" name="组合 10">
            <a:extLst>
              <a:ext uri="{FF2B5EF4-FFF2-40B4-BE49-F238E27FC236}">
                <a16:creationId xmlns:a16="http://schemas.microsoft.com/office/drawing/2014/main" xmlns="" id="{75A19D05-304E-4E2C-9D4B-A2A9F005A790}"/>
              </a:ext>
            </a:extLst>
          </p:cNvPr>
          <p:cNvGrpSpPr/>
          <p:nvPr/>
        </p:nvGrpSpPr>
        <p:grpSpPr>
          <a:xfrm>
            <a:off x="4544087" y="2680205"/>
            <a:ext cx="1152128" cy="1152128"/>
            <a:chOff x="2915816" y="1995686"/>
            <a:chExt cx="1152128" cy="1152128"/>
          </a:xfrm>
        </p:grpSpPr>
        <p:sp>
          <p:nvSpPr>
            <p:cNvPr id="12" name="椭圆 4">
              <a:extLst>
                <a:ext uri="{FF2B5EF4-FFF2-40B4-BE49-F238E27FC236}">
                  <a16:creationId xmlns:a16="http://schemas.microsoft.com/office/drawing/2014/main" xmlns="" id="{71DD869B-4B39-43F9-8A50-E359098315DF}"/>
                </a:ext>
              </a:extLst>
            </p:cNvPr>
            <p:cNvSpPr/>
            <p:nvPr/>
          </p:nvSpPr>
          <p:spPr>
            <a:xfrm>
              <a:off x="2915816"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3" name="图片 12">
              <a:extLst>
                <a:ext uri="{FF2B5EF4-FFF2-40B4-BE49-F238E27FC236}">
                  <a16:creationId xmlns:a16="http://schemas.microsoft.com/office/drawing/2014/main" xmlns="" id="{BA1E9779-987D-4899-98F8-8E2E5170E1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3139" y="2277014"/>
              <a:ext cx="529930" cy="529930"/>
            </a:xfrm>
            <a:prstGeom prst="rect">
              <a:avLst/>
            </a:prstGeom>
          </p:spPr>
        </p:pic>
      </p:grpSp>
      <p:grpSp>
        <p:nvGrpSpPr>
          <p:cNvPr id="14" name="组合 13">
            <a:extLst>
              <a:ext uri="{FF2B5EF4-FFF2-40B4-BE49-F238E27FC236}">
                <a16:creationId xmlns:a16="http://schemas.microsoft.com/office/drawing/2014/main" xmlns="" id="{6BD0D164-221A-47FD-AC3B-F44AC8630CBB}"/>
              </a:ext>
            </a:extLst>
          </p:cNvPr>
          <p:cNvGrpSpPr/>
          <p:nvPr/>
        </p:nvGrpSpPr>
        <p:grpSpPr>
          <a:xfrm>
            <a:off x="2156892" y="2698399"/>
            <a:ext cx="1152128" cy="1152128"/>
            <a:chOff x="1475656" y="1995686"/>
            <a:chExt cx="1152128" cy="1152128"/>
          </a:xfrm>
          <a:solidFill>
            <a:srgbClr val="2B3A59"/>
          </a:solidFill>
        </p:grpSpPr>
        <p:sp>
          <p:nvSpPr>
            <p:cNvPr id="15" name="椭圆 4">
              <a:extLst>
                <a:ext uri="{FF2B5EF4-FFF2-40B4-BE49-F238E27FC236}">
                  <a16:creationId xmlns:a16="http://schemas.microsoft.com/office/drawing/2014/main" xmlns="" id="{7E794D4E-79C2-4913-A708-DF7BDB11DF73}"/>
                </a:ext>
              </a:extLst>
            </p:cNvPr>
            <p:cNvSpPr/>
            <p:nvPr/>
          </p:nvSpPr>
          <p:spPr>
            <a:xfrm>
              <a:off x="1475656"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6" name="图片 15">
              <a:extLst>
                <a:ext uri="{FF2B5EF4-FFF2-40B4-BE49-F238E27FC236}">
                  <a16:creationId xmlns:a16="http://schemas.microsoft.com/office/drawing/2014/main" xmlns="" id="{9406AD80-D676-4DD6-AB7B-E2DFE7DF3C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6985" y="2277014"/>
              <a:ext cx="589470" cy="589470"/>
            </a:xfrm>
            <a:prstGeom prst="rect">
              <a:avLst/>
            </a:prstGeom>
            <a:grpFill/>
          </p:spPr>
        </p:pic>
      </p:grpSp>
      <p:sp>
        <p:nvSpPr>
          <p:cNvPr id="17" name="TextBox 17">
            <a:extLst>
              <a:ext uri="{FF2B5EF4-FFF2-40B4-BE49-F238E27FC236}">
                <a16:creationId xmlns:a16="http://schemas.microsoft.com/office/drawing/2014/main" xmlns="" id="{3B639B47-C7E9-4BAD-8536-34A616DF8C6D}"/>
              </a:ext>
            </a:extLst>
          </p:cNvPr>
          <p:cNvSpPr txBox="1"/>
          <p:nvPr/>
        </p:nvSpPr>
        <p:spPr>
          <a:xfrm>
            <a:off x="1858226" y="4417454"/>
            <a:ext cx="1719242" cy="954107"/>
          </a:xfrm>
          <a:prstGeom prst="rect">
            <a:avLst/>
          </a:prstGeom>
          <a:noFill/>
        </p:spPr>
        <p:txBody>
          <a:bodyPr wrap="square" rtlCol="0">
            <a:spAutoFit/>
          </a:bodyPr>
          <a:lstStyle/>
          <a:p>
            <a:pPr lvl="0" algn="ct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18" name="TextBox 18">
            <a:extLst>
              <a:ext uri="{FF2B5EF4-FFF2-40B4-BE49-F238E27FC236}">
                <a16:creationId xmlns:a16="http://schemas.microsoft.com/office/drawing/2014/main" xmlns="" id="{D5D92D14-9AA1-4740-82FF-F4905681FF17}"/>
              </a:ext>
            </a:extLst>
          </p:cNvPr>
          <p:cNvSpPr txBox="1"/>
          <p:nvPr/>
        </p:nvSpPr>
        <p:spPr>
          <a:xfrm>
            <a:off x="1709553" y="4112685"/>
            <a:ext cx="2067334" cy="369332"/>
          </a:xfrm>
          <a:prstGeom prst="rect">
            <a:avLst/>
          </a:prstGeom>
          <a:noFill/>
        </p:spPr>
        <p:txBody>
          <a:bodyPr wrap="square" rtlCol="0">
            <a:spAutoFit/>
          </a:bodyPr>
          <a:lstStyle/>
          <a:p>
            <a:pPr algn="ctr"/>
            <a:r>
              <a:rPr lang="zh-CN" altLang="en-US"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19" name="TextBox 19">
            <a:extLst>
              <a:ext uri="{FF2B5EF4-FFF2-40B4-BE49-F238E27FC236}">
                <a16:creationId xmlns:a16="http://schemas.microsoft.com/office/drawing/2014/main" xmlns="" id="{A0639C81-478F-4009-AD19-F8212780298F}"/>
              </a:ext>
            </a:extLst>
          </p:cNvPr>
          <p:cNvSpPr txBox="1"/>
          <p:nvPr/>
        </p:nvSpPr>
        <p:spPr>
          <a:xfrm>
            <a:off x="6541655" y="4399260"/>
            <a:ext cx="1719242" cy="954107"/>
          </a:xfrm>
          <a:prstGeom prst="rect">
            <a:avLst/>
          </a:prstGeom>
          <a:noFill/>
        </p:spPr>
        <p:txBody>
          <a:bodyPr wrap="square" rtlCol="0">
            <a:spAutoFit/>
          </a:bodyPr>
          <a:lstStyle/>
          <a:p>
            <a:pPr lvl="0" algn="ct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20" name="TextBox 20">
            <a:extLst>
              <a:ext uri="{FF2B5EF4-FFF2-40B4-BE49-F238E27FC236}">
                <a16:creationId xmlns:a16="http://schemas.microsoft.com/office/drawing/2014/main" xmlns="" id="{46C78B3B-1E85-49C4-BB3C-1617385F7CD5}"/>
              </a:ext>
            </a:extLst>
          </p:cNvPr>
          <p:cNvSpPr txBox="1"/>
          <p:nvPr/>
        </p:nvSpPr>
        <p:spPr>
          <a:xfrm>
            <a:off x="6367609" y="4048122"/>
            <a:ext cx="2067334" cy="369332"/>
          </a:xfrm>
          <a:prstGeom prst="rect">
            <a:avLst/>
          </a:prstGeom>
          <a:noFill/>
        </p:spPr>
        <p:txBody>
          <a:bodyPr wrap="square" rtlCol="0">
            <a:spAutoFit/>
          </a:bodyPr>
          <a:lstStyle/>
          <a:p>
            <a:pPr algn="ctr"/>
            <a:r>
              <a:rPr lang="zh-CN" altLang="en-US"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21" name="TextBox 21">
            <a:extLst>
              <a:ext uri="{FF2B5EF4-FFF2-40B4-BE49-F238E27FC236}">
                <a16:creationId xmlns:a16="http://schemas.microsoft.com/office/drawing/2014/main" xmlns="" id="{95E70806-4BD1-48A0-9578-48DC292E2340}"/>
              </a:ext>
            </a:extLst>
          </p:cNvPr>
          <p:cNvSpPr txBox="1"/>
          <p:nvPr/>
        </p:nvSpPr>
        <p:spPr>
          <a:xfrm>
            <a:off x="4223167" y="4399260"/>
            <a:ext cx="1719242" cy="954107"/>
          </a:xfrm>
          <a:prstGeom prst="rect">
            <a:avLst/>
          </a:prstGeom>
          <a:noFill/>
        </p:spPr>
        <p:txBody>
          <a:bodyPr wrap="square" rtlCol="0">
            <a:spAutoFit/>
          </a:bodyPr>
          <a:lstStyle/>
          <a:p>
            <a:pPr lvl="0" algn="ct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22" name="TextBox 22">
            <a:extLst>
              <a:ext uri="{FF2B5EF4-FFF2-40B4-BE49-F238E27FC236}">
                <a16:creationId xmlns:a16="http://schemas.microsoft.com/office/drawing/2014/main" xmlns="" id="{BA41DF1B-E2DD-4054-8F55-09819EC67635}"/>
              </a:ext>
            </a:extLst>
          </p:cNvPr>
          <p:cNvSpPr txBox="1"/>
          <p:nvPr/>
        </p:nvSpPr>
        <p:spPr>
          <a:xfrm>
            <a:off x="4022933" y="4094491"/>
            <a:ext cx="2067334" cy="369332"/>
          </a:xfrm>
          <a:prstGeom prst="rect">
            <a:avLst/>
          </a:prstGeom>
          <a:noFill/>
        </p:spPr>
        <p:txBody>
          <a:bodyPr wrap="square" rtlCol="0">
            <a:spAutoFit/>
          </a:bodyPr>
          <a:lstStyle/>
          <a:p>
            <a:pPr algn="ctr"/>
            <a:r>
              <a:rPr lang="zh-CN" altLang="en-US" b="1" dirty="0">
                <a:latin typeface="华文细黑" panose="02010600040101010101" pitchFamily="2" charset="-122"/>
                <a:ea typeface="微软雅黑" panose="020B0503020204020204" pitchFamily="34" charset="-122"/>
                <a:sym typeface="华文细黑" panose="02010600040101010101" pitchFamily="2" charset="-122"/>
              </a:rPr>
              <a:t>标题</a:t>
            </a:r>
          </a:p>
        </p:txBody>
      </p:sp>
      <p:sp>
        <p:nvSpPr>
          <p:cNvPr id="23" name="TextBox 23">
            <a:extLst>
              <a:ext uri="{FF2B5EF4-FFF2-40B4-BE49-F238E27FC236}">
                <a16:creationId xmlns:a16="http://schemas.microsoft.com/office/drawing/2014/main" xmlns="" id="{85CEC14C-DFAA-4C01-87DE-21D1243D9443}"/>
              </a:ext>
            </a:extLst>
          </p:cNvPr>
          <p:cNvSpPr txBox="1"/>
          <p:nvPr/>
        </p:nvSpPr>
        <p:spPr>
          <a:xfrm>
            <a:off x="8763205" y="4399260"/>
            <a:ext cx="1719242" cy="954107"/>
          </a:xfrm>
          <a:prstGeom prst="rect">
            <a:avLst/>
          </a:prstGeom>
          <a:noFill/>
        </p:spPr>
        <p:txBody>
          <a:bodyPr wrap="square" rtlCol="0">
            <a:spAutoFit/>
          </a:bodyPr>
          <a:lstStyle/>
          <a:p>
            <a:pPr lvl="0" algn="ct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a:t>
            </a:r>
          </a:p>
        </p:txBody>
      </p:sp>
      <p:sp>
        <p:nvSpPr>
          <p:cNvPr id="24" name="TextBox 24">
            <a:extLst>
              <a:ext uri="{FF2B5EF4-FFF2-40B4-BE49-F238E27FC236}">
                <a16:creationId xmlns:a16="http://schemas.microsoft.com/office/drawing/2014/main" xmlns="" id="{47F5E65F-5FBE-49B1-90EB-9631ABE8FD61}"/>
              </a:ext>
            </a:extLst>
          </p:cNvPr>
          <p:cNvSpPr txBox="1"/>
          <p:nvPr/>
        </p:nvSpPr>
        <p:spPr>
          <a:xfrm>
            <a:off x="8641727" y="4083711"/>
            <a:ext cx="2067334" cy="369332"/>
          </a:xfrm>
          <a:prstGeom prst="rect">
            <a:avLst/>
          </a:prstGeom>
          <a:noFill/>
        </p:spPr>
        <p:txBody>
          <a:bodyPr wrap="square" rtlCol="0">
            <a:spAutoFit/>
          </a:bodyPr>
          <a:lstStyle/>
          <a:p>
            <a:pPr lvl="0" algn="ctr"/>
            <a:r>
              <a:rPr lang="zh-CN" altLang="en-US" b="1" dirty="0">
                <a:latin typeface="华文细黑" panose="02010600040101010101" pitchFamily="2" charset="-122"/>
                <a:ea typeface="微软雅黑" panose="020B0503020204020204" pitchFamily="34" charset="-122"/>
                <a:sym typeface="华文细黑" panose="02010600040101010101" pitchFamily="2" charset="-122"/>
              </a:rPr>
              <a:t>标题</a:t>
            </a:r>
          </a:p>
        </p:txBody>
      </p:sp>
      <p:grpSp>
        <p:nvGrpSpPr>
          <p:cNvPr id="25" name="组合 24"/>
          <p:cNvGrpSpPr/>
          <p:nvPr/>
        </p:nvGrpSpPr>
        <p:grpSpPr>
          <a:xfrm>
            <a:off x="-2096321" y="417288"/>
            <a:ext cx="6677139" cy="743298"/>
            <a:chOff x="0" y="1699154"/>
            <a:chExt cx="6677139" cy="797861"/>
          </a:xfrm>
        </p:grpSpPr>
        <p:cxnSp>
          <p:nvCxnSpPr>
            <p:cNvPr id="26" name="直接连接符 25"/>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工作不足</a:t>
              </a:r>
            </a:p>
          </p:txBody>
        </p:sp>
      </p:grpSp>
    </p:spTree>
    <p:extLst>
      <p:ext uri="{BB962C8B-B14F-4D97-AF65-F5344CB8AC3E}">
        <p14:creationId xmlns:p14="http://schemas.microsoft.com/office/powerpoint/2010/main" val="623385479"/>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ppt_x"/>
                                          </p:val>
                                        </p:tav>
                                        <p:tav tm="100000">
                                          <p:val>
                                            <p:strVal val="#ppt_x"/>
                                          </p:val>
                                        </p:tav>
                                      </p:tavLst>
                                    </p:anim>
                                    <p:anim calcmode="lin" valueType="num">
                                      <p:cBhvr additive="base">
                                        <p:cTn id="7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BF1196DB-5EEE-4451-916C-D5173CA0F644}"/>
              </a:ext>
            </a:extLst>
          </p:cNvPr>
          <p:cNvSpPr txBox="1"/>
          <p:nvPr/>
        </p:nvSpPr>
        <p:spPr>
          <a:xfrm>
            <a:off x="3798277" y="2773102"/>
            <a:ext cx="5627077" cy="938719"/>
          </a:xfrm>
          <a:prstGeom prst="rect">
            <a:avLst/>
          </a:prstGeom>
          <a:noFill/>
          <a:ln>
            <a:noFill/>
          </a:ln>
        </p:spPr>
        <p:txBody>
          <a:bodyPr wrap="square" rtlCol="0">
            <a:spAutoFit/>
          </a:bodyPr>
          <a:lstStyle/>
          <a:p>
            <a:r>
              <a:rPr lang="zh-CN" altLang="en-US" sz="5500" dirty="0">
                <a:latin typeface="华文细黑" panose="02010600040101010101" pitchFamily="2" charset="-122"/>
                <a:ea typeface="微软雅黑" panose="020B0503020204020204" pitchFamily="34" charset="-122"/>
                <a:sym typeface="华文细黑" panose="02010600040101010101" pitchFamily="2" charset="-122"/>
              </a:rPr>
              <a:t>工作计划</a:t>
            </a:r>
          </a:p>
        </p:txBody>
      </p:sp>
      <p:cxnSp>
        <p:nvCxnSpPr>
          <p:cNvPr id="7" name="直接连接符 6"/>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华文细黑" panose="02010600040101010101" pitchFamily="2" charset="-122"/>
                <a:ea typeface="华文细黑" panose="02010600040101010101" pitchFamily="2" charset="-122"/>
              </a:rPr>
              <a:t>Part    04</a:t>
            </a:r>
            <a:endParaRPr lang="zh-CN" altLang="en-US" sz="4400" dirty="0">
              <a:latin typeface="华文细黑" panose="02010600040101010101" pitchFamily="2" charset="-122"/>
              <a:ea typeface="华文细黑" panose="02010600040101010101" pitchFamily="2" charset="-122"/>
            </a:endParaRPr>
          </a:p>
        </p:txBody>
      </p:sp>
      <p:sp>
        <p:nvSpPr>
          <p:cNvPr id="10" name="矩形 9"/>
          <p:cNvSpPr/>
          <p:nvPr/>
        </p:nvSpPr>
        <p:spPr>
          <a:xfrm>
            <a:off x="3798277" y="3711821"/>
            <a:ext cx="1787541" cy="553998"/>
          </a:xfrm>
          <a:prstGeom prst="rect">
            <a:avLst/>
          </a:prstGeom>
        </p:spPr>
        <p:txBody>
          <a:bodyPr wrap="none">
            <a:spAutoFit/>
          </a:bodyPr>
          <a:lstStyle/>
          <a:p>
            <a:r>
              <a:rPr lang="en-US" altLang="zh-CN" sz="3000" dirty="0"/>
              <a:t>Work plan</a:t>
            </a:r>
            <a:endParaRPr lang="zh-CN" altLang="en-US" sz="3000" dirty="0"/>
          </a:p>
        </p:txBody>
      </p:sp>
      <p:cxnSp>
        <p:nvCxnSpPr>
          <p:cNvPr id="11" name="直接连接符 10"/>
          <p:cNvCxnSpPr/>
          <p:nvPr/>
        </p:nvCxnSpPr>
        <p:spPr>
          <a:xfrm>
            <a:off x="3798277" y="4536484"/>
            <a:ext cx="8393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833885"/>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37"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900" decel="100000" fill="hold"/>
                                        <p:tgtEl>
                                          <p:spTgt spid="1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94889EDD-185A-4E09-8B11-81FF4375B7F1}"/>
              </a:ext>
            </a:extLst>
          </p:cNvPr>
          <p:cNvGrpSpPr/>
          <p:nvPr/>
        </p:nvGrpSpPr>
        <p:grpSpPr>
          <a:xfrm>
            <a:off x="854483" y="2371968"/>
            <a:ext cx="10483034" cy="2882981"/>
            <a:chOff x="781662" y="1840366"/>
            <a:chExt cx="10483034" cy="2882981"/>
          </a:xfrm>
        </p:grpSpPr>
        <p:grpSp>
          <p:nvGrpSpPr>
            <p:cNvPr id="7" name="组合 6">
              <a:extLst>
                <a:ext uri="{FF2B5EF4-FFF2-40B4-BE49-F238E27FC236}">
                  <a16:creationId xmlns:a16="http://schemas.microsoft.com/office/drawing/2014/main" xmlns="" id="{312F54CC-7FDF-4819-A8AA-A7C63CEF87FC}"/>
                </a:ext>
              </a:extLst>
            </p:cNvPr>
            <p:cNvGrpSpPr/>
            <p:nvPr/>
          </p:nvGrpSpPr>
          <p:grpSpPr>
            <a:xfrm rot="10800000">
              <a:off x="781662" y="1875985"/>
              <a:ext cx="2847362" cy="2847362"/>
              <a:chOff x="781662" y="1856912"/>
              <a:chExt cx="2847362" cy="2847362"/>
            </a:xfrm>
          </p:grpSpPr>
          <p:grpSp>
            <p:nvGrpSpPr>
              <p:cNvPr id="43" name="组合 42">
                <a:extLst>
                  <a:ext uri="{FF2B5EF4-FFF2-40B4-BE49-F238E27FC236}">
                    <a16:creationId xmlns:a16="http://schemas.microsoft.com/office/drawing/2014/main" xmlns="" id="{018570BF-F9DE-4119-91C7-3BDD6163CE8A}"/>
                  </a:ext>
                </a:extLst>
              </p:cNvPr>
              <p:cNvGrpSpPr/>
              <p:nvPr/>
            </p:nvGrpSpPr>
            <p:grpSpPr>
              <a:xfrm>
                <a:off x="781662" y="1856912"/>
                <a:ext cx="2847362" cy="2847362"/>
                <a:chOff x="781662" y="1856912"/>
                <a:chExt cx="2847362" cy="2847362"/>
              </a:xfrm>
            </p:grpSpPr>
            <p:sp>
              <p:nvSpPr>
                <p:cNvPr id="45" name="饼形 50">
                  <a:extLst>
                    <a:ext uri="{FF2B5EF4-FFF2-40B4-BE49-F238E27FC236}">
                      <a16:creationId xmlns:a16="http://schemas.microsoft.com/office/drawing/2014/main" xmlns="" id="{ED8F4535-D76C-4BFC-A294-B8A82461CB55}"/>
                    </a:ext>
                  </a:extLst>
                </p:cNvPr>
                <p:cNvSpPr/>
                <p:nvPr/>
              </p:nvSpPr>
              <p:spPr>
                <a:xfrm rot="5400000">
                  <a:off x="781662" y="1856912"/>
                  <a:ext cx="2847362" cy="2847362"/>
                </a:xfrm>
                <a:prstGeom prst="pie">
                  <a:avLst>
                    <a:gd name="adj1" fmla="val 5387030"/>
                    <a:gd name="adj2" fmla="val 16200000"/>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6" name="椭圆 45">
                  <a:extLst>
                    <a:ext uri="{FF2B5EF4-FFF2-40B4-BE49-F238E27FC236}">
                      <a16:creationId xmlns:a16="http://schemas.microsoft.com/office/drawing/2014/main" xmlns="" id="{5279014A-9161-4516-BE43-FA809498E701}"/>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44" name="椭圆 43">
                <a:extLst>
                  <a:ext uri="{FF2B5EF4-FFF2-40B4-BE49-F238E27FC236}">
                    <a16:creationId xmlns:a16="http://schemas.microsoft.com/office/drawing/2014/main" xmlns="" id="{0A0DF755-76AF-4649-9F0C-321EFBA00DFA}"/>
                  </a:ext>
                </a:extLst>
              </p:cNvPr>
              <p:cNvSpPr/>
              <p:nvPr/>
            </p:nvSpPr>
            <p:spPr>
              <a:xfrm rot="10800000">
                <a:off x="1089228" y="2207019"/>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8" name="组合 7">
              <a:extLst>
                <a:ext uri="{FF2B5EF4-FFF2-40B4-BE49-F238E27FC236}">
                  <a16:creationId xmlns:a16="http://schemas.microsoft.com/office/drawing/2014/main" xmlns="" id="{8B180656-1DBE-4A61-AF2B-3ECA1FBAFED6}"/>
                </a:ext>
              </a:extLst>
            </p:cNvPr>
            <p:cNvGrpSpPr/>
            <p:nvPr/>
          </p:nvGrpSpPr>
          <p:grpSpPr>
            <a:xfrm rot="10800000">
              <a:off x="5874771" y="1855500"/>
              <a:ext cx="2847362" cy="2847362"/>
              <a:chOff x="781662" y="1856912"/>
              <a:chExt cx="2847362" cy="2847362"/>
            </a:xfrm>
          </p:grpSpPr>
          <p:grpSp>
            <p:nvGrpSpPr>
              <p:cNvPr id="39" name="组合 38">
                <a:extLst>
                  <a:ext uri="{FF2B5EF4-FFF2-40B4-BE49-F238E27FC236}">
                    <a16:creationId xmlns:a16="http://schemas.microsoft.com/office/drawing/2014/main" xmlns="" id="{A247CB59-E4C5-4597-8FAE-051BAC5CF355}"/>
                  </a:ext>
                </a:extLst>
              </p:cNvPr>
              <p:cNvGrpSpPr/>
              <p:nvPr/>
            </p:nvGrpSpPr>
            <p:grpSpPr>
              <a:xfrm>
                <a:off x="781662" y="1856912"/>
                <a:ext cx="2847362" cy="2847362"/>
                <a:chOff x="781662" y="1856912"/>
                <a:chExt cx="2847362" cy="2847362"/>
              </a:xfrm>
            </p:grpSpPr>
            <p:sp>
              <p:nvSpPr>
                <p:cNvPr id="41" name="饼形 58">
                  <a:extLst>
                    <a:ext uri="{FF2B5EF4-FFF2-40B4-BE49-F238E27FC236}">
                      <a16:creationId xmlns:a16="http://schemas.microsoft.com/office/drawing/2014/main" xmlns="" id="{D7E3D16B-CC8D-46C1-B080-579F135E9596}"/>
                    </a:ext>
                  </a:extLst>
                </p:cNvPr>
                <p:cNvSpPr/>
                <p:nvPr/>
              </p:nvSpPr>
              <p:spPr>
                <a:xfrm rot="5400000">
                  <a:off x="781662" y="1856912"/>
                  <a:ext cx="2847362" cy="2847362"/>
                </a:xfrm>
                <a:prstGeom prst="pie">
                  <a:avLst>
                    <a:gd name="adj1" fmla="val 5387030"/>
                    <a:gd name="adj2" fmla="val 16200000"/>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2" name="椭圆 41">
                  <a:extLst>
                    <a:ext uri="{FF2B5EF4-FFF2-40B4-BE49-F238E27FC236}">
                      <a16:creationId xmlns:a16="http://schemas.microsoft.com/office/drawing/2014/main" xmlns="" id="{AB36FFC4-CFC4-42FE-9C6D-C3CDDA3017AE}"/>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40" name="椭圆 39">
                <a:extLst>
                  <a:ext uri="{FF2B5EF4-FFF2-40B4-BE49-F238E27FC236}">
                    <a16:creationId xmlns:a16="http://schemas.microsoft.com/office/drawing/2014/main" xmlns="" id="{A51AE333-A2F6-481F-8667-50A03EC43E35}"/>
                  </a:ext>
                </a:extLst>
              </p:cNvPr>
              <p:cNvSpPr/>
              <p:nvPr/>
            </p:nvSpPr>
            <p:spPr>
              <a:xfrm rot="10800000">
                <a:off x="1089228" y="2207019"/>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9" name="组合 8">
              <a:extLst>
                <a:ext uri="{FF2B5EF4-FFF2-40B4-BE49-F238E27FC236}">
                  <a16:creationId xmlns:a16="http://schemas.microsoft.com/office/drawing/2014/main" xmlns="" id="{8DE51772-CC21-478D-9AB3-805ABAB7AF8F}"/>
                </a:ext>
              </a:extLst>
            </p:cNvPr>
            <p:cNvGrpSpPr/>
            <p:nvPr/>
          </p:nvGrpSpPr>
          <p:grpSpPr>
            <a:xfrm>
              <a:off x="8417334" y="1875984"/>
              <a:ext cx="2847362" cy="2847362"/>
              <a:chOff x="772136" y="1856912"/>
              <a:chExt cx="2847362" cy="2847362"/>
            </a:xfrm>
          </p:grpSpPr>
          <p:grpSp>
            <p:nvGrpSpPr>
              <p:cNvPr id="35" name="组合 34">
                <a:extLst>
                  <a:ext uri="{FF2B5EF4-FFF2-40B4-BE49-F238E27FC236}">
                    <a16:creationId xmlns:a16="http://schemas.microsoft.com/office/drawing/2014/main" xmlns="" id="{94AD3774-C41B-4D36-9C92-763B05F91D04}"/>
                  </a:ext>
                </a:extLst>
              </p:cNvPr>
              <p:cNvGrpSpPr/>
              <p:nvPr/>
            </p:nvGrpSpPr>
            <p:grpSpPr>
              <a:xfrm>
                <a:off x="772136" y="1856912"/>
                <a:ext cx="2847362" cy="2847362"/>
                <a:chOff x="772136" y="1856912"/>
                <a:chExt cx="2847362" cy="2847362"/>
              </a:xfrm>
            </p:grpSpPr>
            <p:sp>
              <p:nvSpPr>
                <p:cNvPr id="37" name="饼形 69">
                  <a:extLst>
                    <a:ext uri="{FF2B5EF4-FFF2-40B4-BE49-F238E27FC236}">
                      <a16:creationId xmlns:a16="http://schemas.microsoft.com/office/drawing/2014/main" xmlns="" id="{A2161F81-5FE7-47CC-BF70-D7FCBBB2C756}"/>
                    </a:ext>
                  </a:extLst>
                </p:cNvPr>
                <p:cNvSpPr/>
                <p:nvPr/>
              </p:nvSpPr>
              <p:spPr>
                <a:xfrm rot="5400000">
                  <a:off x="772136" y="1856912"/>
                  <a:ext cx="2847362" cy="2847362"/>
                </a:xfrm>
                <a:prstGeom prst="pie">
                  <a:avLst>
                    <a:gd name="adj1" fmla="val 5387030"/>
                    <a:gd name="adj2" fmla="val 16200000"/>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8" name="椭圆 37">
                  <a:extLst>
                    <a:ext uri="{FF2B5EF4-FFF2-40B4-BE49-F238E27FC236}">
                      <a16:creationId xmlns:a16="http://schemas.microsoft.com/office/drawing/2014/main" xmlns="" id="{A5E92A6F-C66A-4103-AA76-7ACF87EC9DE1}"/>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36" name="椭圆 35">
                <a:extLst>
                  <a:ext uri="{FF2B5EF4-FFF2-40B4-BE49-F238E27FC236}">
                    <a16:creationId xmlns:a16="http://schemas.microsoft.com/office/drawing/2014/main" xmlns="" id="{2A3CE45F-EA51-4926-935F-063D49CF6A74}"/>
                  </a:ext>
                </a:extLst>
              </p:cNvPr>
              <p:cNvSpPr/>
              <p:nvPr/>
            </p:nvSpPr>
            <p:spPr>
              <a:xfrm rot="10800000">
                <a:off x="1089228" y="2207019"/>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0" name="组合 9">
              <a:extLst>
                <a:ext uri="{FF2B5EF4-FFF2-40B4-BE49-F238E27FC236}">
                  <a16:creationId xmlns:a16="http://schemas.microsoft.com/office/drawing/2014/main" xmlns="" id="{046B6DB9-691F-4400-A6EB-81C0B54E62D9}"/>
                </a:ext>
              </a:extLst>
            </p:cNvPr>
            <p:cNvGrpSpPr/>
            <p:nvPr/>
          </p:nvGrpSpPr>
          <p:grpSpPr>
            <a:xfrm>
              <a:off x="3329289" y="1851175"/>
              <a:ext cx="2847362" cy="2847362"/>
              <a:chOff x="781662" y="1856912"/>
              <a:chExt cx="2847362" cy="2847362"/>
            </a:xfrm>
          </p:grpSpPr>
          <p:grpSp>
            <p:nvGrpSpPr>
              <p:cNvPr id="31" name="组合 30">
                <a:extLst>
                  <a:ext uri="{FF2B5EF4-FFF2-40B4-BE49-F238E27FC236}">
                    <a16:creationId xmlns:a16="http://schemas.microsoft.com/office/drawing/2014/main" xmlns="" id="{2B80C83E-9997-4273-B662-14D94C234A50}"/>
                  </a:ext>
                </a:extLst>
              </p:cNvPr>
              <p:cNvGrpSpPr/>
              <p:nvPr/>
            </p:nvGrpSpPr>
            <p:grpSpPr>
              <a:xfrm>
                <a:off x="781662" y="1856912"/>
                <a:ext cx="2847362" cy="2847362"/>
                <a:chOff x="781662" y="1856912"/>
                <a:chExt cx="2847362" cy="2847362"/>
              </a:xfrm>
            </p:grpSpPr>
            <p:sp>
              <p:nvSpPr>
                <p:cNvPr id="33" name="饼形 80">
                  <a:extLst>
                    <a:ext uri="{FF2B5EF4-FFF2-40B4-BE49-F238E27FC236}">
                      <a16:creationId xmlns:a16="http://schemas.microsoft.com/office/drawing/2014/main" xmlns="" id="{79EEB3D2-8DD1-4911-88FB-EA05AFD6FCC3}"/>
                    </a:ext>
                  </a:extLst>
                </p:cNvPr>
                <p:cNvSpPr/>
                <p:nvPr/>
              </p:nvSpPr>
              <p:spPr>
                <a:xfrm rot="5400000">
                  <a:off x="781662" y="1856912"/>
                  <a:ext cx="2847362" cy="2847362"/>
                </a:xfrm>
                <a:prstGeom prst="pie">
                  <a:avLst>
                    <a:gd name="adj1" fmla="val 5387030"/>
                    <a:gd name="adj2" fmla="val 16200000"/>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4" name="椭圆 33">
                  <a:extLst>
                    <a:ext uri="{FF2B5EF4-FFF2-40B4-BE49-F238E27FC236}">
                      <a16:creationId xmlns:a16="http://schemas.microsoft.com/office/drawing/2014/main" xmlns="" id="{15C0A1A4-6885-4579-89F4-1FB8F0EB8531}"/>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32" name="椭圆 31">
                <a:extLst>
                  <a:ext uri="{FF2B5EF4-FFF2-40B4-BE49-F238E27FC236}">
                    <a16:creationId xmlns:a16="http://schemas.microsoft.com/office/drawing/2014/main" xmlns="" id="{3D7B001C-C7BF-4D14-B65E-DD083065BD66}"/>
                  </a:ext>
                </a:extLst>
              </p:cNvPr>
              <p:cNvSpPr/>
              <p:nvPr/>
            </p:nvSpPr>
            <p:spPr>
              <a:xfrm rot="10800000">
                <a:off x="1089228" y="2207019"/>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1" name="组合 10">
              <a:extLst>
                <a:ext uri="{FF2B5EF4-FFF2-40B4-BE49-F238E27FC236}">
                  <a16:creationId xmlns:a16="http://schemas.microsoft.com/office/drawing/2014/main" xmlns="" id="{BA1308BC-C397-494D-9022-6A831A24DC2F}"/>
                </a:ext>
              </a:extLst>
            </p:cNvPr>
            <p:cNvGrpSpPr/>
            <p:nvPr/>
          </p:nvGrpSpPr>
          <p:grpSpPr>
            <a:xfrm rot="10800000">
              <a:off x="3332060" y="1865561"/>
              <a:ext cx="2847362" cy="2847362"/>
              <a:chOff x="781662" y="1856912"/>
              <a:chExt cx="2847362" cy="2847362"/>
            </a:xfrm>
          </p:grpSpPr>
          <p:grpSp>
            <p:nvGrpSpPr>
              <p:cNvPr id="27" name="组合 26">
                <a:extLst>
                  <a:ext uri="{FF2B5EF4-FFF2-40B4-BE49-F238E27FC236}">
                    <a16:creationId xmlns:a16="http://schemas.microsoft.com/office/drawing/2014/main" xmlns="" id="{9B2E7F25-07D8-464D-A688-4CBBEE0885F5}"/>
                  </a:ext>
                </a:extLst>
              </p:cNvPr>
              <p:cNvGrpSpPr/>
              <p:nvPr/>
            </p:nvGrpSpPr>
            <p:grpSpPr>
              <a:xfrm>
                <a:off x="781662" y="1856912"/>
                <a:ext cx="2847362" cy="2847362"/>
                <a:chOff x="781662" y="1856912"/>
                <a:chExt cx="2847362" cy="2847362"/>
              </a:xfrm>
            </p:grpSpPr>
            <p:sp>
              <p:nvSpPr>
                <p:cNvPr id="29" name="饼形 84">
                  <a:extLst>
                    <a:ext uri="{FF2B5EF4-FFF2-40B4-BE49-F238E27FC236}">
                      <a16:creationId xmlns:a16="http://schemas.microsoft.com/office/drawing/2014/main" xmlns="" id="{EEA80B4A-7DE9-4C49-9662-699870D9E9F9}"/>
                    </a:ext>
                  </a:extLst>
                </p:cNvPr>
                <p:cNvSpPr/>
                <p:nvPr/>
              </p:nvSpPr>
              <p:spPr>
                <a:xfrm rot="5400000">
                  <a:off x="781662" y="1856912"/>
                  <a:ext cx="2847362" cy="2847362"/>
                </a:xfrm>
                <a:prstGeom prst="pie">
                  <a:avLst>
                    <a:gd name="adj1" fmla="val 5387030"/>
                    <a:gd name="adj2" fmla="val 16200000"/>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0" name="椭圆 29">
                  <a:extLst>
                    <a:ext uri="{FF2B5EF4-FFF2-40B4-BE49-F238E27FC236}">
                      <a16:creationId xmlns:a16="http://schemas.microsoft.com/office/drawing/2014/main" xmlns="" id="{78C58087-68B3-4B3B-A79E-220BCF54A09A}"/>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28" name="椭圆 27">
                <a:extLst>
                  <a:ext uri="{FF2B5EF4-FFF2-40B4-BE49-F238E27FC236}">
                    <a16:creationId xmlns:a16="http://schemas.microsoft.com/office/drawing/2014/main" xmlns="" id="{C66AB18C-8DB4-4FA8-B894-46A68633AE7E}"/>
                  </a:ext>
                </a:extLst>
              </p:cNvPr>
              <p:cNvSpPr/>
              <p:nvPr/>
            </p:nvSpPr>
            <p:spPr>
              <a:xfrm rot="10800000">
                <a:off x="1108892" y="2196072"/>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2" name="组合 11">
              <a:extLst>
                <a:ext uri="{FF2B5EF4-FFF2-40B4-BE49-F238E27FC236}">
                  <a16:creationId xmlns:a16="http://schemas.microsoft.com/office/drawing/2014/main" xmlns="" id="{6C532BD9-7A66-4F51-95F7-A6B3E783F2CF}"/>
                </a:ext>
              </a:extLst>
            </p:cNvPr>
            <p:cNvGrpSpPr/>
            <p:nvPr/>
          </p:nvGrpSpPr>
          <p:grpSpPr>
            <a:xfrm>
              <a:off x="781662" y="1856912"/>
              <a:ext cx="2847362" cy="2847362"/>
              <a:chOff x="781662" y="1856912"/>
              <a:chExt cx="2847362" cy="2847362"/>
            </a:xfrm>
          </p:grpSpPr>
          <p:grpSp>
            <p:nvGrpSpPr>
              <p:cNvPr id="23" name="组合 22">
                <a:extLst>
                  <a:ext uri="{FF2B5EF4-FFF2-40B4-BE49-F238E27FC236}">
                    <a16:creationId xmlns:a16="http://schemas.microsoft.com/office/drawing/2014/main" xmlns="" id="{E2DD5B13-EEB5-426D-B492-7FD1FEF2AE90}"/>
                  </a:ext>
                </a:extLst>
              </p:cNvPr>
              <p:cNvGrpSpPr/>
              <p:nvPr/>
            </p:nvGrpSpPr>
            <p:grpSpPr>
              <a:xfrm>
                <a:off x="781662" y="1856912"/>
                <a:ext cx="2847362" cy="2847362"/>
                <a:chOff x="781662" y="1856912"/>
                <a:chExt cx="2847362" cy="2847362"/>
              </a:xfrm>
            </p:grpSpPr>
            <p:sp>
              <p:nvSpPr>
                <p:cNvPr id="25" name="饼形 35">
                  <a:extLst>
                    <a:ext uri="{FF2B5EF4-FFF2-40B4-BE49-F238E27FC236}">
                      <a16:creationId xmlns:a16="http://schemas.microsoft.com/office/drawing/2014/main" xmlns="" id="{F0EECAEA-FBD9-4F16-BD65-FF265EF84C09}"/>
                    </a:ext>
                  </a:extLst>
                </p:cNvPr>
                <p:cNvSpPr/>
                <p:nvPr/>
              </p:nvSpPr>
              <p:spPr>
                <a:xfrm rot="5400000">
                  <a:off x="781662" y="1856912"/>
                  <a:ext cx="2847362" cy="2847362"/>
                </a:xfrm>
                <a:prstGeom prst="pie">
                  <a:avLst>
                    <a:gd name="adj1" fmla="val 5387030"/>
                    <a:gd name="adj2" fmla="val 16200000"/>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6" name="椭圆 25">
                  <a:extLst>
                    <a:ext uri="{FF2B5EF4-FFF2-40B4-BE49-F238E27FC236}">
                      <a16:creationId xmlns:a16="http://schemas.microsoft.com/office/drawing/2014/main" xmlns="" id="{205B62D2-BE22-4C68-BFF1-F0D234FE45B6}"/>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24" name="椭圆 23">
                <a:extLst>
                  <a:ext uri="{FF2B5EF4-FFF2-40B4-BE49-F238E27FC236}">
                    <a16:creationId xmlns:a16="http://schemas.microsoft.com/office/drawing/2014/main" xmlns="" id="{A21F2F83-7B0D-49F6-B05C-6718C0151A32}"/>
                  </a:ext>
                </a:extLst>
              </p:cNvPr>
              <p:cNvSpPr/>
              <p:nvPr/>
            </p:nvSpPr>
            <p:spPr>
              <a:xfrm rot="10800000">
                <a:off x="1083390" y="2195685"/>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3" name="组合 12">
              <a:extLst>
                <a:ext uri="{FF2B5EF4-FFF2-40B4-BE49-F238E27FC236}">
                  <a16:creationId xmlns:a16="http://schemas.microsoft.com/office/drawing/2014/main" xmlns="" id="{085C91AE-F422-4D41-B60B-5CAF899CC877}"/>
                </a:ext>
              </a:extLst>
            </p:cNvPr>
            <p:cNvGrpSpPr/>
            <p:nvPr/>
          </p:nvGrpSpPr>
          <p:grpSpPr>
            <a:xfrm>
              <a:off x="5865245" y="1845953"/>
              <a:ext cx="2847362" cy="2847362"/>
              <a:chOff x="781662" y="1856912"/>
              <a:chExt cx="2847362" cy="2847362"/>
            </a:xfrm>
          </p:grpSpPr>
          <p:grpSp>
            <p:nvGrpSpPr>
              <p:cNvPr id="19" name="组合 18">
                <a:extLst>
                  <a:ext uri="{FF2B5EF4-FFF2-40B4-BE49-F238E27FC236}">
                    <a16:creationId xmlns:a16="http://schemas.microsoft.com/office/drawing/2014/main" xmlns="" id="{94F632F3-B49E-48DC-85FB-E197BDE5DF2A}"/>
                  </a:ext>
                </a:extLst>
              </p:cNvPr>
              <p:cNvGrpSpPr/>
              <p:nvPr/>
            </p:nvGrpSpPr>
            <p:grpSpPr>
              <a:xfrm>
                <a:off x="781662" y="1856912"/>
                <a:ext cx="2847362" cy="2847362"/>
                <a:chOff x="781662" y="1856912"/>
                <a:chExt cx="2847362" cy="2847362"/>
              </a:xfrm>
            </p:grpSpPr>
            <p:sp>
              <p:nvSpPr>
                <p:cNvPr id="21" name="饼形 62">
                  <a:extLst>
                    <a:ext uri="{FF2B5EF4-FFF2-40B4-BE49-F238E27FC236}">
                      <a16:creationId xmlns:a16="http://schemas.microsoft.com/office/drawing/2014/main" xmlns="" id="{24732696-6DA9-40E4-BAC0-274A7DB295BF}"/>
                    </a:ext>
                  </a:extLst>
                </p:cNvPr>
                <p:cNvSpPr/>
                <p:nvPr/>
              </p:nvSpPr>
              <p:spPr>
                <a:xfrm rot="5400000">
                  <a:off x="781662" y="1856912"/>
                  <a:ext cx="2847362" cy="2847362"/>
                </a:xfrm>
                <a:prstGeom prst="pie">
                  <a:avLst>
                    <a:gd name="adj1" fmla="val 5387030"/>
                    <a:gd name="adj2" fmla="val 16200000"/>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2" name="椭圆 21">
                  <a:extLst>
                    <a:ext uri="{FF2B5EF4-FFF2-40B4-BE49-F238E27FC236}">
                      <a16:creationId xmlns:a16="http://schemas.microsoft.com/office/drawing/2014/main" xmlns="" id="{5E6CC182-0896-480E-AB45-D936DE764428}"/>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20" name="椭圆 19">
                <a:extLst>
                  <a:ext uri="{FF2B5EF4-FFF2-40B4-BE49-F238E27FC236}">
                    <a16:creationId xmlns:a16="http://schemas.microsoft.com/office/drawing/2014/main" xmlns="" id="{87FB3093-17D5-43E9-A36D-5F7063C473AB}"/>
                  </a:ext>
                </a:extLst>
              </p:cNvPr>
              <p:cNvSpPr/>
              <p:nvPr/>
            </p:nvSpPr>
            <p:spPr>
              <a:xfrm rot="10800000">
                <a:off x="1108892" y="2196072"/>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4" name="组合 13">
              <a:extLst>
                <a:ext uri="{FF2B5EF4-FFF2-40B4-BE49-F238E27FC236}">
                  <a16:creationId xmlns:a16="http://schemas.microsoft.com/office/drawing/2014/main" xmlns="" id="{80834903-9943-459A-9C21-CF1643518D06}"/>
                </a:ext>
              </a:extLst>
            </p:cNvPr>
            <p:cNvGrpSpPr/>
            <p:nvPr/>
          </p:nvGrpSpPr>
          <p:grpSpPr>
            <a:xfrm rot="10800000">
              <a:off x="8417334" y="1840366"/>
              <a:ext cx="2847362" cy="2847362"/>
              <a:chOff x="781662" y="1852611"/>
              <a:chExt cx="2847362" cy="2847362"/>
            </a:xfrm>
          </p:grpSpPr>
          <p:grpSp>
            <p:nvGrpSpPr>
              <p:cNvPr id="15" name="组合 14">
                <a:extLst>
                  <a:ext uri="{FF2B5EF4-FFF2-40B4-BE49-F238E27FC236}">
                    <a16:creationId xmlns:a16="http://schemas.microsoft.com/office/drawing/2014/main" xmlns="" id="{4099FFDD-4C7D-4232-83A3-9E689424E4AF}"/>
                  </a:ext>
                </a:extLst>
              </p:cNvPr>
              <p:cNvGrpSpPr/>
              <p:nvPr/>
            </p:nvGrpSpPr>
            <p:grpSpPr>
              <a:xfrm>
                <a:off x="781662" y="1852611"/>
                <a:ext cx="2847362" cy="2847362"/>
                <a:chOff x="781662" y="1852611"/>
                <a:chExt cx="2847362" cy="2847362"/>
              </a:xfrm>
            </p:grpSpPr>
            <p:sp>
              <p:nvSpPr>
                <p:cNvPr id="17" name="饼形 73">
                  <a:extLst>
                    <a:ext uri="{FF2B5EF4-FFF2-40B4-BE49-F238E27FC236}">
                      <a16:creationId xmlns:a16="http://schemas.microsoft.com/office/drawing/2014/main" xmlns="" id="{F06DD908-C1A9-4928-B29D-F73863481256}"/>
                    </a:ext>
                  </a:extLst>
                </p:cNvPr>
                <p:cNvSpPr/>
                <p:nvPr/>
              </p:nvSpPr>
              <p:spPr>
                <a:xfrm rot="5400000">
                  <a:off x="781662" y="1852611"/>
                  <a:ext cx="2847362" cy="2847362"/>
                </a:xfrm>
                <a:prstGeom prst="pie">
                  <a:avLst>
                    <a:gd name="adj1" fmla="val 5387030"/>
                    <a:gd name="adj2" fmla="val 16200000"/>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8" name="椭圆 17">
                  <a:extLst>
                    <a:ext uri="{FF2B5EF4-FFF2-40B4-BE49-F238E27FC236}">
                      <a16:creationId xmlns:a16="http://schemas.microsoft.com/office/drawing/2014/main" xmlns="" id="{9CA982DB-5D27-4868-87DC-FDED78793264}"/>
                    </a:ext>
                  </a:extLst>
                </p:cNvPr>
                <p:cNvSpPr/>
                <p:nvPr/>
              </p:nvSpPr>
              <p:spPr>
                <a:xfrm>
                  <a:off x="1108893" y="2175693"/>
                  <a:ext cx="2210571" cy="22105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6" name="椭圆 15">
                <a:extLst>
                  <a:ext uri="{FF2B5EF4-FFF2-40B4-BE49-F238E27FC236}">
                    <a16:creationId xmlns:a16="http://schemas.microsoft.com/office/drawing/2014/main" xmlns="" id="{A4A0284C-AE4A-4A04-A70A-009EA0855D17}"/>
                  </a:ext>
                </a:extLst>
              </p:cNvPr>
              <p:cNvSpPr/>
              <p:nvPr/>
            </p:nvSpPr>
            <p:spPr>
              <a:xfrm rot="10800000">
                <a:off x="1089839" y="2199946"/>
                <a:ext cx="2207189" cy="22071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grpSp>
      <p:sp>
        <p:nvSpPr>
          <p:cNvPr id="47" name="文本框 46">
            <a:extLst>
              <a:ext uri="{FF2B5EF4-FFF2-40B4-BE49-F238E27FC236}">
                <a16:creationId xmlns:a16="http://schemas.microsoft.com/office/drawing/2014/main" xmlns="" id="{FEFBE767-8668-46D0-BA2F-6BA2DE61AE9B}"/>
              </a:ext>
            </a:extLst>
          </p:cNvPr>
          <p:cNvSpPr txBox="1"/>
          <p:nvPr/>
        </p:nvSpPr>
        <p:spPr>
          <a:xfrm>
            <a:off x="1992651" y="3164823"/>
            <a:ext cx="639919" cy="338554"/>
          </a:xfrm>
          <a:prstGeom prst="rect">
            <a:avLst/>
          </a:prstGeom>
          <a:noFill/>
          <a:ln>
            <a:noFill/>
          </a:ln>
        </p:spPr>
        <p:txBody>
          <a:bodyPr wrap="none" rtlCol="0">
            <a:spAutoFit/>
          </a:bodyPr>
          <a:lstStyle/>
          <a:p>
            <a:r>
              <a:rPr lang="en-US" altLang="zh-CN"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rPr>
              <a:t>2015</a:t>
            </a:r>
            <a:endParaRPr lang="zh-CN" altLang="en-US"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8" name="文本框 47">
            <a:extLst>
              <a:ext uri="{FF2B5EF4-FFF2-40B4-BE49-F238E27FC236}">
                <a16:creationId xmlns:a16="http://schemas.microsoft.com/office/drawing/2014/main" xmlns="" id="{894E5C96-4003-4B34-A3FD-2541EB79F81A}"/>
              </a:ext>
            </a:extLst>
          </p:cNvPr>
          <p:cNvSpPr txBox="1"/>
          <p:nvPr/>
        </p:nvSpPr>
        <p:spPr>
          <a:xfrm>
            <a:off x="1511669" y="3399068"/>
            <a:ext cx="1441420" cy="369332"/>
          </a:xfrm>
          <a:prstGeom prst="rect">
            <a:avLst/>
          </a:prstGeom>
          <a:noFill/>
          <a:ln>
            <a:noFill/>
          </a:ln>
        </p:spPr>
        <p:txBody>
          <a:bodyPr wrap="none" rtlCol="0">
            <a:spAutoFit/>
          </a:bodyPr>
          <a:lstStyle/>
          <a:p>
            <a:r>
              <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a:t>
            </a:r>
            <a:r>
              <a:rPr lang="en-US" altLang="zh-CN"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1,340,000</a:t>
            </a:r>
            <a:endPar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endParaRPr>
          </a:p>
        </p:txBody>
      </p:sp>
      <p:sp>
        <p:nvSpPr>
          <p:cNvPr id="49" name="文本框 48">
            <a:extLst>
              <a:ext uri="{FF2B5EF4-FFF2-40B4-BE49-F238E27FC236}">
                <a16:creationId xmlns:a16="http://schemas.microsoft.com/office/drawing/2014/main" xmlns="" id="{5246737C-1696-4C1B-9D2C-192D218B54AC}"/>
              </a:ext>
            </a:extLst>
          </p:cNvPr>
          <p:cNvSpPr txBox="1"/>
          <p:nvPr/>
        </p:nvSpPr>
        <p:spPr>
          <a:xfrm>
            <a:off x="1559775" y="3958682"/>
            <a:ext cx="1519254" cy="600164"/>
          </a:xfrm>
          <a:prstGeom prst="rect">
            <a:avLst/>
          </a:prstGeom>
          <a:noFill/>
          <a:ln>
            <a:noFill/>
          </a:ln>
        </p:spPr>
        <p:txBody>
          <a:bodyPr wrap="square" rtlCol="0">
            <a:spAutoFit/>
          </a:bodyPr>
          <a:lstStyle/>
          <a:p>
            <a:r>
              <a:rPr lang="zh-CN" altLang="en-US" sz="1100"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添加文本添加文本添加文本添加文本添加文本添加文本</a:t>
            </a:r>
          </a:p>
        </p:txBody>
      </p:sp>
      <p:sp>
        <p:nvSpPr>
          <p:cNvPr id="50" name="文本框 49">
            <a:extLst>
              <a:ext uri="{FF2B5EF4-FFF2-40B4-BE49-F238E27FC236}">
                <a16:creationId xmlns:a16="http://schemas.microsoft.com/office/drawing/2014/main" xmlns="" id="{F1D9B6D9-D2C4-42CE-AE92-B94A7C77EF69}"/>
              </a:ext>
            </a:extLst>
          </p:cNvPr>
          <p:cNvSpPr txBox="1"/>
          <p:nvPr/>
        </p:nvSpPr>
        <p:spPr>
          <a:xfrm>
            <a:off x="4543049" y="3168403"/>
            <a:ext cx="639919" cy="338554"/>
          </a:xfrm>
          <a:prstGeom prst="rect">
            <a:avLst/>
          </a:prstGeom>
          <a:noFill/>
          <a:ln>
            <a:noFill/>
          </a:ln>
        </p:spPr>
        <p:txBody>
          <a:bodyPr wrap="none" rtlCol="0">
            <a:spAutoFit/>
          </a:bodyPr>
          <a:lstStyle/>
          <a:p>
            <a:r>
              <a:rPr lang="en-US" altLang="zh-CN"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rPr>
              <a:t>2016</a:t>
            </a:r>
            <a:endParaRPr lang="zh-CN" altLang="en-US"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51" name="文本框 50">
            <a:extLst>
              <a:ext uri="{FF2B5EF4-FFF2-40B4-BE49-F238E27FC236}">
                <a16:creationId xmlns:a16="http://schemas.microsoft.com/office/drawing/2014/main" xmlns="" id="{E4548262-CB62-4FAE-9F4B-A66D9EF81546}"/>
              </a:ext>
            </a:extLst>
          </p:cNvPr>
          <p:cNvSpPr txBox="1"/>
          <p:nvPr/>
        </p:nvSpPr>
        <p:spPr>
          <a:xfrm>
            <a:off x="4062067" y="3402648"/>
            <a:ext cx="1441420" cy="369332"/>
          </a:xfrm>
          <a:prstGeom prst="rect">
            <a:avLst/>
          </a:prstGeom>
          <a:noFill/>
          <a:ln>
            <a:noFill/>
          </a:ln>
        </p:spPr>
        <p:txBody>
          <a:bodyPr wrap="none" rtlCol="0">
            <a:spAutoFit/>
          </a:bodyPr>
          <a:lstStyle/>
          <a:p>
            <a:r>
              <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a:t>
            </a:r>
            <a:r>
              <a:rPr lang="en-US" altLang="zh-CN"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1,790,000</a:t>
            </a:r>
            <a:endPar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endParaRPr>
          </a:p>
        </p:txBody>
      </p:sp>
      <p:sp>
        <p:nvSpPr>
          <p:cNvPr id="52" name="文本框 51">
            <a:extLst>
              <a:ext uri="{FF2B5EF4-FFF2-40B4-BE49-F238E27FC236}">
                <a16:creationId xmlns:a16="http://schemas.microsoft.com/office/drawing/2014/main" xmlns="" id="{405F2449-6ADD-4BD3-8E31-9E7A201053EC}"/>
              </a:ext>
            </a:extLst>
          </p:cNvPr>
          <p:cNvSpPr txBox="1"/>
          <p:nvPr/>
        </p:nvSpPr>
        <p:spPr>
          <a:xfrm>
            <a:off x="4110173" y="3962262"/>
            <a:ext cx="1519254" cy="600164"/>
          </a:xfrm>
          <a:prstGeom prst="rect">
            <a:avLst/>
          </a:prstGeom>
          <a:noFill/>
          <a:ln>
            <a:noFill/>
          </a:ln>
        </p:spPr>
        <p:txBody>
          <a:bodyPr wrap="square" rtlCol="0">
            <a:spAutoFit/>
          </a:bodyPr>
          <a:lstStyle/>
          <a:p>
            <a:r>
              <a:rPr lang="zh-CN" altLang="en-US" sz="1100"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添加文本添加文本添加文本添加文本添加文本添加文本</a:t>
            </a:r>
          </a:p>
        </p:txBody>
      </p:sp>
      <p:sp>
        <p:nvSpPr>
          <p:cNvPr id="53" name="文本框 52">
            <a:extLst>
              <a:ext uri="{FF2B5EF4-FFF2-40B4-BE49-F238E27FC236}">
                <a16:creationId xmlns:a16="http://schemas.microsoft.com/office/drawing/2014/main" xmlns="" id="{0FF8B42D-0AFF-4D86-9C9E-643D89C164E2}"/>
              </a:ext>
            </a:extLst>
          </p:cNvPr>
          <p:cNvSpPr txBox="1"/>
          <p:nvPr/>
        </p:nvSpPr>
        <p:spPr>
          <a:xfrm>
            <a:off x="7066321" y="3164823"/>
            <a:ext cx="639919" cy="338554"/>
          </a:xfrm>
          <a:prstGeom prst="rect">
            <a:avLst/>
          </a:prstGeom>
          <a:noFill/>
          <a:ln>
            <a:noFill/>
          </a:ln>
        </p:spPr>
        <p:txBody>
          <a:bodyPr wrap="none" rtlCol="0">
            <a:spAutoFit/>
          </a:bodyPr>
          <a:lstStyle/>
          <a:p>
            <a:r>
              <a:rPr lang="en-US" altLang="zh-CN"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rPr>
              <a:t>2017</a:t>
            </a:r>
            <a:endParaRPr lang="zh-CN" altLang="en-US"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54" name="文本框 53">
            <a:extLst>
              <a:ext uri="{FF2B5EF4-FFF2-40B4-BE49-F238E27FC236}">
                <a16:creationId xmlns:a16="http://schemas.microsoft.com/office/drawing/2014/main" xmlns="" id="{760EE812-6469-4265-B5CF-E624C0AC1B91}"/>
              </a:ext>
            </a:extLst>
          </p:cNvPr>
          <p:cNvSpPr txBox="1"/>
          <p:nvPr/>
        </p:nvSpPr>
        <p:spPr>
          <a:xfrm>
            <a:off x="6585339" y="3399068"/>
            <a:ext cx="1441420" cy="369332"/>
          </a:xfrm>
          <a:prstGeom prst="rect">
            <a:avLst/>
          </a:prstGeom>
          <a:noFill/>
          <a:ln>
            <a:noFill/>
          </a:ln>
        </p:spPr>
        <p:txBody>
          <a:bodyPr wrap="none" rtlCol="0">
            <a:spAutoFit/>
          </a:bodyPr>
          <a:lstStyle/>
          <a:p>
            <a:r>
              <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a:t>
            </a:r>
            <a:r>
              <a:rPr lang="en-US" altLang="zh-CN"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3,330,000</a:t>
            </a:r>
            <a:endPar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endParaRPr>
          </a:p>
        </p:txBody>
      </p:sp>
      <p:sp>
        <p:nvSpPr>
          <p:cNvPr id="55" name="文本框 54">
            <a:extLst>
              <a:ext uri="{FF2B5EF4-FFF2-40B4-BE49-F238E27FC236}">
                <a16:creationId xmlns:a16="http://schemas.microsoft.com/office/drawing/2014/main" xmlns="" id="{BBBF28B1-22AD-4FE6-A0A6-662441C66B5A}"/>
              </a:ext>
            </a:extLst>
          </p:cNvPr>
          <p:cNvSpPr txBox="1"/>
          <p:nvPr/>
        </p:nvSpPr>
        <p:spPr>
          <a:xfrm>
            <a:off x="6633445" y="3958682"/>
            <a:ext cx="1519254" cy="600164"/>
          </a:xfrm>
          <a:prstGeom prst="rect">
            <a:avLst/>
          </a:prstGeom>
          <a:noFill/>
          <a:ln>
            <a:noFill/>
          </a:ln>
        </p:spPr>
        <p:txBody>
          <a:bodyPr wrap="square" rtlCol="0">
            <a:spAutoFit/>
          </a:bodyPr>
          <a:lstStyle/>
          <a:p>
            <a:r>
              <a:rPr lang="zh-CN" altLang="en-US" sz="1100"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添加文本添加文本添加文本添加文本添加文本添加文本</a:t>
            </a:r>
          </a:p>
        </p:txBody>
      </p:sp>
      <p:sp>
        <p:nvSpPr>
          <p:cNvPr id="56" name="文本框 55">
            <a:extLst>
              <a:ext uri="{FF2B5EF4-FFF2-40B4-BE49-F238E27FC236}">
                <a16:creationId xmlns:a16="http://schemas.microsoft.com/office/drawing/2014/main" xmlns="" id="{EAF1CABB-30EF-481E-90E2-C99E0068187C}"/>
              </a:ext>
            </a:extLst>
          </p:cNvPr>
          <p:cNvSpPr txBox="1"/>
          <p:nvPr/>
        </p:nvSpPr>
        <p:spPr>
          <a:xfrm>
            <a:off x="9618410" y="3169212"/>
            <a:ext cx="639919" cy="338554"/>
          </a:xfrm>
          <a:prstGeom prst="rect">
            <a:avLst/>
          </a:prstGeom>
          <a:noFill/>
          <a:ln>
            <a:noFill/>
          </a:ln>
        </p:spPr>
        <p:txBody>
          <a:bodyPr wrap="none" rtlCol="0">
            <a:spAutoFit/>
          </a:bodyPr>
          <a:lstStyle/>
          <a:p>
            <a:r>
              <a:rPr lang="en-US" altLang="zh-CN"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rPr>
              <a:t>2018</a:t>
            </a:r>
            <a:endParaRPr lang="zh-CN" altLang="en-US" sz="1600" dirty="0">
              <a:solidFill>
                <a:srgbClr val="876063"/>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57" name="文本框 56">
            <a:extLst>
              <a:ext uri="{FF2B5EF4-FFF2-40B4-BE49-F238E27FC236}">
                <a16:creationId xmlns:a16="http://schemas.microsoft.com/office/drawing/2014/main" xmlns="" id="{4F9DCE0C-2CF2-43C9-B21F-618565B9F621}"/>
              </a:ext>
            </a:extLst>
          </p:cNvPr>
          <p:cNvSpPr txBox="1"/>
          <p:nvPr/>
        </p:nvSpPr>
        <p:spPr>
          <a:xfrm>
            <a:off x="9137428" y="3403457"/>
            <a:ext cx="1441420" cy="369332"/>
          </a:xfrm>
          <a:prstGeom prst="rect">
            <a:avLst/>
          </a:prstGeom>
          <a:noFill/>
          <a:ln>
            <a:noFill/>
          </a:ln>
        </p:spPr>
        <p:txBody>
          <a:bodyPr wrap="none" rtlCol="0">
            <a:spAutoFit/>
          </a:bodyPr>
          <a:lstStyle/>
          <a:p>
            <a:r>
              <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a:t>
            </a:r>
            <a:r>
              <a:rPr lang="en-US" altLang="zh-CN"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3,730,000</a:t>
            </a:r>
            <a:endParaRPr lang="zh-CN" altLang="en-US" b="1" dirty="0">
              <a:solidFill>
                <a:srgbClr val="AD4C48"/>
              </a:solidFill>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endParaRPr>
          </a:p>
        </p:txBody>
      </p:sp>
      <p:sp>
        <p:nvSpPr>
          <p:cNvPr id="58" name="文本框 57">
            <a:extLst>
              <a:ext uri="{FF2B5EF4-FFF2-40B4-BE49-F238E27FC236}">
                <a16:creationId xmlns:a16="http://schemas.microsoft.com/office/drawing/2014/main" xmlns="" id="{D45370D0-3405-457D-8B86-6BEAC09E0AA2}"/>
              </a:ext>
            </a:extLst>
          </p:cNvPr>
          <p:cNvSpPr txBox="1"/>
          <p:nvPr/>
        </p:nvSpPr>
        <p:spPr>
          <a:xfrm>
            <a:off x="9185534" y="3963071"/>
            <a:ext cx="1519254" cy="600164"/>
          </a:xfrm>
          <a:prstGeom prst="rect">
            <a:avLst/>
          </a:prstGeom>
          <a:noFill/>
          <a:ln>
            <a:noFill/>
          </a:ln>
        </p:spPr>
        <p:txBody>
          <a:bodyPr wrap="square" rtlCol="0">
            <a:spAutoFit/>
          </a:bodyPr>
          <a:lstStyle/>
          <a:p>
            <a:r>
              <a:rPr lang="zh-CN" altLang="en-US" sz="1100"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添加文本添加文本添加文本添加文本添加文本添加文本</a:t>
            </a:r>
          </a:p>
        </p:txBody>
      </p:sp>
      <p:grpSp>
        <p:nvGrpSpPr>
          <p:cNvPr id="59" name="组合 58"/>
          <p:cNvGrpSpPr/>
          <p:nvPr/>
        </p:nvGrpSpPr>
        <p:grpSpPr>
          <a:xfrm>
            <a:off x="-2096321" y="417288"/>
            <a:ext cx="6677139" cy="743298"/>
            <a:chOff x="0" y="1699154"/>
            <a:chExt cx="6677139" cy="797861"/>
          </a:xfrm>
        </p:grpSpPr>
        <p:cxnSp>
          <p:nvCxnSpPr>
            <p:cNvPr id="60" name="直接连接符 59"/>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工作计划</a:t>
              </a:r>
            </a:p>
          </p:txBody>
        </p:sp>
      </p:grpSp>
    </p:spTree>
    <p:extLst>
      <p:ext uri="{BB962C8B-B14F-4D97-AF65-F5344CB8AC3E}">
        <p14:creationId xmlns:p14="http://schemas.microsoft.com/office/powerpoint/2010/main" val="1341299724"/>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ppt_x"/>
                                          </p:val>
                                        </p:tav>
                                        <p:tav tm="100000">
                                          <p:val>
                                            <p:strVal val="#ppt_x"/>
                                          </p:val>
                                        </p:tav>
                                      </p:tavLst>
                                    </p:anim>
                                    <p:anim calcmode="lin" valueType="num">
                                      <p:cBhvr additive="base">
                                        <p:cTn id="46" dur="500" fill="hold"/>
                                        <p:tgtEl>
                                          <p:spTgt spid="5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ppt_x"/>
                                          </p:val>
                                        </p:tav>
                                        <p:tav tm="100000">
                                          <p:val>
                                            <p:strVal val="#ppt_x"/>
                                          </p:val>
                                        </p:tav>
                                      </p:tavLst>
                                    </p:anim>
                                    <p:anim calcmode="lin" valueType="num">
                                      <p:cBhvr additive="base">
                                        <p:cTn id="5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500" fill="hold"/>
                                        <p:tgtEl>
                                          <p:spTgt spid="57"/>
                                        </p:tgtEl>
                                        <p:attrNameLst>
                                          <p:attrName>ppt_x</p:attrName>
                                        </p:attrNameLst>
                                      </p:cBhvr>
                                      <p:tavLst>
                                        <p:tav tm="0">
                                          <p:val>
                                            <p:strVal val="#ppt_x"/>
                                          </p:val>
                                        </p:tav>
                                        <p:tav tm="100000">
                                          <p:val>
                                            <p:strVal val="#ppt_x"/>
                                          </p:val>
                                        </p:tav>
                                      </p:tavLst>
                                    </p:anim>
                                    <p:anim calcmode="lin" valueType="num">
                                      <p:cBhvr additive="base">
                                        <p:cTn id="56" dur="500" fill="hold"/>
                                        <p:tgtEl>
                                          <p:spTgt spid="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additive="base">
                                        <p:cTn id="63" dur="500" fill="hold"/>
                                        <p:tgtEl>
                                          <p:spTgt spid="58"/>
                                        </p:tgtEl>
                                        <p:attrNameLst>
                                          <p:attrName>ppt_x</p:attrName>
                                        </p:attrNameLst>
                                      </p:cBhvr>
                                      <p:tavLst>
                                        <p:tav tm="0">
                                          <p:val>
                                            <p:strVal val="#ppt_x"/>
                                          </p:val>
                                        </p:tav>
                                        <p:tav tm="100000">
                                          <p:val>
                                            <p:strVal val="#ppt_x"/>
                                          </p:val>
                                        </p:tav>
                                      </p:tavLst>
                                    </p:anim>
                                    <p:anim calcmode="lin" valueType="num">
                                      <p:cBhvr additive="base">
                                        <p:cTn id="6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P spid="55" grpId="0"/>
      <p:bldP spid="56" grpId="0"/>
      <p:bldP spid="57"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E8EB56B7-FF55-489A-9986-7E67216E0B83}"/>
              </a:ext>
            </a:extLst>
          </p:cNvPr>
          <p:cNvGrpSpPr/>
          <p:nvPr/>
        </p:nvGrpSpPr>
        <p:grpSpPr>
          <a:xfrm>
            <a:off x="1063395" y="1427520"/>
            <a:ext cx="4318000" cy="4387388"/>
            <a:chOff x="5043744" y="1457325"/>
            <a:chExt cx="4318000" cy="4387388"/>
          </a:xfrm>
        </p:grpSpPr>
        <p:grpSp>
          <p:nvGrpSpPr>
            <p:cNvPr id="6" name="组合 5">
              <a:extLst>
                <a:ext uri="{FF2B5EF4-FFF2-40B4-BE49-F238E27FC236}">
                  <a16:creationId xmlns:a16="http://schemas.microsoft.com/office/drawing/2014/main" xmlns="" id="{120AF354-5131-4F14-981B-059B3E3EE511}"/>
                </a:ext>
              </a:extLst>
            </p:cNvPr>
            <p:cNvGrpSpPr/>
            <p:nvPr/>
          </p:nvGrpSpPr>
          <p:grpSpPr>
            <a:xfrm>
              <a:off x="5043744" y="1457325"/>
              <a:ext cx="4318000" cy="4387388"/>
              <a:chOff x="6784053" y="1541616"/>
              <a:chExt cx="4318000" cy="4387388"/>
            </a:xfrm>
          </p:grpSpPr>
          <p:sp>
            <p:nvSpPr>
              <p:cNvPr id="8" name="任意多边形 6">
                <a:extLst>
                  <a:ext uri="{FF2B5EF4-FFF2-40B4-BE49-F238E27FC236}">
                    <a16:creationId xmlns:a16="http://schemas.microsoft.com/office/drawing/2014/main" xmlns="" id="{D8EDB5D8-6042-436E-A600-F561B8D2FD87}"/>
                  </a:ext>
                </a:extLst>
              </p:cNvPr>
              <p:cNvSpPr/>
              <p:nvPr/>
            </p:nvSpPr>
            <p:spPr>
              <a:xfrm>
                <a:off x="6784053" y="1541616"/>
                <a:ext cx="2400300" cy="2997200"/>
              </a:xfrm>
              <a:custGeom>
                <a:avLst/>
                <a:gdLst>
                  <a:gd name="connsiteX0" fmla="*/ 2400300 w 2400300"/>
                  <a:gd name="connsiteY0" fmla="*/ 584200 h 2997200"/>
                  <a:gd name="connsiteX1" fmla="*/ 2146300 w 2400300"/>
                  <a:gd name="connsiteY1" fmla="*/ 0 h 2997200"/>
                  <a:gd name="connsiteX2" fmla="*/ 0 w 2400300"/>
                  <a:gd name="connsiteY2" fmla="*/ 2787650 h 2997200"/>
                  <a:gd name="connsiteX3" fmla="*/ 501650 w 2400300"/>
                  <a:gd name="connsiteY3" fmla="*/ 2997200 h 2997200"/>
                  <a:gd name="connsiteX4" fmla="*/ 2400300 w 2400300"/>
                  <a:gd name="connsiteY4" fmla="*/ 584200 h 299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300" h="2997200">
                    <a:moveTo>
                      <a:pt x="2400300" y="584200"/>
                    </a:moveTo>
                    <a:lnTo>
                      <a:pt x="2146300" y="0"/>
                    </a:lnTo>
                    <a:lnTo>
                      <a:pt x="0" y="2787650"/>
                    </a:lnTo>
                    <a:lnTo>
                      <a:pt x="501650" y="2997200"/>
                    </a:lnTo>
                    <a:lnTo>
                      <a:pt x="2400300" y="584200"/>
                    </a:lnTo>
                    <a:close/>
                  </a:path>
                </a:pathLst>
              </a:custGeom>
              <a:solidFill>
                <a:srgbClr val="F4BA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任意多边形 7">
                <a:extLst>
                  <a:ext uri="{FF2B5EF4-FFF2-40B4-BE49-F238E27FC236}">
                    <a16:creationId xmlns:a16="http://schemas.microsoft.com/office/drawing/2014/main" xmlns="" id="{9F9FBC70-A814-45D1-A4BC-5E4ABD24F8FE}"/>
                  </a:ext>
                </a:extLst>
              </p:cNvPr>
              <p:cNvSpPr/>
              <p:nvPr/>
            </p:nvSpPr>
            <p:spPr>
              <a:xfrm>
                <a:off x="8943053" y="1562714"/>
                <a:ext cx="2159000" cy="2025650"/>
              </a:xfrm>
              <a:custGeom>
                <a:avLst/>
                <a:gdLst>
                  <a:gd name="connsiteX0" fmla="*/ 241300 w 2159000"/>
                  <a:gd name="connsiteY0" fmla="*/ 571500 h 2025650"/>
                  <a:gd name="connsiteX1" fmla="*/ 2139950 w 2159000"/>
                  <a:gd name="connsiteY1" fmla="*/ 2025650 h 2025650"/>
                  <a:gd name="connsiteX2" fmla="*/ 2159000 w 2159000"/>
                  <a:gd name="connsiteY2" fmla="*/ 1682750 h 2025650"/>
                  <a:gd name="connsiteX3" fmla="*/ 0 w 2159000"/>
                  <a:gd name="connsiteY3" fmla="*/ 0 h 2025650"/>
                  <a:gd name="connsiteX4" fmla="*/ 241300 w 2159000"/>
                  <a:gd name="connsiteY4" fmla="*/ 571500 h 202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2025650">
                    <a:moveTo>
                      <a:pt x="241300" y="571500"/>
                    </a:moveTo>
                    <a:lnTo>
                      <a:pt x="2139950" y="2025650"/>
                    </a:lnTo>
                    <a:lnTo>
                      <a:pt x="2159000" y="1682750"/>
                    </a:lnTo>
                    <a:lnTo>
                      <a:pt x="0" y="0"/>
                    </a:lnTo>
                    <a:lnTo>
                      <a:pt x="241300" y="571500"/>
                    </a:lnTo>
                    <a:close/>
                  </a:path>
                </a:pathLst>
              </a:cu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0" name="任意多边形 8">
                <a:extLst>
                  <a:ext uri="{FF2B5EF4-FFF2-40B4-BE49-F238E27FC236}">
                    <a16:creationId xmlns:a16="http://schemas.microsoft.com/office/drawing/2014/main" xmlns="" id="{727C3109-397A-4E9F-B8DA-F9AC4E333613}"/>
                  </a:ext>
                </a:extLst>
              </p:cNvPr>
              <p:cNvSpPr/>
              <p:nvPr/>
            </p:nvSpPr>
            <p:spPr>
              <a:xfrm>
                <a:off x="7279353" y="2138977"/>
                <a:ext cx="3803650" cy="2413000"/>
              </a:xfrm>
              <a:custGeom>
                <a:avLst/>
                <a:gdLst>
                  <a:gd name="connsiteX0" fmla="*/ 0 w 3803650"/>
                  <a:gd name="connsiteY0" fmla="*/ 2413000 h 2413000"/>
                  <a:gd name="connsiteX1" fmla="*/ 736600 w 3803650"/>
                  <a:gd name="connsiteY1" fmla="*/ 2228850 h 2413000"/>
                  <a:gd name="connsiteX2" fmla="*/ 2120900 w 3803650"/>
                  <a:gd name="connsiteY2" fmla="*/ 450850 h 2413000"/>
                  <a:gd name="connsiteX3" fmla="*/ 3505200 w 3803650"/>
                  <a:gd name="connsiteY3" fmla="*/ 1517650 h 2413000"/>
                  <a:gd name="connsiteX4" fmla="*/ 3803650 w 3803650"/>
                  <a:gd name="connsiteY4" fmla="*/ 1454150 h 2413000"/>
                  <a:gd name="connsiteX5" fmla="*/ 1905000 w 3803650"/>
                  <a:gd name="connsiteY5" fmla="*/ 0 h 2413000"/>
                  <a:gd name="connsiteX6" fmla="*/ 0 w 3803650"/>
                  <a:gd name="connsiteY6" fmla="*/ 2413000 h 241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3650" h="2413000">
                    <a:moveTo>
                      <a:pt x="0" y="2413000"/>
                    </a:moveTo>
                    <a:lnTo>
                      <a:pt x="736600" y="2228850"/>
                    </a:lnTo>
                    <a:lnTo>
                      <a:pt x="2120900" y="450850"/>
                    </a:lnTo>
                    <a:lnTo>
                      <a:pt x="3505200" y="1517650"/>
                    </a:lnTo>
                    <a:lnTo>
                      <a:pt x="3803650" y="1454150"/>
                    </a:lnTo>
                    <a:lnTo>
                      <a:pt x="1905000" y="0"/>
                    </a:lnTo>
                    <a:lnTo>
                      <a:pt x="0" y="2413000"/>
                    </a:lnTo>
                    <a:close/>
                  </a:path>
                </a:pathLst>
              </a:custGeom>
              <a:solidFill>
                <a:srgbClr val="3C413D"/>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任意多边形 10">
                <a:extLst>
                  <a:ext uri="{FF2B5EF4-FFF2-40B4-BE49-F238E27FC236}">
                    <a16:creationId xmlns:a16="http://schemas.microsoft.com/office/drawing/2014/main" xmlns="" id="{3FA50CFE-D8CB-4A59-91F6-25704DDA3D1A}"/>
                  </a:ext>
                </a:extLst>
              </p:cNvPr>
              <p:cNvSpPr/>
              <p:nvPr/>
            </p:nvSpPr>
            <p:spPr>
              <a:xfrm>
                <a:off x="9397077" y="2576666"/>
                <a:ext cx="1644650" cy="1587500"/>
              </a:xfrm>
              <a:custGeom>
                <a:avLst/>
                <a:gdLst>
                  <a:gd name="connsiteX0" fmla="*/ 209550 w 1644650"/>
                  <a:gd name="connsiteY0" fmla="*/ 488950 h 1587500"/>
                  <a:gd name="connsiteX1" fmla="*/ 1625600 w 1644650"/>
                  <a:gd name="connsiteY1" fmla="*/ 1587500 h 1587500"/>
                  <a:gd name="connsiteX2" fmla="*/ 1644650 w 1644650"/>
                  <a:gd name="connsiteY2" fmla="*/ 1282700 h 1587500"/>
                  <a:gd name="connsiteX3" fmla="*/ 0 w 1644650"/>
                  <a:gd name="connsiteY3" fmla="*/ 0 h 1587500"/>
                  <a:gd name="connsiteX4" fmla="*/ 209550 w 1644650"/>
                  <a:gd name="connsiteY4" fmla="*/ 488950 h 158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650" h="1587500">
                    <a:moveTo>
                      <a:pt x="209550" y="488950"/>
                    </a:moveTo>
                    <a:lnTo>
                      <a:pt x="1625600" y="1587500"/>
                    </a:lnTo>
                    <a:lnTo>
                      <a:pt x="1644650" y="1282700"/>
                    </a:lnTo>
                    <a:lnTo>
                      <a:pt x="0" y="0"/>
                    </a:lnTo>
                    <a:lnTo>
                      <a:pt x="209550" y="488950"/>
                    </a:lnTo>
                    <a:close/>
                  </a:path>
                </a:pathLst>
              </a:cu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任意多边形 11">
                <a:extLst>
                  <a:ext uri="{FF2B5EF4-FFF2-40B4-BE49-F238E27FC236}">
                    <a16:creationId xmlns:a16="http://schemas.microsoft.com/office/drawing/2014/main" xmlns="" id="{AE33F28C-09F0-453F-AB2B-74F565377D82}"/>
                  </a:ext>
                </a:extLst>
              </p:cNvPr>
              <p:cNvSpPr/>
              <p:nvPr/>
            </p:nvSpPr>
            <p:spPr>
              <a:xfrm>
                <a:off x="8201690" y="3070379"/>
                <a:ext cx="2819400" cy="1828800"/>
              </a:xfrm>
              <a:custGeom>
                <a:avLst/>
                <a:gdLst>
                  <a:gd name="connsiteX0" fmla="*/ 2819400 w 2819400"/>
                  <a:gd name="connsiteY0" fmla="*/ 1104900 h 1828800"/>
                  <a:gd name="connsiteX1" fmla="*/ 2501900 w 2819400"/>
                  <a:gd name="connsiteY1" fmla="*/ 1168400 h 1828800"/>
                  <a:gd name="connsiteX2" fmla="*/ 1631950 w 2819400"/>
                  <a:gd name="connsiteY2" fmla="*/ 488950 h 1828800"/>
                  <a:gd name="connsiteX3" fmla="*/ 742950 w 2819400"/>
                  <a:gd name="connsiteY3" fmla="*/ 1612900 h 1828800"/>
                  <a:gd name="connsiteX4" fmla="*/ 0 w 2819400"/>
                  <a:gd name="connsiteY4" fmla="*/ 1828800 h 1828800"/>
                  <a:gd name="connsiteX5" fmla="*/ 1403350 w 2819400"/>
                  <a:gd name="connsiteY5" fmla="*/ 0 h 1828800"/>
                  <a:gd name="connsiteX6" fmla="*/ 2819400 w 2819400"/>
                  <a:gd name="connsiteY6" fmla="*/ 11049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9400" h="1828800">
                    <a:moveTo>
                      <a:pt x="2819400" y="1104900"/>
                    </a:moveTo>
                    <a:lnTo>
                      <a:pt x="2501900" y="1168400"/>
                    </a:lnTo>
                    <a:lnTo>
                      <a:pt x="1631950" y="488950"/>
                    </a:lnTo>
                    <a:lnTo>
                      <a:pt x="742950" y="1612900"/>
                    </a:lnTo>
                    <a:lnTo>
                      <a:pt x="0" y="1828800"/>
                    </a:lnTo>
                    <a:lnTo>
                      <a:pt x="1403350" y="0"/>
                    </a:lnTo>
                    <a:lnTo>
                      <a:pt x="2819400" y="1104900"/>
                    </a:lnTo>
                    <a:close/>
                  </a:path>
                </a:pathLst>
              </a:custGeom>
              <a:solidFill>
                <a:srgbClr val="3C413D"/>
              </a:solidFill>
              <a:ln>
                <a:solidFill>
                  <a:srgbClr val="3C41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 name="任意多边形 14">
                <a:extLst>
                  <a:ext uri="{FF2B5EF4-FFF2-40B4-BE49-F238E27FC236}">
                    <a16:creationId xmlns:a16="http://schemas.microsoft.com/office/drawing/2014/main" xmlns="" id="{08E3E517-5D1A-4E63-B684-609F56943796}"/>
                  </a:ext>
                </a:extLst>
              </p:cNvPr>
              <p:cNvSpPr/>
              <p:nvPr/>
            </p:nvSpPr>
            <p:spPr>
              <a:xfrm>
                <a:off x="9101824" y="4030817"/>
                <a:ext cx="1869594" cy="1244982"/>
              </a:xfrm>
              <a:custGeom>
                <a:avLst/>
                <a:gdLst>
                  <a:gd name="connsiteX0" fmla="*/ 938212 w 1862137"/>
                  <a:gd name="connsiteY0" fmla="*/ 0 h 1195388"/>
                  <a:gd name="connsiteX1" fmla="*/ 0 w 1862137"/>
                  <a:gd name="connsiteY1" fmla="*/ 1195388 h 1195388"/>
                  <a:gd name="connsiteX2" fmla="*/ 742950 w 1862137"/>
                  <a:gd name="connsiteY2" fmla="*/ 1019175 h 1195388"/>
                  <a:gd name="connsiteX3" fmla="*/ 1143000 w 1862137"/>
                  <a:gd name="connsiteY3" fmla="*/ 490538 h 1195388"/>
                  <a:gd name="connsiteX4" fmla="*/ 1566862 w 1862137"/>
                  <a:gd name="connsiteY4" fmla="*/ 809625 h 1195388"/>
                  <a:gd name="connsiteX5" fmla="*/ 1862137 w 1862137"/>
                  <a:gd name="connsiteY5" fmla="*/ 733425 h 1195388"/>
                  <a:gd name="connsiteX6" fmla="*/ 938212 w 1862137"/>
                  <a:gd name="connsiteY6" fmla="*/ 0 h 119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2137" h="1195388">
                    <a:moveTo>
                      <a:pt x="938212" y="0"/>
                    </a:moveTo>
                    <a:lnTo>
                      <a:pt x="0" y="1195388"/>
                    </a:lnTo>
                    <a:lnTo>
                      <a:pt x="742950" y="1019175"/>
                    </a:lnTo>
                    <a:lnTo>
                      <a:pt x="1143000" y="490538"/>
                    </a:lnTo>
                    <a:lnTo>
                      <a:pt x="1566862" y="809625"/>
                    </a:lnTo>
                    <a:lnTo>
                      <a:pt x="1862137" y="733425"/>
                    </a:lnTo>
                    <a:lnTo>
                      <a:pt x="938212" y="0"/>
                    </a:lnTo>
                    <a:close/>
                  </a:path>
                </a:pathLst>
              </a:custGeom>
              <a:solidFill>
                <a:srgbClr val="3C413D"/>
              </a:solidFill>
              <a:ln>
                <a:solidFill>
                  <a:srgbClr val="3C41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4" name="任意多边形 16">
                <a:extLst>
                  <a:ext uri="{FF2B5EF4-FFF2-40B4-BE49-F238E27FC236}">
                    <a16:creationId xmlns:a16="http://schemas.microsoft.com/office/drawing/2014/main" xmlns="" id="{F298D121-E07C-4504-992F-7FCA2FEDAD46}"/>
                  </a:ext>
                </a:extLst>
              </p:cNvPr>
              <p:cNvSpPr/>
              <p:nvPr/>
            </p:nvSpPr>
            <p:spPr>
              <a:xfrm>
                <a:off x="9533474" y="4524067"/>
                <a:ext cx="1328737" cy="1404937"/>
              </a:xfrm>
              <a:custGeom>
                <a:avLst/>
                <a:gdLst>
                  <a:gd name="connsiteX0" fmla="*/ 695325 w 1328737"/>
                  <a:gd name="connsiteY0" fmla="*/ 0 h 1404937"/>
                  <a:gd name="connsiteX1" fmla="*/ 0 w 1328737"/>
                  <a:gd name="connsiteY1" fmla="*/ 881062 h 1404937"/>
                  <a:gd name="connsiteX2" fmla="*/ 1328737 w 1328737"/>
                  <a:gd name="connsiteY2" fmla="*/ 1404937 h 1404937"/>
                  <a:gd name="connsiteX3" fmla="*/ 695325 w 1328737"/>
                  <a:gd name="connsiteY3" fmla="*/ 0 h 1404937"/>
                </a:gdLst>
                <a:ahLst/>
                <a:cxnLst>
                  <a:cxn ang="0">
                    <a:pos x="connsiteX0" y="connsiteY0"/>
                  </a:cxn>
                  <a:cxn ang="0">
                    <a:pos x="connsiteX1" y="connsiteY1"/>
                  </a:cxn>
                  <a:cxn ang="0">
                    <a:pos x="connsiteX2" y="connsiteY2"/>
                  </a:cxn>
                  <a:cxn ang="0">
                    <a:pos x="connsiteX3" y="connsiteY3"/>
                  </a:cxn>
                </a:cxnLst>
                <a:rect l="l" t="t" r="r" b="b"/>
                <a:pathLst>
                  <a:path w="1328737" h="1404937">
                    <a:moveTo>
                      <a:pt x="695325" y="0"/>
                    </a:moveTo>
                    <a:lnTo>
                      <a:pt x="0" y="881062"/>
                    </a:lnTo>
                    <a:lnTo>
                      <a:pt x="1328737" y="1404937"/>
                    </a:lnTo>
                    <a:lnTo>
                      <a:pt x="695325" y="0"/>
                    </a:lnTo>
                    <a:close/>
                  </a:path>
                </a:pathLst>
              </a:custGeom>
              <a:solidFill>
                <a:srgbClr val="2B3A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5" name="任意多边形 18">
                <a:extLst>
                  <a:ext uri="{FF2B5EF4-FFF2-40B4-BE49-F238E27FC236}">
                    <a16:creationId xmlns:a16="http://schemas.microsoft.com/office/drawing/2014/main" xmlns="" id="{F9B9B925-38C0-469A-93A6-01187EFF1F07}"/>
                  </a:ext>
                </a:extLst>
              </p:cNvPr>
              <p:cNvSpPr/>
              <p:nvPr/>
            </p:nvSpPr>
            <p:spPr>
              <a:xfrm>
                <a:off x="10233227" y="4533592"/>
                <a:ext cx="690563" cy="1395412"/>
              </a:xfrm>
              <a:custGeom>
                <a:avLst/>
                <a:gdLst>
                  <a:gd name="connsiteX0" fmla="*/ 0 w 690563"/>
                  <a:gd name="connsiteY0" fmla="*/ 0 h 1395412"/>
                  <a:gd name="connsiteX1" fmla="*/ 690563 w 690563"/>
                  <a:gd name="connsiteY1" fmla="*/ 514350 h 1395412"/>
                  <a:gd name="connsiteX2" fmla="*/ 642938 w 690563"/>
                  <a:gd name="connsiteY2" fmla="*/ 1395412 h 1395412"/>
                  <a:gd name="connsiteX3" fmla="*/ 0 w 690563"/>
                  <a:gd name="connsiteY3" fmla="*/ 0 h 1395412"/>
                </a:gdLst>
                <a:ahLst/>
                <a:cxnLst>
                  <a:cxn ang="0">
                    <a:pos x="connsiteX0" y="connsiteY0"/>
                  </a:cxn>
                  <a:cxn ang="0">
                    <a:pos x="connsiteX1" y="connsiteY1"/>
                  </a:cxn>
                  <a:cxn ang="0">
                    <a:pos x="connsiteX2" y="connsiteY2"/>
                  </a:cxn>
                  <a:cxn ang="0">
                    <a:pos x="connsiteX3" y="connsiteY3"/>
                  </a:cxn>
                </a:cxnLst>
                <a:rect l="l" t="t" r="r" b="b"/>
                <a:pathLst>
                  <a:path w="690563" h="1395412">
                    <a:moveTo>
                      <a:pt x="0" y="0"/>
                    </a:moveTo>
                    <a:lnTo>
                      <a:pt x="690563" y="514350"/>
                    </a:lnTo>
                    <a:lnTo>
                      <a:pt x="642938" y="1395412"/>
                    </a:lnTo>
                    <a:lnTo>
                      <a:pt x="0" y="0"/>
                    </a:lnTo>
                    <a:close/>
                  </a:path>
                </a:pathLst>
              </a:cu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6" name="任意多边形 12">
                <a:extLst>
                  <a:ext uri="{FF2B5EF4-FFF2-40B4-BE49-F238E27FC236}">
                    <a16:creationId xmlns:a16="http://schemas.microsoft.com/office/drawing/2014/main" xmlns="" id="{2AF48084-3CF5-4DD9-9981-31D50DD9B75E}"/>
                  </a:ext>
                </a:extLst>
              </p:cNvPr>
              <p:cNvSpPr/>
              <p:nvPr/>
            </p:nvSpPr>
            <p:spPr>
              <a:xfrm>
                <a:off x="8628725" y="3538539"/>
                <a:ext cx="1410625" cy="1737260"/>
              </a:xfrm>
              <a:custGeom>
                <a:avLst/>
                <a:gdLst>
                  <a:gd name="connsiteX0" fmla="*/ 1190625 w 1395412"/>
                  <a:gd name="connsiteY0" fmla="*/ 0 h 1676400"/>
                  <a:gd name="connsiteX1" fmla="*/ 0 w 1395412"/>
                  <a:gd name="connsiteY1" fmla="*/ 1514475 h 1676400"/>
                  <a:gd name="connsiteX2" fmla="*/ 481012 w 1395412"/>
                  <a:gd name="connsiteY2" fmla="*/ 1676400 h 1676400"/>
                  <a:gd name="connsiteX3" fmla="*/ 1395412 w 1395412"/>
                  <a:gd name="connsiteY3" fmla="*/ 481012 h 1676400"/>
                  <a:gd name="connsiteX4" fmla="*/ 1190625 w 1395412"/>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412" h="1676400">
                    <a:moveTo>
                      <a:pt x="1190625" y="0"/>
                    </a:moveTo>
                    <a:lnTo>
                      <a:pt x="0" y="1514475"/>
                    </a:lnTo>
                    <a:lnTo>
                      <a:pt x="481012" y="1676400"/>
                    </a:lnTo>
                    <a:lnTo>
                      <a:pt x="1395412" y="481012"/>
                    </a:lnTo>
                    <a:lnTo>
                      <a:pt x="1190625" y="0"/>
                    </a:lnTo>
                    <a:close/>
                  </a:path>
                </a:pathLst>
              </a:custGeom>
              <a:solidFill>
                <a:srgbClr val="F4BA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7" name="任意多边形 13">
                <a:extLst>
                  <a:ext uri="{FF2B5EF4-FFF2-40B4-BE49-F238E27FC236}">
                    <a16:creationId xmlns:a16="http://schemas.microsoft.com/office/drawing/2014/main" xmlns="" id="{5D842D98-1921-483B-B9E3-39B43AA65F72}"/>
                  </a:ext>
                </a:extLst>
              </p:cNvPr>
              <p:cNvSpPr/>
              <p:nvPr/>
            </p:nvSpPr>
            <p:spPr>
              <a:xfrm>
                <a:off x="9834099" y="3548065"/>
                <a:ext cx="1162050" cy="1243544"/>
              </a:xfrm>
              <a:custGeom>
                <a:avLst/>
                <a:gdLst>
                  <a:gd name="connsiteX0" fmla="*/ 200025 w 1162050"/>
                  <a:gd name="connsiteY0" fmla="*/ 476250 h 1209675"/>
                  <a:gd name="connsiteX1" fmla="*/ 1143000 w 1162050"/>
                  <a:gd name="connsiteY1" fmla="*/ 1209675 h 1209675"/>
                  <a:gd name="connsiteX2" fmla="*/ 1162050 w 1162050"/>
                  <a:gd name="connsiteY2" fmla="*/ 904875 h 1209675"/>
                  <a:gd name="connsiteX3" fmla="*/ 0 w 1162050"/>
                  <a:gd name="connsiteY3" fmla="*/ 0 h 1209675"/>
                  <a:gd name="connsiteX4" fmla="*/ 200025 w 1162050"/>
                  <a:gd name="connsiteY4" fmla="*/ 476250 h 120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050" h="1209675">
                    <a:moveTo>
                      <a:pt x="200025" y="476250"/>
                    </a:moveTo>
                    <a:lnTo>
                      <a:pt x="1143000" y="1209675"/>
                    </a:lnTo>
                    <a:lnTo>
                      <a:pt x="1162050" y="904875"/>
                    </a:lnTo>
                    <a:lnTo>
                      <a:pt x="0" y="0"/>
                    </a:lnTo>
                    <a:lnTo>
                      <a:pt x="200025" y="476250"/>
                    </a:lnTo>
                    <a:close/>
                  </a:path>
                </a:pathLst>
              </a:cu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8" name="任意多边形 9">
                <a:extLst>
                  <a:ext uri="{FF2B5EF4-FFF2-40B4-BE49-F238E27FC236}">
                    <a16:creationId xmlns:a16="http://schemas.microsoft.com/office/drawing/2014/main" xmlns="" id="{52C71756-34F2-41A8-B106-32D412C2293B}"/>
                  </a:ext>
                </a:extLst>
              </p:cNvPr>
              <p:cNvSpPr/>
              <p:nvPr/>
            </p:nvSpPr>
            <p:spPr>
              <a:xfrm>
                <a:off x="7746077" y="2576665"/>
                <a:ext cx="1860550" cy="2322051"/>
              </a:xfrm>
              <a:custGeom>
                <a:avLst/>
                <a:gdLst>
                  <a:gd name="connsiteX0" fmla="*/ 1644650 w 1860550"/>
                  <a:gd name="connsiteY0" fmla="*/ 0 h 2317750"/>
                  <a:gd name="connsiteX1" fmla="*/ 1860550 w 1860550"/>
                  <a:gd name="connsiteY1" fmla="*/ 495300 h 2317750"/>
                  <a:gd name="connsiteX2" fmla="*/ 450850 w 1860550"/>
                  <a:gd name="connsiteY2" fmla="*/ 2317750 h 2317750"/>
                  <a:gd name="connsiteX3" fmla="*/ 0 w 1860550"/>
                  <a:gd name="connsiteY3" fmla="*/ 2133600 h 2317750"/>
                  <a:gd name="connsiteX4" fmla="*/ 1644650 w 1860550"/>
                  <a:gd name="connsiteY4" fmla="*/ 0 h 231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50" h="2317750">
                    <a:moveTo>
                      <a:pt x="1644650" y="0"/>
                    </a:moveTo>
                    <a:lnTo>
                      <a:pt x="1860550" y="495300"/>
                    </a:lnTo>
                    <a:lnTo>
                      <a:pt x="450850" y="2317750"/>
                    </a:lnTo>
                    <a:lnTo>
                      <a:pt x="0" y="2133600"/>
                    </a:lnTo>
                    <a:lnTo>
                      <a:pt x="1644650" y="0"/>
                    </a:lnTo>
                    <a:close/>
                  </a:path>
                </a:pathLst>
              </a:custGeom>
              <a:solidFill>
                <a:srgbClr val="2B3A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7" name="文本框 6">
              <a:extLst>
                <a:ext uri="{FF2B5EF4-FFF2-40B4-BE49-F238E27FC236}">
                  <a16:creationId xmlns:a16="http://schemas.microsoft.com/office/drawing/2014/main" xmlns="" id="{E2EA7B02-F4D6-4551-8701-7EECFD176D18}"/>
                </a:ext>
              </a:extLst>
            </p:cNvPr>
            <p:cNvSpPr txBox="1"/>
            <p:nvPr/>
          </p:nvSpPr>
          <p:spPr>
            <a:xfrm rot="18417658">
              <a:off x="5887986" y="2754219"/>
              <a:ext cx="1005403" cy="338554"/>
            </a:xfrm>
            <a:prstGeom prst="rect">
              <a:avLst/>
            </a:prstGeom>
            <a:noFill/>
          </p:spPr>
          <p:txBody>
            <a:bodyPr wrap="none" rtlCol="0">
              <a:spAutoFit/>
            </a:bodyPr>
            <a:lstStyle/>
            <a:p>
              <a:r>
                <a:rPr lang="zh-CN" altLang="en-US" sz="1600" dirty="0">
                  <a:solidFill>
                    <a:schemeClr val="bg1">
                      <a:lumMod val="95000"/>
                    </a:schemeClr>
                  </a:solidFill>
                  <a:latin typeface="华文细黑" panose="02010600040101010101" pitchFamily="2" charset="-122"/>
                  <a:ea typeface="微软雅黑" panose="020B0503020204020204" pitchFamily="34" charset="-122"/>
                  <a:sym typeface="华文细黑" panose="02010600040101010101" pitchFamily="2" charset="-122"/>
                </a:rPr>
                <a:t>添加标题</a:t>
              </a:r>
            </a:p>
          </p:txBody>
        </p:sp>
      </p:grpSp>
      <p:sp>
        <p:nvSpPr>
          <p:cNvPr id="19" name="椭圆 18">
            <a:extLst>
              <a:ext uri="{FF2B5EF4-FFF2-40B4-BE49-F238E27FC236}">
                <a16:creationId xmlns:a16="http://schemas.microsoft.com/office/drawing/2014/main" xmlns="" id="{37CCA7C5-48AF-4DB1-9282-A43A6733A1D6}"/>
              </a:ext>
            </a:extLst>
          </p:cNvPr>
          <p:cNvSpPr/>
          <p:nvPr/>
        </p:nvSpPr>
        <p:spPr>
          <a:xfrm>
            <a:off x="6719401" y="2719466"/>
            <a:ext cx="858750" cy="858750"/>
          </a:xfrm>
          <a:prstGeom prst="ellipse">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0" name="椭圆 19">
            <a:extLst>
              <a:ext uri="{FF2B5EF4-FFF2-40B4-BE49-F238E27FC236}">
                <a16:creationId xmlns:a16="http://schemas.microsoft.com/office/drawing/2014/main" xmlns="" id="{A0F1DF24-F4A1-4239-B96B-D74C69A21E66}"/>
              </a:ext>
            </a:extLst>
          </p:cNvPr>
          <p:cNvSpPr/>
          <p:nvPr/>
        </p:nvSpPr>
        <p:spPr>
          <a:xfrm>
            <a:off x="6719401" y="3759841"/>
            <a:ext cx="858750" cy="858750"/>
          </a:xfrm>
          <a:prstGeom prst="ellipse">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1" name="椭圆 20">
            <a:extLst>
              <a:ext uri="{FF2B5EF4-FFF2-40B4-BE49-F238E27FC236}">
                <a16:creationId xmlns:a16="http://schemas.microsoft.com/office/drawing/2014/main" xmlns="" id="{A731DA95-9636-4EFE-82AE-BF56E621BF55}"/>
              </a:ext>
            </a:extLst>
          </p:cNvPr>
          <p:cNvSpPr/>
          <p:nvPr/>
        </p:nvSpPr>
        <p:spPr>
          <a:xfrm>
            <a:off x="6719401" y="4897166"/>
            <a:ext cx="858750" cy="858750"/>
          </a:xfrm>
          <a:prstGeom prst="ellipse">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2" name="椭圆 21">
            <a:extLst>
              <a:ext uri="{FF2B5EF4-FFF2-40B4-BE49-F238E27FC236}">
                <a16:creationId xmlns:a16="http://schemas.microsoft.com/office/drawing/2014/main" xmlns="" id="{2B74F72B-7771-4D85-9D99-CD2249D77408}"/>
              </a:ext>
            </a:extLst>
          </p:cNvPr>
          <p:cNvSpPr/>
          <p:nvPr/>
        </p:nvSpPr>
        <p:spPr>
          <a:xfrm>
            <a:off x="6719401" y="1659941"/>
            <a:ext cx="858750" cy="858750"/>
          </a:xfrm>
          <a:prstGeom prst="ellipse">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23" name="图片 22">
            <a:extLst>
              <a:ext uri="{FF2B5EF4-FFF2-40B4-BE49-F238E27FC236}">
                <a16:creationId xmlns:a16="http://schemas.microsoft.com/office/drawing/2014/main" xmlns="" id="{57082A4C-ABA1-4AAB-99C5-90BD4B015B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819066" y="1833051"/>
            <a:ext cx="619693" cy="517627"/>
          </a:xfrm>
          <a:prstGeom prst="rect">
            <a:avLst/>
          </a:prstGeom>
          <a:effectLst>
            <a:outerShdw blurRad="50800" dist="38100" dir="2700000" algn="tl" rotWithShape="0">
              <a:prstClr val="black">
                <a:alpha val="40000"/>
              </a:prstClr>
            </a:outerShdw>
          </a:effectLst>
        </p:spPr>
      </p:pic>
      <p:pic>
        <p:nvPicPr>
          <p:cNvPr id="24" name="图片 23">
            <a:extLst>
              <a:ext uri="{FF2B5EF4-FFF2-40B4-BE49-F238E27FC236}">
                <a16:creationId xmlns:a16="http://schemas.microsoft.com/office/drawing/2014/main" xmlns="" id="{6CBAA401-E840-471F-837D-C0E6DE03DE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6571" y="2768882"/>
            <a:ext cx="522188" cy="621653"/>
          </a:xfrm>
          <a:prstGeom prst="rect">
            <a:avLst/>
          </a:prstGeom>
          <a:effectLst>
            <a:outerShdw blurRad="50800" dist="38100" dir="2700000" algn="tl" rotWithShape="0">
              <a:prstClr val="black">
                <a:alpha val="40000"/>
              </a:prstClr>
            </a:outerShdw>
          </a:effectLst>
        </p:spPr>
      </p:pic>
      <p:pic>
        <p:nvPicPr>
          <p:cNvPr id="25" name="图片 24">
            <a:extLst>
              <a:ext uri="{FF2B5EF4-FFF2-40B4-BE49-F238E27FC236}">
                <a16:creationId xmlns:a16="http://schemas.microsoft.com/office/drawing/2014/main" xmlns="" id="{E22100BC-CD86-4AE1-81A5-790AC30E72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3340" y="3808989"/>
            <a:ext cx="565419" cy="673118"/>
          </a:xfrm>
          <a:prstGeom prst="rect">
            <a:avLst/>
          </a:prstGeom>
          <a:effectLst>
            <a:outerShdw blurRad="50800" dist="38100" dir="2700000" algn="tl" rotWithShape="0">
              <a:prstClr val="black">
                <a:alpha val="40000"/>
              </a:prstClr>
            </a:outerShdw>
          </a:effectLst>
        </p:spPr>
      </p:pic>
      <p:pic>
        <p:nvPicPr>
          <p:cNvPr id="26" name="图片 25">
            <a:extLst>
              <a:ext uri="{FF2B5EF4-FFF2-40B4-BE49-F238E27FC236}">
                <a16:creationId xmlns:a16="http://schemas.microsoft.com/office/drawing/2014/main" xmlns="" id="{E123F4AC-2A50-440B-8D90-257361B15A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1319" y="5079822"/>
            <a:ext cx="479681" cy="571049"/>
          </a:xfrm>
          <a:prstGeom prst="rect">
            <a:avLst/>
          </a:prstGeom>
          <a:effectLst>
            <a:outerShdw blurRad="50800" dist="38100" dir="2700000" algn="tl" rotWithShape="0">
              <a:prstClr val="black">
                <a:alpha val="40000"/>
              </a:prstClr>
            </a:outerShdw>
          </a:effectLst>
        </p:spPr>
      </p:pic>
      <p:sp>
        <p:nvSpPr>
          <p:cNvPr id="27" name="文本框 26">
            <a:extLst>
              <a:ext uri="{FF2B5EF4-FFF2-40B4-BE49-F238E27FC236}">
                <a16:creationId xmlns:a16="http://schemas.microsoft.com/office/drawing/2014/main" xmlns="" id="{015A9B2D-02BB-4E60-BAC5-454DADEC1E9C}"/>
              </a:ext>
            </a:extLst>
          </p:cNvPr>
          <p:cNvSpPr txBox="1"/>
          <p:nvPr/>
        </p:nvSpPr>
        <p:spPr>
          <a:xfrm>
            <a:off x="7677816" y="1501138"/>
            <a:ext cx="3007295" cy="889090"/>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8" name="文本框 27">
            <a:extLst>
              <a:ext uri="{FF2B5EF4-FFF2-40B4-BE49-F238E27FC236}">
                <a16:creationId xmlns:a16="http://schemas.microsoft.com/office/drawing/2014/main" xmlns="" id="{88D7464E-0175-4D6A-99A4-5EA558502A62}"/>
              </a:ext>
            </a:extLst>
          </p:cNvPr>
          <p:cNvSpPr txBox="1"/>
          <p:nvPr/>
        </p:nvSpPr>
        <p:spPr>
          <a:xfrm>
            <a:off x="7715659" y="2553076"/>
            <a:ext cx="3007295" cy="889090"/>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9" name="文本框 28">
            <a:extLst>
              <a:ext uri="{FF2B5EF4-FFF2-40B4-BE49-F238E27FC236}">
                <a16:creationId xmlns:a16="http://schemas.microsoft.com/office/drawing/2014/main" xmlns="" id="{E5EF20AD-44FD-483B-BDE5-451569BC7F2B}"/>
              </a:ext>
            </a:extLst>
          </p:cNvPr>
          <p:cNvSpPr txBox="1"/>
          <p:nvPr/>
        </p:nvSpPr>
        <p:spPr>
          <a:xfrm>
            <a:off x="7715659" y="3701003"/>
            <a:ext cx="3007295" cy="888833"/>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30" name="文本框 29">
            <a:extLst>
              <a:ext uri="{FF2B5EF4-FFF2-40B4-BE49-F238E27FC236}">
                <a16:creationId xmlns:a16="http://schemas.microsoft.com/office/drawing/2014/main" xmlns="" id="{7C789EB1-E088-4C3D-889C-1BE9B1F68218}"/>
              </a:ext>
            </a:extLst>
          </p:cNvPr>
          <p:cNvSpPr txBox="1"/>
          <p:nvPr/>
        </p:nvSpPr>
        <p:spPr>
          <a:xfrm>
            <a:off x="7715659" y="4903353"/>
            <a:ext cx="3007295" cy="888833"/>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grpSp>
        <p:nvGrpSpPr>
          <p:cNvPr id="31" name="组合 30"/>
          <p:cNvGrpSpPr/>
          <p:nvPr/>
        </p:nvGrpSpPr>
        <p:grpSpPr>
          <a:xfrm>
            <a:off x="-2096321" y="417288"/>
            <a:ext cx="6677139" cy="743298"/>
            <a:chOff x="0" y="1699154"/>
            <a:chExt cx="6677139" cy="797861"/>
          </a:xfrm>
        </p:grpSpPr>
        <p:cxnSp>
          <p:nvCxnSpPr>
            <p:cNvPr id="32" name="直接连接符 31"/>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工作计划</a:t>
              </a:r>
            </a:p>
          </p:txBody>
        </p:sp>
      </p:grpSp>
    </p:spTree>
    <p:extLst>
      <p:ext uri="{BB962C8B-B14F-4D97-AF65-F5344CB8AC3E}">
        <p14:creationId xmlns:p14="http://schemas.microsoft.com/office/powerpoint/2010/main" val="2659039254"/>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ppt_x"/>
                                          </p:val>
                                        </p:tav>
                                        <p:tav tm="100000">
                                          <p:val>
                                            <p:strVal val="#ppt_x"/>
                                          </p:val>
                                        </p:tav>
                                      </p:tavLst>
                                    </p:anim>
                                    <p:anim calcmode="lin" valueType="num">
                                      <p:cBhvr additive="base">
                                        <p:cTn id="45" dur="500" fill="hold"/>
                                        <p:tgtEl>
                                          <p:spTgt spid="2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ppt_x"/>
                                          </p:val>
                                        </p:tav>
                                        <p:tav tm="100000">
                                          <p:val>
                                            <p:strVal val="#ppt_x"/>
                                          </p:val>
                                        </p:tav>
                                      </p:tavLst>
                                    </p:anim>
                                    <p:anim calcmode="lin" valueType="num">
                                      <p:cBhvr additive="base">
                                        <p:cTn id="6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5602" y="682602"/>
            <a:ext cx="4820796" cy="784830"/>
          </a:xfrm>
          <a:prstGeom prst="rect">
            <a:avLst/>
          </a:prstGeom>
          <a:noFill/>
        </p:spPr>
        <p:txBody>
          <a:bodyPr wrap="square" rtlCol="0">
            <a:spAutoFit/>
          </a:bodyPr>
          <a:lstStyle/>
          <a:p>
            <a:pPr algn="ctr"/>
            <a:r>
              <a:rPr lang="zh-CN" altLang="en-US" sz="4500" dirty="0">
                <a:latin typeface="微软雅黑" panose="020B0503020204020204" pitchFamily="34" charset="-122"/>
                <a:ea typeface="微软雅黑" panose="020B0503020204020204" pitchFamily="34" charset="-122"/>
              </a:rPr>
              <a:t>目 录</a:t>
            </a:r>
            <a:r>
              <a:rPr lang="en-US" altLang="zh-CN" sz="4500" dirty="0">
                <a:latin typeface="微软雅黑" panose="020B0503020204020204" pitchFamily="34" charset="-122"/>
                <a:ea typeface="微软雅黑" panose="020B0503020204020204" pitchFamily="34" charset="-122"/>
              </a:rPr>
              <a:t>/</a:t>
            </a:r>
            <a:r>
              <a:rPr lang="en-US" altLang="zh-CN" sz="3000" dirty="0">
                <a:latin typeface="华文细黑" panose="02010600040101010101" pitchFamily="2" charset="-122"/>
                <a:ea typeface="微软雅黑" panose="020B0503020204020204" pitchFamily="34" charset="-122"/>
                <a:sym typeface="华文细黑" panose="02010600040101010101" pitchFamily="2" charset="-122"/>
              </a:rPr>
              <a:t>Contents</a:t>
            </a:r>
            <a:endParaRPr lang="zh-CN" altLang="en-US" sz="3000" dirty="0">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67" name="组合 66"/>
          <p:cNvGrpSpPr/>
          <p:nvPr/>
        </p:nvGrpSpPr>
        <p:grpSpPr>
          <a:xfrm>
            <a:off x="729116" y="2683239"/>
            <a:ext cx="2649071" cy="2754635"/>
            <a:chOff x="729116" y="2683239"/>
            <a:chExt cx="2649071" cy="2754635"/>
          </a:xfrm>
        </p:grpSpPr>
        <p:sp>
          <p:nvSpPr>
            <p:cNvPr id="16" name="矩形 15"/>
            <p:cNvSpPr/>
            <p:nvPr/>
          </p:nvSpPr>
          <p:spPr>
            <a:xfrm>
              <a:off x="989351" y="2683239"/>
              <a:ext cx="2128603" cy="2754635"/>
            </a:xfrm>
            <a:prstGeom prst="rect">
              <a:avLst/>
            </a:prstGeom>
            <a:noFill/>
            <a:ln w="19050">
              <a:solidFill>
                <a:srgbClr val="2B3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 33"/>
            <p:cNvGrpSpPr/>
            <p:nvPr/>
          </p:nvGrpSpPr>
          <p:grpSpPr>
            <a:xfrm>
              <a:off x="1587786" y="2973133"/>
              <a:ext cx="931732" cy="931732"/>
              <a:chOff x="5229225" y="1731590"/>
              <a:chExt cx="1733550" cy="1733550"/>
            </a:xfrm>
          </p:grpSpPr>
          <p:sp>
            <p:nvSpPr>
              <p:cNvPr id="20" name="îṣļîḑé-Oval 5"/>
              <p:cNvSpPr/>
              <p:nvPr/>
            </p:nvSpPr>
            <p:spPr>
              <a:xfrm>
                <a:off x="5229225" y="1731590"/>
                <a:ext cx="1733550" cy="1733550"/>
              </a:xfrm>
              <a:prstGeom prst="ellipse">
                <a:avLst/>
              </a:prstGeom>
              <a:solidFill>
                <a:srgbClr val="2B3A5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8"/>
              <p:cNvGrpSpPr/>
              <p:nvPr/>
            </p:nvGrpSpPr>
            <p:grpSpPr>
              <a:xfrm>
                <a:off x="5684838" y="2237209"/>
                <a:ext cx="822325" cy="722313"/>
                <a:chOff x="7545388" y="1652587"/>
                <a:chExt cx="822325" cy="722313"/>
              </a:xfrm>
              <a:solidFill>
                <a:schemeClr val="bg1"/>
              </a:solidFill>
            </p:grpSpPr>
            <p:sp>
              <p:nvSpPr>
                <p:cNvPr id="22" name="Freeform 58"/>
                <p:cNvSpPr/>
                <p:nvPr/>
              </p:nvSpPr>
              <p:spPr bwMode="auto">
                <a:xfrm>
                  <a:off x="7773988" y="2282825"/>
                  <a:ext cx="365125" cy="92075"/>
                </a:xfrm>
                <a:custGeom>
                  <a:avLst/>
                  <a:gdLst>
                    <a:gd name="T0" fmla="*/ 106 w 120"/>
                    <a:gd name="T1" fmla="*/ 11 h 30"/>
                    <a:gd name="T2" fmla="*/ 97 w 120"/>
                    <a:gd name="T3" fmla="*/ 11 h 30"/>
                    <a:gd name="T4" fmla="*/ 97 w 120"/>
                    <a:gd name="T5" fmla="*/ 0 h 30"/>
                    <a:gd name="T6" fmla="*/ 23 w 120"/>
                    <a:gd name="T7" fmla="*/ 0 h 30"/>
                    <a:gd name="T8" fmla="*/ 23 w 120"/>
                    <a:gd name="T9" fmla="*/ 11 h 30"/>
                    <a:gd name="T10" fmla="*/ 14 w 120"/>
                    <a:gd name="T11" fmla="*/ 11 h 30"/>
                    <a:gd name="T12" fmla="*/ 0 w 120"/>
                    <a:gd name="T13" fmla="*/ 30 h 30"/>
                    <a:gd name="T14" fmla="*/ 120 w 120"/>
                    <a:gd name="T15" fmla="*/ 30 h 30"/>
                    <a:gd name="T16" fmla="*/ 106 w 120"/>
                    <a:gd name="T1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0">
                      <a:moveTo>
                        <a:pt x="106" y="11"/>
                      </a:moveTo>
                      <a:cubicBezTo>
                        <a:pt x="97" y="11"/>
                        <a:pt x="97" y="11"/>
                        <a:pt x="97" y="11"/>
                      </a:cubicBezTo>
                      <a:cubicBezTo>
                        <a:pt x="97" y="0"/>
                        <a:pt x="97" y="0"/>
                        <a:pt x="97" y="0"/>
                      </a:cubicBezTo>
                      <a:cubicBezTo>
                        <a:pt x="23" y="0"/>
                        <a:pt x="23" y="0"/>
                        <a:pt x="23" y="0"/>
                      </a:cubicBezTo>
                      <a:cubicBezTo>
                        <a:pt x="23" y="11"/>
                        <a:pt x="23" y="11"/>
                        <a:pt x="23" y="11"/>
                      </a:cubicBezTo>
                      <a:cubicBezTo>
                        <a:pt x="14" y="11"/>
                        <a:pt x="14" y="11"/>
                        <a:pt x="14" y="11"/>
                      </a:cubicBezTo>
                      <a:cubicBezTo>
                        <a:pt x="6" y="11"/>
                        <a:pt x="0" y="20"/>
                        <a:pt x="0" y="30"/>
                      </a:cubicBezTo>
                      <a:cubicBezTo>
                        <a:pt x="120" y="30"/>
                        <a:pt x="120" y="30"/>
                        <a:pt x="120" y="30"/>
                      </a:cubicBezTo>
                      <a:cubicBezTo>
                        <a:pt x="120" y="20"/>
                        <a:pt x="114" y="11"/>
                        <a:pt x="10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59"/>
                <p:cNvSpPr>
                  <a:spLocks noEditPoints="1"/>
                </p:cNvSpPr>
                <p:nvPr/>
              </p:nvSpPr>
              <p:spPr bwMode="auto">
                <a:xfrm>
                  <a:off x="7545388" y="1652587"/>
                  <a:ext cx="822325" cy="612775"/>
                </a:xfrm>
                <a:custGeom>
                  <a:avLst/>
                  <a:gdLst>
                    <a:gd name="T0" fmla="*/ 251 w 270"/>
                    <a:gd name="T1" fmla="*/ 0 h 201"/>
                    <a:gd name="T2" fmla="*/ 19 w 270"/>
                    <a:gd name="T3" fmla="*/ 0 h 201"/>
                    <a:gd name="T4" fmla="*/ 0 w 270"/>
                    <a:gd name="T5" fmla="*/ 19 h 201"/>
                    <a:gd name="T6" fmla="*/ 0 w 270"/>
                    <a:gd name="T7" fmla="*/ 183 h 201"/>
                    <a:gd name="T8" fmla="*/ 19 w 270"/>
                    <a:gd name="T9" fmla="*/ 201 h 201"/>
                    <a:gd name="T10" fmla="*/ 251 w 270"/>
                    <a:gd name="T11" fmla="*/ 201 h 201"/>
                    <a:gd name="T12" fmla="*/ 270 w 270"/>
                    <a:gd name="T13" fmla="*/ 183 h 201"/>
                    <a:gd name="T14" fmla="*/ 270 w 270"/>
                    <a:gd name="T15" fmla="*/ 19 h 201"/>
                    <a:gd name="T16" fmla="*/ 251 w 270"/>
                    <a:gd name="T17" fmla="*/ 0 h 201"/>
                    <a:gd name="T18" fmla="*/ 135 w 270"/>
                    <a:gd name="T19" fmla="*/ 183 h 201"/>
                    <a:gd name="T20" fmla="*/ 128 w 270"/>
                    <a:gd name="T21" fmla="*/ 176 h 201"/>
                    <a:gd name="T22" fmla="*/ 135 w 270"/>
                    <a:gd name="T23" fmla="*/ 169 h 201"/>
                    <a:gd name="T24" fmla="*/ 142 w 270"/>
                    <a:gd name="T25" fmla="*/ 176 h 201"/>
                    <a:gd name="T26" fmla="*/ 135 w 270"/>
                    <a:gd name="T27" fmla="*/ 183 h 201"/>
                    <a:gd name="T28" fmla="*/ 254 w 270"/>
                    <a:gd name="T29" fmla="*/ 146 h 201"/>
                    <a:gd name="T30" fmla="*/ 252 w 270"/>
                    <a:gd name="T31" fmla="*/ 148 h 201"/>
                    <a:gd name="T32" fmla="*/ 18 w 270"/>
                    <a:gd name="T33" fmla="*/ 148 h 201"/>
                    <a:gd name="T34" fmla="*/ 16 w 270"/>
                    <a:gd name="T35" fmla="*/ 146 h 201"/>
                    <a:gd name="T36" fmla="*/ 16 w 270"/>
                    <a:gd name="T37" fmla="*/ 20 h 201"/>
                    <a:gd name="T38" fmla="*/ 18 w 270"/>
                    <a:gd name="T39" fmla="*/ 18 h 201"/>
                    <a:gd name="T40" fmla="*/ 252 w 270"/>
                    <a:gd name="T41" fmla="*/ 18 h 201"/>
                    <a:gd name="T42" fmla="*/ 254 w 270"/>
                    <a:gd name="T43" fmla="*/ 20 h 201"/>
                    <a:gd name="T44" fmla="*/ 254 w 270"/>
                    <a:gd name="T45" fmla="*/ 1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0" h="201">
                      <a:moveTo>
                        <a:pt x="251" y="0"/>
                      </a:moveTo>
                      <a:cubicBezTo>
                        <a:pt x="19" y="0"/>
                        <a:pt x="19" y="0"/>
                        <a:pt x="19" y="0"/>
                      </a:cubicBezTo>
                      <a:cubicBezTo>
                        <a:pt x="9" y="0"/>
                        <a:pt x="0" y="9"/>
                        <a:pt x="0" y="19"/>
                      </a:cubicBezTo>
                      <a:cubicBezTo>
                        <a:pt x="0" y="183"/>
                        <a:pt x="0" y="183"/>
                        <a:pt x="0" y="183"/>
                      </a:cubicBezTo>
                      <a:cubicBezTo>
                        <a:pt x="0" y="193"/>
                        <a:pt x="9" y="201"/>
                        <a:pt x="19" y="201"/>
                      </a:cubicBezTo>
                      <a:cubicBezTo>
                        <a:pt x="251" y="201"/>
                        <a:pt x="251" y="201"/>
                        <a:pt x="251" y="201"/>
                      </a:cubicBezTo>
                      <a:cubicBezTo>
                        <a:pt x="261" y="201"/>
                        <a:pt x="270" y="193"/>
                        <a:pt x="270" y="183"/>
                      </a:cubicBezTo>
                      <a:cubicBezTo>
                        <a:pt x="270" y="19"/>
                        <a:pt x="270" y="19"/>
                        <a:pt x="270" y="19"/>
                      </a:cubicBezTo>
                      <a:cubicBezTo>
                        <a:pt x="270" y="9"/>
                        <a:pt x="261" y="0"/>
                        <a:pt x="251" y="0"/>
                      </a:cubicBezTo>
                      <a:close/>
                      <a:moveTo>
                        <a:pt x="135" y="183"/>
                      </a:moveTo>
                      <a:cubicBezTo>
                        <a:pt x="131" y="183"/>
                        <a:pt x="128" y="180"/>
                        <a:pt x="128" y="176"/>
                      </a:cubicBezTo>
                      <a:cubicBezTo>
                        <a:pt x="128" y="172"/>
                        <a:pt x="131" y="169"/>
                        <a:pt x="135" y="169"/>
                      </a:cubicBezTo>
                      <a:cubicBezTo>
                        <a:pt x="139" y="169"/>
                        <a:pt x="142" y="172"/>
                        <a:pt x="142" y="176"/>
                      </a:cubicBezTo>
                      <a:cubicBezTo>
                        <a:pt x="142" y="180"/>
                        <a:pt x="139" y="183"/>
                        <a:pt x="135" y="183"/>
                      </a:cubicBezTo>
                      <a:close/>
                      <a:moveTo>
                        <a:pt x="254" y="146"/>
                      </a:moveTo>
                      <a:cubicBezTo>
                        <a:pt x="254" y="147"/>
                        <a:pt x="253" y="148"/>
                        <a:pt x="252" y="148"/>
                      </a:cubicBezTo>
                      <a:cubicBezTo>
                        <a:pt x="18" y="148"/>
                        <a:pt x="18" y="148"/>
                        <a:pt x="18" y="148"/>
                      </a:cubicBezTo>
                      <a:cubicBezTo>
                        <a:pt x="17" y="148"/>
                        <a:pt x="16" y="147"/>
                        <a:pt x="16" y="146"/>
                      </a:cubicBezTo>
                      <a:cubicBezTo>
                        <a:pt x="16" y="20"/>
                        <a:pt x="16" y="20"/>
                        <a:pt x="16" y="20"/>
                      </a:cubicBezTo>
                      <a:cubicBezTo>
                        <a:pt x="16" y="19"/>
                        <a:pt x="17" y="18"/>
                        <a:pt x="18" y="18"/>
                      </a:cubicBezTo>
                      <a:cubicBezTo>
                        <a:pt x="252" y="18"/>
                        <a:pt x="252" y="18"/>
                        <a:pt x="252" y="18"/>
                      </a:cubicBezTo>
                      <a:cubicBezTo>
                        <a:pt x="253" y="18"/>
                        <a:pt x="254" y="19"/>
                        <a:pt x="254" y="20"/>
                      </a:cubicBezTo>
                      <a:lnTo>
                        <a:pt x="254" y="1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60"/>
                <p:cNvSpPr/>
                <p:nvPr/>
              </p:nvSpPr>
              <p:spPr bwMode="auto">
                <a:xfrm>
                  <a:off x="7834313" y="1828800"/>
                  <a:ext cx="244475" cy="115888"/>
                </a:xfrm>
                <a:custGeom>
                  <a:avLst/>
                  <a:gdLst>
                    <a:gd name="T0" fmla="*/ 4 w 80"/>
                    <a:gd name="T1" fmla="*/ 20 h 38"/>
                    <a:gd name="T2" fmla="*/ 4 w 80"/>
                    <a:gd name="T3" fmla="*/ 34 h 38"/>
                    <a:gd name="T4" fmla="*/ 11 w 80"/>
                    <a:gd name="T5" fmla="*/ 37 h 38"/>
                    <a:gd name="T6" fmla="*/ 18 w 80"/>
                    <a:gd name="T7" fmla="*/ 34 h 38"/>
                    <a:gd name="T8" fmla="*/ 62 w 80"/>
                    <a:gd name="T9" fmla="*/ 34 h 38"/>
                    <a:gd name="T10" fmla="*/ 76 w 80"/>
                    <a:gd name="T11" fmla="*/ 34 h 38"/>
                    <a:gd name="T12" fmla="*/ 76 w 80"/>
                    <a:gd name="T13" fmla="*/ 20 h 38"/>
                    <a:gd name="T14" fmla="*/ 4 w 80"/>
                    <a:gd name="T15" fmla="*/ 2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8">
                      <a:moveTo>
                        <a:pt x="4" y="20"/>
                      </a:moveTo>
                      <a:cubicBezTo>
                        <a:pt x="0" y="24"/>
                        <a:pt x="0" y="30"/>
                        <a:pt x="4" y="34"/>
                      </a:cubicBezTo>
                      <a:cubicBezTo>
                        <a:pt x="6" y="36"/>
                        <a:pt x="8" y="37"/>
                        <a:pt x="11" y="37"/>
                      </a:cubicBezTo>
                      <a:cubicBezTo>
                        <a:pt x="13" y="37"/>
                        <a:pt x="16" y="36"/>
                        <a:pt x="18" y="34"/>
                      </a:cubicBezTo>
                      <a:cubicBezTo>
                        <a:pt x="30" y="22"/>
                        <a:pt x="50" y="22"/>
                        <a:pt x="62" y="34"/>
                      </a:cubicBezTo>
                      <a:cubicBezTo>
                        <a:pt x="66" y="38"/>
                        <a:pt x="72" y="38"/>
                        <a:pt x="76" y="34"/>
                      </a:cubicBezTo>
                      <a:cubicBezTo>
                        <a:pt x="80" y="30"/>
                        <a:pt x="80" y="24"/>
                        <a:pt x="76" y="20"/>
                      </a:cubicBezTo>
                      <a:cubicBezTo>
                        <a:pt x="56" y="0"/>
                        <a:pt x="24" y="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61"/>
                <p:cNvSpPr/>
                <p:nvPr/>
              </p:nvSpPr>
              <p:spPr bwMode="auto">
                <a:xfrm>
                  <a:off x="7761288" y="1744662"/>
                  <a:ext cx="390525" cy="127000"/>
                </a:xfrm>
                <a:custGeom>
                  <a:avLst/>
                  <a:gdLst>
                    <a:gd name="T0" fmla="*/ 64 w 128"/>
                    <a:gd name="T1" fmla="*/ 0 h 42"/>
                    <a:gd name="T2" fmla="*/ 4 w 128"/>
                    <a:gd name="T3" fmla="*/ 24 h 42"/>
                    <a:gd name="T4" fmla="*/ 4 w 128"/>
                    <a:gd name="T5" fmla="*/ 39 h 42"/>
                    <a:gd name="T6" fmla="*/ 18 w 128"/>
                    <a:gd name="T7" fmla="*/ 39 h 42"/>
                    <a:gd name="T8" fmla="*/ 64 w 128"/>
                    <a:gd name="T9" fmla="*/ 20 h 42"/>
                    <a:gd name="T10" fmla="*/ 110 w 128"/>
                    <a:gd name="T11" fmla="*/ 39 h 42"/>
                    <a:gd name="T12" fmla="*/ 117 w 128"/>
                    <a:gd name="T13" fmla="*/ 41 h 42"/>
                    <a:gd name="T14" fmla="*/ 124 w 128"/>
                    <a:gd name="T15" fmla="*/ 39 h 42"/>
                    <a:gd name="T16" fmla="*/ 124 w 128"/>
                    <a:gd name="T17" fmla="*/ 24 h 42"/>
                    <a:gd name="T18" fmla="*/ 64 w 128"/>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42">
                      <a:moveTo>
                        <a:pt x="64" y="0"/>
                      </a:moveTo>
                      <a:cubicBezTo>
                        <a:pt x="41" y="0"/>
                        <a:pt x="20" y="8"/>
                        <a:pt x="4" y="24"/>
                      </a:cubicBezTo>
                      <a:cubicBezTo>
                        <a:pt x="0" y="28"/>
                        <a:pt x="0" y="35"/>
                        <a:pt x="4" y="39"/>
                      </a:cubicBezTo>
                      <a:cubicBezTo>
                        <a:pt x="8" y="42"/>
                        <a:pt x="14" y="42"/>
                        <a:pt x="18" y="39"/>
                      </a:cubicBezTo>
                      <a:cubicBezTo>
                        <a:pt x="30" y="26"/>
                        <a:pt x="47" y="20"/>
                        <a:pt x="64" y="20"/>
                      </a:cubicBezTo>
                      <a:cubicBezTo>
                        <a:pt x="81" y="20"/>
                        <a:pt x="97" y="26"/>
                        <a:pt x="110" y="39"/>
                      </a:cubicBezTo>
                      <a:cubicBezTo>
                        <a:pt x="112" y="41"/>
                        <a:pt x="114" y="41"/>
                        <a:pt x="117" y="41"/>
                      </a:cubicBezTo>
                      <a:cubicBezTo>
                        <a:pt x="119" y="41"/>
                        <a:pt x="122" y="41"/>
                        <a:pt x="124" y="39"/>
                      </a:cubicBezTo>
                      <a:cubicBezTo>
                        <a:pt x="128" y="35"/>
                        <a:pt x="128" y="28"/>
                        <a:pt x="124" y="24"/>
                      </a:cubicBezTo>
                      <a:cubicBezTo>
                        <a:pt x="108" y="8"/>
                        <a:pt x="87"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62"/>
                <p:cNvSpPr/>
                <p:nvPr/>
              </p:nvSpPr>
              <p:spPr bwMode="auto">
                <a:xfrm>
                  <a:off x="7907338" y="1954212"/>
                  <a:ext cx="104775" cy="100013"/>
                </a:xfrm>
                <a:custGeom>
                  <a:avLst/>
                  <a:gdLst>
                    <a:gd name="T0" fmla="*/ 6 w 34"/>
                    <a:gd name="T1" fmla="*/ 6 h 33"/>
                    <a:gd name="T2" fmla="*/ 6 w 34"/>
                    <a:gd name="T3" fmla="*/ 27 h 33"/>
                    <a:gd name="T4" fmla="*/ 28 w 34"/>
                    <a:gd name="T5" fmla="*/ 27 h 33"/>
                    <a:gd name="T6" fmla="*/ 28 w 34"/>
                    <a:gd name="T7" fmla="*/ 6 h 33"/>
                    <a:gd name="T8" fmla="*/ 6 w 34"/>
                    <a:gd name="T9" fmla="*/ 6 h 33"/>
                  </a:gdLst>
                  <a:ahLst/>
                  <a:cxnLst>
                    <a:cxn ang="0">
                      <a:pos x="T0" y="T1"/>
                    </a:cxn>
                    <a:cxn ang="0">
                      <a:pos x="T2" y="T3"/>
                    </a:cxn>
                    <a:cxn ang="0">
                      <a:pos x="T4" y="T5"/>
                    </a:cxn>
                    <a:cxn ang="0">
                      <a:pos x="T6" y="T7"/>
                    </a:cxn>
                    <a:cxn ang="0">
                      <a:pos x="T8" y="T9"/>
                    </a:cxn>
                  </a:cxnLst>
                  <a:rect l="0" t="0" r="r" b="b"/>
                  <a:pathLst>
                    <a:path w="34" h="33">
                      <a:moveTo>
                        <a:pt x="6" y="6"/>
                      </a:moveTo>
                      <a:cubicBezTo>
                        <a:pt x="0" y="12"/>
                        <a:pt x="0" y="21"/>
                        <a:pt x="6" y="27"/>
                      </a:cubicBezTo>
                      <a:cubicBezTo>
                        <a:pt x="12" y="33"/>
                        <a:pt x="22" y="33"/>
                        <a:pt x="28" y="27"/>
                      </a:cubicBezTo>
                      <a:cubicBezTo>
                        <a:pt x="34" y="21"/>
                        <a:pt x="34" y="12"/>
                        <a:pt x="28" y="6"/>
                      </a:cubicBezTo>
                      <a:cubicBezTo>
                        <a:pt x="22" y="0"/>
                        <a:pt x="12" y="0"/>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57" name="文本框 56">
              <a:extLst>
                <a:ext uri="{FF2B5EF4-FFF2-40B4-BE49-F238E27FC236}">
                  <a16:creationId xmlns:a16="http://schemas.microsoft.com/office/drawing/2014/main" xmlns="" id="{46E1C25F-632F-4736-A0E4-448FAEFFBC8D}"/>
                </a:ext>
              </a:extLst>
            </p:cNvPr>
            <p:cNvSpPr txBox="1"/>
            <p:nvPr/>
          </p:nvSpPr>
          <p:spPr>
            <a:xfrm>
              <a:off x="729116" y="4491513"/>
              <a:ext cx="2649071" cy="553998"/>
            </a:xfrm>
            <a:prstGeom prst="rect">
              <a:avLst/>
            </a:prstGeom>
            <a:noFill/>
            <a:ln>
              <a:noFill/>
            </a:ln>
          </p:spPr>
          <p:txBody>
            <a:bodyPr wrap="square" rtlCol="0">
              <a:spAutoFit/>
            </a:bodyPr>
            <a:lstStyle/>
            <a:p>
              <a:pPr algn="ctr"/>
              <a:r>
                <a:rPr lang="zh-CN" altLang="en-US" sz="3000" b="1" dirty="0">
                  <a:latin typeface="华文细黑" panose="02010600040101010101" pitchFamily="2" charset="-122"/>
                  <a:ea typeface="微软雅黑" panose="020B0503020204020204" pitchFamily="34" charset="-122"/>
                  <a:sym typeface="华文细黑" panose="02010600040101010101" pitchFamily="2" charset="-122"/>
                </a:rPr>
                <a:t>工作概述</a:t>
              </a:r>
            </a:p>
          </p:txBody>
        </p:sp>
      </p:grpSp>
      <p:grpSp>
        <p:nvGrpSpPr>
          <p:cNvPr id="65" name="组合 64"/>
          <p:cNvGrpSpPr/>
          <p:nvPr/>
        </p:nvGrpSpPr>
        <p:grpSpPr>
          <a:xfrm>
            <a:off x="3465472" y="2683239"/>
            <a:ext cx="2649071" cy="2754635"/>
            <a:chOff x="3465472" y="2683239"/>
            <a:chExt cx="2649071" cy="2754635"/>
          </a:xfrm>
        </p:grpSpPr>
        <p:grpSp>
          <p:nvGrpSpPr>
            <p:cNvPr id="63" name="组合 62"/>
            <p:cNvGrpSpPr/>
            <p:nvPr/>
          </p:nvGrpSpPr>
          <p:grpSpPr>
            <a:xfrm>
              <a:off x="3725706" y="2683239"/>
              <a:ext cx="2128603" cy="2754635"/>
              <a:chOff x="3725706" y="2683239"/>
              <a:chExt cx="2128603" cy="2754635"/>
            </a:xfrm>
          </p:grpSpPr>
          <p:sp>
            <p:nvSpPr>
              <p:cNvPr id="14" name="矩形 13"/>
              <p:cNvSpPr/>
              <p:nvPr/>
            </p:nvSpPr>
            <p:spPr>
              <a:xfrm>
                <a:off x="3725706" y="2683239"/>
                <a:ext cx="2128603" cy="2754635"/>
              </a:xfrm>
              <a:prstGeom prst="rect">
                <a:avLst/>
              </a:prstGeom>
              <a:noFill/>
              <a:ln w="19050">
                <a:solidFill>
                  <a:srgbClr val="2B3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318491" y="2973131"/>
                <a:ext cx="931731" cy="931730"/>
                <a:chOff x="4318491" y="2973131"/>
                <a:chExt cx="931731" cy="931730"/>
              </a:xfrm>
            </p:grpSpPr>
            <p:sp>
              <p:nvSpPr>
                <p:cNvPr id="28" name="îṣļîḑé-Oval 5"/>
                <p:cNvSpPr/>
                <p:nvPr/>
              </p:nvSpPr>
              <p:spPr>
                <a:xfrm>
                  <a:off x="4318491" y="2973131"/>
                  <a:ext cx="931731" cy="931730"/>
                </a:xfrm>
                <a:prstGeom prst="ellipse">
                  <a:avLst/>
                </a:prstGeom>
                <a:solidFill>
                  <a:srgbClr val="F4BA3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2" name="îŝḷîḓé-Freeform: Shape 42"/>
                <p:cNvSpPr/>
                <p:nvPr/>
              </p:nvSpPr>
              <p:spPr bwMode="auto">
                <a:xfrm>
                  <a:off x="4558664" y="3213304"/>
                  <a:ext cx="451385" cy="45138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58" name="文本框 57">
              <a:extLst>
                <a:ext uri="{FF2B5EF4-FFF2-40B4-BE49-F238E27FC236}">
                  <a16:creationId xmlns:a16="http://schemas.microsoft.com/office/drawing/2014/main" xmlns="" id="{28A4CC8C-0292-423B-B876-7EEE423D9E47}"/>
                </a:ext>
              </a:extLst>
            </p:cNvPr>
            <p:cNvSpPr txBox="1"/>
            <p:nvPr/>
          </p:nvSpPr>
          <p:spPr>
            <a:xfrm>
              <a:off x="3465472" y="4496194"/>
              <a:ext cx="2649071" cy="553998"/>
            </a:xfrm>
            <a:prstGeom prst="rect">
              <a:avLst/>
            </a:prstGeom>
            <a:noFill/>
            <a:ln>
              <a:noFill/>
            </a:ln>
          </p:spPr>
          <p:txBody>
            <a:bodyPr wrap="square" rtlCol="0">
              <a:spAutoFit/>
            </a:bodyPr>
            <a:lstStyle/>
            <a:p>
              <a:pPr algn="ctr"/>
              <a:r>
                <a:rPr lang="zh-CN" altLang="en-US" sz="3000" b="1" dirty="0">
                  <a:latin typeface="华文细黑" panose="02010600040101010101" pitchFamily="2" charset="-122"/>
                  <a:ea typeface="微软雅黑" panose="020B0503020204020204" pitchFamily="34" charset="-122"/>
                  <a:sym typeface="华文细黑" panose="02010600040101010101" pitchFamily="2" charset="-122"/>
                </a:rPr>
                <a:t>工作完成</a:t>
              </a:r>
            </a:p>
          </p:txBody>
        </p:sp>
      </p:grpSp>
      <p:grpSp>
        <p:nvGrpSpPr>
          <p:cNvPr id="66" name="组合 65"/>
          <p:cNvGrpSpPr/>
          <p:nvPr/>
        </p:nvGrpSpPr>
        <p:grpSpPr>
          <a:xfrm>
            <a:off x="6190532" y="2683239"/>
            <a:ext cx="2649071" cy="2754635"/>
            <a:chOff x="6190532" y="2683239"/>
            <a:chExt cx="2649071" cy="2754635"/>
          </a:xfrm>
        </p:grpSpPr>
        <p:grpSp>
          <p:nvGrpSpPr>
            <p:cNvPr id="62" name="组合 61"/>
            <p:cNvGrpSpPr/>
            <p:nvPr/>
          </p:nvGrpSpPr>
          <p:grpSpPr>
            <a:xfrm>
              <a:off x="6450767" y="2683239"/>
              <a:ext cx="2128603" cy="2754635"/>
              <a:chOff x="6450767" y="2683239"/>
              <a:chExt cx="2128603" cy="2754635"/>
            </a:xfrm>
          </p:grpSpPr>
          <p:sp>
            <p:nvSpPr>
              <p:cNvPr id="17" name="矩形 16"/>
              <p:cNvSpPr/>
              <p:nvPr/>
            </p:nvSpPr>
            <p:spPr>
              <a:xfrm>
                <a:off x="6450767" y="2683239"/>
                <a:ext cx="2128603" cy="2754635"/>
              </a:xfrm>
              <a:prstGeom prst="rect">
                <a:avLst/>
              </a:prstGeom>
              <a:noFill/>
              <a:ln w="19050">
                <a:solidFill>
                  <a:srgbClr val="2B3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049205" y="2973132"/>
                <a:ext cx="931733" cy="931731"/>
                <a:chOff x="7049205" y="2973132"/>
                <a:chExt cx="931733" cy="931731"/>
              </a:xfrm>
            </p:grpSpPr>
            <p:sp>
              <p:nvSpPr>
                <p:cNvPr id="36" name="îṣļîḑé-Oval 5"/>
                <p:cNvSpPr/>
                <p:nvPr/>
              </p:nvSpPr>
              <p:spPr>
                <a:xfrm>
                  <a:off x="7049205" y="2973132"/>
                  <a:ext cx="931733" cy="931731"/>
                </a:xfrm>
                <a:prstGeom prst="ellipse">
                  <a:avLst/>
                </a:prstGeom>
                <a:solidFill>
                  <a:srgbClr val="2B3A5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4" name="iS1ide-Freeform: Shape 15"/>
                <p:cNvSpPr/>
                <p:nvPr/>
              </p:nvSpPr>
              <p:spPr bwMode="auto">
                <a:xfrm>
                  <a:off x="7281963" y="3250440"/>
                  <a:ext cx="466210" cy="388236"/>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chemeClr val="bg1">
                    <a:lumMod val="100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59" name="文本框 58">
              <a:extLst>
                <a:ext uri="{FF2B5EF4-FFF2-40B4-BE49-F238E27FC236}">
                  <a16:creationId xmlns:a16="http://schemas.microsoft.com/office/drawing/2014/main" xmlns="" id="{90F4745A-545D-4C68-A592-F3B2CDC0BE23}"/>
                </a:ext>
              </a:extLst>
            </p:cNvPr>
            <p:cNvSpPr txBox="1"/>
            <p:nvPr/>
          </p:nvSpPr>
          <p:spPr>
            <a:xfrm>
              <a:off x="6190532" y="4496194"/>
              <a:ext cx="2649071" cy="553998"/>
            </a:xfrm>
            <a:prstGeom prst="rect">
              <a:avLst/>
            </a:prstGeom>
            <a:noFill/>
            <a:ln>
              <a:noFill/>
            </a:ln>
          </p:spPr>
          <p:txBody>
            <a:bodyPr wrap="square" rtlCol="0">
              <a:spAutoFit/>
            </a:bodyPr>
            <a:lstStyle/>
            <a:p>
              <a:pPr algn="ctr"/>
              <a:r>
                <a:rPr lang="zh-CN" altLang="en-US" sz="3000" b="1" dirty="0">
                  <a:latin typeface="华文细黑" panose="02010600040101010101" pitchFamily="2" charset="-122"/>
                  <a:ea typeface="微软雅黑" panose="020B0503020204020204" pitchFamily="34" charset="-122"/>
                  <a:sym typeface="华文细黑" panose="02010600040101010101" pitchFamily="2" charset="-122"/>
                </a:rPr>
                <a:t>工作不足</a:t>
              </a:r>
            </a:p>
          </p:txBody>
        </p:sp>
      </p:grpSp>
      <p:grpSp>
        <p:nvGrpSpPr>
          <p:cNvPr id="61" name="组合 60"/>
          <p:cNvGrpSpPr/>
          <p:nvPr/>
        </p:nvGrpSpPr>
        <p:grpSpPr>
          <a:xfrm>
            <a:off x="8921240" y="2683239"/>
            <a:ext cx="2649071" cy="2754635"/>
            <a:chOff x="8921240" y="2683239"/>
            <a:chExt cx="2649071" cy="2754635"/>
          </a:xfrm>
        </p:grpSpPr>
        <p:sp>
          <p:nvSpPr>
            <p:cNvPr id="18" name="矩形 17"/>
            <p:cNvSpPr/>
            <p:nvPr/>
          </p:nvSpPr>
          <p:spPr>
            <a:xfrm>
              <a:off x="9181475" y="2683239"/>
              <a:ext cx="2128603" cy="2754635"/>
            </a:xfrm>
            <a:prstGeom prst="rect">
              <a:avLst/>
            </a:prstGeom>
            <a:noFill/>
            <a:ln w="19050">
              <a:solidFill>
                <a:srgbClr val="2B3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9779910" y="2973133"/>
              <a:ext cx="931732" cy="931732"/>
              <a:chOff x="9779910" y="2973133"/>
              <a:chExt cx="931732" cy="931732"/>
            </a:xfrm>
          </p:grpSpPr>
          <p:sp>
            <p:nvSpPr>
              <p:cNvPr id="44" name="îṣļîḑé-Oval 5"/>
              <p:cNvSpPr/>
              <p:nvPr/>
            </p:nvSpPr>
            <p:spPr>
              <a:xfrm>
                <a:off x="9779910" y="2973133"/>
                <a:ext cx="931732" cy="931732"/>
              </a:xfrm>
              <a:prstGeom prst="ellipse">
                <a:avLst/>
              </a:prstGeom>
              <a:solidFill>
                <a:srgbClr val="F4BA3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57"/>
              <p:cNvSpPr>
                <a:spLocks noChangeArrowheads="1"/>
              </p:cNvSpPr>
              <p:nvPr/>
            </p:nvSpPr>
            <p:spPr bwMode="auto">
              <a:xfrm>
                <a:off x="10029876" y="3249840"/>
                <a:ext cx="431800" cy="378319"/>
              </a:xfrm>
              <a:custGeom>
                <a:avLst/>
                <a:gdLst>
                  <a:gd name="T0" fmla="*/ 587 w 602"/>
                  <a:gd name="T1" fmla="*/ 289 h 531"/>
                  <a:gd name="T2" fmla="*/ 311 w 602"/>
                  <a:gd name="T3" fmla="*/ 403 h 531"/>
                  <a:gd name="T4" fmla="*/ 311 w 602"/>
                  <a:gd name="T5" fmla="*/ 403 h 531"/>
                  <a:gd name="T6" fmla="*/ 304 w 602"/>
                  <a:gd name="T7" fmla="*/ 410 h 531"/>
                  <a:gd name="T8" fmla="*/ 290 w 602"/>
                  <a:gd name="T9" fmla="*/ 403 h 531"/>
                  <a:gd name="T10" fmla="*/ 290 w 602"/>
                  <a:gd name="T11" fmla="*/ 403 h 531"/>
                  <a:gd name="T12" fmla="*/ 15 w 602"/>
                  <a:gd name="T13" fmla="*/ 289 h 531"/>
                  <a:gd name="T14" fmla="*/ 29 w 602"/>
                  <a:gd name="T15" fmla="*/ 240 h 531"/>
                  <a:gd name="T16" fmla="*/ 43 w 602"/>
                  <a:gd name="T17" fmla="*/ 240 h 531"/>
                  <a:gd name="T18" fmla="*/ 43 w 602"/>
                  <a:gd name="T19" fmla="*/ 240 h 531"/>
                  <a:gd name="T20" fmla="*/ 566 w 602"/>
                  <a:gd name="T21" fmla="*/ 240 h 531"/>
                  <a:gd name="T22" fmla="*/ 566 w 602"/>
                  <a:gd name="T23" fmla="*/ 240 h 531"/>
                  <a:gd name="T24" fmla="*/ 573 w 602"/>
                  <a:gd name="T25" fmla="*/ 240 h 531"/>
                  <a:gd name="T26" fmla="*/ 587 w 602"/>
                  <a:gd name="T27" fmla="*/ 289 h 531"/>
                  <a:gd name="T28" fmla="*/ 587 w 602"/>
                  <a:gd name="T29" fmla="*/ 169 h 531"/>
                  <a:gd name="T30" fmla="*/ 311 w 602"/>
                  <a:gd name="T31" fmla="*/ 282 h 531"/>
                  <a:gd name="T32" fmla="*/ 311 w 602"/>
                  <a:gd name="T33" fmla="*/ 282 h 531"/>
                  <a:gd name="T34" fmla="*/ 304 w 602"/>
                  <a:gd name="T35" fmla="*/ 282 h 531"/>
                  <a:gd name="T36" fmla="*/ 290 w 602"/>
                  <a:gd name="T37" fmla="*/ 282 h 531"/>
                  <a:gd name="T38" fmla="*/ 290 w 602"/>
                  <a:gd name="T39" fmla="*/ 282 h 531"/>
                  <a:gd name="T40" fmla="*/ 15 w 602"/>
                  <a:gd name="T41" fmla="*/ 169 h 531"/>
                  <a:gd name="T42" fmla="*/ 15 w 602"/>
                  <a:gd name="T43" fmla="*/ 120 h 531"/>
                  <a:gd name="T44" fmla="*/ 290 w 602"/>
                  <a:gd name="T45" fmla="*/ 7 h 531"/>
                  <a:gd name="T46" fmla="*/ 290 w 602"/>
                  <a:gd name="T47" fmla="*/ 7 h 531"/>
                  <a:gd name="T48" fmla="*/ 304 w 602"/>
                  <a:gd name="T49" fmla="*/ 0 h 531"/>
                  <a:gd name="T50" fmla="*/ 311 w 602"/>
                  <a:gd name="T51" fmla="*/ 7 h 531"/>
                  <a:gd name="T52" fmla="*/ 311 w 602"/>
                  <a:gd name="T53" fmla="*/ 7 h 531"/>
                  <a:gd name="T54" fmla="*/ 587 w 602"/>
                  <a:gd name="T55" fmla="*/ 120 h 531"/>
                  <a:gd name="T56" fmla="*/ 587 w 602"/>
                  <a:gd name="T57" fmla="*/ 169 h 531"/>
                  <a:gd name="T58" fmla="*/ 29 w 602"/>
                  <a:gd name="T59" fmla="*/ 360 h 531"/>
                  <a:gd name="T60" fmla="*/ 43 w 602"/>
                  <a:gd name="T61" fmla="*/ 360 h 531"/>
                  <a:gd name="T62" fmla="*/ 43 w 602"/>
                  <a:gd name="T63" fmla="*/ 360 h 531"/>
                  <a:gd name="T64" fmla="*/ 566 w 602"/>
                  <a:gd name="T65" fmla="*/ 360 h 531"/>
                  <a:gd name="T66" fmla="*/ 566 w 602"/>
                  <a:gd name="T67" fmla="*/ 360 h 531"/>
                  <a:gd name="T68" fmla="*/ 573 w 602"/>
                  <a:gd name="T69" fmla="*/ 360 h 531"/>
                  <a:gd name="T70" fmla="*/ 587 w 602"/>
                  <a:gd name="T71" fmla="*/ 417 h 531"/>
                  <a:gd name="T72" fmla="*/ 311 w 602"/>
                  <a:gd name="T73" fmla="*/ 530 h 531"/>
                  <a:gd name="T74" fmla="*/ 311 w 602"/>
                  <a:gd name="T75" fmla="*/ 530 h 531"/>
                  <a:gd name="T76" fmla="*/ 304 w 602"/>
                  <a:gd name="T77" fmla="*/ 530 h 531"/>
                  <a:gd name="T78" fmla="*/ 290 w 602"/>
                  <a:gd name="T79" fmla="*/ 530 h 531"/>
                  <a:gd name="T80" fmla="*/ 290 w 602"/>
                  <a:gd name="T81" fmla="*/ 530 h 531"/>
                  <a:gd name="T82" fmla="*/ 15 w 602"/>
                  <a:gd name="T83" fmla="*/ 417 h 531"/>
                  <a:gd name="T84" fmla="*/ 29 w 602"/>
                  <a:gd name="T85" fmla="*/ 36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531">
                    <a:moveTo>
                      <a:pt x="587" y="289"/>
                    </a:moveTo>
                    <a:lnTo>
                      <a:pt x="587" y="289"/>
                    </a:lnTo>
                    <a:lnTo>
                      <a:pt x="587" y="289"/>
                    </a:lnTo>
                    <a:cubicBezTo>
                      <a:pt x="311" y="403"/>
                      <a:pt x="311" y="403"/>
                      <a:pt x="311" y="403"/>
                    </a:cubicBezTo>
                    <a:lnTo>
                      <a:pt x="311" y="403"/>
                    </a:lnTo>
                    <a:lnTo>
                      <a:pt x="311" y="403"/>
                    </a:lnTo>
                    <a:lnTo>
                      <a:pt x="311" y="403"/>
                    </a:lnTo>
                    <a:cubicBezTo>
                      <a:pt x="311" y="410"/>
                      <a:pt x="304" y="410"/>
                      <a:pt x="304" y="410"/>
                    </a:cubicBezTo>
                    <a:cubicBezTo>
                      <a:pt x="297" y="410"/>
                      <a:pt x="297" y="410"/>
                      <a:pt x="290" y="403"/>
                    </a:cubicBezTo>
                    <a:lnTo>
                      <a:pt x="290" y="403"/>
                    </a:lnTo>
                    <a:lnTo>
                      <a:pt x="290" y="403"/>
                    </a:lnTo>
                    <a:lnTo>
                      <a:pt x="290" y="403"/>
                    </a:lnTo>
                    <a:cubicBezTo>
                      <a:pt x="15" y="289"/>
                      <a:pt x="15" y="289"/>
                      <a:pt x="15" y="289"/>
                    </a:cubicBezTo>
                    <a:lnTo>
                      <a:pt x="15" y="289"/>
                    </a:lnTo>
                    <a:cubicBezTo>
                      <a:pt x="7" y="289"/>
                      <a:pt x="0" y="275"/>
                      <a:pt x="0" y="268"/>
                    </a:cubicBezTo>
                    <a:cubicBezTo>
                      <a:pt x="0" y="247"/>
                      <a:pt x="15" y="240"/>
                      <a:pt x="29" y="240"/>
                    </a:cubicBezTo>
                    <a:cubicBezTo>
                      <a:pt x="36" y="240"/>
                      <a:pt x="36" y="240"/>
                      <a:pt x="43" y="240"/>
                    </a:cubicBezTo>
                    <a:lnTo>
                      <a:pt x="43" y="240"/>
                    </a:lnTo>
                    <a:lnTo>
                      <a:pt x="43" y="240"/>
                    </a:lnTo>
                    <a:lnTo>
                      <a:pt x="43" y="240"/>
                    </a:lnTo>
                    <a:cubicBezTo>
                      <a:pt x="304" y="346"/>
                      <a:pt x="304" y="346"/>
                      <a:pt x="304" y="346"/>
                    </a:cubicBezTo>
                    <a:cubicBezTo>
                      <a:pt x="566" y="240"/>
                      <a:pt x="566" y="240"/>
                      <a:pt x="566" y="240"/>
                    </a:cubicBezTo>
                    <a:lnTo>
                      <a:pt x="566" y="240"/>
                    </a:lnTo>
                    <a:lnTo>
                      <a:pt x="566" y="240"/>
                    </a:lnTo>
                    <a:lnTo>
                      <a:pt x="566" y="240"/>
                    </a:lnTo>
                    <a:lnTo>
                      <a:pt x="573" y="240"/>
                    </a:lnTo>
                    <a:cubicBezTo>
                      <a:pt x="594" y="240"/>
                      <a:pt x="601" y="247"/>
                      <a:pt x="601" y="268"/>
                    </a:cubicBezTo>
                    <a:cubicBezTo>
                      <a:pt x="601" y="275"/>
                      <a:pt x="594" y="289"/>
                      <a:pt x="587" y="289"/>
                    </a:cubicBezTo>
                    <a:close/>
                    <a:moveTo>
                      <a:pt x="587" y="169"/>
                    </a:moveTo>
                    <a:lnTo>
                      <a:pt x="587" y="169"/>
                    </a:lnTo>
                    <a:lnTo>
                      <a:pt x="587" y="169"/>
                    </a:lnTo>
                    <a:cubicBezTo>
                      <a:pt x="311" y="282"/>
                      <a:pt x="311" y="282"/>
                      <a:pt x="311" y="282"/>
                    </a:cubicBezTo>
                    <a:lnTo>
                      <a:pt x="311" y="282"/>
                    </a:lnTo>
                    <a:lnTo>
                      <a:pt x="311" y="282"/>
                    </a:lnTo>
                    <a:lnTo>
                      <a:pt x="311" y="282"/>
                    </a:lnTo>
                    <a:lnTo>
                      <a:pt x="304" y="282"/>
                    </a:lnTo>
                    <a:cubicBezTo>
                      <a:pt x="297" y="282"/>
                      <a:pt x="297" y="282"/>
                      <a:pt x="290" y="282"/>
                    </a:cubicBezTo>
                    <a:lnTo>
                      <a:pt x="290" y="282"/>
                    </a:lnTo>
                    <a:lnTo>
                      <a:pt x="290" y="282"/>
                    </a:lnTo>
                    <a:lnTo>
                      <a:pt x="290" y="282"/>
                    </a:lnTo>
                    <a:cubicBezTo>
                      <a:pt x="15" y="169"/>
                      <a:pt x="15" y="169"/>
                      <a:pt x="15" y="169"/>
                    </a:cubicBezTo>
                    <a:lnTo>
                      <a:pt x="15" y="169"/>
                    </a:lnTo>
                    <a:cubicBezTo>
                      <a:pt x="7" y="162"/>
                      <a:pt x="0" y="155"/>
                      <a:pt x="0" y="141"/>
                    </a:cubicBezTo>
                    <a:cubicBezTo>
                      <a:pt x="0" y="134"/>
                      <a:pt x="7" y="120"/>
                      <a:pt x="15" y="120"/>
                    </a:cubicBezTo>
                    <a:lnTo>
                      <a:pt x="15" y="120"/>
                    </a:lnTo>
                    <a:cubicBezTo>
                      <a:pt x="290" y="7"/>
                      <a:pt x="290" y="7"/>
                      <a:pt x="290" y="7"/>
                    </a:cubicBezTo>
                    <a:lnTo>
                      <a:pt x="290" y="7"/>
                    </a:lnTo>
                    <a:lnTo>
                      <a:pt x="290" y="7"/>
                    </a:lnTo>
                    <a:lnTo>
                      <a:pt x="290" y="7"/>
                    </a:lnTo>
                    <a:cubicBezTo>
                      <a:pt x="297" y="0"/>
                      <a:pt x="297" y="0"/>
                      <a:pt x="304" y="0"/>
                    </a:cubicBezTo>
                    <a:cubicBezTo>
                      <a:pt x="304" y="0"/>
                      <a:pt x="311" y="0"/>
                      <a:pt x="311" y="7"/>
                    </a:cubicBezTo>
                    <a:lnTo>
                      <a:pt x="311" y="7"/>
                    </a:lnTo>
                    <a:lnTo>
                      <a:pt x="311" y="7"/>
                    </a:lnTo>
                    <a:lnTo>
                      <a:pt x="311" y="7"/>
                    </a:lnTo>
                    <a:cubicBezTo>
                      <a:pt x="587" y="120"/>
                      <a:pt x="587" y="120"/>
                      <a:pt x="587" y="120"/>
                    </a:cubicBezTo>
                    <a:lnTo>
                      <a:pt x="587" y="120"/>
                    </a:lnTo>
                    <a:cubicBezTo>
                      <a:pt x="594" y="120"/>
                      <a:pt x="601" y="134"/>
                      <a:pt x="601" y="141"/>
                    </a:cubicBezTo>
                    <a:cubicBezTo>
                      <a:pt x="601" y="155"/>
                      <a:pt x="594" y="162"/>
                      <a:pt x="587" y="169"/>
                    </a:cubicBezTo>
                    <a:close/>
                    <a:moveTo>
                      <a:pt x="29" y="360"/>
                    </a:moveTo>
                    <a:lnTo>
                      <a:pt x="29" y="360"/>
                    </a:lnTo>
                    <a:cubicBezTo>
                      <a:pt x="36" y="360"/>
                      <a:pt x="36" y="360"/>
                      <a:pt x="43" y="360"/>
                    </a:cubicBezTo>
                    <a:lnTo>
                      <a:pt x="43" y="360"/>
                    </a:lnTo>
                    <a:lnTo>
                      <a:pt x="43" y="360"/>
                    </a:lnTo>
                    <a:lnTo>
                      <a:pt x="43" y="360"/>
                    </a:lnTo>
                    <a:cubicBezTo>
                      <a:pt x="304" y="473"/>
                      <a:pt x="304" y="473"/>
                      <a:pt x="304" y="473"/>
                    </a:cubicBezTo>
                    <a:cubicBezTo>
                      <a:pt x="566" y="360"/>
                      <a:pt x="566" y="360"/>
                      <a:pt x="566" y="360"/>
                    </a:cubicBezTo>
                    <a:lnTo>
                      <a:pt x="566" y="360"/>
                    </a:lnTo>
                    <a:lnTo>
                      <a:pt x="566" y="360"/>
                    </a:lnTo>
                    <a:lnTo>
                      <a:pt x="566" y="360"/>
                    </a:lnTo>
                    <a:lnTo>
                      <a:pt x="573" y="360"/>
                    </a:lnTo>
                    <a:cubicBezTo>
                      <a:pt x="594" y="360"/>
                      <a:pt x="601" y="374"/>
                      <a:pt x="601" y="388"/>
                    </a:cubicBezTo>
                    <a:cubicBezTo>
                      <a:pt x="601" y="403"/>
                      <a:pt x="594" y="410"/>
                      <a:pt x="587" y="417"/>
                    </a:cubicBezTo>
                    <a:lnTo>
                      <a:pt x="587" y="417"/>
                    </a:lnTo>
                    <a:cubicBezTo>
                      <a:pt x="311" y="530"/>
                      <a:pt x="311" y="530"/>
                      <a:pt x="311" y="530"/>
                    </a:cubicBezTo>
                    <a:lnTo>
                      <a:pt x="311" y="530"/>
                    </a:lnTo>
                    <a:lnTo>
                      <a:pt x="311" y="530"/>
                    </a:lnTo>
                    <a:lnTo>
                      <a:pt x="311" y="530"/>
                    </a:lnTo>
                    <a:lnTo>
                      <a:pt x="304" y="530"/>
                    </a:lnTo>
                    <a:cubicBezTo>
                      <a:pt x="297" y="530"/>
                      <a:pt x="297" y="530"/>
                      <a:pt x="290" y="530"/>
                    </a:cubicBezTo>
                    <a:lnTo>
                      <a:pt x="290" y="530"/>
                    </a:lnTo>
                    <a:lnTo>
                      <a:pt x="290" y="530"/>
                    </a:lnTo>
                    <a:lnTo>
                      <a:pt x="290" y="530"/>
                    </a:lnTo>
                    <a:cubicBezTo>
                      <a:pt x="15" y="417"/>
                      <a:pt x="15" y="417"/>
                      <a:pt x="15" y="417"/>
                    </a:cubicBezTo>
                    <a:lnTo>
                      <a:pt x="15" y="417"/>
                    </a:ln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5AA7B5"/>
                  </a:solidFill>
                  <a:effectLst/>
                  <a:uLnTx/>
                  <a:uFillTx/>
                  <a:latin typeface="华文细黑" panose="02010600040101010101" pitchFamily="2" charset="-122"/>
                  <a:ea typeface="微软雅黑 Light" panose="020B0502040204020203" pitchFamily="34" charset="-122"/>
                  <a:sym typeface="华文细黑" panose="02010600040101010101" pitchFamily="2" charset="-122"/>
                </a:endParaRPr>
              </a:p>
            </p:txBody>
          </p:sp>
        </p:grpSp>
        <p:sp>
          <p:nvSpPr>
            <p:cNvPr id="60" name="文本框 59">
              <a:extLst>
                <a:ext uri="{FF2B5EF4-FFF2-40B4-BE49-F238E27FC236}">
                  <a16:creationId xmlns:a16="http://schemas.microsoft.com/office/drawing/2014/main" xmlns="" id="{3B7A69EA-BCF6-452C-8AF9-BA64E9FE251E}"/>
                </a:ext>
              </a:extLst>
            </p:cNvPr>
            <p:cNvSpPr txBox="1"/>
            <p:nvPr/>
          </p:nvSpPr>
          <p:spPr>
            <a:xfrm>
              <a:off x="8921240" y="4491512"/>
              <a:ext cx="2649071" cy="553998"/>
            </a:xfrm>
            <a:prstGeom prst="rect">
              <a:avLst/>
            </a:prstGeom>
            <a:noFill/>
            <a:ln>
              <a:noFill/>
            </a:ln>
          </p:spPr>
          <p:txBody>
            <a:bodyPr wrap="square" rtlCol="0">
              <a:spAutoFit/>
            </a:bodyPr>
            <a:lstStyle/>
            <a:p>
              <a:pPr algn="ctr"/>
              <a:r>
                <a:rPr lang="zh-CN" altLang="en-US" sz="3000" b="1" dirty="0">
                  <a:latin typeface="华文细黑" panose="02010600040101010101" pitchFamily="2" charset="-122"/>
                  <a:ea typeface="微软雅黑" panose="020B0503020204020204" pitchFamily="34" charset="-122"/>
                  <a:sym typeface="华文细黑" panose="02010600040101010101" pitchFamily="2" charset="-122"/>
                </a:rPr>
                <a:t>工作计划</a:t>
              </a:r>
            </a:p>
          </p:txBody>
        </p:sp>
      </p:grpSp>
    </p:spTree>
    <p:extLst>
      <p:ext uri="{BB962C8B-B14F-4D97-AF65-F5344CB8AC3E}">
        <p14:creationId xmlns:p14="http://schemas.microsoft.com/office/powerpoint/2010/main" val="4073375718"/>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p:cTn id="13" dur="1000" fill="hold"/>
                                        <p:tgtEl>
                                          <p:spTgt spid="67"/>
                                        </p:tgtEl>
                                        <p:attrNameLst>
                                          <p:attrName>ppt_w</p:attrName>
                                        </p:attrNameLst>
                                      </p:cBhvr>
                                      <p:tavLst>
                                        <p:tav tm="0">
                                          <p:val>
                                            <p:fltVal val="0"/>
                                          </p:val>
                                        </p:tav>
                                        <p:tav tm="100000">
                                          <p:val>
                                            <p:strVal val="#ppt_w"/>
                                          </p:val>
                                        </p:tav>
                                      </p:tavLst>
                                    </p:anim>
                                    <p:anim calcmode="lin" valueType="num">
                                      <p:cBhvr>
                                        <p:cTn id="14" dur="1000" fill="hold"/>
                                        <p:tgtEl>
                                          <p:spTgt spid="67"/>
                                        </p:tgtEl>
                                        <p:attrNameLst>
                                          <p:attrName>ppt_h</p:attrName>
                                        </p:attrNameLst>
                                      </p:cBhvr>
                                      <p:tavLst>
                                        <p:tav tm="0">
                                          <p:val>
                                            <p:fltVal val="0"/>
                                          </p:val>
                                        </p:tav>
                                        <p:tav tm="100000">
                                          <p:val>
                                            <p:strVal val="#ppt_h"/>
                                          </p:val>
                                        </p:tav>
                                      </p:tavLst>
                                    </p:anim>
                                    <p:anim calcmode="lin" valueType="num">
                                      <p:cBhvr>
                                        <p:cTn id="15" dur="1000" fill="hold"/>
                                        <p:tgtEl>
                                          <p:spTgt spid="67"/>
                                        </p:tgtEl>
                                        <p:attrNameLst>
                                          <p:attrName>style.rotation</p:attrName>
                                        </p:attrNameLst>
                                      </p:cBhvr>
                                      <p:tavLst>
                                        <p:tav tm="0">
                                          <p:val>
                                            <p:fltVal val="90"/>
                                          </p:val>
                                        </p:tav>
                                        <p:tav tm="100000">
                                          <p:val>
                                            <p:fltVal val="0"/>
                                          </p:val>
                                        </p:tav>
                                      </p:tavLst>
                                    </p:anim>
                                    <p:animEffect transition="in" filter="fade">
                                      <p:cBhvr>
                                        <p:cTn id="16" dur="1000"/>
                                        <p:tgtEl>
                                          <p:spTgt spid="67"/>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p:cTn id="20" dur="1000" fill="hold"/>
                                        <p:tgtEl>
                                          <p:spTgt spid="65"/>
                                        </p:tgtEl>
                                        <p:attrNameLst>
                                          <p:attrName>ppt_w</p:attrName>
                                        </p:attrNameLst>
                                      </p:cBhvr>
                                      <p:tavLst>
                                        <p:tav tm="0">
                                          <p:val>
                                            <p:fltVal val="0"/>
                                          </p:val>
                                        </p:tav>
                                        <p:tav tm="100000">
                                          <p:val>
                                            <p:strVal val="#ppt_w"/>
                                          </p:val>
                                        </p:tav>
                                      </p:tavLst>
                                    </p:anim>
                                    <p:anim calcmode="lin" valueType="num">
                                      <p:cBhvr>
                                        <p:cTn id="21" dur="1000" fill="hold"/>
                                        <p:tgtEl>
                                          <p:spTgt spid="65"/>
                                        </p:tgtEl>
                                        <p:attrNameLst>
                                          <p:attrName>ppt_h</p:attrName>
                                        </p:attrNameLst>
                                      </p:cBhvr>
                                      <p:tavLst>
                                        <p:tav tm="0">
                                          <p:val>
                                            <p:fltVal val="0"/>
                                          </p:val>
                                        </p:tav>
                                        <p:tav tm="100000">
                                          <p:val>
                                            <p:strVal val="#ppt_h"/>
                                          </p:val>
                                        </p:tav>
                                      </p:tavLst>
                                    </p:anim>
                                    <p:anim calcmode="lin" valueType="num">
                                      <p:cBhvr>
                                        <p:cTn id="22" dur="1000" fill="hold"/>
                                        <p:tgtEl>
                                          <p:spTgt spid="65"/>
                                        </p:tgtEl>
                                        <p:attrNameLst>
                                          <p:attrName>style.rotation</p:attrName>
                                        </p:attrNameLst>
                                      </p:cBhvr>
                                      <p:tavLst>
                                        <p:tav tm="0">
                                          <p:val>
                                            <p:fltVal val="90"/>
                                          </p:val>
                                        </p:tav>
                                        <p:tav tm="100000">
                                          <p:val>
                                            <p:fltVal val="0"/>
                                          </p:val>
                                        </p:tav>
                                      </p:tavLst>
                                    </p:anim>
                                    <p:animEffect transition="in" filter="fade">
                                      <p:cBhvr>
                                        <p:cTn id="23" dur="1000"/>
                                        <p:tgtEl>
                                          <p:spTgt spid="65"/>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1000" fill="hold"/>
                                        <p:tgtEl>
                                          <p:spTgt spid="66"/>
                                        </p:tgtEl>
                                        <p:attrNameLst>
                                          <p:attrName>ppt_w</p:attrName>
                                        </p:attrNameLst>
                                      </p:cBhvr>
                                      <p:tavLst>
                                        <p:tav tm="0">
                                          <p:val>
                                            <p:fltVal val="0"/>
                                          </p:val>
                                        </p:tav>
                                        <p:tav tm="100000">
                                          <p:val>
                                            <p:strVal val="#ppt_w"/>
                                          </p:val>
                                        </p:tav>
                                      </p:tavLst>
                                    </p:anim>
                                    <p:anim calcmode="lin" valueType="num">
                                      <p:cBhvr>
                                        <p:cTn id="28" dur="1000" fill="hold"/>
                                        <p:tgtEl>
                                          <p:spTgt spid="66"/>
                                        </p:tgtEl>
                                        <p:attrNameLst>
                                          <p:attrName>ppt_h</p:attrName>
                                        </p:attrNameLst>
                                      </p:cBhvr>
                                      <p:tavLst>
                                        <p:tav tm="0">
                                          <p:val>
                                            <p:fltVal val="0"/>
                                          </p:val>
                                        </p:tav>
                                        <p:tav tm="100000">
                                          <p:val>
                                            <p:strVal val="#ppt_h"/>
                                          </p:val>
                                        </p:tav>
                                      </p:tavLst>
                                    </p:anim>
                                    <p:anim calcmode="lin" valueType="num">
                                      <p:cBhvr>
                                        <p:cTn id="29" dur="1000" fill="hold"/>
                                        <p:tgtEl>
                                          <p:spTgt spid="66"/>
                                        </p:tgtEl>
                                        <p:attrNameLst>
                                          <p:attrName>style.rotation</p:attrName>
                                        </p:attrNameLst>
                                      </p:cBhvr>
                                      <p:tavLst>
                                        <p:tav tm="0">
                                          <p:val>
                                            <p:fltVal val="90"/>
                                          </p:val>
                                        </p:tav>
                                        <p:tav tm="100000">
                                          <p:val>
                                            <p:fltVal val="0"/>
                                          </p:val>
                                        </p:tav>
                                      </p:tavLst>
                                    </p:anim>
                                    <p:animEffect transition="in" filter="fade">
                                      <p:cBhvr>
                                        <p:cTn id="30" dur="1000"/>
                                        <p:tgtEl>
                                          <p:spTgt spid="66"/>
                                        </p:tgtEl>
                                      </p:cBhvr>
                                    </p:animEffect>
                                  </p:childTnLst>
                                </p:cTn>
                              </p:par>
                            </p:childTnLst>
                          </p:cTn>
                        </p:par>
                        <p:par>
                          <p:cTn id="31" fill="hold">
                            <p:stCondLst>
                              <p:cond delay="4000"/>
                            </p:stCondLst>
                            <p:childTnLst>
                              <p:par>
                                <p:cTn id="32" presetID="31" presetClass="entr" presetSubtype="0"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1000" fill="hold"/>
                                        <p:tgtEl>
                                          <p:spTgt spid="61"/>
                                        </p:tgtEl>
                                        <p:attrNameLst>
                                          <p:attrName>ppt_w</p:attrName>
                                        </p:attrNameLst>
                                      </p:cBhvr>
                                      <p:tavLst>
                                        <p:tav tm="0">
                                          <p:val>
                                            <p:fltVal val="0"/>
                                          </p:val>
                                        </p:tav>
                                        <p:tav tm="100000">
                                          <p:val>
                                            <p:strVal val="#ppt_w"/>
                                          </p:val>
                                        </p:tav>
                                      </p:tavLst>
                                    </p:anim>
                                    <p:anim calcmode="lin" valueType="num">
                                      <p:cBhvr>
                                        <p:cTn id="35" dur="1000" fill="hold"/>
                                        <p:tgtEl>
                                          <p:spTgt spid="61"/>
                                        </p:tgtEl>
                                        <p:attrNameLst>
                                          <p:attrName>ppt_h</p:attrName>
                                        </p:attrNameLst>
                                      </p:cBhvr>
                                      <p:tavLst>
                                        <p:tav tm="0">
                                          <p:val>
                                            <p:fltVal val="0"/>
                                          </p:val>
                                        </p:tav>
                                        <p:tav tm="100000">
                                          <p:val>
                                            <p:strVal val="#ppt_h"/>
                                          </p:val>
                                        </p:tav>
                                      </p:tavLst>
                                    </p:anim>
                                    <p:anim calcmode="lin" valueType="num">
                                      <p:cBhvr>
                                        <p:cTn id="36" dur="1000" fill="hold"/>
                                        <p:tgtEl>
                                          <p:spTgt spid="61"/>
                                        </p:tgtEl>
                                        <p:attrNameLst>
                                          <p:attrName>style.rotation</p:attrName>
                                        </p:attrNameLst>
                                      </p:cBhvr>
                                      <p:tavLst>
                                        <p:tav tm="0">
                                          <p:val>
                                            <p:fltVal val="90"/>
                                          </p:val>
                                        </p:tav>
                                        <p:tav tm="100000">
                                          <p:val>
                                            <p:fltVal val="0"/>
                                          </p:val>
                                        </p:tav>
                                      </p:tavLst>
                                    </p:anim>
                                    <p:animEffect transition="in" filter="fade">
                                      <p:cBhvr>
                                        <p:cTn id="3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xmlns="" id="{66ECF450-80AC-4B90-AE6E-68ECD3CDD137}"/>
              </a:ext>
            </a:extLst>
          </p:cNvPr>
          <p:cNvSpPr txBox="1"/>
          <p:nvPr/>
        </p:nvSpPr>
        <p:spPr>
          <a:xfrm>
            <a:off x="2714113" y="3245242"/>
            <a:ext cx="1557921" cy="523220"/>
          </a:xfrm>
          <a:prstGeom prst="rect">
            <a:avLst/>
          </a:prstGeom>
          <a:noFill/>
        </p:spPr>
        <p:txBody>
          <a:bodyPr wrap="square" rtlCol="0">
            <a:spAutoFit/>
          </a:bodyPr>
          <a:lstStyle/>
          <a:p>
            <a:r>
              <a:rPr lang="en-US" altLang="zh-CN" sz="2800" dirty="0">
                <a:latin typeface="华文细黑" panose="02010600040101010101" pitchFamily="2" charset="-122"/>
                <a:ea typeface="微软雅黑" panose="020B0503020204020204" pitchFamily="34" charset="-122"/>
                <a:sym typeface="华文细黑" panose="02010600040101010101" pitchFamily="2" charset="-122"/>
              </a:rPr>
              <a:t>2015</a:t>
            </a:r>
            <a:endParaRPr lang="zh-CN" altLang="en-US" sz="28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6" name="TextBox 6">
            <a:extLst>
              <a:ext uri="{FF2B5EF4-FFF2-40B4-BE49-F238E27FC236}">
                <a16:creationId xmlns:a16="http://schemas.microsoft.com/office/drawing/2014/main" xmlns="" id="{9DCF2398-DC9E-4D19-BD81-3A384894D0ED}"/>
              </a:ext>
            </a:extLst>
          </p:cNvPr>
          <p:cNvSpPr txBox="1"/>
          <p:nvPr/>
        </p:nvSpPr>
        <p:spPr>
          <a:xfrm>
            <a:off x="4706334" y="3245242"/>
            <a:ext cx="1557921" cy="523220"/>
          </a:xfrm>
          <a:prstGeom prst="rect">
            <a:avLst/>
          </a:prstGeom>
          <a:noFill/>
        </p:spPr>
        <p:txBody>
          <a:bodyPr wrap="square" rtlCol="0">
            <a:spAutoFit/>
          </a:bodyPr>
          <a:lstStyle/>
          <a:p>
            <a:r>
              <a:rPr lang="en-US" altLang="zh-CN" sz="2800" dirty="0">
                <a:latin typeface="华文细黑" panose="02010600040101010101" pitchFamily="2" charset="-122"/>
                <a:ea typeface="微软雅黑" panose="020B0503020204020204" pitchFamily="34" charset="-122"/>
                <a:sym typeface="华文细黑" panose="02010600040101010101" pitchFamily="2" charset="-122"/>
              </a:rPr>
              <a:t>2016</a:t>
            </a:r>
            <a:endParaRPr lang="zh-CN" altLang="en-US" sz="28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TextBox 7">
            <a:extLst>
              <a:ext uri="{FF2B5EF4-FFF2-40B4-BE49-F238E27FC236}">
                <a16:creationId xmlns:a16="http://schemas.microsoft.com/office/drawing/2014/main" xmlns="" id="{E7A6D43F-D67F-44A8-9D04-D3F95A1903C9}"/>
              </a:ext>
            </a:extLst>
          </p:cNvPr>
          <p:cNvSpPr txBox="1"/>
          <p:nvPr/>
        </p:nvSpPr>
        <p:spPr>
          <a:xfrm>
            <a:off x="6698555" y="3245242"/>
            <a:ext cx="1557921" cy="523220"/>
          </a:xfrm>
          <a:prstGeom prst="rect">
            <a:avLst/>
          </a:prstGeom>
          <a:noFill/>
        </p:spPr>
        <p:txBody>
          <a:bodyPr wrap="square" rtlCol="0">
            <a:spAutoFit/>
          </a:bodyPr>
          <a:lstStyle/>
          <a:p>
            <a:r>
              <a:rPr lang="en-US" altLang="zh-CN" sz="2800" dirty="0">
                <a:latin typeface="华文细黑" panose="02010600040101010101" pitchFamily="2" charset="-122"/>
                <a:ea typeface="微软雅黑" panose="020B0503020204020204" pitchFamily="34" charset="-122"/>
                <a:sym typeface="华文细黑" panose="02010600040101010101" pitchFamily="2" charset="-122"/>
              </a:rPr>
              <a:t>2017</a:t>
            </a:r>
            <a:endParaRPr lang="zh-CN" altLang="en-US" sz="28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TextBox 8">
            <a:extLst>
              <a:ext uri="{FF2B5EF4-FFF2-40B4-BE49-F238E27FC236}">
                <a16:creationId xmlns:a16="http://schemas.microsoft.com/office/drawing/2014/main" xmlns="" id="{E0572E8B-D3EF-42C6-89F9-E8FB4B4E36A6}"/>
              </a:ext>
            </a:extLst>
          </p:cNvPr>
          <p:cNvSpPr txBox="1"/>
          <p:nvPr/>
        </p:nvSpPr>
        <p:spPr>
          <a:xfrm>
            <a:off x="8690777" y="3245242"/>
            <a:ext cx="1557921" cy="523220"/>
          </a:xfrm>
          <a:prstGeom prst="rect">
            <a:avLst/>
          </a:prstGeom>
          <a:noFill/>
        </p:spPr>
        <p:txBody>
          <a:bodyPr wrap="square" rtlCol="0">
            <a:spAutoFit/>
          </a:bodyPr>
          <a:lstStyle/>
          <a:p>
            <a:r>
              <a:rPr lang="en-US" altLang="zh-CN" sz="2800" dirty="0">
                <a:latin typeface="华文细黑" panose="02010600040101010101" pitchFamily="2" charset="-122"/>
                <a:ea typeface="微软雅黑" panose="020B0503020204020204" pitchFamily="34" charset="-122"/>
                <a:sym typeface="华文细黑" panose="02010600040101010101" pitchFamily="2" charset="-122"/>
              </a:rPr>
              <a:t>2018</a:t>
            </a:r>
            <a:endParaRPr lang="zh-CN" altLang="en-US" sz="2800" dirty="0">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9" name="组合 8">
            <a:extLst>
              <a:ext uri="{FF2B5EF4-FFF2-40B4-BE49-F238E27FC236}">
                <a16:creationId xmlns:a16="http://schemas.microsoft.com/office/drawing/2014/main" xmlns="" id="{6630A298-4FBA-4E23-938F-B11D7A2B4266}"/>
              </a:ext>
            </a:extLst>
          </p:cNvPr>
          <p:cNvGrpSpPr/>
          <p:nvPr/>
        </p:nvGrpSpPr>
        <p:grpSpPr>
          <a:xfrm>
            <a:off x="3604464" y="3480430"/>
            <a:ext cx="1152128" cy="72008"/>
            <a:chOff x="1835696" y="2067694"/>
            <a:chExt cx="1152128" cy="72008"/>
          </a:xfrm>
          <a:solidFill>
            <a:srgbClr val="F4BA34"/>
          </a:solidFill>
        </p:grpSpPr>
        <p:cxnSp>
          <p:nvCxnSpPr>
            <p:cNvPr id="10" name="直接箭头连接符 9">
              <a:extLst>
                <a:ext uri="{FF2B5EF4-FFF2-40B4-BE49-F238E27FC236}">
                  <a16:creationId xmlns:a16="http://schemas.microsoft.com/office/drawing/2014/main" xmlns="" id="{2100D6F6-511E-422A-9157-DCD1EEF9697E}"/>
                </a:ext>
              </a:extLst>
            </p:cNvPr>
            <p:cNvCxnSpPr/>
            <p:nvPr/>
          </p:nvCxnSpPr>
          <p:spPr>
            <a:xfrm>
              <a:off x="1835696" y="2103698"/>
              <a:ext cx="1152128" cy="0"/>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xmlns="" id="{6BE95D94-D070-4164-A097-1E6F0A756576}"/>
                </a:ext>
              </a:extLst>
            </p:cNvPr>
            <p:cNvSpPr/>
            <p:nvPr/>
          </p:nvSpPr>
          <p:spPr>
            <a:xfrm>
              <a:off x="1835696" y="2067694"/>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2" name="组合 11">
            <a:extLst>
              <a:ext uri="{FF2B5EF4-FFF2-40B4-BE49-F238E27FC236}">
                <a16:creationId xmlns:a16="http://schemas.microsoft.com/office/drawing/2014/main" xmlns="" id="{D97D6A0D-BB26-40CA-AC8B-08D7749CB6AC}"/>
              </a:ext>
            </a:extLst>
          </p:cNvPr>
          <p:cNvGrpSpPr/>
          <p:nvPr/>
        </p:nvGrpSpPr>
        <p:grpSpPr>
          <a:xfrm>
            <a:off x="5546427" y="3480430"/>
            <a:ext cx="1152128" cy="72008"/>
            <a:chOff x="1835696" y="2067694"/>
            <a:chExt cx="1152128" cy="72008"/>
          </a:xfrm>
          <a:solidFill>
            <a:srgbClr val="F4BA34"/>
          </a:solidFill>
        </p:grpSpPr>
        <p:cxnSp>
          <p:nvCxnSpPr>
            <p:cNvPr id="13" name="直接箭头连接符 12">
              <a:extLst>
                <a:ext uri="{FF2B5EF4-FFF2-40B4-BE49-F238E27FC236}">
                  <a16:creationId xmlns:a16="http://schemas.microsoft.com/office/drawing/2014/main" xmlns="" id="{A95AF3A5-CFE6-4E99-BCE9-1E89A30E6ECB}"/>
                </a:ext>
              </a:extLst>
            </p:cNvPr>
            <p:cNvCxnSpPr/>
            <p:nvPr/>
          </p:nvCxnSpPr>
          <p:spPr>
            <a:xfrm>
              <a:off x="1835696" y="2103698"/>
              <a:ext cx="1152128" cy="0"/>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76898611-1DA2-40AD-A9FD-FEB1FE872F4D}"/>
                </a:ext>
              </a:extLst>
            </p:cNvPr>
            <p:cNvSpPr/>
            <p:nvPr/>
          </p:nvSpPr>
          <p:spPr>
            <a:xfrm>
              <a:off x="1835696" y="2067694"/>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5" name="组合 14">
            <a:extLst>
              <a:ext uri="{FF2B5EF4-FFF2-40B4-BE49-F238E27FC236}">
                <a16:creationId xmlns:a16="http://schemas.microsoft.com/office/drawing/2014/main" xmlns="" id="{983744AA-8241-48B0-83E2-AE8A1669208B}"/>
              </a:ext>
            </a:extLst>
          </p:cNvPr>
          <p:cNvGrpSpPr/>
          <p:nvPr/>
        </p:nvGrpSpPr>
        <p:grpSpPr>
          <a:xfrm>
            <a:off x="7538649" y="3480430"/>
            <a:ext cx="1152128" cy="72008"/>
            <a:chOff x="1835696" y="2067694"/>
            <a:chExt cx="1152128" cy="72008"/>
          </a:xfrm>
          <a:solidFill>
            <a:srgbClr val="F4BA34"/>
          </a:solidFill>
        </p:grpSpPr>
        <p:cxnSp>
          <p:nvCxnSpPr>
            <p:cNvPr id="16" name="直接箭头连接符 15">
              <a:extLst>
                <a:ext uri="{FF2B5EF4-FFF2-40B4-BE49-F238E27FC236}">
                  <a16:creationId xmlns:a16="http://schemas.microsoft.com/office/drawing/2014/main" xmlns="" id="{87FA2FB6-E7CB-424D-988F-1B20BBDACCAC}"/>
                </a:ext>
              </a:extLst>
            </p:cNvPr>
            <p:cNvCxnSpPr/>
            <p:nvPr/>
          </p:nvCxnSpPr>
          <p:spPr>
            <a:xfrm>
              <a:off x="1835696" y="2103698"/>
              <a:ext cx="1152128" cy="0"/>
            </a:xfrm>
            <a:prstGeom prst="straightConnector1">
              <a:avLst/>
            </a:prstGeom>
            <a:grp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xmlns="" id="{BFACAB97-2F66-4BD6-9E6A-1B1C38E12511}"/>
                </a:ext>
              </a:extLst>
            </p:cNvPr>
            <p:cNvSpPr/>
            <p:nvPr/>
          </p:nvSpPr>
          <p:spPr>
            <a:xfrm>
              <a:off x="1835696" y="2067694"/>
              <a:ext cx="72008" cy="7200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8" name="TextBox 20">
            <a:extLst>
              <a:ext uri="{FF2B5EF4-FFF2-40B4-BE49-F238E27FC236}">
                <a16:creationId xmlns:a16="http://schemas.microsoft.com/office/drawing/2014/main" xmlns="" id="{381C741D-5B2F-41E0-9F2E-EE7DE99EF87C}"/>
              </a:ext>
            </a:extLst>
          </p:cNvPr>
          <p:cNvSpPr txBox="1"/>
          <p:nvPr/>
        </p:nvSpPr>
        <p:spPr>
          <a:xfrm>
            <a:off x="3205087" y="4175250"/>
            <a:ext cx="2574353" cy="1569660"/>
          </a:xfrm>
          <a:prstGeom prst="rect">
            <a:avLst/>
          </a:prstGeom>
          <a:noFill/>
        </p:spPr>
        <p:txBody>
          <a:bodyPr wrap="square" rtlCol="0">
            <a:spAutoFit/>
          </a:bodyPr>
          <a:lstStyle/>
          <a:p>
            <a:pPr>
              <a:lnSpc>
                <a:spcPct val="200000"/>
              </a:lnSpc>
              <a:buClr>
                <a:srgbClr val="00B050"/>
              </a:buClr>
            </a:pPr>
            <a:r>
              <a:rPr lang="zh-CN" altLang="en-US" sz="16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9" name="TextBox 22">
            <a:extLst>
              <a:ext uri="{FF2B5EF4-FFF2-40B4-BE49-F238E27FC236}">
                <a16:creationId xmlns:a16="http://schemas.microsoft.com/office/drawing/2014/main" xmlns="" id="{4B17347F-773B-457B-A23D-1BC6EB13BB74}"/>
              </a:ext>
            </a:extLst>
          </p:cNvPr>
          <p:cNvSpPr txBox="1"/>
          <p:nvPr/>
        </p:nvSpPr>
        <p:spPr>
          <a:xfrm>
            <a:off x="8865496" y="3904058"/>
            <a:ext cx="2460220" cy="1495409"/>
          </a:xfrm>
          <a:prstGeom prst="rect">
            <a:avLst/>
          </a:prstGeom>
          <a:noFill/>
        </p:spPr>
        <p:txBody>
          <a:bodyPr wrap="square" rtlCol="0">
            <a:spAutoFit/>
          </a:bodyPr>
          <a:lstStyle/>
          <a:p>
            <a:pPr>
              <a:lnSpc>
                <a:spcPct val="200000"/>
              </a:lnSpc>
              <a:buClr>
                <a:srgbClr val="00B050"/>
              </a:buClr>
            </a:pPr>
            <a:r>
              <a:rPr lang="zh-CN" altLang="en-US" sz="16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0" name="TextBox 25">
            <a:extLst>
              <a:ext uri="{FF2B5EF4-FFF2-40B4-BE49-F238E27FC236}">
                <a16:creationId xmlns:a16="http://schemas.microsoft.com/office/drawing/2014/main" xmlns="" id="{CA6F8884-F88E-4F65-B04B-064D5ADBE445}"/>
              </a:ext>
            </a:extLst>
          </p:cNvPr>
          <p:cNvSpPr txBox="1"/>
          <p:nvPr/>
        </p:nvSpPr>
        <p:spPr>
          <a:xfrm>
            <a:off x="1156192" y="1713830"/>
            <a:ext cx="2520280" cy="1569660"/>
          </a:xfrm>
          <a:prstGeom prst="rect">
            <a:avLst/>
          </a:prstGeom>
          <a:noFill/>
        </p:spPr>
        <p:txBody>
          <a:bodyPr wrap="square" rtlCol="0">
            <a:spAutoFit/>
          </a:bodyPr>
          <a:lstStyle/>
          <a:p>
            <a:pPr>
              <a:lnSpc>
                <a:spcPct val="200000"/>
              </a:lnSpc>
              <a:buClr>
                <a:srgbClr val="00B050"/>
              </a:buClr>
            </a:pPr>
            <a:r>
              <a:rPr lang="zh-CN" altLang="en-US" sz="16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1" name="TextBox 27">
            <a:extLst>
              <a:ext uri="{FF2B5EF4-FFF2-40B4-BE49-F238E27FC236}">
                <a16:creationId xmlns:a16="http://schemas.microsoft.com/office/drawing/2014/main" xmlns="" id="{E615EA73-0B2C-4C58-AA55-082CF231530F}"/>
              </a:ext>
            </a:extLst>
          </p:cNvPr>
          <p:cNvSpPr txBox="1"/>
          <p:nvPr/>
        </p:nvSpPr>
        <p:spPr>
          <a:xfrm>
            <a:off x="6659202" y="1593147"/>
            <a:ext cx="2581687" cy="1495409"/>
          </a:xfrm>
          <a:prstGeom prst="rect">
            <a:avLst/>
          </a:prstGeom>
          <a:noFill/>
        </p:spPr>
        <p:txBody>
          <a:bodyPr wrap="square" rtlCol="0">
            <a:spAutoFit/>
          </a:bodyPr>
          <a:lstStyle/>
          <a:p>
            <a:pPr>
              <a:lnSpc>
                <a:spcPct val="200000"/>
              </a:lnSpc>
              <a:buClr>
                <a:srgbClr val="00B050"/>
              </a:buClr>
            </a:pPr>
            <a:r>
              <a:rPr lang="zh-CN" altLang="en-US" sz="16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grpSp>
        <p:nvGrpSpPr>
          <p:cNvPr id="22" name="组合 21"/>
          <p:cNvGrpSpPr/>
          <p:nvPr/>
        </p:nvGrpSpPr>
        <p:grpSpPr>
          <a:xfrm>
            <a:off x="-2096321" y="417288"/>
            <a:ext cx="6677139" cy="743298"/>
            <a:chOff x="0" y="1699154"/>
            <a:chExt cx="6677139" cy="797861"/>
          </a:xfrm>
        </p:grpSpPr>
        <p:cxnSp>
          <p:nvCxnSpPr>
            <p:cNvPr id="23" name="直接连接符 22"/>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工作计划</a:t>
              </a:r>
            </a:p>
          </p:txBody>
        </p:sp>
      </p:grpSp>
    </p:spTree>
    <p:extLst>
      <p:ext uri="{BB962C8B-B14F-4D97-AF65-F5344CB8AC3E}">
        <p14:creationId xmlns:p14="http://schemas.microsoft.com/office/powerpoint/2010/main" val="4060563017"/>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D595DF0-B50D-464F-9EC1-ED56C9E521D6}"/>
              </a:ext>
            </a:extLst>
          </p:cNvPr>
          <p:cNvGrpSpPr/>
          <p:nvPr/>
        </p:nvGrpSpPr>
        <p:grpSpPr>
          <a:xfrm>
            <a:off x="403122" y="2520847"/>
            <a:ext cx="11385755" cy="2139660"/>
            <a:chOff x="427704" y="1436430"/>
            <a:chExt cx="11385755" cy="2139660"/>
          </a:xfrm>
        </p:grpSpPr>
        <p:cxnSp>
          <p:nvCxnSpPr>
            <p:cNvPr id="6" name="直接连接符 5">
              <a:extLst>
                <a:ext uri="{FF2B5EF4-FFF2-40B4-BE49-F238E27FC236}">
                  <a16:creationId xmlns:a16="http://schemas.microsoft.com/office/drawing/2014/main" xmlns="" id="{96F03909-0A0A-43F7-A4E2-4E87FC32D6EB}"/>
                </a:ext>
              </a:extLst>
            </p:cNvPr>
            <p:cNvCxnSpPr/>
            <p:nvPr/>
          </p:nvCxnSpPr>
          <p:spPr>
            <a:xfrm>
              <a:off x="427704" y="3564946"/>
              <a:ext cx="11385755" cy="0"/>
            </a:xfrm>
            <a:prstGeom prst="line">
              <a:avLst/>
            </a:prstGeom>
            <a:ln w="19050">
              <a:solidFill>
                <a:srgbClr val="585858"/>
              </a:solidFill>
            </a:ln>
          </p:spPr>
          <p:style>
            <a:lnRef idx="1">
              <a:schemeClr val="accent1"/>
            </a:lnRef>
            <a:fillRef idx="0">
              <a:schemeClr val="accent1"/>
            </a:fillRef>
            <a:effectRef idx="0">
              <a:schemeClr val="accent1"/>
            </a:effectRef>
            <a:fontRef idx="minor">
              <a:schemeClr val="tx1"/>
            </a:fontRef>
          </p:style>
        </p:cxnSp>
        <p:sp>
          <p:nvSpPr>
            <p:cNvPr id="7" name="等腰三角形 6">
              <a:extLst>
                <a:ext uri="{FF2B5EF4-FFF2-40B4-BE49-F238E27FC236}">
                  <a16:creationId xmlns:a16="http://schemas.microsoft.com/office/drawing/2014/main" xmlns="" id="{435C81D9-58D5-482D-8C20-D52AD9501261}"/>
                </a:ext>
              </a:extLst>
            </p:cNvPr>
            <p:cNvSpPr/>
            <p:nvPr/>
          </p:nvSpPr>
          <p:spPr>
            <a:xfrm>
              <a:off x="2607391" y="1609053"/>
              <a:ext cx="2686051" cy="1965418"/>
            </a:xfrm>
            <a:prstGeom prst="triangle">
              <a:avLst>
                <a:gd name="adj" fmla="val 48127"/>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等腰三角形 7">
              <a:extLst>
                <a:ext uri="{FF2B5EF4-FFF2-40B4-BE49-F238E27FC236}">
                  <a16:creationId xmlns:a16="http://schemas.microsoft.com/office/drawing/2014/main" xmlns="" id="{39DE79F2-BA34-4487-B47A-AA4542BA5B35}"/>
                </a:ext>
              </a:extLst>
            </p:cNvPr>
            <p:cNvSpPr/>
            <p:nvPr/>
          </p:nvSpPr>
          <p:spPr>
            <a:xfrm>
              <a:off x="3826590" y="1436430"/>
              <a:ext cx="2924178" cy="2139659"/>
            </a:xfrm>
            <a:prstGeom prst="triangle">
              <a:avLst>
                <a:gd name="adj" fmla="val 48127"/>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等腰三角形 8">
              <a:extLst>
                <a:ext uri="{FF2B5EF4-FFF2-40B4-BE49-F238E27FC236}">
                  <a16:creationId xmlns:a16="http://schemas.microsoft.com/office/drawing/2014/main" xmlns="" id="{16F36A11-D1C9-4605-8FC7-F18D3E57774D}"/>
                </a:ext>
              </a:extLst>
            </p:cNvPr>
            <p:cNvSpPr/>
            <p:nvPr/>
          </p:nvSpPr>
          <p:spPr>
            <a:xfrm>
              <a:off x="5388694" y="2167889"/>
              <a:ext cx="1924050" cy="1407852"/>
            </a:xfrm>
            <a:prstGeom prst="triangle">
              <a:avLst>
                <a:gd name="adj" fmla="val 48127"/>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0" name="等腰三角形 9">
              <a:extLst>
                <a:ext uri="{FF2B5EF4-FFF2-40B4-BE49-F238E27FC236}">
                  <a16:creationId xmlns:a16="http://schemas.microsoft.com/office/drawing/2014/main" xmlns="" id="{7A0E719B-146D-45F5-9763-FDB0E10D3FD5}"/>
                </a:ext>
              </a:extLst>
            </p:cNvPr>
            <p:cNvSpPr/>
            <p:nvPr/>
          </p:nvSpPr>
          <p:spPr>
            <a:xfrm>
              <a:off x="7760418" y="1634139"/>
              <a:ext cx="2628900" cy="1941602"/>
            </a:xfrm>
            <a:prstGeom prst="triangle">
              <a:avLst>
                <a:gd name="adj" fmla="val 48127"/>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等腰三角形 10">
              <a:extLst>
                <a:ext uri="{FF2B5EF4-FFF2-40B4-BE49-F238E27FC236}">
                  <a16:creationId xmlns:a16="http://schemas.microsoft.com/office/drawing/2014/main" xmlns="" id="{E9683F74-EC4B-469A-A800-09F4CBA5831C}"/>
                </a:ext>
              </a:extLst>
            </p:cNvPr>
            <p:cNvSpPr/>
            <p:nvPr/>
          </p:nvSpPr>
          <p:spPr>
            <a:xfrm>
              <a:off x="1969217" y="2563885"/>
              <a:ext cx="1381125" cy="1010587"/>
            </a:xfrm>
            <a:prstGeom prst="triangle">
              <a:avLst>
                <a:gd name="adj" fmla="val 48127"/>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等腰三角形 11">
              <a:extLst>
                <a:ext uri="{FF2B5EF4-FFF2-40B4-BE49-F238E27FC236}">
                  <a16:creationId xmlns:a16="http://schemas.microsoft.com/office/drawing/2014/main" xmlns="" id="{6AB0A6B2-901E-4844-A7A9-382EBA250920}"/>
                </a:ext>
              </a:extLst>
            </p:cNvPr>
            <p:cNvSpPr/>
            <p:nvPr/>
          </p:nvSpPr>
          <p:spPr>
            <a:xfrm>
              <a:off x="6398344" y="1882487"/>
              <a:ext cx="2314574" cy="1693603"/>
            </a:xfrm>
            <a:prstGeom prst="triangle">
              <a:avLst>
                <a:gd name="adj" fmla="val 48127"/>
              </a:avLst>
            </a:prstGeom>
            <a:solidFill>
              <a:srgbClr val="2B3A59"/>
            </a:solidFill>
            <a:ln>
              <a:solidFill>
                <a:srgbClr val="1016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3" name="文本框 12">
            <a:extLst>
              <a:ext uri="{FF2B5EF4-FFF2-40B4-BE49-F238E27FC236}">
                <a16:creationId xmlns:a16="http://schemas.microsoft.com/office/drawing/2014/main" xmlns="" id="{D96882D1-373E-4470-A651-7B17F506373D}"/>
              </a:ext>
            </a:extLst>
          </p:cNvPr>
          <p:cNvSpPr txBox="1"/>
          <p:nvPr/>
        </p:nvSpPr>
        <p:spPr>
          <a:xfrm>
            <a:off x="2068807" y="3121422"/>
            <a:ext cx="1146468" cy="338554"/>
          </a:xfrm>
          <a:prstGeom prst="rect">
            <a:avLst/>
          </a:prstGeom>
          <a:noFill/>
        </p:spPr>
        <p:txBody>
          <a:bodyPr wrap="none" rtlCol="0">
            <a:spAutoFit/>
          </a:bodyPr>
          <a:lstStyle/>
          <a:p>
            <a:r>
              <a:rPr lang="en-US" altLang="zh-CN" sz="1600" dirty="0">
                <a:latin typeface="华文细黑" panose="02010600040101010101" pitchFamily="2" charset="-122"/>
                <a:ea typeface="微软雅黑" panose="020B0503020204020204" pitchFamily="34" charset="-122"/>
                <a:sym typeface="华文细黑" panose="02010600040101010101" pitchFamily="2" charset="-122"/>
              </a:rPr>
              <a:t>Plan 2011</a:t>
            </a:r>
            <a:endParaRPr lang="zh-CN" altLang="en-US" sz="16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4" name="文本框 13">
            <a:extLst>
              <a:ext uri="{FF2B5EF4-FFF2-40B4-BE49-F238E27FC236}">
                <a16:creationId xmlns:a16="http://schemas.microsoft.com/office/drawing/2014/main" xmlns="" id="{151A95CD-D654-4A8D-8605-5A5031349E6C}"/>
              </a:ext>
            </a:extLst>
          </p:cNvPr>
          <p:cNvSpPr txBox="1"/>
          <p:nvPr/>
        </p:nvSpPr>
        <p:spPr>
          <a:xfrm>
            <a:off x="3355256" y="2165542"/>
            <a:ext cx="1146468" cy="338554"/>
          </a:xfrm>
          <a:prstGeom prst="rect">
            <a:avLst/>
          </a:prstGeom>
          <a:noFill/>
        </p:spPr>
        <p:txBody>
          <a:bodyPr wrap="none" rtlCol="0">
            <a:spAutoFit/>
          </a:bodyPr>
          <a:lstStyle/>
          <a:p>
            <a:r>
              <a:rPr lang="en-US" altLang="zh-CN" sz="1600" dirty="0">
                <a:latin typeface="华文细黑" panose="02010600040101010101" pitchFamily="2" charset="-122"/>
                <a:ea typeface="微软雅黑" panose="020B0503020204020204" pitchFamily="34" charset="-122"/>
                <a:sym typeface="华文细黑" panose="02010600040101010101" pitchFamily="2" charset="-122"/>
              </a:rPr>
              <a:t>Plan 2012</a:t>
            </a:r>
            <a:endParaRPr lang="zh-CN" altLang="en-US" sz="16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5" name="文本框 14">
            <a:extLst>
              <a:ext uri="{FF2B5EF4-FFF2-40B4-BE49-F238E27FC236}">
                <a16:creationId xmlns:a16="http://schemas.microsoft.com/office/drawing/2014/main" xmlns="" id="{C6DCA44D-9ADD-45B4-9A2A-B1856F527C68}"/>
              </a:ext>
            </a:extLst>
          </p:cNvPr>
          <p:cNvSpPr txBox="1"/>
          <p:nvPr/>
        </p:nvSpPr>
        <p:spPr>
          <a:xfrm>
            <a:off x="4717151" y="2005188"/>
            <a:ext cx="1146468" cy="338554"/>
          </a:xfrm>
          <a:prstGeom prst="rect">
            <a:avLst/>
          </a:prstGeom>
          <a:noFill/>
        </p:spPr>
        <p:txBody>
          <a:bodyPr wrap="none" rtlCol="0">
            <a:spAutoFit/>
          </a:bodyPr>
          <a:lstStyle/>
          <a:p>
            <a:r>
              <a:rPr lang="en-US" altLang="zh-CN" sz="1600" dirty="0">
                <a:latin typeface="华文细黑" panose="02010600040101010101" pitchFamily="2" charset="-122"/>
                <a:ea typeface="微软雅黑" panose="020B0503020204020204" pitchFamily="34" charset="-122"/>
                <a:sym typeface="华文细黑" panose="02010600040101010101" pitchFamily="2" charset="-122"/>
              </a:rPr>
              <a:t>Plan 2013</a:t>
            </a:r>
            <a:endParaRPr lang="zh-CN" altLang="en-US" sz="16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6" name="文本框 15">
            <a:extLst>
              <a:ext uri="{FF2B5EF4-FFF2-40B4-BE49-F238E27FC236}">
                <a16:creationId xmlns:a16="http://schemas.microsoft.com/office/drawing/2014/main" xmlns="" id="{4EB2DA65-FAD0-4750-A4ED-B4F1E1843AD1}"/>
              </a:ext>
            </a:extLst>
          </p:cNvPr>
          <p:cNvSpPr txBox="1"/>
          <p:nvPr/>
        </p:nvSpPr>
        <p:spPr>
          <a:xfrm>
            <a:off x="5813987" y="2782879"/>
            <a:ext cx="1146468" cy="338554"/>
          </a:xfrm>
          <a:prstGeom prst="rect">
            <a:avLst/>
          </a:prstGeom>
          <a:noFill/>
        </p:spPr>
        <p:txBody>
          <a:bodyPr wrap="none" rtlCol="0">
            <a:spAutoFit/>
          </a:bodyPr>
          <a:lstStyle/>
          <a:p>
            <a:r>
              <a:rPr lang="en-US" altLang="zh-CN" sz="1600" dirty="0">
                <a:latin typeface="华文细黑" panose="02010600040101010101" pitchFamily="2" charset="-122"/>
                <a:ea typeface="微软雅黑" panose="020B0503020204020204" pitchFamily="34" charset="-122"/>
                <a:sym typeface="华文细黑" panose="02010600040101010101" pitchFamily="2" charset="-122"/>
              </a:rPr>
              <a:t>Plan 2014</a:t>
            </a:r>
            <a:endParaRPr lang="zh-CN" altLang="en-US" sz="16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7" name="文本框 16">
            <a:extLst>
              <a:ext uri="{FF2B5EF4-FFF2-40B4-BE49-F238E27FC236}">
                <a16:creationId xmlns:a16="http://schemas.microsoft.com/office/drawing/2014/main" xmlns="" id="{35149C82-4C33-4088-8F7F-B937CFBC7CE0}"/>
              </a:ext>
            </a:extLst>
          </p:cNvPr>
          <p:cNvSpPr txBox="1"/>
          <p:nvPr/>
        </p:nvSpPr>
        <p:spPr>
          <a:xfrm>
            <a:off x="6998851" y="2393637"/>
            <a:ext cx="1146468" cy="338554"/>
          </a:xfrm>
          <a:prstGeom prst="rect">
            <a:avLst/>
          </a:prstGeom>
          <a:noFill/>
        </p:spPr>
        <p:txBody>
          <a:bodyPr wrap="none" rtlCol="0">
            <a:spAutoFit/>
          </a:bodyPr>
          <a:lstStyle/>
          <a:p>
            <a:r>
              <a:rPr lang="en-US" altLang="zh-CN" sz="1600" dirty="0">
                <a:latin typeface="华文细黑" panose="02010600040101010101" pitchFamily="2" charset="-122"/>
                <a:ea typeface="微软雅黑" panose="020B0503020204020204" pitchFamily="34" charset="-122"/>
                <a:sym typeface="华文细黑" panose="02010600040101010101" pitchFamily="2" charset="-122"/>
              </a:rPr>
              <a:t>Plan 2015</a:t>
            </a:r>
            <a:endParaRPr lang="zh-CN" altLang="en-US" sz="16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8" name="文本框 17">
            <a:extLst>
              <a:ext uri="{FF2B5EF4-FFF2-40B4-BE49-F238E27FC236}">
                <a16:creationId xmlns:a16="http://schemas.microsoft.com/office/drawing/2014/main" xmlns="" id="{9FA6B0A8-A5D5-4368-9DEA-34420350F1C6}"/>
              </a:ext>
            </a:extLst>
          </p:cNvPr>
          <p:cNvSpPr txBox="1"/>
          <p:nvPr/>
        </p:nvSpPr>
        <p:spPr>
          <a:xfrm>
            <a:off x="8505652" y="2144841"/>
            <a:ext cx="1146468" cy="338554"/>
          </a:xfrm>
          <a:prstGeom prst="rect">
            <a:avLst/>
          </a:prstGeom>
          <a:noFill/>
        </p:spPr>
        <p:txBody>
          <a:bodyPr wrap="none" rtlCol="0">
            <a:spAutoFit/>
          </a:bodyPr>
          <a:lstStyle/>
          <a:p>
            <a:r>
              <a:rPr lang="en-US" altLang="zh-CN" sz="1600" dirty="0">
                <a:latin typeface="华文细黑" panose="02010600040101010101" pitchFamily="2" charset="-122"/>
                <a:ea typeface="微软雅黑" panose="020B0503020204020204" pitchFamily="34" charset="-122"/>
                <a:sym typeface="华文细黑" panose="02010600040101010101" pitchFamily="2" charset="-122"/>
              </a:rPr>
              <a:t>Plan 2016</a:t>
            </a:r>
            <a:endParaRPr lang="zh-CN" altLang="en-US" sz="16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0" name="矩形 19">
            <a:extLst>
              <a:ext uri="{FF2B5EF4-FFF2-40B4-BE49-F238E27FC236}">
                <a16:creationId xmlns:a16="http://schemas.microsoft.com/office/drawing/2014/main" xmlns="" id="{E440D782-1FCC-45B3-A26C-028C8AF34833}"/>
              </a:ext>
            </a:extLst>
          </p:cNvPr>
          <p:cNvSpPr/>
          <p:nvPr/>
        </p:nvSpPr>
        <p:spPr>
          <a:xfrm>
            <a:off x="2635197" y="5328875"/>
            <a:ext cx="7656155" cy="923330"/>
          </a:xfrm>
          <a:prstGeom prst="rect">
            <a:avLst/>
          </a:prstGeom>
        </p:spPr>
        <p:txBody>
          <a:bodyPr wrap="square">
            <a:spAutoFit/>
          </a:bodyPr>
          <a:lstStyle/>
          <a:p>
            <a:pPr algn="ctr"/>
            <a:r>
              <a:rPr lang="zh-CN" altLang="en-US"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endParaRPr lang="en-US" altLang="zh-CN" dirty="0">
              <a:latin typeface="华文细黑" panose="02010600040101010101" pitchFamily="2" charset="-122"/>
              <a:ea typeface="微软雅黑" panose="020B0503020204020204" pitchFamily="34" charset="-122"/>
              <a:sym typeface="华文细黑" panose="02010600040101010101" pitchFamily="2" charset="-122"/>
            </a:endParaRPr>
          </a:p>
          <a:p>
            <a:pPr algn="ctr"/>
            <a:r>
              <a:rPr lang="zh-CN" altLang="en-US"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添加文本添加文本添加文本添加文本添加文本添加文本添加文本添加文本</a:t>
            </a:r>
          </a:p>
          <a:p>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21" name="组合 20"/>
          <p:cNvGrpSpPr/>
          <p:nvPr/>
        </p:nvGrpSpPr>
        <p:grpSpPr>
          <a:xfrm>
            <a:off x="-2096321" y="417288"/>
            <a:ext cx="6677139" cy="743298"/>
            <a:chOff x="0" y="1699154"/>
            <a:chExt cx="6677139" cy="797861"/>
          </a:xfrm>
        </p:grpSpPr>
        <p:cxnSp>
          <p:nvCxnSpPr>
            <p:cNvPr id="22" name="直接连接符 21"/>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工作计划</a:t>
              </a:r>
            </a:p>
          </p:txBody>
        </p:sp>
      </p:grpSp>
    </p:spTree>
    <p:extLst>
      <p:ext uri="{BB962C8B-B14F-4D97-AF65-F5344CB8AC3E}">
        <p14:creationId xmlns:p14="http://schemas.microsoft.com/office/powerpoint/2010/main" val="2793272703"/>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2563"/>
            <a:ext cx="10438410" cy="6935712"/>
          </a:xfrm>
          <a:custGeom>
            <a:avLst/>
            <a:gdLst>
              <a:gd name="connsiteX0" fmla="*/ 0 w 9747387"/>
              <a:gd name="connsiteY0" fmla="*/ 0 h 3732317"/>
              <a:gd name="connsiteX1" fmla="*/ 9747387 w 9747387"/>
              <a:gd name="connsiteY1" fmla="*/ 0 h 3732317"/>
              <a:gd name="connsiteX2" fmla="*/ 7592533 w 9747387"/>
              <a:gd name="connsiteY2" fmla="*/ 3732317 h 3732317"/>
              <a:gd name="connsiteX3" fmla="*/ 0 w 9747387"/>
              <a:gd name="connsiteY3" fmla="*/ 3732317 h 3732317"/>
            </a:gdLst>
            <a:ahLst/>
            <a:cxnLst>
              <a:cxn ang="0">
                <a:pos x="connsiteX0" y="connsiteY0"/>
              </a:cxn>
              <a:cxn ang="0">
                <a:pos x="connsiteX1" y="connsiteY1"/>
              </a:cxn>
              <a:cxn ang="0">
                <a:pos x="connsiteX2" y="connsiteY2"/>
              </a:cxn>
              <a:cxn ang="0">
                <a:pos x="connsiteX3" y="connsiteY3"/>
              </a:cxn>
            </a:cxnLst>
            <a:rect l="l" t="t" r="r" b="b"/>
            <a:pathLst>
              <a:path w="9747387" h="3732317">
                <a:moveTo>
                  <a:pt x="0" y="0"/>
                </a:moveTo>
                <a:lnTo>
                  <a:pt x="9747387" y="0"/>
                </a:lnTo>
                <a:lnTo>
                  <a:pt x="7592533" y="3732317"/>
                </a:lnTo>
                <a:lnTo>
                  <a:pt x="0" y="3732317"/>
                </a:lnTo>
                <a:close/>
              </a:path>
            </a:pathLst>
          </a:custGeom>
        </p:spPr>
      </p:pic>
      <p:sp>
        <p:nvSpPr>
          <p:cNvPr id="30" name="任意多边形 29"/>
          <p:cNvSpPr/>
          <p:nvPr/>
        </p:nvSpPr>
        <p:spPr>
          <a:xfrm rot="18000000">
            <a:off x="7095016" y="414050"/>
            <a:ext cx="5922482" cy="2789662"/>
          </a:xfrm>
          <a:custGeom>
            <a:avLst/>
            <a:gdLst>
              <a:gd name="connsiteX0" fmla="*/ 4311870 w 5922482"/>
              <a:gd name="connsiteY0" fmla="*/ 0 h 2789662"/>
              <a:gd name="connsiteX1" fmla="*/ 5922482 w 5922482"/>
              <a:gd name="connsiteY1" fmla="*/ 2789662 h 2789662"/>
              <a:gd name="connsiteX2" fmla="*/ 1610612 w 5922482"/>
              <a:gd name="connsiteY2" fmla="*/ 2789662 h 2789662"/>
              <a:gd name="connsiteX3" fmla="*/ 0 w 5922482"/>
              <a:gd name="connsiteY3" fmla="*/ 0 h 2789662"/>
            </a:gdLst>
            <a:ahLst/>
            <a:cxnLst>
              <a:cxn ang="0">
                <a:pos x="connsiteX0" y="connsiteY0"/>
              </a:cxn>
              <a:cxn ang="0">
                <a:pos x="connsiteX1" y="connsiteY1"/>
              </a:cxn>
              <a:cxn ang="0">
                <a:pos x="connsiteX2" y="connsiteY2"/>
              </a:cxn>
              <a:cxn ang="0">
                <a:pos x="connsiteX3" y="connsiteY3"/>
              </a:cxn>
            </a:cxnLst>
            <a:rect l="l" t="t" r="r" b="b"/>
            <a:pathLst>
              <a:path w="5922482" h="2789662">
                <a:moveTo>
                  <a:pt x="4311870" y="0"/>
                </a:moveTo>
                <a:lnTo>
                  <a:pt x="5922482" y="2789662"/>
                </a:lnTo>
                <a:lnTo>
                  <a:pt x="1610612" y="2789662"/>
                </a:lnTo>
                <a:lnTo>
                  <a:pt x="0" y="0"/>
                </a:lnTo>
                <a:close/>
              </a:path>
            </a:pathLst>
          </a:cu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9" name="任意多边形 28"/>
          <p:cNvSpPr/>
          <p:nvPr/>
        </p:nvSpPr>
        <p:spPr>
          <a:xfrm rot="3600000" flipH="1">
            <a:off x="4617781" y="542708"/>
            <a:ext cx="5701578" cy="2684199"/>
          </a:xfrm>
          <a:custGeom>
            <a:avLst/>
            <a:gdLst>
              <a:gd name="connsiteX0" fmla="*/ 5925595 w 5925595"/>
              <a:gd name="connsiteY0" fmla="*/ 2789662 h 2789662"/>
              <a:gd name="connsiteX1" fmla="*/ 4314983 w 5925595"/>
              <a:gd name="connsiteY1" fmla="*/ 0 h 2789662"/>
              <a:gd name="connsiteX2" fmla="*/ 0 w 5925595"/>
              <a:gd name="connsiteY2" fmla="*/ 0 h 2789662"/>
              <a:gd name="connsiteX3" fmla="*/ 1610612 w 5925595"/>
              <a:gd name="connsiteY3" fmla="*/ 2789662 h 2789662"/>
            </a:gdLst>
            <a:ahLst/>
            <a:cxnLst>
              <a:cxn ang="0">
                <a:pos x="connsiteX0" y="connsiteY0"/>
              </a:cxn>
              <a:cxn ang="0">
                <a:pos x="connsiteX1" y="connsiteY1"/>
              </a:cxn>
              <a:cxn ang="0">
                <a:pos x="connsiteX2" y="connsiteY2"/>
              </a:cxn>
              <a:cxn ang="0">
                <a:pos x="connsiteX3" y="connsiteY3"/>
              </a:cxn>
            </a:cxnLst>
            <a:rect l="l" t="t" r="r" b="b"/>
            <a:pathLst>
              <a:path w="5925595" h="2789662">
                <a:moveTo>
                  <a:pt x="5925595" y="2789662"/>
                </a:moveTo>
                <a:lnTo>
                  <a:pt x="4314983" y="0"/>
                </a:lnTo>
                <a:lnTo>
                  <a:pt x="0" y="0"/>
                </a:lnTo>
                <a:lnTo>
                  <a:pt x="1610612" y="2789662"/>
                </a:lnTo>
                <a:close/>
              </a:path>
            </a:pathLst>
          </a:custGeom>
          <a:solidFill>
            <a:srgbClr val="2B3A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0" name="任意多边形 39"/>
          <p:cNvSpPr/>
          <p:nvPr/>
        </p:nvSpPr>
        <p:spPr>
          <a:xfrm>
            <a:off x="-1" y="3670304"/>
            <a:ext cx="9532888" cy="2451776"/>
          </a:xfrm>
          <a:custGeom>
            <a:avLst/>
            <a:gdLst>
              <a:gd name="connsiteX0" fmla="*/ 0 w 9532888"/>
              <a:gd name="connsiteY0" fmla="*/ 0 h 2451776"/>
              <a:gd name="connsiteX1" fmla="*/ 345719 w 9532888"/>
              <a:gd name="connsiteY1" fmla="*/ 0 h 2451776"/>
              <a:gd name="connsiteX2" fmla="*/ 9532888 w 9532888"/>
              <a:gd name="connsiteY2" fmla="*/ 0 h 2451776"/>
              <a:gd name="connsiteX3" fmla="*/ 8117354 w 9532888"/>
              <a:gd name="connsiteY3" fmla="*/ 2451776 h 2451776"/>
              <a:gd name="connsiteX4" fmla="*/ 7771634 w 9532888"/>
              <a:gd name="connsiteY4" fmla="*/ 2451776 h 2451776"/>
              <a:gd name="connsiteX5" fmla="*/ 345720 w 9532888"/>
              <a:gd name="connsiteY5" fmla="*/ 2451776 h 2451776"/>
              <a:gd name="connsiteX6" fmla="*/ 0 w 9532888"/>
              <a:gd name="connsiteY6" fmla="*/ 2451776 h 245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32888" h="2451776">
                <a:moveTo>
                  <a:pt x="0" y="0"/>
                </a:moveTo>
                <a:lnTo>
                  <a:pt x="345719" y="0"/>
                </a:lnTo>
                <a:lnTo>
                  <a:pt x="9532888" y="0"/>
                </a:lnTo>
                <a:lnTo>
                  <a:pt x="8117354" y="2451776"/>
                </a:lnTo>
                <a:lnTo>
                  <a:pt x="7771634" y="2451776"/>
                </a:lnTo>
                <a:lnTo>
                  <a:pt x="345720" y="2451776"/>
                </a:lnTo>
                <a:lnTo>
                  <a:pt x="0" y="2451776"/>
                </a:lnTo>
                <a:close/>
              </a:path>
            </a:pathLst>
          </a:cu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4" name="矩形 33"/>
          <p:cNvSpPr/>
          <p:nvPr/>
        </p:nvSpPr>
        <p:spPr>
          <a:xfrm>
            <a:off x="215512" y="4019243"/>
            <a:ext cx="7575994" cy="1107996"/>
          </a:xfrm>
          <a:prstGeom prst="rect">
            <a:avLst/>
          </a:prstGeom>
        </p:spPr>
        <p:txBody>
          <a:bodyPr wrap="square">
            <a:spAutoFit/>
          </a:bodyPr>
          <a:lstStyle/>
          <a:p>
            <a:pPr algn="dist"/>
            <a:r>
              <a:rPr lang="zh-CN" altLang="en-US" sz="6600" b="1"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东南大学工作总结</a:t>
            </a:r>
            <a:endParaRPr lang="zh-CN" altLang="en-US" sz="6600" b="1"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5" name="矩形 34"/>
          <p:cNvSpPr/>
          <p:nvPr/>
        </p:nvSpPr>
        <p:spPr>
          <a:xfrm>
            <a:off x="215512" y="5245472"/>
            <a:ext cx="7575994" cy="523220"/>
          </a:xfrm>
          <a:prstGeom prst="rect">
            <a:avLst/>
          </a:prstGeom>
        </p:spPr>
        <p:txBody>
          <a:bodyPr wrap="square">
            <a:spAutoFit/>
          </a:bodyPr>
          <a:lstStyle/>
          <a:p>
            <a:pPr algn="dist"/>
            <a:r>
              <a:rPr lang="en-US" altLang="zh-CN" sz="2800" dirty="0">
                <a:solidFill>
                  <a:schemeClr val="bg1"/>
                </a:solidFill>
                <a:latin typeface="华文细黑" panose="02010600040101010101" pitchFamily="2" charset="-122"/>
                <a:ea typeface="华文细黑" panose="02010600040101010101" pitchFamily="2" charset="-122"/>
              </a:rPr>
              <a:t>Summary of annual department work</a:t>
            </a:r>
            <a:endParaRPr lang="zh-CN" altLang="en-US" sz="2800" dirty="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rot="18000000">
            <a:off x="8083155" y="4844685"/>
            <a:ext cx="1800493" cy="369332"/>
          </a:xfrm>
          <a:prstGeom prst="rect">
            <a:avLst/>
          </a:prstGeom>
          <a:noFill/>
        </p:spPr>
        <p:txBody>
          <a:bodyPr wrap="none" rtlCol="0">
            <a:spAutoFit/>
          </a:bodyPr>
          <a:lstStyle/>
          <a:p>
            <a:r>
              <a:rPr lang="zh-CN" altLang="en-US" dirty="0">
                <a:solidFill>
                  <a:srgbClr val="2B3A59"/>
                </a:solidFill>
                <a:latin typeface="微软雅黑" panose="020B0503020204020204" pitchFamily="34" charset="-122"/>
                <a:ea typeface="微软雅黑" panose="020B0503020204020204" pitchFamily="34" charset="-122"/>
              </a:rPr>
              <a:t>汇报人</a:t>
            </a:r>
            <a:r>
              <a:rPr lang="zh-CN" altLang="en-US" dirty="0" smtClean="0">
                <a:solidFill>
                  <a:srgbClr val="2B3A59"/>
                </a:solidFill>
                <a:latin typeface="微软雅黑" panose="020B0503020204020204" pitchFamily="34" charset="-122"/>
                <a:ea typeface="微软雅黑" panose="020B0503020204020204" pitchFamily="34" charset="-122"/>
              </a:rPr>
              <a:t>：</a:t>
            </a:r>
            <a:r>
              <a:rPr lang="zh-CN" altLang="en-US" dirty="0">
                <a:solidFill>
                  <a:srgbClr val="2B3A59"/>
                </a:solidFill>
                <a:latin typeface="微软雅黑" panose="020B0503020204020204" pitchFamily="34" charset="-122"/>
                <a:ea typeface="微软雅黑" panose="020B0503020204020204" pitchFamily="34" charset="-122"/>
              </a:rPr>
              <a:t>同学社</a:t>
            </a:r>
            <a:endParaRPr lang="zh-CN" altLang="en-US" dirty="0">
              <a:solidFill>
                <a:srgbClr val="2B3A5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8410" y="5215229"/>
            <a:ext cx="1533912" cy="1536908"/>
          </a:xfrm>
          <a:prstGeom prst="rect">
            <a:avLst/>
          </a:prstGeom>
        </p:spPr>
      </p:pic>
    </p:spTree>
    <p:extLst>
      <p:ext uri="{BB962C8B-B14F-4D97-AF65-F5344CB8AC3E}">
        <p14:creationId xmlns:p14="http://schemas.microsoft.com/office/powerpoint/2010/main" val="1379093214"/>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2000"/>
                            </p:stCondLst>
                            <p:childTnLst>
                              <p:par>
                                <p:cTn id="21" presetID="26"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80">
                                          <p:stCondLst>
                                            <p:cond delay="0"/>
                                          </p:stCondLst>
                                        </p:cTn>
                                        <p:tgtEl>
                                          <p:spTgt spid="34"/>
                                        </p:tgtEl>
                                      </p:cBhvr>
                                    </p:animEffect>
                                    <p:anim calcmode="lin" valueType="num">
                                      <p:cBhvr>
                                        <p:cTn id="24"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9" dur="26">
                                          <p:stCondLst>
                                            <p:cond delay="650"/>
                                          </p:stCondLst>
                                        </p:cTn>
                                        <p:tgtEl>
                                          <p:spTgt spid="34"/>
                                        </p:tgtEl>
                                      </p:cBhvr>
                                      <p:to x="100000" y="60000"/>
                                    </p:animScale>
                                    <p:animScale>
                                      <p:cBhvr>
                                        <p:cTn id="30" dur="166" decel="50000">
                                          <p:stCondLst>
                                            <p:cond delay="676"/>
                                          </p:stCondLst>
                                        </p:cTn>
                                        <p:tgtEl>
                                          <p:spTgt spid="34"/>
                                        </p:tgtEl>
                                      </p:cBhvr>
                                      <p:to x="100000" y="100000"/>
                                    </p:animScale>
                                    <p:animScale>
                                      <p:cBhvr>
                                        <p:cTn id="31" dur="26">
                                          <p:stCondLst>
                                            <p:cond delay="1312"/>
                                          </p:stCondLst>
                                        </p:cTn>
                                        <p:tgtEl>
                                          <p:spTgt spid="34"/>
                                        </p:tgtEl>
                                      </p:cBhvr>
                                      <p:to x="100000" y="80000"/>
                                    </p:animScale>
                                    <p:animScale>
                                      <p:cBhvr>
                                        <p:cTn id="32" dur="166" decel="50000">
                                          <p:stCondLst>
                                            <p:cond delay="1338"/>
                                          </p:stCondLst>
                                        </p:cTn>
                                        <p:tgtEl>
                                          <p:spTgt spid="34"/>
                                        </p:tgtEl>
                                      </p:cBhvr>
                                      <p:to x="100000" y="100000"/>
                                    </p:animScale>
                                    <p:animScale>
                                      <p:cBhvr>
                                        <p:cTn id="33" dur="26">
                                          <p:stCondLst>
                                            <p:cond delay="1642"/>
                                          </p:stCondLst>
                                        </p:cTn>
                                        <p:tgtEl>
                                          <p:spTgt spid="34"/>
                                        </p:tgtEl>
                                      </p:cBhvr>
                                      <p:to x="100000" y="90000"/>
                                    </p:animScale>
                                    <p:animScale>
                                      <p:cBhvr>
                                        <p:cTn id="34" dur="166" decel="50000">
                                          <p:stCondLst>
                                            <p:cond delay="1668"/>
                                          </p:stCondLst>
                                        </p:cTn>
                                        <p:tgtEl>
                                          <p:spTgt spid="34"/>
                                        </p:tgtEl>
                                      </p:cBhvr>
                                      <p:to x="100000" y="100000"/>
                                    </p:animScale>
                                    <p:animScale>
                                      <p:cBhvr>
                                        <p:cTn id="35" dur="26">
                                          <p:stCondLst>
                                            <p:cond delay="1808"/>
                                          </p:stCondLst>
                                        </p:cTn>
                                        <p:tgtEl>
                                          <p:spTgt spid="34"/>
                                        </p:tgtEl>
                                      </p:cBhvr>
                                      <p:to x="100000" y="95000"/>
                                    </p:animScale>
                                    <p:animScale>
                                      <p:cBhvr>
                                        <p:cTn id="36" dur="166" decel="50000">
                                          <p:stCondLst>
                                            <p:cond delay="1834"/>
                                          </p:stCondLst>
                                        </p:cTn>
                                        <p:tgtEl>
                                          <p:spTgt spid="34"/>
                                        </p:tgtEl>
                                      </p:cBhvr>
                                      <p:to x="100000" y="100000"/>
                                    </p:animScale>
                                  </p:childTnLst>
                                </p:cTn>
                              </p:par>
                            </p:childTnLst>
                          </p:cTn>
                        </p:par>
                        <p:par>
                          <p:cTn id="37" fill="hold">
                            <p:stCondLst>
                              <p:cond delay="4000"/>
                            </p:stCondLst>
                            <p:childTnLst>
                              <p:par>
                                <p:cTn id="38" presetID="26" presetClass="entr" presetSubtype="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80">
                                          <p:stCondLst>
                                            <p:cond delay="0"/>
                                          </p:stCondLst>
                                        </p:cTn>
                                        <p:tgtEl>
                                          <p:spTgt spid="35"/>
                                        </p:tgtEl>
                                      </p:cBhvr>
                                    </p:animEffect>
                                    <p:anim calcmode="lin" valueType="num">
                                      <p:cBhvr>
                                        <p:cTn id="41"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6" dur="26">
                                          <p:stCondLst>
                                            <p:cond delay="650"/>
                                          </p:stCondLst>
                                        </p:cTn>
                                        <p:tgtEl>
                                          <p:spTgt spid="35"/>
                                        </p:tgtEl>
                                      </p:cBhvr>
                                      <p:to x="100000" y="60000"/>
                                    </p:animScale>
                                    <p:animScale>
                                      <p:cBhvr>
                                        <p:cTn id="47" dur="166" decel="50000">
                                          <p:stCondLst>
                                            <p:cond delay="676"/>
                                          </p:stCondLst>
                                        </p:cTn>
                                        <p:tgtEl>
                                          <p:spTgt spid="35"/>
                                        </p:tgtEl>
                                      </p:cBhvr>
                                      <p:to x="100000" y="100000"/>
                                    </p:animScale>
                                    <p:animScale>
                                      <p:cBhvr>
                                        <p:cTn id="48" dur="26">
                                          <p:stCondLst>
                                            <p:cond delay="1312"/>
                                          </p:stCondLst>
                                        </p:cTn>
                                        <p:tgtEl>
                                          <p:spTgt spid="35"/>
                                        </p:tgtEl>
                                      </p:cBhvr>
                                      <p:to x="100000" y="80000"/>
                                    </p:animScale>
                                    <p:animScale>
                                      <p:cBhvr>
                                        <p:cTn id="49" dur="166" decel="50000">
                                          <p:stCondLst>
                                            <p:cond delay="1338"/>
                                          </p:stCondLst>
                                        </p:cTn>
                                        <p:tgtEl>
                                          <p:spTgt spid="35"/>
                                        </p:tgtEl>
                                      </p:cBhvr>
                                      <p:to x="100000" y="100000"/>
                                    </p:animScale>
                                    <p:animScale>
                                      <p:cBhvr>
                                        <p:cTn id="50" dur="26">
                                          <p:stCondLst>
                                            <p:cond delay="1642"/>
                                          </p:stCondLst>
                                        </p:cTn>
                                        <p:tgtEl>
                                          <p:spTgt spid="35"/>
                                        </p:tgtEl>
                                      </p:cBhvr>
                                      <p:to x="100000" y="90000"/>
                                    </p:animScale>
                                    <p:animScale>
                                      <p:cBhvr>
                                        <p:cTn id="51" dur="166" decel="50000">
                                          <p:stCondLst>
                                            <p:cond delay="1668"/>
                                          </p:stCondLst>
                                        </p:cTn>
                                        <p:tgtEl>
                                          <p:spTgt spid="35"/>
                                        </p:tgtEl>
                                      </p:cBhvr>
                                      <p:to x="100000" y="100000"/>
                                    </p:animScale>
                                    <p:animScale>
                                      <p:cBhvr>
                                        <p:cTn id="52" dur="26">
                                          <p:stCondLst>
                                            <p:cond delay="1808"/>
                                          </p:stCondLst>
                                        </p:cTn>
                                        <p:tgtEl>
                                          <p:spTgt spid="35"/>
                                        </p:tgtEl>
                                      </p:cBhvr>
                                      <p:to x="100000" y="95000"/>
                                    </p:animScale>
                                    <p:animScale>
                                      <p:cBhvr>
                                        <p:cTn id="53" dur="166" decel="50000">
                                          <p:stCondLst>
                                            <p:cond delay="1834"/>
                                          </p:stCondLst>
                                        </p:cTn>
                                        <p:tgtEl>
                                          <p:spTgt spid="35"/>
                                        </p:tgtEl>
                                      </p:cBhvr>
                                      <p:to x="100000" y="100000"/>
                                    </p:animScale>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0" grpId="0" animBg="1"/>
      <p:bldP spid="34" grpId="0"/>
      <p:bldP spid="35"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BF1196DB-5EEE-4451-916C-D5173CA0F644}"/>
              </a:ext>
            </a:extLst>
          </p:cNvPr>
          <p:cNvSpPr txBox="1"/>
          <p:nvPr/>
        </p:nvSpPr>
        <p:spPr>
          <a:xfrm>
            <a:off x="3798277" y="2773102"/>
            <a:ext cx="5627077" cy="938719"/>
          </a:xfrm>
          <a:prstGeom prst="rect">
            <a:avLst/>
          </a:prstGeom>
          <a:noFill/>
          <a:ln>
            <a:noFill/>
          </a:ln>
        </p:spPr>
        <p:txBody>
          <a:bodyPr wrap="square" rtlCol="0">
            <a:spAutoFit/>
          </a:bodyPr>
          <a:lstStyle/>
          <a:p>
            <a:r>
              <a:rPr lang="zh-CN" altLang="en-US" sz="5500" dirty="0">
                <a:latin typeface="华文细黑" panose="02010600040101010101" pitchFamily="2" charset="-122"/>
                <a:ea typeface="微软雅黑" panose="020B0503020204020204" pitchFamily="34" charset="-122"/>
                <a:sym typeface="华文细黑" panose="02010600040101010101" pitchFamily="2" charset="-122"/>
              </a:rPr>
              <a:t>工作概述</a:t>
            </a:r>
          </a:p>
        </p:txBody>
      </p:sp>
      <p:cxnSp>
        <p:nvCxnSpPr>
          <p:cNvPr id="7" name="直接连接符 6"/>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华文细黑" panose="02010600040101010101" pitchFamily="2" charset="-122"/>
                <a:ea typeface="华文细黑" panose="02010600040101010101" pitchFamily="2" charset="-122"/>
              </a:rPr>
              <a:t>Part    01</a:t>
            </a:r>
            <a:endParaRPr lang="zh-CN" altLang="en-US" sz="4400" dirty="0">
              <a:latin typeface="华文细黑" panose="02010600040101010101" pitchFamily="2" charset="-122"/>
              <a:ea typeface="华文细黑" panose="02010600040101010101" pitchFamily="2" charset="-122"/>
            </a:endParaRPr>
          </a:p>
        </p:txBody>
      </p:sp>
      <p:sp>
        <p:nvSpPr>
          <p:cNvPr id="10" name="矩形 9"/>
          <p:cNvSpPr/>
          <p:nvPr/>
        </p:nvSpPr>
        <p:spPr>
          <a:xfrm>
            <a:off x="3798277" y="3711821"/>
            <a:ext cx="2952924" cy="553998"/>
          </a:xfrm>
          <a:prstGeom prst="rect">
            <a:avLst/>
          </a:prstGeom>
        </p:spPr>
        <p:txBody>
          <a:bodyPr wrap="none">
            <a:spAutoFit/>
          </a:bodyPr>
          <a:lstStyle/>
          <a:p>
            <a:r>
              <a:rPr lang="zh-CN" altLang="en-US" sz="3000" dirty="0"/>
              <a:t>Summary of work</a:t>
            </a:r>
          </a:p>
        </p:txBody>
      </p:sp>
      <p:cxnSp>
        <p:nvCxnSpPr>
          <p:cNvPr id="11" name="直接连接符 10"/>
          <p:cNvCxnSpPr/>
          <p:nvPr/>
        </p:nvCxnSpPr>
        <p:spPr>
          <a:xfrm>
            <a:off x="3798277" y="4536484"/>
            <a:ext cx="8393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57517"/>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37"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900" decel="100000" fill="hold"/>
                                        <p:tgtEl>
                                          <p:spTgt spid="1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7">
            <a:extLst>
              <a:ext uri="{FF2B5EF4-FFF2-40B4-BE49-F238E27FC236}">
                <a16:creationId xmlns:a16="http://schemas.microsoft.com/office/drawing/2014/main" xmlns="" id="{5B48CC0A-3009-4C2F-A574-1C162261A96D}"/>
              </a:ext>
            </a:extLst>
          </p:cNvPr>
          <p:cNvGrpSpPr/>
          <p:nvPr/>
        </p:nvGrpSpPr>
        <p:grpSpPr>
          <a:xfrm>
            <a:off x="2111640" y="2243867"/>
            <a:ext cx="1368152" cy="1368152"/>
            <a:chOff x="1759188" y="1820166"/>
            <a:chExt cx="1368152" cy="1368152"/>
          </a:xfrm>
        </p:grpSpPr>
        <p:sp>
          <p:nvSpPr>
            <p:cNvPr id="5" name="Oval 8">
              <a:extLst>
                <a:ext uri="{FF2B5EF4-FFF2-40B4-BE49-F238E27FC236}">
                  <a16:creationId xmlns:a16="http://schemas.microsoft.com/office/drawing/2014/main" xmlns="" id="{3E0B852C-531B-4FC6-8CDB-5844BE7C56E7}"/>
                </a:ext>
              </a:extLst>
            </p:cNvPr>
            <p:cNvSpPr/>
            <p:nvPr/>
          </p:nvSpPr>
          <p:spPr>
            <a:xfrm>
              <a:off x="1768188" y="1820166"/>
              <a:ext cx="1359152" cy="13591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6" name="Pie 7">
              <a:extLst>
                <a:ext uri="{FF2B5EF4-FFF2-40B4-BE49-F238E27FC236}">
                  <a16:creationId xmlns:a16="http://schemas.microsoft.com/office/drawing/2014/main" xmlns="" id="{3D99FF7B-69B2-4EB9-B065-F85388D13558}"/>
                </a:ext>
              </a:extLst>
            </p:cNvPr>
            <p:cNvSpPr/>
            <p:nvPr/>
          </p:nvSpPr>
          <p:spPr>
            <a:xfrm>
              <a:off x="1759188" y="1820166"/>
              <a:ext cx="1368152" cy="1368152"/>
            </a:xfrm>
            <a:prstGeom prst="pie">
              <a:avLst>
                <a:gd name="adj1" fmla="val 0"/>
                <a:gd name="adj2" fmla="val 13137019"/>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Oval 13">
              <a:extLst>
                <a:ext uri="{FF2B5EF4-FFF2-40B4-BE49-F238E27FC236}">
                  <a16:creationId xmlns:a16="http://schemas.microsoft.com/office/drawing/2014/main" xmlns="" id="{D50121C2-9F3A-45B0-8BC0-3196C768A801}"/>
                </a:ext>
              </a:extLst>
            </p:cNvPr>
            <p:cNvSpPr/>
            <p:nvPr/>
          </p:nvSpPr>
          <p:spPr>
            <a:xfrm>
              <a:off x="1819944" y="1871922"/>
              <a:ext cx="1255640" cy="125564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Rectangle 25">
              <a:extLst>
                <a:ext uri="{FF2B5EF4-FFF2-40B4-BE49-F238E27FC236}">
                  <a16:creationId xmlns:a16="http://schemas.microsoft.com/office/drawing/2014/main" xmlns="" id="{FED6DBEC-4ED8-4F60-B8B7-EDF7D28418E7}"/>
                </a:ext>
              </a:extLst>
            </p:cNvPr>
            <p:cNvSpPr/>
            <p:nvPr/>
          </p:nvSpPr>
          <p:spPr>
            <a:xfrm>
              <a:off x="1972472" y="2150977"/>
              <a:ext cx="963726" cy="584775"/>
            </a:xfrm>
            <a:prstGeom prst="rect">
              <a:avLst/>
            </a:prstGeom>
          </p:spPr>
          <p:txBody>
            <a:bodyPr wrap="none">
              <a:spAutoFit/>
            </a:bodyPr>
            <a:lstStyle/>
            <a:p>
              <a:pPr algn="ctr"/>
              <a:r>
                <a:rPr lang="en-US"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rPr>
                <a:t>65%</a:t>
              </a:r>
              <a:endParaRPr lang="bg-BG"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0" name="Group 28">
            <a:extLst>
              <a:ext uri="{FF2B5EF4-FFF2-40B4-BE49-F238E27FC236}">
                <a16:creationId xmlns:a16="http://schemas.microsoft.com/office/drawing/2014/main" xmlns="" id="{779E969B-BDC8-45D1-AB45-91F6205BF58F}"/>
              </a:ext>
            </a:extLst>
          </p:cNvPr>
          <p:cNvGrpSpPr/>
          <p:nvPr/>
        </p:nvGrpSpPr>
        <p:grpSpPr>
          <a:xfrm>
            <a:off x="4520062" y="2243867"/>
            <a:ext cx="1368152" cy="1368152"/>
            <a:chOff x="1759188" y="1820166"/>
            <a:chExt cx="1368152" cy="1368152"/>
          </a:xfrm>
        </p:grpSpPr>
        <p:sp>
          <p:nvSpPr>
            <p:cNvPr id="11" name="Oval 29">
              <a:extLst>
                <a:ext uri="{FF2B5EF4-FFF2-40B4-BE49-F238E27FC236}">
                  <a16:creationId xmlns:a16="http://schemas.microsoft.com/office/drawing/2014/main" xmlns="" id="{0C8E75CE-E996-4985-9B40-1A3CC6D9C9D9}"/>
                </a:ext>
              </a:extLst>
            </p:cNvPr>
            <p:cNvSpPr/>
            <p:nvPr/>
          </p:nvSpPr>
          <p:spPr>
            <a:xfrm>
              <a:off x="1768188" y="1820166"/>
              <a:ext cx="1359152" cy="13591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Pie 30">
              <a:extLst>
                <a:ext uri="{FF2B5EF4-FFF2-40B4-BE49-F238E27FC236}">
                  <a16:creationId xmlns:a16="http://schemas.microsoft.com/office/drawing/2014/main" xmlns="" id="{FF1BE141-5924-4353-A272-B79ABF6DDD18}"/>
                </a:ext>
              </a:extLst>
            </p:cNvPr>
            <p:cNvSpPr/>
            <p:nvPr/>
          </p:nvSpPr>
          <p:spPr>
            <a:xfrm>
              <a:off x="1759188" y="1820166"/>
              <a:ext cx="1368152" cy="1368152"/>
            </a:xfrm>
            <a:prstGeom prst="pie">
              <a:avLst>
                <a:gd name="adj1" fmla="val 0"/>
                <a:gd name="adj2" fmla="val 18189250"/>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 name="Oval 31">
              <a:extLst>
                <a:ext uri="{FF2B5EF4-FFF2-40B4-BE49-F238E27FC236}">
                  <a16:creationId xmlns:a16="http://schemas.microsoft.com/office/drawing/2014/main" xmlns="" id="{D6C978F6-0652-4424-93B7-2D994924CAC0}"/>
                </a:ext>
              </a:extLst>
            </p:cNvPr>
            <p:cNvSpPr/>
            <p:nvPr/>
          </p:nvSpPr>
          <p:spPr>
            <a:xfrm>
              <a:off x="1819944" y="1871922"/>
              <a:ext cx="1255640" cy="125564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4" name="Rectangle 32">
              <a:extLst>
                <a:ext uri="{FF2B5EF4-FFF2-40B4-BE49-F238E27FC236}">
                  <a16:creationId xmlns:a16="http://schemas.microsoft.com/office/drawing/2014/main" xmlns="" id="{5DA3F006-156A-45FE-8341-4A616442831E}"/>
                </a:ext>
              </a:extLst>
            </p:cNvPr>
            <p:cNvSpPr/>
            <p:nvPr/>
          </p:nvSpPr>
          <p:spPr>
            <a:xfrm>
              <a:off x="1972473" y="2150977"/>
              <a:ext cx="963726" cy="584775"/>
            </a:xfrm>
            <a:prstGeom prst="rect">
              <a:avLst/>
            </a:prstGeom>
          </p:spPr>
          <p:txBody>
            <a:bodyPr wrap="none">
              <a:spAutoFit/>
            </a:bodyPr>
            <a:lstStyle/>
            <a:p>
              <a:pPr algn="ctr"/>
              <a:r>
                <a:rPr lang="en-US"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rPr>
                <a:t>82%</a:t>
              </a:r>
              <a:endParaRPr lang="bg-BG"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6" name="Group 34">
            <a:extLst>
              <a:ext uri="{FF2B5EF4-FFF2-40B4-BE49-F238E27FC236}">
                <a16:creationId xmlns:a16="http://schemas.microsoft.com/office/drawing/2014/main" xmlns="" id="{AF2D2064-8EE2-4556-A82F-0C9CCF1D6325}"/>
              </a:ext>
            </a:extLst>
          </p:cNvPr>
          <p:cNvGrpSpPr/>
          <p:nvPr/>
        </p:nvGrpSpPr>
        <p:grpSpPr>
          <a:xfrm>
            <a:off x="6889025" y="2274904"/>
            <a:ext cx="1368152" cy="1368152"/>
            <a:chOff x="1759188" y="1820166"/>
            <a:chExt cx="1368152" cy="1368152"/>
          </a:xfrm>
        </p:grpSpPr>
        <p:sp>
          <p:nvSpPr>
            <p:cNvPr id="17" name="Oval 35">
              <a:extLst>
                <a:ext uri="{FF2B5EF4-FFF2-40B4-BE49-F238E27FC236}">
                  <a16:creationId xmlns:a16="http://schemas.microsoft.com/office/drawing/2014/main" xmlns="" id="{56DF4B91-6E58-493A-84B9-B90BD00FACAB}"/>
                </a:ext>
              </a:extLst>
            </p:cNvPr>
            <p:cNvSpPr/>
            <p:nvPr/>
          </p:nvSpPr>
          <p:spPr>
            <a:xfrm>
              <a:off x="1768188" y="1820166"/>
              <a:ext cx="1359152" cy="13591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8" name="Pie 36">
              <a:extLst>
                <a:ext uri="{FF2B5EF4-FFF2-40B4-BE49-F238E27FC236}">
                  <a16:creationId xmlns:a16="http://schemas.microsoft.com/office/drawing/2014/main" xmlns="" id="{D90AD360-CEF4-4144-AE7B-18E21C0BB8BF}"/>
                </a:ext>
              </a:extLst>
            </p:cNvPr>
            <p:cNvSpPr/>
            <p:nvPr/>
          </p:nvSpPr>
          <p:spPr>
            <a:xfrm>
              <a:off x="1759188" y="1820166"/>
              <a:ext cx="1368152" cy="1368152"/>
            </a:xfrm>
            <a:prstGeom prst="pie">
              <a:avLst>
                <a:gd name="adj1" fmla="val 0"/>
                <a:gd name="adj2" fmla="val 9667803"/>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9" name="Oval 37">
              <a:extLst>
                <a:ext uri="{FF2B5EF4-FFF2-40B4-BE49-F238E27FC236}">
                  <a16:creationId xmlns:a16="http://schemas.microsoft.com/office/drawing/2014/main" xmlns="" id="{7217FD97-C886-42DD-A6EB-D028D3902BB8}"/>
                </a:ext>
              </a:extLst>
            </p:cNvPr>
            <p:cNvSpPr/>
            <p:nvPr/>
          </p:nvSpPr>
          <p:spPr>
            <a:xfrm>
              <a:off x="1819944" y="1871922"/>
              <a:ext cx="1255640" cy="125564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0" name="Rectangle 38">
              <a:extLst>
                <a:ext uri="{FF2B5EF4-FFF2-40B4-BE49-F238E27FC236}">
                  <a16:creationId xmlns:a16="http://schemas.microsoft.com/office/drawing/2014/main" xmlns="" id="{AE83FB72-FDEA-4B75-BC84-A27475E4378D}"/>
                </a:ext>
              </a:extLst>
            </p:cNvPr>
            <p:cNvSpPr/>
            <p:nvPr/>
          </p:nvSpPr>
          <p:spPr>
            <a:xfrm>
              <a:off x="1972473" y="2150977"/>
              <a:ext cx="963726" cy="584775"/>
            </a:xfrm>
            <a:prstGeom prst="rect">
              <a:avLst/>
            </a:prstGeom>
          </p:spPr>
          <p:txBody>
            <a:bodyPr wrap="none">
              <a:spAutoFit/>
            </a:bodyPr>
            <a:lstStyle/>
            <a:p>
              <a:pPr algn="ctr"/>
              <a:r>
                <a:rPr lang="en-US"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rPr>
                <a:t>44%</a:t>
              </a:r>
              <a:endParaRPr lang="bg-BG"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22" name="Group 40">
            <a:extLst>
              <a:ext uri="{FF2B5EF4-FFF2-40B4-BE49-F238E27FC236}">
                <a16:creationId xmlns:a16="http://schemas.microsoft.com/office/drawing/2014/main" xmlns="" id="{078C6C8E-5EAC-4518-87C2-DD95002FE61C}"/>
              </a:ext>
            </a:extLst>
          </p:cNvPr>
          <p:cNvGrpSpPr/>
          <p:nvPr/>
        </p:nvGrpSpPr>
        <p:grpSpPr>
          <a:xfrm>
            <a:off x="9123417" y="2295623"/>
            <a:ext cx="1368152" cy="1368152"/>
            <a:chOff x="1759188" y="1820166"/>
            <a:chExt cx="1368152" cy="1368152"/>
          </a:xfrm>
        </p:grpSpPr>
        <p:sp>
          <p:nvSpPr>
            <p:cNvPr id="23" name="Oval 41">
              <a:extLst>
                <a:ext uri="{FF2B5EF4-FFF2-40B4-BE49-F238E27FC236}">
                  <a16:creationId xmlns:a16="http://schemas.microsoft.com/office/drawing/2014/main" xmlns="" id="{A3F8B7A0-36F9-4F47-BA1E-753D0AEF8E63}"/>
                </a:ext>
              </a:extLst>
            </p:cNvPr>
            <p:cNvSpPr/>
            <p:nvPr/>
          </p:nvSpPr>
          <p:spPr>
            <a:xfrm>
              <a:off x="1768188" y="1820166"/>
              <a:ext cx="1359152" cy="13591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4" name="Pie 42">
              <a:extLst>
                <a:ext uri="{FF2B5EF4-FFF2-40B4-BE49-F238E27FC236}">
                  <a16:creationId xmlns:a16="http://schemas.microsoft.com/office/drawing/2014/main" xmlns="" id="{9419AC3E-027A-4D38-823A-D75C0C0FEC4D}"/>
                </a:ext>
              </a:extLst>
            </p:cNvPr>
            <p:cNvSpPr/>
            <p:nvPr/>
          </p:nvSpPr>
          <p:spPr>
            <a:xfrm>
              <a:off x="1759188" y="1820166"/>
              <a:ext cx="1368152" cy="1368152"/>
            </a:xfrm>
            <a:prstGeom prst="pie">
              <a:avLst>
                <a:gd name="adj1" fmla="val 0"/>
                <a:gd name="adj2" fmla="val 14766185"/>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5" name="Oval 43">
              <a:extLst>
                <a:ext uri="{FF2B5EF4-FFF2-40B4-BE49-F238E27FC236}">
                  <a16:creationId xmlns:a16="http://schemas.microsoft.com/office/drawing/2014/main" xmlns="" id="{0947DC35-B073-4708-982A-DEE22988E954}"/>
                </a:ext>
              </a:extLst>
            </p:cNvPr>
            <p:cNvSpPr/>
            <p:nvPr/>
          </p:nvSpPr>
          <p:spPr>
            <a:xfrm>
              <a:off x="1819944" y="1871922"/>
              <a:ext cx="1255640" cy="125564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6" name="Rectangle 44">
              <a:extLst>
                <a:ext uri="{FF2B5EF4-FFF2-40B4-BE49-F238E27FC236}">
                  <a16:creationId xmlns:a16="http://schemas.microsoft.com/office/drawing/2014/main" xmlns="" id="{A096DDB3-1317-4FC7-BF48-4434D4E8D547}"/>
                </a:ext>
              </a:extLst>
            </p:cNvPr>
            <p:cNvSpPr/>
            <p:nvPr/>
          </p:nvSpPr>
          <p:spPr>
            <a:xfrm>
              <a:off x="1972473" y="2150977"/>
              <a:ext cx="963726" cy="584775"/>
            </a:xfrm>
            <a:prstGeom prst="rect">
              <a:avLst/>
            </a:prstGeom>
          </p:spPr>
          <p:txBody>
            <a:bodyPr wrap="none">
              <a:spAutoFit/>
            </a:bodyPr>
            <a:lstStyle/>
            <a:p>
              <a:pPr algn="ctr"/>
              <a:r>
                <a:rPr lang="en-US"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rPr>
                <a:t>73%</a:t>
              </a:r>
              <a:endParaRPr lang="bg-BG" sz="3200" dirty="0">
                <a:solidFill>
                  <a:srgbClr val="3D3743"/>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35" name="文本框 34">
            <a:extLst>
              <a:ext uri="{FF2B5EF4-FFF2-40B4-BE49-F238E27FC236}">
                <a16:creationId xmlns:a16="http://schemas.microsoft.com/office/drawing/2014/main" xmlns="" id="{32155F96-80C3-472F-A99C-EF577972617A}"/>
              </a:ext>
            </a:extLst>
          </p:cNvPr>
          <p:cNvSpPr txBox="1"/>
          <p:nvPr/>
        </p:nvSpPr>
        <p:spPr>
          <a:xfrm>
            <a:off x="2214799" y="4006419"/>
            <a:ext cx="1109362" cy="369332"/>
          </a:xfrm>
          <a:prstGeom prst="rect">
            <a:avLst/>
          </a:prstGeom>
          <a:noFill/>
        </p:spPr>
        <p:txBody>
          <a:bodyPr wrap="squar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36" name="文本框 35">
            <a:extLst>
              <a:ext uri="{FF2B5EF4-FFF2-40B4-BE49-F238E27FC236}">
                <a16:creationId xmlns:a16="http://schemas.microsoft.com/office/drawing/2014/main" xmlns="" id="{9633527A-82BB-47DF-8FE3-9B76EB5E45BC}"/>
              </a:ext>
            </a:extLst>
          </p:cNvPr>
          <p:cNvSpPr txBox="1"/>
          <p:nvPr/>
        </p:nvSpPr>
        <p:spPr>
          <a:xfrm>
            <a:off x="1726905" y="4375751"/>
            <a:ext cx="2030769" cy="1815882"/>
          </a:xfrm>
          <a:prstGeom prst="rect">
            <a:avLst/>
          </a:prstGeom>
          <a:noFill/>
        </p:spPr>
        <p:txBody>
          <a:bodyPr wrap="square" rtlCol="0">
            <a:spAutoFit/>
          </a:bodyPr>
          <a:lstStyle/>
          <a:p>
            <a:pPr algn="ct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nSpc>
                <a:spcPct val="200000"/>
              </a:lnSpc>
              <a:buClr>
                <a:srgbClr val="00B050"/>
              </a:buClr>
            </a:pPr>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7" name="文本框 36">
            <a:extLst>
              <a:ext uri="{FF2B5EF4-FFF2-40B4-BE49-F238E27FC236}">
                <a16:creationId xmlns:a16="http://schemas.microsoft.com/office/drawing/2014/main" xmlns="" id="{CA3778CE-FC4B-406C-9B11-70A5D2D8A9E4}"/>
              </a:ext>
            </a:extLst>
          </p:cNvPr>
          <p:cNvSpPr txBox="1"/>
          <p:nvPr/>
        </p:nvSpPr>
        <p:spPr>
          <a:xfrm>
            <a:off x="4585964" y="4006419"/>
            <a:ext cx="1109362" cy="369332"/>
          </a:xfrm>
          <a:prstGeom prst="rect">
            <a:avLst/>
          </a:prstGeom>
          <a:noFill/>
        </p:spPr>
        <p:txBody>
          <a:bodyPr wrap="squar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38" name="文本框 37">
            <a:extLst>
              <a:ext uri="{FF2B5EF4-FFF2-40B4-BE49-F238E27FC236}">
                <a16:creationId xmlns:a16="http://schemas.microsoft.com/office/drawing/2014/main" xmlns="" id="{DCDDC309-0044-4477-801D-A9864FF6DF4D}"/>
              </a:ext>
            </a:extLst>
          </p:cNvPr>
          <p:cNvSpPr txBox="1"/>
          <p:nvPr/>
        </p:nvSpPr>
        <p:spPr>
          <a:xfrm>
            <a:off x="4083578" y="4382207"/>
            <a:ext cx="2021386" cy="1815882"/>
          </a:xfrm>
          <a:prstGeom prst="rect">
            <a:avLst/>
          </a:prstGeom>
          <a:noFill/>
        </p:spPr>
        <p:txBody>
          <a:bodyPr wrap="square" rtlCol="0">
            <a:spAutoFit/>
          </a:bodyPr>
          <a:lstStyle/>
          <a:p>
            <a:pPr algn="ct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nSpc>
                <a:spcPct val="200000"/>
              </a:lnSpc>
              <a:buClr>
                <a:srgbClr val="00B050"/>
              </a:buClr>
            </a:pPr>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9" name="文本框 38">
            <a:extLst>
              <a:ext uri="{FF2B5EF4-FFF2-40B4-BE49-F238E27FC236}">
                <a16:creationId xmlns:a16="http://schemas.microsoft.com/office/drawing/2014/main" xmlns="" id="{82D34F9F-49B8-4F18-BFD2-6C631E85DC07}"/>
              </a:ext>
            </a:extLst>
          </p:cNvPr>
          <p:cNvSpPr txBox="1"/>
          <p:nvPr/>
        </p:nvSpPr>
        <p:spPr>
          <a:xfrm>
            <a:off x="7057971" y="4026779"/>
            <a:ext cx="1109362" cy="369332"/>
          </a:xfrm>
          <a:prstGeom prst="rect">
            <a:avLst/>
          </a:prstGeom>
          <a:noFill/>
        </p:spPr>
        <p:txBody>
          <a:bodyPr wrap="squar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40" name="文本框 39">
            <a:extLst>
              <a:ext uri="{FF2B5EF4-FFF2-40B4-BE49-F238E27FC236}">
                <a16:creationId xmlns:a16="http://schemas.microsoft.com/office/drawing/2014/main" xmlns="" id="{ADC7BB3D-49C4-4136-82BD-E7965C854C29}"/>
              </a:ext>
            </a:extLst>
          </p:cNvPr>
          <p:cNvSpPr txBox="1"/>
          <p:nvPr/>
        </p:nvSpPr>
        <p:spPr>
          <a:xfrm>
            <a:off x="6553867" y="4387916"/>
            <a:ext cx="2030769" cy="1815882"/>
          </a:xfrm>
          <a:prstGeom prst="rect">
            <a:avLst/>
          </a:prstGeom>
          <a:noFill/>
        </p:spPr>
        <p:txBody>
          <a:bodyPr wrap="square" rtlCol="0">
            <a:spAutoFit/>
          </a:bodyPr>
          <a:lstStyle/>
          <a:p>
            <a:pPr algn="ct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nSpc>
                <a:spcPct val="200000"/>
              </a:lnSpc>
              <a:buClr>
                <a:srgbClr val="00B050"/>
              </a:buClr>
            </a:pPr>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41" name="文本框 40">
            <a:extLst>
              <a:ext uri="{FF2B5EF4-FFF2-40B4-BE49-F238E27FC236}">
                <a16:creationId xmlns:a16="http://schemas.microsoft.com/office/drawing/2014/main" xmlns="" id="{99D7FD50-CDF2-497F-9065-C36261B6674C}"/>
              </a:ext>
            </a:extLst>
          </p:cNvPr>
          <p:cNvSpPr txBox="1"/>
          <p:nvPr/>
        </p:nvSpPr>
        <p:spPr>
          <a:xfrm>
            <a:off x="9317835" y="4015717"/>
            <a:ext cx="1109362" cy="369332"/>
          </a:xfrm>
          <a:prstGeom prst="rect">
            <a:avLst/>
          </a:prstGeom>
          <a:noFill/>
        </p:spPr>
        <p:txBody>
          <a:bodyPr wrap="squar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42" name="文本框 41">
            <a:extLst>
              <a:ext uri="{FF2B5EF4-FFF2-40B4-BE49-F238E27FC236}">
                <a16:creationId xmlns:a16="http://schemas.microsoft.com/office/drawing/2014/main" xmlns="" id="{4AA3E4B1-CE7F-479A-9CCF-2ED53FAA9B74}"/>
              </a:ext>
            </a:extLst>
          </p:cNvPr>
          <p:cNvSpPr txBox="1"/>
          <p:nvPr/>
        </p:nvSpPr>
        <p:spPr>
          <a:xfrm>
            <a:off x="8857131" y="4396111"/>
            <a:ext cx="2030769" cy="1815882"/>
          </a:xfrm>
          <a:prstGeom prst="rect">
            <a:avLst/>
          </a:prstGeom>
          <a:noFill/>
        </p:spPr>
        <p:txBody>
          <a:bodyPr wrap="square" rtlCol="0">
            <a:spAutoFit/>
          </a:bodyPr>
          <a:lstStyle/>
          <a:p>
            <a:pPr algn="ct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nSpc>
                <a:spcPct val="200000"/>
              </a:lnSpc>
              <a:buClr>
                <a:srgbClr val="00B050"/>
              </a:buClr>
            </a:pPr>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9" name="组合 8"/>
          <p:cNvGrpSpPr/>
          <p:nvPr/>
        </p:nvGrpSpPr>
        <p:grpSpPr>
          <a:xfrm>
            <a:off x="-2096321" y="417288"/>
            <a:ext cx="6677139" cy="743298"/>
            <a:chOff x="0" y="1699154"/>
            <a:chExt cx="6677139" cy="797861"/>
          </a:xfrm>
        </p:grpSpPr>
        <p:cxnSp>
          <p:nvCxnSpPr>
            <p:cNvPr id="32" name="直接连接符 31"/>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工作概述</a:t>
              </a:r>
            </a:p>
          </p:txBody>
        </p:sp>
      </p:grpSp>
    </p:spTree>
    <p:extLst>
      <p:ext uri="{BB962C8B-B14F-4D97-AF65-F5344CB8AC3E}">
        <p14:creationId xmlns:p14="http://schemas.microsoft.com/office/powerpoint/2010/main" val="959051599"/>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additive="base">
                                        <p:cTn id="65" dur="500" fill="hold"/>
                                        <p:tgtEl>
                                          <p:spTgt spid="42"/>
                                        </p:tgtEl>
                                        <p:attrNameLst>
                                          <p:attrName>ppt_x</p:attrName>
                                        </p:attrNameLst>
                                      </p:cBhvr>
                                      <p:tavLst>
                                        <p:tav tm="0">
                                          <p:val>
                                            <p:strVal val="#ppt_x"/>
                                          </p:val>
                                        </p:tav>
                                        <p:tav tm="100000">
                                          <p:val>
                                            <p:strVal val="#ppt_x"/>
                                          </p:val>
                                        </p:tav>
                                      </p:tavLst>
                                    </p:anim>
                                    <p:anim calcmode="lin" valueType="num">
                                      <p:cBhvr additive="base">
                                        <p:cTn id="6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Envato\Success\map_canada.png">
            <a:extLst>
              <a:ext uri="{FF2B5EF4-FFF2-40B4-BE49-F238E27FC236}">
                <a16:creationId xmlns:a16="http://schemas.microsoft.com/office/drawing/2014/main" xmlns="" id="{DF8B0D56-A566-4EFD-BA67-97C7C7B08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445" y="2280438"/>
            <a:ext cx="4797981" cy="33835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xmlns="" id="{63FCF2D4-3A07-4B24-96BC-BCC6DDDFDFBB}"/>
              </a:ext>
            </a:extLst>
          </p:cNvPr>
          <p:cNvSpPr/>
          <p:nvPr/>
        </p:nvSpPr>
        <p:spPr>
          <a:xfrm>
            <a:off x="4295707" y="2366349"/>
            <a:ext cx="561372" cy="523220"/>
          </a:xfrm>
          <a:prstGeom prst="rect">
            <a:avLst/>
          </a:prstGeom>
        </p:spPr>
        <p:txBody>
          <a:bodyPr wrap="none">
            <a:spAutoFit/>
          </a:bodyPr>
          <a:lstStyle/>
          <a:p>
            <a:r>
              <a:rPr lang="en-US" sz="2800" dirty="0">
                <a:solidFill>
                  <a:schemeClr val="tx2">
                    <a:lumMod val="60000"/>
                    <a:lumOff val="40000"/>
                  </a:schemeClr>
                </a:solidFill>
                <a:latin typeface="华文细黑" panose="02010600040101010101" pitchFamily="2" charset="-122"/>
                <a:ea typeface="微软雅黑" panose="020B0503020204020204" pitchFamily="34" charset="-122"/>
                <a:sym typeface="华文细黑" panose="02010600040101010101" pitchFamily="2" charset="-122"/>
              </a:rPr>
              <a:t></a:t>
            </a:r>
            <a:endParaRPr lang="bg-BG" sz="2800" dirty="0">
              <a:solidFill>
                <a:schemeClr val="tx2">
                  <a:lumMod val="60000"/>
                  <a:lumOff val="40000"/>
                </a:schemeClr>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6" name="Rectangle 32">
            <a:extLst>
              <a:ext uri="{FF2B5EF4-FFF2-40B4-BE49-F238E27FC236}">
                <a16:creationId xmlns:a16="http://schemas.microsoft.com/office/drawing/2014/main" xmlns="" id="{975ECB2B-1F18-4458-99AA-F0F5A167D6BA}"/>
              </a:ext>
            </a:extLst>
          </p:cNvPr>
          <p:cNvSpPr/>
          <p:nvPr/>
        </p:nvSpPr>
        <p:spPr>
          <a:xfrm>
            <a:off x="3639591" y="3125345"/>
            <a:ext cx="561372" cy="523220"/>
          </a:xfrm>
          <a:prstGeom prst="rect">
            <a:avLst/>
          </a:prstGeom>
        </p:spPr>
        <p:txBody>
          <a:bodyPr wrap="none">
            <a:spAutoFit/>
          </a:bodyPr>
          <a:lstStyle/>
          <a:p>
            <a:r>
              <a:rPr lang="en-US" sz="2800">
                <a:solidFill>
                  <a:srgbClr val="3D3743"/>
                </a:solidFill>
                <a:latin typeface="华文细黑" panose="02010600040101010101" pitchFamily="2" charset="-122"/>
                <a:ea typeface="微软雅黑" panose="020B0503020204020204" pitchFamily="34" charset="-122"/>
                <a:sym typeface="华文细黑" panose="02010600040101010101" pitchFamily="2" charset="-122"/>
              </a:rPr>
              <a:t></a:t>
            </a:r>
            <a:endParaRPr lang="bg-BG" sz="2800">
              <a:solidFill>
                <a:srgbClr val="3D3743"/>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7" name="Group 6">
            <a:extLst>
              <a:ext uri="{FF2B5EF4-FFF2-40B4-BE49-F238E27FC236}">
                <a16:creationId xmlns:a16="http://schemas.microsoft.com/office/drawing/2014/main" xmlns="" id="{BF0C4DAE-5F97-4821-A1A8-BC0C7E87D3C4}"/>
              </a:ext>
            </a:extLst>
          </p:cNvPr>
          <p:cNvGrpSpPr/>
          <p:nvPr/>
        </p:nvGrpSpPr>
        <p:grpSpPr>
          <a:xfrm>
            <a:off x="6096000" y="2788622"/>
            <a:ext cx="2348784" cy="338845"/>
            <a:chOff x="5461012" y="1628227"/>
            <a:chExt cx="2348784" cy="338845"/>
          </a:xfrm>
          <a:solidFill>
            <a:srgbClr val="2B3A59"/>
          </a:solidFill>
        </p:grpSpPr>
        <p:sp>
          <p:nvSpPr>
            <p:cNvPr id="8" name="Rounded Rectangle 16">
              <a:extLst>
                <a:ext uri="{FF2B5EF4-FFF2-40B4-BE49-F238E27FC236}">
                  <a16:creationId xmlns:a16="http://schemas.microsoft.com/office/drawing/2014/main" xmlns="" id="{985DE498-E03D-4978-8536-C4B584855B48}"/>
                </a:ext>
              </a:extLst>
            </p:cNvPr>
            <p:cNvSpPr/>
            <p:nvPr/>
          </p:nvSpPr>
          <p:spPr>
            <a:xfrm>
              <a:off x="5461012" y="1628227"/>
              <a:ext cx="2348784" cy="3388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Rectangle 17">
              <a:extLst>
                <a:ext uri="{FF2B5EF4-FFF2-40B4-BE49-F238E27FC236}">
                  <a16:creationId xmlns:a16="http://schemas.microsoft.com/office/drawing/2014/main" xmlns="" id="{4C0CB261-64BE-41CF-A27C-71CA0CB5EB3F}"/>
                </a:ext>
              </a:extLst>
            </p:cNvPr>
            <p:cNvSpPr/>
            <p:nvPr/>
          </p:nvSpPr>
          <p:spPr>
            <a:xfrm>
              <a:off x="6363534" y="1643760"/>
              <a:ext cx="543740" cy="307777"/>
            </a:xfrm>
            <a:prstGeom prst="rect">
              <a:avLst/>
            </a:prstGeom>
            <a:grpFill/>
          </p:spPr>
          <p:txBody>
            <a:bodyPr wrap="none">
              <a:spAutoFit/>
            </a:bodyPr>
            <a:lstStyle/>
            <a:p>
              <a:pPr algn="ctr"/>
              <a:r>
                <a:rPr lang="zh-CN" altLang="en-US"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标题</a:t>
              </a:r>
              <a:endParaRPr lang="bg-BG"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grpSp>
        <p:nvGrpSpPr>
          <p:cNvPr id="10" name="Group 7">
            <a:extLst>
              <a:ext uri="{FF2B5EF4-FFF2-40B4-BE49-F238E27FC236}">
                <a16:creationId xmlns:a16="http://schemas.microsoft.com/office/drawing/2014/main" xmlns="" id="{2BB43054-21D5-4DA6-9227-A57F3909BADF}"/>
              </a:ext>
            </a:extLst>
          </p:cNvPr>
          <p:cNvGrpSpPr/>
          <p:nvPr/>
        </p:nvGrpSpPr>
        <p:grpSpPr>
          <a:xfrm>
            <a:off x="6096000" y="3210263"/>
            <a:ext cx="2348784" cy="338845"/>
            <a:chOff x="5302956" y="2123234"/>
            <a:chExt cx="2348784" cy="338845"/>
          </a:xfrm>
          <a:solidFill>
            <a:srgbClr val="F4BA34"/>
          </a:solidFill>
        </p:grpSpPr>
        <p:sp>
          <p:nvSpPr>
            <p:cNvPr id="11" name="Rounded Rectangle 27">
              <a:extLst>
                <a:ext uri="{FF2B5EF4-FFF2-40B4-BE49-F238E27FC236}">
                  <a16:creationId xmlns:a16="http://schemas.microsoft.com/office/drawing/2014/main" xmlns="" id="{7D3D0C25-D73A-4289-99F7-48E116C292C3}"/>
                </a:ext>
              </a:extLst>
            </p:cNvPr>
            <p:cNvSpPr/>
            <p:nvPr/>
          </p:nvSpPr>
          <p:spPr>
            <a:xfrm>
              <a:off x="5302956" y="2123234"/>
              <a:ext cx="2348784" cy="3388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Rectangle 28">
              <a:extLst>
                <a:ext uri="{FF2B5EF4-FFF2-40B4-BE49-F238E27FC236}">
                  <a16:creationId xmlns:a16="http://schemas.microsoft.com/office/drawing/2014/main" xmlns="" id="{AB0CE0C1-FEC1-4945-9B39-C24C05793DCF}"/>
                </a:ext>
              </a:extLst>
            </p:cNvPr>
            <p:cNvSpPr/>
            <p:nvPr/>
          </p:nvSpPr>
          <p:spPr>
            <a:xfrm>
              <a:off x="6205479" y="2138767"/>
              <a:ext cx="543739" cy="307777"/>
            </a:xfrm>
            <a:prstGeom prst="rect">
              <a:avLst/>
            </a:prstGeom>
            <a:grpFill/>
          </p:spPr>
          <p:txBody>
            <a:bodyPr wrap="none">
              <a:spAutoFit/>
            </a:bodyPr>
            <a:lstStyle/>
            <a:p>
              <a:pPr algn="ctr"/>
              <a:r>
                <a:rPr lang="zh-CN" altLang="en-US"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标题</a:t>
              </a:r>
              <a:endParaRPr lang="bg-BG"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3" name="Rectangle 36">
            <a:extLst>
              <a:ext uri="{FF2B5EF4-FFF2-40B4-BE49-F238E27FC236}">
                <a16:creationId xmlns:a16="http://schemas.microsoft.com/office/drawing/2014/main" xmlns="" id="{0049A6FE-89E7-4A23-A66D-6CF2CB0E3B10}"/>
              </a:ext>
            </a:extLst>
          </p:cNvPr>
          <p:cNvSpPr/>
          <p:nvPr/>
        </p:nvSpPr>
        <p:spPr>
          <a:xfrm>
            <a:off x="3905857" y="3781010"/>
            <a:ext cx="561372" cy="523220"/>
          </a:xfrm>
          <a:prstGeom prst="rect">
            <a:avLst/>
          </a:prstGeom>
        </p:spPr>
        <p:txBody>
          <a:bodyPr wrap="none">
            <a:spAutoFit/>
          </a:bodyPr>
          <a:lstStyle/>
          <a:p>
            <a:r>
              <a:rPr lang="en-US" sz="2800" dirty="0">
                <a:solidFill>
                  <a:schemeClr val="tx2">
                    <a:lumMod val="60000"/>
                    <a:lumOff val="40000"/>
                  </a:schemeClr>
                </a:solidFill>
                <a:latin typeface="华文细黑" panose="02010600040101010101" pitchFamily="2" charset="-122"/>
                <a:ea typeface="微软雅黑" panose="020B0503020204020204" pitchFamily="34" charset="-122"/>
                <a:sym typeface="华文细黑" panose="02010600040101010101" pitchFamily="2" charset="-122"/>
              </a:rPr>
              <a:t></a:t>
            </a:r>
            <a:endParaRPr lang="bg-BG" sz="2800" dirty="0">
              <a:solidFill>
                <a:schemeClr val="tx2">
                  <a:lumMod val="60000"/>
                  <a:lumOff val="40000"/>
                </a:schemeClr>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14" name="Group 37">
            <a:extLst>
              <a:ext uri="{FF2B5EF4-FFF2-40B4-BE49-F238E27FC236}">
                <a16:creationId xmlns:a16="http://schemas.microsoft.com/office/drawing/2014/main" xmlns="" id="{2E1E2D9C-B0A2-47DB-9CB8-CE8557D03B73}"/>
              </a:ext>
            </a:extLst>
          </p:cNvPr>
          <p:cNvGrpSpPr/>
          <p:nvPr/>
        </p:nvGrpSpPr>
        <p:grpSpPr>
          <a:xfrm>
            <a:off x="6096000" y="3631904"/>
            <a:ext cx="2348784" cy="338845"/>
            <a:chOff x="5461012" y="1628227"/>
            <a:chExt cx="2348784" cy="338845"/>
          </a:xfrm>
          <a:solidFill>
            <a:srgbClr val="2B3A59"/>
          </a:solidFill>
        </p:grpSpPr>
        <p:sp>
          <p:nvSpPr>
            <p:cNvPr id="15" name="Rounded Rectangle 39">
              <a:extLst>
                <a:ext uri="{FF2B5EF4-FFF2-40B4-BE49-F238E27FC236}">
                  <a16:creationId xmlns:a16="http://schemas.microsoft.com/office/drawing/2014/main" xmlns="" id="{0C457FCC-969B-4CE4-A7DB-FBE440CC586B}"/>
                </a:ext>
              </a:extLst>
            </p:cNvPr>
            <p:cNvSpPr/>
            <p:nvPr/>
          </p:nvSpPr>
          <p:spPr>
            <a:xfrm>
              <a:off x="5461012" y="1628227"/>
              <a:ext cx="2348784" cy="3388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6" name="Rectangle 40">
              <a:extLst>
                <a:ext uri="{FF2B5EF4-FFF2-40B4-BE49-F238E27FC236}">
                  <a16:creationId xmlns:a16="http://schemas.microsoft.com/office/drawing/2014/main" xmlns="" id="{CAE76AB0-F14E-4368-80B6-277FF06C9082}"/>
                </a:ext>
              </a:extLst>
            </p:cNvPr>
            <p:cNvSpPr/>
            <p:nvPr/>
          </p:nvSpPr>
          <p:spPr>
            <a:xfrm>
              <a:off x="6363534" y="1643760"/>
              <a:ext cx="543739" cy="307777"/>
            </a:xfrm>
            <a:prstGeom prst="rect">
              <a:avLst/>
            </a:prstGeom>
            <a:grpFill/>
          </p:spPr>
          <p:txBody>
            <a:bodyPr wrap="none">
              <a:spAutoFit/>
            </a:bodyPr>
            <a:lstStyle/>
            <a:p>
              <a:pPr algn="ctr"/>
              <a:r>
                <a:rPr lang="zh-CN" altLang="en-US"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标题</a:t>
              </a:r>
              <a:endParaRPr lang="bg-BG"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7" name="Rectangle 42">
            <a:extLst>
              <a:ext uri="{FF2B5EF4-FFF2-40B4-BE49-F238E27FC236}">
                <a16:creationId xmlns:a16="http://schemas.microsoft.com/office/drawing/2014/main" xmlns="" id="{B5E3C498-79C5-4F8D-ADA3-5C09BACAAF49}"/>
              </a:ext>
            </a:extLst>
          </p:cNvPr>
          <p:cNvSpPr/>
          <p:nvPr/>
        </p:nvSpPr>
        <p:spPr>
          <a:xfrm>
            <a:off x="4763598" y="3943471"/>
            <a:ext cx="561372" cy="523220"/>
          </a:xfrm>
          <a:prstGeom prst="rect">
            <a:avLst/>
          </a:prstGeom>
        </p:spPr>
        <p:txBody>
          <a:bodyPr wrap="none">
            <a:spAutoFit/>
          </a:bodyPr>
          <a:lstStyle/>
          <a:p>
            <a:r>
              <a:rPr lang="en-US" sz="2800">
                <a:solidFill>
                  <a:srgbClr val="3D3743"/>
                </a:solidFill>
                <a:latin typeface="华文细黑" panose="02010600040101010101" pitchFamily="2" charset="-122"/>
                <a:ea typeface="微软雅黑" panose="020B0503020204020204" pitchFamily="34" charset="-122"/>
                <a:sym typeface="华文细黑" panose="02010600040101010101" pitchFamily="2" charset="-122"/>
              </a:rPr>
              <a:t></a:t>
            </a:r>
            <a:endParaRPr lang="bg-BG" sz="2800">
              <a:solidFill>
                <a:srgbClr val="3D3743"/>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18" name="Group 43">
            <a:extLst>
              <a:ext uri="{FF2B5EF4-FFF2-40B4-BE49-F238E27FC236}">
                <a16:creationId xmlns:a16="http://schemas.microsoft.com/office/drawing/2014/main" xmlns="" id="{470BC983-04FE-4F06-AC3B-2E9C4AEB1C24}"/>
              </a:ext>
            </a:extLst>
          </p:cNvPr>
          <p:cNvGrpSpPr/>
          <p:nvPr/>
        </p:nvGrpSpPr>
        <p:grpSpPr>
          <a:xfrm>
            <a:off x="6096000" y="4053545"/>
            <a:ext cx="2348784" cy="338845"/>
            <a:chOff x="5302956" y="2123234"/>
            <a:chExt cx="2348784" cy="338845"/>
          </a:xfrm>
          <a:solidFill>
            <a:srgbClr val="F4BA34"/>
          </a:solidFill>
        </p:grpSpPr>
        <p:sp>
          <p:nvSpPr>
            <p:cNvPr id="19" name="Rounded Rectangle 44">
              <a:extLst>
                <a:ext uri="{FF2B5EF4-FFF2-40B4-BE49-F238E27FC236}">
                  <a16:creationId xmlns:a16="http://schemas.microsoft.com/office/drawing/2014/main" xmlns="" id="{06617E3A-6A85-4570-BA16-5F38827580AB}"/>
                </a:ext>
              </a:extLst>
            </p:cNvPr>
            <p:cNvSpPr/>
            <p:nvPr/>
          </p:nvSpPr>
          <p:spPr>
            <a:xfrm>
              <a:off x="5302956" y="2123234"/>
              <a:ext cx="2348784" cy="3388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0" name="Rectangle 45">
              <a:extLst>
                <a:ext uri="{FF2B5EF4-FFF2-40B4-BE49-F238E27FC236}">
                  <a16:creationId xmlns:a16="http://schemas.microsoft.com/office/drawing/2014/main" xmlns="" id="{EAFB10C0-AB03-4CB5-ADCC-7F5B743FCCD6}"/>
                </a:ext>
              </a:extLst>
            </p:cNvPr>
            <p:cNvSpPr/>
            <p:nvPr/>
          </p:nvSpPr>
          <p:spPr>
            <a:xfrm>
              <a:off x="6205480" y="2138767"/>
              <a:ext cx="543739" cy="307777"/>
            </a:xfrm>
            <a:prstGeom prst="rect">
              <a:avLst/>
            </a:prstGeom>
            <a:grpFill/>
          </p:spPr>
          <p:txBody>
            <a:bodyPr wrap="none">
              <a:spAutoFit/>
            </a:bodyPr>
            <a:lstStyle/>
            <a:p>
              <a:pPr algn="ctr"/>
              <a:r>
                <a:rPr lang="zh-CN" altLang="en-US"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标题</a:t>
              </a:r>
              <a:endParaRPr lang="bg-BG"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21" name="Rectangle 47">
            <a:extLst>
              <a:ext uri="{FF2B5EF4-FFF2-40B4-BE49-F238E27FC236}">
                <a16:creationId xmlns:a16="http://schemas.microsoft.com/office/drawing/2014/main" xmlns="" id="{63058461-F206-4DDC-8461-46FA918B2032}"/>
              </a:ext>
            </a:extLst>
          </p:cNvPr>
          <p:cNvSpPr/>
          <p:nvPr/>
        </p:nvSpPr>
        <p:spPr>
          <a:xfrm>
            <a:off x="2783632" y="3975312"/>
            <a:ext cx="561372" cy="523220"/>
          </a:xfrm>
          <a:prstGeom prst="rect">
            <a:avLst/>
          </a:prstGeom>
        </p:spPr>
        <p:txBody>
          <a:bodyPr wrap="none">
            <a:spAutoFit/>
          </a:bodyPr>
          <a:lstStyle/>
          <a:p>
            <a:r>
              <a:rPr lang="en-US" sz="2800" dirty="0">
                <a:solidFill>
                  <a:schemeClr val="tx2">
                    <a:lumMod val="60000"/>
                    <a:lumOff val="40000"/>
                  </a:schemeClr>
                </a:solidFill>
                <a:latin typeface="华文细黑" panose="02010600040101010101" pitchFamily="2" charset="-122"/>
                <a:ea typeface="微软雅黑" panose="020B0503020204020204" pitchFamily="34" charset="-122"/>
                <a:sym typeface="华文细黑" panose="02010600040101010101" pitchFamily="2" charset="-122"/>
              </a:rPr>
              <a:t></a:t>
            </a:r>
            <a:endParaRPr lang="bg-BG" sz="2800" dirty="0">
              <a:solidFill>
                <a:schemeClr val="tx2">
                  <a:lumMod val="60000"/>
                  <a:lumOff val="40000"/>
                </a:schemeClr>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nvGrpSpPr>
          <p:cNvPr id="22" name="Group 48">
            <a:extLst>
              <a:ext uri="{FF2B5EF4-FFF2-40B4-BE49-F238E27FC236}">
                <a16:creationId xmlns:a16="http://schemas.microsoft.com/office/drawing/2014/main" xmlns="" id="{65E18909-3AA6-40CF-80AC-6375EA2DA4AF}"/>
              </a:ext>
            </a:extLst>
          </p:cNvPr>
          <p:cNvGrpSpPr/>
          <p:nvPr/>
        </p:nvGrpSpPr>
        <p:grpSpPr>
          <a:xfrm>
            <a:off x="6096000" y="4475188"/>
            <a:ext cx="2348784" cy="338845"/>
            <a:chOff x="5461012" y="1628227"/>
            <a:chExt cx="2348784" cy="338845"/>
          </a:xfrm>
          <a:solidFill>
            <a:srgbClr val="2B3A59"/>
          </a:solidFill>
        </p:grpSpPr>
        <p:sp>
          <p:nvSpPr>
            <p:cNvPr id="23" name="Rounded Rectangle 49">
              <a:extLst>
                <a:ext uri="{FF2B5EF4-FFF2-40B4-BE49-F238E27FC236}">
                  <a16:creationId xmlns:a16="http://schemas.microsoft.com/office/drawing/2014/main" xmlns="" id="{37978F8A-E64C-4A07-8E0F-D5E41AB45C69}"/>
                </a:ext>
              </a:extLst>
            </p:cNvPr>
            <p:cNvSpPr/>
            <p:nvPr/>
          </p:nvSpPr>
          <p:spPr>
            <a:xfrm>
              <a:off x="5461012" y="1628227"/>
              <a:ext cx="2348784" cy="3388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4" name="Rectangle 50">
              <a:extLst>
                <a:ext uri="{FF2B5EF4-FFF2-40B4-BE49-F238E27FC236}">
                  <a16:creationId xmlns:a16="http://schemas.microsoft.com/office/drawing/2014/main" xmlns="" id="{7089BCC4-E9D8-43A4-9BB2-E69B03232C55}"/>
                </a:ext>
              </a:extLst>
            </p:cNvPr>
            <p:cNvSpPr/>
            <p:nvPr/>
          </p:nvSpPr>
          <p:spPr>
            <a:xfrm>
              <a:off x="6363538" y="1643760"/>
              <a:ext cx="543739" cy="307777"/>
            </a:xfrm>
            <a:prstGeom prst="rect">
              <a:avLst/>
            </a:prstGeom>
            <a:grpFill/>
          </p:spPr>
          <p:txBody>
            <a:bodyPr wrap="none">
              <a:spAutoFit/>
            </a:bodyPr>
            <a:lstStyle/>
            <a:p>
              <a:pPr algn="ctr"/>
              <a:r>
                <a:rPr lang="zh-CN" altLang="en-US"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标题</a:t>
              </a:r>
              <a:endParaRPr lang="bg-BG" sz="14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25" name="Freeform 52">
            <a:extLst>
              <a:ext uri="{FF2B5EF4-FFF2-40B4-BE49-F238E27FC236}">
                <a16:creationId xmlns:a16="http://schemas.microsoft.com/office/drawing/2014/main" xmlns="" id="{6390E8B5-DFD8-4501-82C5-E6C41DD79D8F}"/>
              </a:ext>
            </a:extLst>
          </p:cNvPr>
          <p:cNvSpPr/>
          <p:nvPr/>
        </p:nvSpPr>
        <p:spPr>
          <a:xfrm>
            <a:off x="4523792" y="2682639"/>
            <a:ext cx="1580321" cy="246255"/>
          </a:xfrm>
          <a:custGeom>
            <a:avLst/>
            <a:gdLst>
              <a:gd name="connsiteX0" fmla="*/ 1580321 w 1580321"/>
              <a:gd name="connsiteY0" fmla="*/ 246255 h 246255"/>
              <a:gd name="connsiteX1" fmla="*/ 884582 w 1580321"/>
              <a:gd name="connsiteY1" fmla="*/ 7716 h 246255"/>
              <a:gd name="connsiteX2" fmla="*/ 0 w 1580321"/>
              <a:gd name="connsiteY2" fmla="*/ 57412 h 246255"/>
            </a:gdLst>
            <a:ahLst/>
            <a:cxnLst>
              <a:cxn ang="0">
                <a:pos x="connsiteX0" y="connsiteY0"/>
              </a:cxn>
              <a:cxn ang="0">
                <a:pos x="connsiteX1" y="connsiteY1"/>
              </a:cxn>
              <a:cxn ang="0">
                <a:pos x="connsiteX2" y="connsiteY2"/>
              </a:cxn>
            </a:cxnLst>
            <a:rect l="l" t="t" r="r" b="b"/>
            <a:pathLst>
              <a:path w="1580321" h="246255">
                <a:moveTo>
                  <a:pt x="1580321" y="246255"/>
                </a:moveTo>
                <a:cubicBezTo>
                  <a:pt x="1364145" y="142722"/>
                  <a:pt x="1147969" y="39190"/>
                  <a:pt x="884582" y="7716"/>
                </a:cubicBezTo>
                <a:cubicBezTo>
                  <a:pt x="621195" y="-23758"/>
                  <a:pt x="137491" y="50786"/>
                  <a:pt x="0" y="57412"/>
                </a:cubicBezTo>
              </a:path>
            </a:pathLst>
          </a:custGeom>
          <a:noFill/>
          <a:ln w="19050">
            <a:solidFill>
              <a:schemeClr val="accent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6" name="Freeform 53">
            <a:extLst>
              <a:ext uri="{FF2B5EF4-FFF2-40B4-BE49-F238E27FC236}">
                <a16:creationId xmlns:a16="http://schemas.microsoft.com/office/drawing/2014/main" xmlns="" id="{04DD1B06-3AD3-49EB-B914-D4F955A5B3BA}"/>
              </a:ext>
            </a:extLst>
          </p:cNvPr>
          <p:cNvSpPr/>
          <p:nvPr/>
        </p:nvSpPr>
        <p:spPr>
          <a:xfrm>
            <a:off x="3897626" y="3366216"/>
            <a:ext cx="2186609" cy="149087"/>
          </a:xfrm>
          <a:custGeom>
            <a:avLst/>
            <a:gdLst>
              <a:gd name="connsiteX0" fmla="*/ 2186609 w 2186609"/>
              <a:gd name="connsiteY0" fmla="*/ 0 h 149087"/>
              <a:gd name="connsiteX1" fmla="*/ 1033670 w 2186609"/>
              <a:gd name="connsiteY1" fmla="*/ 109330 h 149087"/>
              <a:gd name="connsiteX2" fmla="*/ 0 w 2186609"/>
              <a:gd name="connsiteY2" fmla="*/ 149087 h 149087"/>
            </a:gdLst>
            <a:ahLst/>
            <a:cxnLst>
              <a:cxn ang="0">
                <a:pos x="connsiteX0" y="connsiteY0"/>
              </a:cxn>
              <a:cxn ang="0">
                <a:pos x="connsiteX1" y="connsiteY1"/>
              </a:cxn>
              <a:cxn ang="0">
                <a:pos x="connsiteX2" y="connsiteY2"/>
              </a:cxn>
            </a:cxnLst>
            <a:rect l="l" t="t" r="r" b="b"/>
            <a:pathLst>
              <a:path w="2186609" h="149087">
                <a:moveTo>
                  <a:pt x="2186609" y="0"/>
                </a:moveTo>
                <a:cubicBezTo>
                  <a:pt x="1792357" y="42241"/>
                  <a:pt x="1398105" y="84482"/>
                  <a:pt x="1033670" y="109330"/>
                </a:cubicBezTo>
                <a:cubicBezTo>
                  <a:pt x="669235" y="134178"/>
                  <a:pt x="334617" y="141632"/>
                  <a:pt x="0" y="149087"/>
                </a:cubicBezTo>
              </a:path>
            </a:pathLst>
          </a:custGeom>
          <a:noFill/>
          <a:ln w="19050">
            <a:solidFill>
              <a:srgbClr val="3D3743"/>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7" name="Freeform 54">
            <a:extLst>
              <a:ext uri="{FF2B5EF4-FFF2-40B4-BE49-F238E27FC236}">
                <a16:creationId xmlns:a16="http://schemas.microsoft.com/office/drawing/2014/main" xmlns="" id="{A58382BB-D753-4945-8845-FBB0F8D53508}"/>
              </a:ext>
            </a:extLst>
          </p:cNvPr>
          <p:cNvSpPr/>
          <p:nvPr/>
        </p:nvSpPr>
        <p:spPr>
          <a:xfrm>
            <a:off x="3032922" y="3677284"/>
            <a:ext cx="3061252" cy="682845"/>
          </a:xfrm>
          <a:custGeom>
            <a:avLst/>
            <a:gdLst>
              <a:gd name="connsiteX0" fmla="*/ 3061252 w 3061252"/>
              <a:gd name="connsiteY0" fmla="*/ 136193 h 682845"/>
              <a:gd name="connsiteX1" fmla="*/ 1023731 w 3061252"/>
              <a:gd name="connsiteY1" fmla="*/ 36801 h 682845"/>
              <a:gd name="connsiteX2" fmla="*/ 0 w 3061252"/>
              <a:gd name="connsiteY2" fmla="*/ 682845 h 682845"/>
            </a:gdLst>
            <a:ahLst/>
            <a:cxnLst>
              <a:cxn ang="0">
                <a:pos x="connsiteX0" y="connsiteY0"/>
              </a:cxn>
              <a:cxn ang="0">
                <a:pos x="connsiteX1" y="connsiteY1"/>
              </a:cxn>
              <a:cxn ang="0">
                <a:pos x="connsiteX2" y="connsiteY2"/>
              </a:cxn>
            </a:cxnLst>
            <a:rect l="l" t="t" r="r" b="b"/>
            <a:pathLst>
              <a:path w="3061252" h="682845">
                <a:moveTo>
                  <a:pt x="3061252" y="136193"/>
                </a:moveTo>
                <a:cubicBezTo>
                  <a:pt x="2297596" y="40942"/>
                  <a:pt x="1533940" y="-54308"/>
                  <a:pt x="1023731" y="36801"/>
                </a:cubicBezTo>
                <a:cubicBezTo>
                  <a:pt x="513522" y="127910"/>
                  <a:pt x="256761" y="405377"/>
                  <a:pt x="0" y="682845"/>
                </a:cubicBezTo>
              </a:path>
            </a:pathLst>
          </a:custGeom>
          <a:noFill/>
          <a:ln w="19050">
            <a:solidFill>
              <a:schemeClr val="accent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8" name="Freeform 55">
            <a:extLst>
              <a:ext uri="{FF2B5EF4-FFF2-40B4-BE49-F238E27FC236}">
                <a16:creationId xmlns:a16="http://schemas.microsoft.com/office/drawing/2014/main" xmlns="" id="{2DD0056B-03A8-4F3D-9307-FD9E9877D896}"/>
              </a:ext>
            </a:extLst>
          </p:cNvPr>
          <p:cNvSpPr/>
          <p:nvPr/>
        </p:nvSpPr>
        <p:spPr>
          <a:xfrm>
            <a:off x="4941235" y="4240859"/>
            <a:ext cx="1182757" cy="158203"/>
          </a:xfrm>
          <a:custGeom>
            <a:avLst/>
            <a:gdLst>
              <a:gd name="connsiteX0" fmla="*/ 1182757 w 1182757"/>
              <a:gd name="connsiteY0" fmla="*/ 0 h 158203"/>
              <a:gd name="connsiteX1" fmla="*/ 655983 w 1182757"/>
              <a:gd name="connsiteY1" fmla="*/ 149087 h 158203"/>
              <a:gd name="connsiteX2" fmla="*/ 0 w 1182757"/>
              <a:gd name="connsiteY2" fmla="*/ 129209 h 158203"/>
            </a:gdLst>
            <a:ahLst/>
            <a:cxnLst>
              <a:cxn ang="0">
                <a:pos x="connsiteX0" y="connsiteY0"/>
              </a:cxn>
              <a:cxn ang="0">
                <a:pos x="connsiteX1" y="connsiteY1"/>
              </a:cxn>
              <a:cxn ang="0">
                <a:pos x="connsiteX2" y="connsiteY2"/>
              </a:cxn>
            </a:cxnLst>
            <a:rect l="l" t="t" r="r" b="b"/>
            <a:pathLst>
              <a:path w="1182757" h="158203">
                <a:moveTo>
                  <a:pt x="1182757" y="0"/>
                </a:moveTo>
                <a:cubicBezTo>
                  <a:pt x="1017933" y="63776"/>
                  <a:pt x="853109" y="127552"/>
                  <a:pt x="655983" y="149087"/>
                </a:cubicBezTo>
                <a:cubicBezTo>
                  <a:pt x="458857" y="170622"/>
                  <a:pt x="229428" y="149915"/>
                  <a:pt x="0" y="129209"/>
                </a:cubicBezTo>
              </a:path>
            </a:pathLst>
          </a:custGeom>
          <a:noFill/>
          <a:ln w="19050">
            <a:solidFill>
              <a:srgbClr val="3D3743"/>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9" name="Freeform 56">
            <a:extLst>
              <a:ext uri="{FF2B5EF4-FFF2-40B4-BE49-F238E27FC236}">
                <a16:creationId xmlns:a16="http://schemas.microsoft.com/office/drawing/2014/main" xmlns="" id="{22D6117A-4DCB-44F4-B7CC-301C26F5C35F}"/>
              </a:ext>
            </a:extLst>
          </p:cNvPr>
          <p:cNvSpPr/>
          <p:nvPr/>
        </p:nvSpPr>
        <p:spPr>
          <a:xfrm>
            <a:off x="4156044" y="4230920"/>
            <a:ext cx="1948069" cy="487177"/>
          </a:xfrm>
          <a:custGeom>
            <a:avLst/>
            <a:gdLst>
              <a:gd name="connsiteX0" fmla="*/ 1948069 w 1948069"/>
              <a:gd name="connsiteY0" fmla="*/ 437322 h 487177"/>
              <a:gd name="connsiteX1" fmla="*/ 795130 w 1948069"/>
              <a:gd name="connsiteY1" fmla="*/ 447261 h 487177"/>
              <a:gd name="connsiteX2" fmla="*/ 0 w 1948069"/>
              <a:gd name="connsiteY2" fmla="*/ 0 h 487177"/>
            </a:gdLst>
            <a:ahLst/>
            <a:cxnLst>
              <a:cxn ang="0">
                <a:pos x="connsiteX0" y="connsiteY0"/>
              </a:cxn>
              <a:cxn ang="0">
                <a:pos x="connsiteX1" y="connsiteY1"/>
              </a:cxn>
              <a:cxn ang="0">
                <a:pos x="connsiteX2" y="connsiteY2"/>
              </a:cxn>
            </a:cxnLst>
            <a:rect l="l" t="t" r="r" b="b"/>
            <a:pathLst>
              <a:path w="1948069" h="487177">
                <a:moveTo>
                  <a:pt x="1948069" y="437322"/>
                </a:moveTo>
                <a:cubicBezTo>
                  <a:pt x="1533938" y="478735"/>
                  <a:pt x="1119808" y="520148"/>
                  <a:pt x="795130" y="447261"/>
                </a:cubicBezTo>
                <a:cubicBezTo>
                  <a:pt x="470452" y="374374"/>
                  <a:pt x="235226" y="187187"/>
                  <a:pt x="0" y="0"/>
                </a:cubicBezTo>
              </a:path>
            </a:pathLst>
          </a:custGeom>
          <a:noFill/>
          <a:ln w="19050">
            <a:solidFill>
              <a:schemeClr val="accent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0" name="文本框 29">
            <a:extLst>
              <a:ext uri="{FF2B5EF4-FFF2-40B4-BE49-F238E27FC236}">
                <a16:creationId xmlns:a16="http://schemas.microsoft.com/office/drawing/2014/main" xmlns="" id="{A8C06DC6-22B5-42A9-84B0-861C08FD07CE}"/>
              </a:ext>
            </a:extLst>
          </p:cNvPr>
          <p:cNvSpPr txBox="1"/>
          <p:nvPr/>
        </p:nvSpPr>
        <p:spPr>
          <a:xfrm>
            <a:off x="8973666" y="2777130"/>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a:t>
            </a:r>
          </a:p>
        </p:txBody>
      </p:sp>
      <p:sp>
        <p:nvSpPr>
          <p:cNvPr id="32" name="文本框 31">
            <a:extLst>
              <a:ext uri="{FF2B5EF4-FFF2-40B4-BE49-F238E27FC236}">
                <a16:creationId xmlns:a16="http://schemas.microsoft.com/office/drawing/2014/main" xmlns="" id="{8ADF765F-3505-4A48-BAC3-C6B756A10A80}"/>
              </a:ext>
            </a:extLst>
          </p:cNvPr>
          <p:cNvSpPr txBox="1"/>
          <p:nvPr/>
        </p:nvSpPr>
        <p:spPr>
          <a:xfrm>
            <a:off x="8973666" y="3195018"/>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a:t>
            </a:r>
          </a:p>
        </p:txBody>
      </p:sp>
      <p:sp>
        <p:nvSpPr>
          <p:cNvPr id="33" name="文本框 32">
            <a:extLst>
              <a:ext uri="{FF2B5EF4-FFF2-40B4-BE49-F238E27FC236}">
                <a16:creationId xmlns:a16="http://schemas.microsoft.com/office/drawing/2014/main" xmlns="" id="{A910F68D-67B2-4095-944A-177AF1024AF0}"/>
              </a:ext>
            </a:extLst>
          </p:cNvPr>
          <p:cNvSpPr txBox="1"/>
          <p:nvPr/>
        </p:nvSpPr>
        <p:spPr>
          <a:xfrm>
            <a:off x="8957135" y="3602189"/>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a:t>
            </a:r>
          </a:p>
        </p:txBody>
      </p:sp>
      <p:sp>
        <p:nvSpPr>
          <p:cNvPr id="34" name="文本框 33">
            <a:extLst>
              <a:ext uri="{FF2B5EF4-FFF2-40B4-BE49-F238E27FC236}">
                <a16:creationId xmlns:a16="http://schemas.microsoft.com/office/drawing/2014/main" xmlns="" id="{C849B2DB-4E39-496B-A959-D6B7591A60B1}"/>
              </a:ext>
            </a:extLst>
          </p:cNvPr>
          <p:cNvSpPr txBox="1"/>
          <p:nvPr/>
        </p:nvSpPr>
        <p:spPr>
          <a:xfrm>
            <a:off x="8975075" y="4057991"/>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a:t>
            </a:r>
          </a:p>
        </p:txBody>
      </p:sp>
      <p:sp>
        <p:nvSpPr>
          <p:cNvPr id="35" name="文本框 34">
            <a:extLst>
              <a:ext uri="{FF2B5EF4-FFF2-40B4-BE49-F238E27FC236}">
                <a16:creationId xmlns:a16="http://schemas.microsoft.com/office/drawing/2014/main" xmlns="" id="{1F409A57-BF09-4F48-9C83-C86D42647A39}"/>
              </a:ext>
            </a:extLst>
          </p:cNvPr>
          <p:cNvSpPr txBox="1"/>
          <p:nvPr/>
        </p:nvSpPr>
        <p:spPr>
          <a:xfrm>
            <a:off x="8975075" y="4503621"/>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添加文本</a:t>
            </a:r>
          </a:p>
        </p:txBody>
      </p:sp>
      <p:grpSp>
        <p:nvGrpSpPr>
          <p:cNvPr id="36" name="组合 35"/>
          <p:cNvGrpSpPr/>
          <p:nvPr/>
        </p:nvGrpSpPr>
        <p:grpSpPr>
          <a:xfrm>
            <a:off x="-2096321" y="417288"/>
            <a:ext cx="6677139" cy="743298"/>
            <a:chOff x="0" y="1699154"/>
            <a:chExt cx="6677139" cy="797861"/>
          </a:xfrm>
        </p:grpSpPr>
        <p:cxnSp>
          <p:nvCxnSpPr>
            <p:cNvPr id="37" name="直接连接符 36"/>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工作概述</a:t>
              </a:r>
            </a:p>
          </p:txBody>
        </p:sp>
      </p:grpSp>
    </p:spTree>
    <p:extLst>
      <p:ext uri="{BB962C8B-B14F-4D97-AF65-F5344CB8AC3E}">
        <p14:creationId xmlns:p14="http://schemas.microsoft.com/office/powerpoint/2010/main" val="3514149668"/>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6">
            <a:extLst>
              <a:ext uri="{FF2B5EF4-FFF2-40B4-BE49-F238E27FC236}">
                <a16:creationId xmlns:a16="http://schemas.microsoft.com/office/drawing/2014/main" xmlns="" id="{751484FD-C5E6-4E7D-8EE5-933A3175196E}"/>
              </a:ext>
            </a:extLst>
          </p:cNvPr>
          <p:cNvGrpSpPr/>
          <p:nvPr/>
        </p:nvGrpSpPr>
        <p:grpSpPr>
          <a:xfrm>
            <a:off x="5301299" y="2718991"/>
            <a:ext cx="2088232" cy="2088232"/>
            <a:chOff x="3284240" y="1716038"/>
            <a:chExt cx="2088232" cy="2088232"/>
          </a:xfrm>
        </p:grpSpPr>
        <p:sp>
          <p:nvSpPr>
            <p:cNvPr id="10" name="Pie 9">
              <a:extLst>
                <a:ext uri="{FF2B5EF4-FFF2-40B4-BE49-F238E27FC236}">
                  <a16:creationId xmlns:a16="http://schemas.microsoft.com/office/drawing/2014/main" xmlns="" id="{C047140D-78AA-44DE-A161-AC8349A6CD92}"/>
                </a:ext>
              </a:extLst>
            </p:cNvPr>
            <p:cNvSpPr/>
            <p:nvPr/>
          </p:nvSpPr>
          <p:spPr>
            <a:xfrm>
              <a:off x="3284240" y="1716038"/>
              <a:ext cx="2088232" cy="2088232"/>
            </a:xfrm>
            <a:prstGeom prst="pie">
              <a:avLst>
                <a:gd name="adj1" fmla="val 4111343"/>
                <a:gd name="adj2" fmla="val 16297221"/>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Pie 36">
              <a:extLst>
                <a:ext uri="{FF2B5EF4-FFF2-40B4-BE49-F238E27FC236}">
                  <a16:creationId xmlns:a16="http://schemas.microsoft.com/office/drawing/2014/main" xmlns="" id="{76685D6D-5948-4C8B-BDD3-F44F1ADBE172}"/>
                </a:ext>
              </a:extLst>
            </p:cNvPr>
            <p:cNvSpPr/>
            <p:nvPr/>
          </p:nvSpPr>
          <p:spPr>
            <a:xfrm>
              <a:off x="3284240" y="1716038"/>
              <a:ext cx="2088232" cy="2088232"/>
            </a:xfrm>
            <a:prstGeom prst="pie">
              <a:avLst>
                <a:gd name="adj1" fmla="val 20518227"/>
                <a:gd name="adj2" fmla="val 1176276"/>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Pie 37">
              <a:extLst>
                <a:ext uri="{FF2B5EF4-FFF2-40B4-BE49-F238E27FC236}">
                  <a16:creationId xmlns:a16="http://schemas.microsoft.com/office/drawing/2014/main" xmlns="" id="{7C3167A6-70B4-4392-AE45-8D2F6D4E9127}"/>
                </a:ext>
              </a:extLst>
            </p:cNvPr>
            <p:cNvSpPr/>
            <p:nvPr/>
          </p:nvSpPr>
          <p:spPr>
            <a:xfrm>
              <a:off x="3284240" y="1716038"/>
              <a:ext cx="2088232" cy="2088232"/>
            </a:xfrm>
            <a:prstGeom prst="pie">
              <a:avLst>
                <a:gd name="adj1" fmla="val 16262436"/>
                <a:gd name="adj2" fmla="val 20543332"/>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 name="Pie 40">
              <a:extLst>
                <a:ext uri="{FF2B5EF4-FFF2-40B4-BE49-F238E27FC236}">
                  <a16:creationId xmlns:a16="http://schemas.microsoft.com/office/drawing/2014/main" xmlns="" id="{96D366CA-38CE-4657-B5B7-450242CE7D03}"/>
                </a:ext>
              </a:extLst>
            </p:cNvPr>
            <p:cNvSpPr/>
            <p:nvPr/>
          </p:nvSpPr>
          <p:spPr>
            <a:xfrm>
              <a:off x="3284240" y="1716038"/>
              <a:ext cx="2088232" cy="2088232"/>
            </a:xfrm>
            <a:prstGeom prst="pie">
              <a:avLst>
                <a:gd name="adj1" fmla="val 1145018"/>
                <a:gd name="adj2" fmla="val 4152328"/>
              </a:avLst>
            </a:prstGeom>
            <a:solidFill>
              <a:srgbClr val="F4B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latin typeface="华文细黑" panose="02010600040101010101" pitchFamily="2" charset="-122"/>
                <a:ea typeface="微软雅黑" panose="020B0503020204020204" pitchFamily="34" charset="-122"/>
                <a:sym typeface="华文细黑" panose="02010600040101010101" pitchFamily="2" charset="-122"/>
              </a:endParaRPr>
            </a:p>
          </p:txBody>
        </p:sp>
      </p:grpSp>
      <p:sp>
        <p:nvSpPr>
          <p:cNvPr id="14" name="Rectangle 45">
            <a:extLst>
              <a:ext uri="{FF2B5EF4-FFF2-40B4-BE49-F238E27FC236}">
                <a16:creationId xmlns:a16="http://schemas.microsoft.com/office/drawing/2014/main" xmlns="" id="{5B527351-1A57-4950-9C22-AA3957CDB231}"/>
              </a:ext>
            </a:extLst>
          </p:cNvPr>
          <p:cNvSpPr/>
          <p:nvPr/>
        </p:nvSpPr>
        <p:spPr>
          <a:xfrm>
            <a:off x="5450622" y="3593830"/>
            <a:ext cx="865943" cy="523220"/>
          </a:xfrm>
          <a:prstGeom prst="rect">
            <a:avLst/>
          </a:prstGeom>
        </p:spPr>
        <p:txBody>
          <a:bodyPr wrap="none">
            <a:spAutoFit/>
          </a:bodyPr>
          <a:lstStyle/>
          <a:p>
            <a:pPr algn="ctr"/>
            <a:r>
              <a:rPr lang="en-US" sz="2800" dirty="0">
                <a:solidFill>
                  <a:srgbClr val="F2F2F2"/>
                </a:solidFill>
                <a:latin typeface="华文细黑" panose="02010600040101010101" pitchFamily="2" charset="-122"/>
                <a:ea typeface="微软雅黑" panose="020B0503020204020204" pitchFamily="34" charset="-122"/>
                <a:sym typeface="华文细黑" panose="02010600040101010101" pitchFamily="2" charset="-122"/>
              </a:rPr>
              <a:t>55%</a:t>
            </a:r>
            <a:endParaRPr lang="bg-BG" sz="2800" dirty="0">
              <a:solidFill>
                <a:srgbClr val="F2F2F2"/>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5" name="Rectangle 46">
            <a:extLst>
              <a:ext uri="{FF2B5EF4-FFF2-40B4-BE49-F238E27FC236}">
                <a16:creationId xmlns:a16="http://schemas.microsoft.com/office/drawing/2014/main" xmlns="" id="{52E5469F-B5B8-4B49-8F90-631E598FED07}"/>
              </a:ext>
            </a:extLst>
          </p:cNvPr>
          <p:cNvSpPr/>
          <p:nvPr/>
        </p:nvSpPr>
        <p:spPr>
          <a:xfrm>
            <a:off x="6396375" y="3071082"/>
            <a:ext cx="623890" cy="369332"/>
          </a:xfrm>
          <a:prstGeom prst="rect">
            <a:avLst/>
          </a:prstGeom>
        </p:spPr>
        <p:txBody>
          <a:bodyPr wrap="none">
            <a:spAutoFit/>
          </a:bodyPr>
          <a:lstStyle/>
          <a:p>
            <a:pPr algn="ctr"/>
            <a:r>
              <a:rPr lang="en-US">
                <a:solidFill>
                  <a:srgbClr val="F2F2F2"/>
                </a:solidFill>
                <a:latin typeface="华文细黑" panose="02010600040101010101" pitchFamily="2" charset="-122"/>
                <a:ea typeface="微软雅黑" panose="020B0503020204020204" pitchFamily="34" charset="-122"/>
                <a:sym typeface="华文细黑" panose="02010600040101010101" pitchFamily="2" charset="-122"/>
              </a:rPr>
              <a:t>18%</a:t>
            </a:r>
            <a:endParaRPr lang="bg-BG">
              <a:solidFill>
                <a:srgbClr val="F2F2F2"/>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6" name="Rectangle 47">
            <a:extLst>
              <a:ext uri="{FF2B5EF4-FFF2-40B4-BE49-F238E27FC236}">
                <a16:creationId xmlns:a16="http://schemas.microsoft.com/office/drawing/2014/main" xmlns="" id="{B6693545-576C-439C-B296-BF35768DE3B6}"/>
              </a:ext>
            </a:extLst>
          </p:cNvPr>
          <p:cNvSpPr/>
          <p:nvPr/>
        </p:nvSpPr>
        <p:spPr>
          <a:xfrm>
            <a:off x="6787087" y="3578441"/>
            <a:ext cx="623889" cy="369332"/>
          </a:xfrm>
          <a:prstGeom prst="rect">
            <a:avLst/>
          </a:prstGeom>
        </p:spPr>
        <p:txBody>
          <a:bodyPr wrap="none">
            <a:spAutoFit/>
          </a:bodyPr>
          <a:lstStyle/>
          <a:p>
            <a:pPr algn="ctr"/>
            <a:r>
              <a:rPr lang="en-US" dirty="0">
                <a:solidFill>
                  <a:srgbClr val="F2F2F2"/>
                </a:solidFill>
                <a:latin typeface="华文细黑" panose="02010600040101010101" pitchFamily="2" charset="-122"/>
                <a:ea typeface="微软雅黑" panose="020B0503020204020204" pitchFamily="34" charset="-122"/>
                <a:sym typeface="华文细黑" panose="02010600040101010101" pitchFamily="2" charset="-122"/>
              </a:rPr>
              <a:t>12%</a:t>
            </a:r>
            <a:endParaRPr lang="bg-BG" dirty="0">
              <a:solidFill>
                <a:srgbClr val="F2F2F2"/>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7" name="Rectangle 48">
            <a:extLst>
              <a:ext uri="{FF2B5EF4-FFF2-40B4-BE49-F238E27FC236}">
                <a16:creationId xmlns:a16="http://schemas.microsoft.com/office/drawing/2014/main" xmlns="" id="{25CB7396-099E-453F-8FCD-21CA13F28950}"/>
              </a:ext>
            </a:extLst>
          </p:cNvPr>
          <p:cNvSpPr/>
          <p:nvPr/>
        </p:nvSpPr>
        <p:spPr>
          <a:xfrm>
            <a:off x="6545973" y="4084861"/>
            <a:ext cx="623889" cy="369332"/>
          </a:xfrm>
          <a:prstGeom prst="rect">
            <a:avLst/>
          </a:prstGeom>
        </p:spPr>
        <p:txBody>
          <a:bodyPr wrap="none">
            <a:spAutoFit/>
          </a:bodyPr>
          <a:lstStyle/>
          <a:p>
            <a:pPr algn="ctr"/>
            <a:r>
              <a:rPr lang="en-US">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15%</a:t>
            </a:r>
            <a:endParaRPr lang="bg-BG">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8" name="文本框 17">
            <a:extLst>
              <a:ext uri="{FF2B5EF4-FFF2-40B4-BE49-F238E27FC236}">
                <a16:creationId xmlns:a16="http://schemas.microsoft.com/office/drawing/2014/main" xmlns="" id="{0B3A23B0-9667-4C7F-BFF7-947C6CFBAB8F}"/>
              </a:ext>
            </a:extLst>
          </p:cNvPr>
          <p:cNvSpPr txBox="1"/>
          <p:nvPr/>
        </p:nvSpPr>
        <p:spPr>
          <a:xfrm>
            <a:off x="4044578" y="2238027"/>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01</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19" name="文本框 18">
            <a:extLst>
              <a:ext uri="{FF2B5EF4-FFF2-40B4-BE49-F238E27FC236}">
                <a16:creationId xmlns:a16="http://schemas.microsoft.com/office/drawing/2014/main" xmlns="" id="{FA27A683-686E-4E21-90B0-BAF417AD30D3}"/>
              </a:ext>
            </a:extLst>
          </p:cNvPr>
          <p:cNvSpPr txBox="1"/>
          <p:nvPr/>
        </p:nvSpPr>
        <p:spPr>
          <a:xfrm>
            <a:off x="2934727" y="2403805"/>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20" name="文本框 19">
            <a:extLst>
              <a:ext uri="{FF2B5EF4-FFF2-40B4-BE49-F238E27FC236}">
                <a16:creationId xmlns:a16="http://schemas.microsoft.com/office/drawing/2014/main" xmlns="" id="{34B72351-FAF2-4463-83D2-702BDABCCDD7}"/>
              </a:ext>
            </a:extLst>
          </p:cNvPr>
          <p:cNvSpPr txBox="1"/>
          <p:nvPr/>
        </p:nvSpPr>
        <p:spPr>
          <a:xfrm>
            <a:off x="1853996" y="2764884"/>
            <a:ext cx="3007295" cy="1319977"/>
          </a:xfrm>
          <a:prstGeom prst="rect">
            <a:avLst/>
          </a:prstGeom>
          <a:noFill/>
        </p:spPr>
        <p:txBody>
          <a:bodyPr wrap="square" rtlCol="0">
            <a:spAutoFit/>
          </a:bodyPr>
          <a:lstStyle/>
          <a:p>
            <a:pPr algn="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nSpc>
                <a:spcPct val="200000"/>
              </a:lnSpc>
              <a:buClr>
                <a:srgbClr val="00B050"/>
              </a:buClr>
            </a:pPr>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21" name="文本框 20">
            <a:extLst>
              <a:ext uri="{FF2B5EF4-FFF2-40B4-BE49-F238E27FC236}">
                <a16:creationId xmlns:a16="http://schemas.microsoft.com/office/drawing/2014/main" xmlns="" id="{7FE650D9-268A-4DFA-9BA1-A468E5BE5BBA}"/>
              </a:ext>
            </a:extLst>
          </p:cNvPr>
          <p:cNvSpPr txBox="1"/>
          <p:nvPr/>
        </p:nvSpPr>
        <p:spPr>
          <a:xfrm>
            <a:off x="7858701" y="2359871"/>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02</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22" name="文本框 21">
            <a:extLst>
              <a:ext uri="{FF2B5EF4-FFF2-40B4-BE49-F238E27FC236}">
                <a16:creationId xmlns:a16="http://schemas.microsoft.com/office/drawing/2014/main" xmlns="" id="{DA33512D-5AE2-4102-A980-FC106BC31307}"/>
              </a:ext>
            </a:extLst>
          </p:cNvPr>
          <p:cNvSpPr txBox="1"/>
          <p:nvPr/>
        </p:nvSpPr>
        <p:spPr>
          <a:xfrm>
            <a:off x="8585182" y="2469169"/>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23" name="文本框 22">
            <a:extLst>
              <a:ext uri="{FF2B5EF4-FFF2-40B4-BE49-F238E27FC236}">
                <a16:creationId xmlns:a16="http://schemas.microsoft.com/office/drawing/2014/main" xmlns="" id="{BCCB3428-1E0D-4B63-B281-E0810D7BEEAB}"/>
              </a:ext>
            </a:extLst>
          </p:cNvPr>
          <p:cNvSpPr txBox="1"/>
          <p:nvPr/>
        </p:nvSpPr>
        <p:spPr>
          <a:xfrm>
            <a:off x="7858701" y="2886728"/>
            <a:ext cx="3007295" cy="954107"/>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7" name="文本框 26">
            <a:extLst>
              <a:ext uri="{FF2B5EF4-FFF2-40B4-BE49-F238E27FC236}">
                <a16:creationId xmlns:a16="http://schemas.microsoft.com/office/drawing/2014/main" xmlns="" id="{B8AE58C0-9238-48B8-871E-A47683B465FA}"/>
              </a:ext>
            </a:extLst>
          </p:cNvPr>
          <p:cNvSpPr txBox="1"/>
          <p:nvPr/>
        </p:nvSpPr>
        <p:spPr>
          <a:xfrm>
            <a:off x="4012290" y="3919083"/>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03</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28" name="文本框 27">
            <a:extLst>
              <a:ext uri="{FF2B5EF4-FFF2-40B4-BE49-F238E27FC236}">
                <a16:creationId xmlns:a16="http://schemas.microsoft.com/office/drawing/2014/main" xmlns="" id="{35B6E88B-DB41-4CD2-9356-E28B5AE1230A}"/>
              </a:ext>
            </a:extLst>
          </p:cNvPr>
          <p:cNvSpPr txBox="1"/>
          <p:nvPr/>
        </p:nvSpPr>
        <p:spPr>
          <a:xfrm>
            <a:off x="2902439" y="4084861"/>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29" name="文本框 28">
            <a:extLst>
              <a:ext uri="{FF2B5EF4-FFF2-40B4-BE49-F238E27FC236}">
                <a16:creationId xmlns:a16="http://schemas.microsoft.com/office/drawing/2014/main" xmlns="" id="{C5DEAAB9-A628-4FB5-8BC7-D0C02029D5F9}"/>
              </a:ext>
            </a:extLst>
          </p:cNvPr>
          <p:cNvSpPr txBox="1"/>
          <p:nvPr/>
        </p:nvSpPr>
        <p:spPr>
          <a:xfrm>
            <a:off x="1821708" y="4445940"/>
            <a:ext cx="3007295" cy="1319977"/>
          </a:xfrm>
          <a:prstGeom prst="rect">
            <a:avLst/>
          </a:prstGeom>
          <a:noFill/>
        </p:spPr>
        <p:txBody>
          <a:bodyPr wrap="square" rtlCol="0">
            <a:spAutoFit/>
          </a:bodyPr>
          <a:lstStyle/>
          <a:p>
            <a:pPr algn="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a:p>
            <a:pPr>
              <a:lnSpc>
                <a:spcPct val="200000"/>
              </a:lnSpc>
              <a:buClr>
                <a:srgbClr val="00B050"/>
              </a:buClr>
            </a:pPr>
            <a:endParaRPr lang="zh-CN" altLang="en-US" sz="1400"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30" name="文本框 29">
            <a:extLst>
              <a:ext uri="{FF2B5EF4-FFF2-40B4-BE49-F238E27FC236}">
                <a16:creationId xmlns:a16="http://schemas.microsoft.com/office/drawing/2014/main" xmlns="" id="{F9A649CB-286F-4880-B6CA-764232EEB04B}"/>
              </a:ext>
            </a:extLst>
          </p:cNvPr>
          <p:cNvSpPr txBox="1"/>
          <p:nvPr/>
        </p:nvSpPr>
        <p:spPr>
          <a:xfrm>
            <a:off x="7855221" y="3924130"/>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04</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31" name="文本框 30">
            <a:extLst>
              <a:ext uri="{FF2B5EF4-FFF2-40B4-BE49-F238E27FC236}">
                <a16:creationId xmlns:a16="http://schemas.microsoft.com/office/drawing/2014/main" xmlns="" id="{CAA9FD4A-E5D0-4E8B-8A7E-C7F50A8F93C2}"/>
              </a:ext>
            </a:extLst>
          </p:cNvPr>
          <p:cNvSpPr txBox="1"/>
          <p:nvPr/>
        </p:nvSpPr>
        <p:spPr>
          <a:xfrm>
            <a:off x="8581702" y="4033428"/>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32" name="文本框 31">
            <a:extLst>
              <a:ext uri="{FF2B5EF4-FFF2-40B4-BE49-F238E27FC236}">
                <a16:creationId xmlns:a16="http://schemas.microsoft.com/office/drawing/2014/main" xmlns="" id="{45CB0065-5311-4FC7-9131-20E9C49196A1}"/>
              </a:ext>
            </a:extLst>
          </p:cNvPr>
          <p:cNvSpPr txBox="1"/>
          <p:nvPr/>
        </p:nvSpPr>
        <p:spPr>
          <a:xfrm>
            <a:off x="7855221" y="4450987"/>
            <a:ext cx="3007295" cy="954107"/>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grpSp>
        <p:nvGrpSpPr>
          <p:cNvPr id="25" name="组合 24"/>
          <p:cNvGrpSpPr/>
          <p:nvPr/>
        </p:nvGrpSpPr>
        <p:grpSpPr>
          <a:xfrm>
            <a:off x="-2096321" y="417288"/>
            <a:ext cx="6677139" cy="743298"/>
            <a:chOff x="0" y="1699154"/>
            <a:chExt cx="6677139" cy="797861"/>
          </a:xfrm>
        </p:grpSpPr>
        <p:cxnSp>
          <p:nvCxnSpPr>
            <p:cNvPr id="26" name="直接连接符 25"/>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工作概述</a:t>
              </a:r>
            </a:p>
          </p:txBody>
        </p:sp>
      </p:grpSp>
    </p:spTree>
    <p:extLst>
      <p:ext uri="{BB962C8B-B14F-4D97-AF65-F5344CB8AC3E}">
        <p14:creationId xmlns:p14="http://schemas.microsoft.com/office/powerpoint/2010/main" val="1284063150"/>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ppt_x"/>
                                          </p:val>
                                        </p:tav>
                                        <p:tav tm="100000">
                                          <p:val>
                                            <p:strVal val="#ppt_x"/>
                                          </p:val>
                                        </p:tav>
                                      </p:tavLst>
                                    </p:anim>
                                    <p:anim calcmode="lin" valueType="num">
                                      <p:cBhvr additive="base">
                                        <p:cTn id="39" dur="500" fill="hold"/>
                                        <p:tgtEl>
                                          <p:spTgt spid="2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ppt_x"/>
                                          </p:val>
                                        </p:tav>
                                        <p:tav tm="100000">
                                          <p:val>
                                            <p:strVal val="#ppt_x"/>
                                          </p:val>
                                        </p:tav>
                                      </p:tavLst>
                                    </p:anim>
                                    <p:anim calcmode="lin" valueType="num">
                                      <p:cBhvr additive="base">
                                        <p:cTn id="67" dur="500" fill="hold"/>
                                        <p:tgtEl>
                                          <p:spTgt spid="3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ppt_x"/>
                                          </p:val>
                                        </p:tav>
                                        <p:tav tm="100000">
                                          <p:val>
                                            <p:strVal val="#ppt_x"/>
                                          </p:val>
                                        </p:tav>
                                      </p:tavLst>
                                    </p:anim>
                                    <p:anim calcmode="lin" valueType="num">
                                      <p:cBhvr additive="base">
                                        <p:cTn id="71" dur="500" fill="hold"/>
                                        <p:tgtEl>
                                          <p:spTgt spid="3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2F7B846-665B-40C6-AFC4-3D8D27BC6414}"/>
              </a:ext>
            </a:extLst>
          </p:cNvPr>
          <p:cNvSpPr/>
          <p:nvPr/>
        </p:nvSpPr>
        <p:spPr>
          <a:xfrm>
            <a:off x="1396336" y="3288585"/>
            <a:ext cx="576064" cy="1224136"/>
          </a:xfrm>
          <a:prstGeom prst="rect">
            <a:avLst/>
          </a:prstGeom>
          <a:solidFill>
            <a:srgbClr val="2B3A59"/>
          </a:solidFill>
          <a:ln w="3175">
            <a:solidFill>
              <a:srgbClr val="2B3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5" name="矩形 4">
            <a:extLst>
              <a:ext uri="{FF2B5EF4-FFF2-40B4-BE49-F238E27FC236}">
                <a16:creationId xmlns:a16="http://schemas.microsoft.com/office/drawing/2014/main" xmlns="" id="{C3C27E33-8B33-4E31-A750-E2DF62B54A2C}"/>
              </a:ext>
            </a:extLst>
          </p:cNvPr>
          <p:cNvSpPr/>
          <p:nvPr/>
        </p:nvSpPr>
        <p:spPr>
          <a:xfrm>
            <a:off x="2212427" y="3576617"/>
            <a:ext cx="576064" cy="936104"/>
          </a:xfrm>
          <a:prstGeom prst="rect">
            <a:avLst/>
          </a:prstGeom>
          <a:solidFill>
            <a:srgbClr val="F4BA34"/>
          </a:solidFill>
          <a:ln w="3175">
            <a:solidFill>
              <a:srgbClr val="F4BA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6" name="矩形 5">
            <a:extLst>
              <a:ext uri="{FF2B5EF4-FFF2-40B4-BE49-F238E27FC236}">
                <a16:creationId xmlns:a16="http://schemas.microsoft.com/office/drawing/2014/main" xmlns="" id="{025B913A-0449-459D-B5B0-F70A1F335E18}"/>
              </a:ext>
            </a:extLst>
          </p:cNvPr>
          <p:cNvSpPr/>
          <p:nvPr/>
        </p:nvSpPr>
        <p:spPr>
          <a:xfrm>
            <a:off x="3028518" y="3316533"/>
            <a:ext cx="576064" cy="1196188"/>
          </a:xfrm>
          <a:prstGeom prst="rect">
            <a:avLst/>
          </a:prstGeom>
          <a:solidFill>
            <a:srgbClr val="2B3A59"/>
          </a:solidFill>
          <a:ln w="3175">
            <a:solidFill>
              <a:srgbClr val="2B3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矩形 6">
            <a:extLst>
              <a:ext uri="{FF2B5EF4-FFF2-40B4-BE49-F238E27FC236}">
                <a16:creationId xmlns:a16="http://schemas.microsoft.com/office/drawing/2014/main" xmlns="" id="{FBFCB6FB-2448-42D7-A60E-7F0A7FB7E921}"/>
              </a:ext>
            </a:extLst>
          </p:cNvPr>
          <p:cNvSpPr/>
          <p:nvPr/>
        </p:nvSpPr>
        <p:spPr>
          <a:xfrm>
            <a:off x="3844608" y="2884485"/>
            <a:ext cx="576064" cy="1628236"/>
          </a:xfrm>
          <a:prstGeom prst="rect">
            <a:avLst/>
          </a:prstGeom>
          <a:solidFill>
            <a:srgbClr val="F4BA34"/>
          </a:solidFill>
          <a:ln w="3175">
            <a:solidFill>
              <a:srgbClr val="F4BA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TextBox 9">
            <a:extLst>
              <a:ext uri="{FF2B5EF4-FFF2-40B4-BE49-F238E27FC236}">
                <a16:creationId xmlns:a16="http://schemas.microsoft.com/office/drawing/2014/main" xmlns="" id="{7A09F17C-731D-4957-A27B-C56B9160CBC3}"/>
              </a:ext>
            </a:extLst>
          </p:cNvPr>
          <p:cNvSpPr txBox="1"/>
          <p:nvPr/>
        </p:nvSpPr>
        <p:spPr>
          <a:xfrm>
            <a:off x="1438867" y="4512721"/>
            <a:ext cx="458302" cy="646331"/>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Q1</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TextBox 10">
            <a:extLst>
              <a:ext uri="{FF2B5EF4-FFF2-40B4-BE49-F238E27FC236}">
                <a16:creationId xmlns:a16="http://schemas.microsoft.com/office/drawing/2014/main" xmlns="" id="{6A02EA87-7ECF-4873-8473-36E6DF12A482}"/>
              </a:ext>
            </a:extLst>
          </p:cNvPr>
          <p:cNvSpPr txBox="1"/>
          <p:nvPr/>
        </p:nvSpPr>
        <p:spPr>
          <a:xfrm>
            <a:off x="2254493" y="4512721"/>
            <a:ext cx="458302" cy="646331"/>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Q2</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0" name="TextBox 11">
            <a:extLst>
              <a:ext uri="{FF2B5EF4-FFF2-40B4-BE49-F238E27FC236}">
                <a16:creationId xmlns:a16="http://schemas.microsoft.com/office/drawing/2014/main" xmlns="" id="{CBCC44A8-3F45-458B-A03A-2F2924B7F8E7}"/>
              </a:ext>
            </a:extLst>
          </p:cNvPr>
          <p:cNvSpPr txBox="1"/>
          <p:nvPr/>
        </p:nvSpPr>
        <p:spPr>
          <a:xfrm>
            <a:off x="3070119" y="4512721"/>
            <a:ext cx="458302" cy="646331"/>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Q3</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1" name="TextBox 12">
            <a:extLst>
              <a:ext uri="{FF2B5EF4-FFF2-40B4-BE49-F238E27FC236}">
                <a16:creationId xmlns:a16="http://schemas.microsoft.com/office/drawing/2014/main" xmlns="" id="{F778C75B-26DB-40E9-BEA6-B2B9E6E904D3}"/>
              </a:ext>
            </a:extLst>
          </p:cNvPr>
          <p:cNvSpPr txBox="1"/>
          <p:nvPr/>
        </p:nvSpPr>
        <p:spPr>
          <a:xfrm>
            <a:off x="3885746" y="4512721"/>
            <a:ext cx="458302" cy="646331"/>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Q4</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2" name="TextBox 13">
            <a:extLst>
              <a:ext uri="{FF2B5EF4-FFF2-40B4-BE49-F238E27FC236}">
                <a16:creationId xmlns:a16="http://schemas.microsoft.com/office/drawing/2014/main" xmlns="" id="{21BAE8D7-B211-4C43-B7F6-0F923675E240}"/>
              </a:ext>
            </a:extLst>
          </p:cNvPr>
          <p:cNvSpPr txBox="1"/>
          <p:nvPr/>
        </p:nvSpPr>
        <p:spPr>
          <a:xfrm>
            <a:off x="1514098" y="2944996"/>
            <a:ext cx="458302" cy="369332"/>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1</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3" name="TextBox 14">
            <a:extLst>
              <a:ext uri="{FF2B5EF4-FFF2-40B4-BE49-F238E27FC236}">
                <a16:creationId xmlns:a16="http://schemas.microsoft.com/office/drawing/2014/main" xmlns="" id="{33DF3382-DB28-4DCC-9B4F-EF3BAE7C5B9D}"/>
              </a:ext>
            </a:extLst>
          </p:cNvPr>
          <p:cNvSpPr txBox="1"/>
          <p:nvPr/>
        </p:nvSpPr>
        <p:spPr>
          <a:xfrm>
            <a:off x="2378194" y="3207285"/>
            <a:ext cx="458302" cy="369332"/>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2</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4" name="TextBox 15">
            <a:extLst>
              <a:ext uri="{FF2B5EF4-FFF2-40B4-BE49-F238E27FC236}">
                <a16:creationId xmlns:a16="http://schemas.microsoft.com/office/drawing/2014/main" xmlns="" id="{5B0A18BA-1883-475C-8443-1D5DB57DE3C1}"/>
              </a:ext>
            </a:extLst>
          </p:cNvPr>
          <p:cNvSpPr txBox="1"/>
          <p:nvPr/>
        </p:nvSpPr>
        <p:spPr>
          <a:xfrm>
            <a:off x="3170282" y="2991261"/>
            <a:ext cx="458302" cy="369332"/>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3</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5" name="TextBox 16">
            <a:extLst>
              <a:ext uri="{FF2B5EF4-FFF2-40B4-BE49-F238E27FC236}">
                <a16:creationId xmlns:a16="http://schemas.microsoft.com/office/drawing/2014/main" xmlns="" id="{9DA83D8F-6D30-42E2-8BDD-5B6D7FA712DA}"/>
              </a:ext>
            </a:extLst>
          </p:cNvPr>
          <p:cNvSpPr txBox="1"/>
          <p:nvPr/>
        </p:nvSpPr>
        <p:spPr>
          <a:xfrm>
            <a:off x="3962370" y="2568505"/>
            <a:ext cx="458302" cy="369332"/>
          </a:xfrm>
          <a:prstGeom prst="rect">
            <a:avLst/>
          </a:prstGeom>
          <a:noFill/>
        </p:spPr>
        <p:txBody>
          <a:bodyPr wrap="square" rtlCol="0">
            <a:spAutoFit/>
          </a:bodyPr>
          <a:lstStyle/>
          <a:p>
            <a:r>
              <a:rPr lang="en-US" altLang="zh-CN" dirty="0">
                <a:latin typeface="华文细黑" panose="02010600040101010101" pitchFamily="2" charset="-122"/>
                <a:ea typeface="微软雅黑" panose="020B0503020204020204" pitchFamily="34" charset="-122"/>
                <a:sym typeface="华文细黑" panose="02010600040101010101" pitchFamily="2" charset="-122"/>
              </a:rPr>
              <a:t>4</a:t>
            </a:r>
            <a:endParaRPr lang="zh-CN" altLang="en-US" dirty="0">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16" name="文本框 15">
            <a:extLst>
              <a:ext uri="{FF2B5EF4-FFF2-40B4-BE49-F238E27FC236}">
                <a16:creationId xmlns:a16="http://schemas.microsoft.com/office/drawing/2014/main" xmlns="" id="{17B26AD6-C9AB-4846-A1F0-F17A385286CF}"/>
              </a:ext>
            </a:extLst>
          </p:cNvPr>
          <p:cNvSpPr txBox="1"/>
          <p:nvPr/>
        </p:nvSpPr>
        <p:spPr>
          <a:xfrm>
            <a:off x="5000274" y="2187564"/>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01</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17" name="文本框 16">
            <a:extLst>
              <a:ext uri="{FF2B5EF4-FFF2-40B4-BE49-F238E27FC236}">
                <a16:creationId xmlns:a16="http://schemas.microsoft.com/office/drawing/2014/main" xmlns="" id="{9C1B70EC-E898-4CC3-B19F-45417B7CD92B}"/>
              </a:ext>
            </a:extLst>
          </p:cNvPr>
          <p:cNvSpPr txBox="1"/>
          <p:nvPr/>
        </p:nvSpPr>
        <p:spPr>
          <a:xfrm>
            <a:off x="5726755" y="2296862"/>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18" name="文本框 17">
            <a:extLst>
              <a:ext uri="{FF2B5EF4-FFF2-40B4-BE49-F238E27FC236}">
                <a16:creationId xmlns:a16="http://schemas.microsoft.com/office/drawing/2014/main" xmlns="" id="{10D86568-6A5D-4362-A2D3-9D67CF2891F3}"/>
              </a:ext>
            </a:extLst>
          </p:cNvPr>
          <p:cNvSpPr txBox="1"/>
          <p:nvPr/>
        </p:nvSpPr>
        <p:spPr>
          <a:xfrm>
            <a:off x="5000274" y="2714421"/>
            <a:ext cx="3007295" cy="954107"/>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9" name="文本框 18">
            <a:extLst>
              <a:ext uri="{FF2B5EF4-FFF2-40B4-BE49-F238E27FC236}">
                <a16:creationId xmlns:a16="http://schemas.microsoft.com/office/drawing/2014/main" xmlns="" id="{0564C122-B8EE-4E3E-A5CD-994FB62E14CF}"/>
              </a:ext>
            </a:extLst>
          </p:cNvPr>
          <p:cNvSpPr txBox="1"/>
          <p:nvPr/>
        </p:nvSpPr>
        <p:spPr>
          <a:xfrm>
            <a:off x="8599174" y="2160670"/>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02</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20" name="文本框 19">
            <a:extLst>
              <a:ext uri="{FF2B5EF4-FFF2-40B4-BE49-F238E27FC236}">
                <a16:creationId xmlns:a16="http://schemas.microsoft.com/office/drawing/2014/main" xmlns="" id="{FDA6BEA5-8DCC-4E9F-A997-E165A22822D5}"/>
              </a:ext>
            </a:extLst>
          </p:cNvPr>
          <p:cNvSpPr txBox="1"/>
          <p:nvPr/>
        </p:nvSpPr>
        <p:spPr>
          <a:xfrm>
            <a:off x="9325655" y="2269968"/>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21" name="文本框 20">
            <a:extLst>
              <a:ext uri="{FF2B5EF4-FFF2-40B4-BE49-F238E27FC236}">
                <a16:creationId xmlns:a16="http://schemas.microsoft.com/office/drawing/2014/main" xmlns="" id="{646F87CA-6DF3-474B-BAAA-848F0CFC6A91}"/>
              </a:ext>
            </a:extLst>
          </p:cNvPr>
          <p:cNvSpPr txBox="1"/>
          <p:nvPr/>
        </p:nvSpPr>
        <p:spPr>
          <a:xfrm>
            <a:off x="8599174" y="2687527"/>
            <a:ext cx="3007295" cy="954107"/>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2" name="文本框 21">
            <a:extLst>
              <a:ext uri="{FF2B5EF4-FFF2-40B4-BE49-F238E27FC236}">
                <a16:creationId xmlns:a16="http://schemas.microsoft.com/office/drawing/2014/main" xmlns="" id="{13B5F22C-682B-4CC0-ACD2-D09794FABA66}"/>
              </a:ext>
            </a:extLst>
          </p:cNvPr>
          <p:cNvSpPr txBox="1"/>
          <p:nvPr/>
        </p:nvSpPr>
        <p:spPr>
          <a:xfrm>
            <a:off x="5000274" y="4142467"/>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03</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23" name="文本框 22">
            <a:extLst>
              <a:ext uri="{FF2B5EF4-FFF2-40B4-BE49-F238E27FC236}">
                <a16:creationId xmlns:a16="http://schemas.microsoft.com/office/drawing/2014/main" xmlns="" id="{C2B3689A-C918-43F2-B363-81764773F838}"/>
              </a:ext>
            </a:extLst>
          </p:cNvPr>
          <p:cNvSpPr txBox="1"/>
          <p:nvPr/>
        </p:nvSpPr>
        <p:spPr>
          <a:xfrm>
            <a:off x="5726755" y="4251765"/>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24" name="文本框 23">
            <a:extLst>
              <a:ext uri="{FF2B5EF4-FFF2-40B4-BE49-F238E27FC236}">
                <a16:creationId xmlns:a16="http://schemas.microsoft.com/office/drawing/2014/main" xmlns="" id="{729EE08F-87C1-446A-AD42-4ABB5A5EA729}"/>
              </a:ext>
            </a:extLst>
          </p:cNvPr>
          <p:cNvSpPr txBox="1"/>
          <p:nvPr/>
        </p:nvSpPr>
        <p:spPr>
          <a:xfrm>
            <a:off x="5000274" y="4669324"/>
            <a:ext cx="3007295" cy="954107"/>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25" name="文本框 24">
            <a:extLst>
              <a:ext uri="{FF2B5EF4-FFF2-40B4-BE49-F238E27FC236}">
                <a16:creationId xmlns:a16="http://schemas.microsoft.com/office/drawing/2014/main" xmlns="" id="{3E2CA603-4E44-43AE-A75A-2A9434BFB9AC}"/>
              </a:ext>
            </a:extLst>
          </p:cNvPr>
          <p:cNvSpPr txBox="1"/>
          <p:nvPr/>
        </p:nvSpPr>
        <p:spPr>
          <a:xfrm>
            <a:off x="8611175" y="4094240"/>
            <a:ext cx="697627" cy="646331"/>
          </a:xfrm>
          <a:prstGeom prst="rect">
            <a:avLst/>
          </a:prstGeom>
          <a:noFill/>
        </p:spPr>
        <p:txBody>
          <a:bodyPr wrap="none" rtlCol="0">
            <a:spAutoFit/>
          </a:bodyPr>
          <a:lstStyle/>
          <a:p>
            <a:r>
              <a:rPr lang="en-US" altLang="zh-CN"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rPr>
              <a:t>04</a:t>
            </a:r>
            <a:endParaRPr lang="zh-CN" altLang="en-US" sz="3600" dirty="0">
              <a:latin typeface="华文细黑" panose="02010600040101010101" pitchFamily="2" charset="-122"/>
              <a:ea typeface="微软雅黑" panose="020B0503020204020204" pitchFamily="34" charset="-122"/>
              <a:cs typeface="Arial Unicode MS" panose="020B0604020202020204" pitchFamily="34" charset="-122"/>
              <a:sym typeface="华文细黑" panose="02010600040101010101" pitchFamily="2" charset="-122"/>
            </a:endParaRPr>
          </a:p>
        </p:txBody>
      </p:sp>
      <p:sp>
        <p:nvSpPr>
          <p:cNvPr id="26" name="文本框 25">
            <a:extLst>
              <a:ext uri="{FF2B5EF4-FFF2-40B4-BE49-F238E27FC236}">
                <a16:creationId xmlns:a16="http://schemas.microsoft.com/office/drawing/2014/main" xmlns="" id="{787DAA86-F52F-49BC-82CA-DC1ABDB70D17}"/>
              </a:ext>
            </a:extLst>
          </p:cNvPr>
          <p:cNvSpPr txBox="1"/>
          <p:nvPr/>
        </p:nvSpPr>
        <p:spPr>
          <a:xfrm>
            <a:off x="9337656" y="4203538"/>
            <a:ext cx="1107996" cy="369332"/>
          </a:xfrm>
          <a:prstGeom prst="rect">
            <a:avLst/>
          </a:prstGeom>
          <a:noFill/>
        </p:spPr>
        <p:txBody>
          <a:bodyPr wrap="none" rtlCol="0">
            <a:spAutoFit/>
          </a:bodyPr>
          <a:lstStyle/>
          <a:p>
            <a:pPr algn="r"/>
            <a:r>
              <a:rPr lang="zh-CN" altLang="en-US" dirty="0">
                <a:latin typeface="华文细黑" panose="02010600040101010101" pitchFamily="2" charset="-122"/>
                <a:ea typeface="微软雅黑" panose="020B0503020204020204" pitchFamily="34" charset="-122"/>
                <a:cs typeface="Ebrima" panose="02000000000000000000" pitchFamily="2" charset="0"/>
                <a:sym typeface="华文细黑" panose="02010600040101010101" pitchFamily="2" charset="-122"/>
              </a:rPr>
              <a:t>添加标题</a:t>
            </a:r>
          </a:p>
        </p:txBody>
      </p:sp>
      <p:sp>
        <p:nvSpPr>
          <p:cNvPr id="27" name="文本框 26">
            <a:extLst>
              <a:ext uri="{FF2B5EF4-FFF2-40B4-BE49-F238E27FC236}">
                <a16:creationId xmlns:a16="http://schemas.microsoft.com/office/drawing/2014/main" xmlns="" id="{53B892B6-8888-4348-A318-CCE8CDAA774D}"/>
              </a:ext>
            </a:extLst>
          </p:cNvPr>
          <p:cNvSpPr txBox="1"/>
          <p:nvPr/>
        </p:nvSpPr>
        <p:spPr>
          <a:xfrm>
            <a:off x="8611175" y="4621097"/>
            <a:ext cx="3007295" cy="954107"/>
          </a:xfrm>
          <a:prstGeom prst="rect">
            <a:avLst/>
          </a:prstGeom>
          <a:noFill/>
        </p:spPr>
        <p:txBody>
          <a:bodyPr wrap="square" rtlCol="0">
            <a:spAutoFit/>
          </a:bodyPr>
          <a:lstStyle/>
          <a:p>
            <a:pPr>
              <a:lnSpc>
                <a:spcPct val="200000"/>
              </a:lnSpc>
              <a:buClr>
                <a:srgbClr val="00B050"/>
              </a:buClr>
            </a:pPr>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grpSp>
        <p:nvGrpSpPr>
          <p:cNvPr id="28" name="组合 27"/>
          <p:cNvGrpSpPr/>
          <p:nvPr/>
        </p:nvGrpSpPr>
        <p:grpSpPr>
          <a:xfrm>
            <a:off x="-2096321" y="417288"/>
            <a:ext cx="6677139" cy="743298"/>
            <a:chOff x="0" y="1699154"/>
            <a:chExt cx="6677139" cy="797861"/>
          </a:xfrm>
        </p:grpSpPr>
        <p:cxnSp>
          <p:nvCxnSpPr>
            <p:cNvPr id="29" name="直接连接符 28"/>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工作概述</a:t>
              </a:r>
            </a:p>
          </p:txBody>
        </p:sp>
      </p:grpSp>
    </p:spTree>
    <p:extLst>
      <p:ext uri="{BB962C8B-B14F-4D97-AF65-F5344CB8AC3E}">
        <p14:creationId xmlns:p14="http://schemas.microsoft.com/office/powerpoint/2010/main" val="526364477"/>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BF1196DB-5EEE-4451-916C-D5173CA0F644}"/>
              </a:ext>
            </a:extLst>
          </p:cNvPr>
          <p:cNvSpPr txBox="1"/>
          <p:nvPr/>
        </p:nvSpPr>
        <p:spPr>
          <a:xfrm>
            <a:off x="3798277" y="2773102"/>
            <a:ext cx="5627077" cy="938719"/>
          </a:xfrm>
          <a:prstGeom prst="rect">
            <a:avLst/>
          </a:prstGeom>
          <a:noFill/>
          <a:ln>
            <a:noFill/>
          </a:ln>
        </p:spPr>
        <p:txBody>
          <a:bodyPr wrap="square" rtlCol="0">
            <a:spAutoFit/>
          </a:bodyPr>
          <a:lstStyle/>
          <a:p>
            <a:r>
              <a:rPr lang="zh-CN" altLang="en-US" sz="5500" dirty="0">
                <a:latin typeface="华文细黑" panose="02010600040101010101" pitchFamily="2" charset="-122"/>
                <a:ea typeface="微软雅黑" panose="020B0503020204020204" pitchFamily="34" charset="-122"/>
                <a:sym typeface="华文细黑" panose="02010600040101010101" pitchFamily="2" charset="-122"/>
              </a:rPr>
              <a:t>工作完成</a:t>
            </a:r>
          </a:p>
        </p:txBody>
      </p:sp>
      <p:cxnSp>
        <p:nvCxnSpPr>
          <p:cNvPr id="7" name="直接连接符 6"/>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华文细黑" panose="02010600040101010101" pitchFamily="2" charset="-122"/>
                <a:ea typeface="华文细黑" panose="02010600040101010101" pitchFamily="2" charset="-122"/>
              </a:rPr>
              <a:t>Part    02</a:t>
            </a:r>
            <a:endParaRPr lang="zh-CN" altLang="en-US" sz="4400" dirty="0">
              <a:latin typeface="华文细黑" panose="02010600040101010101" pitchFamily="2" charset="-122"/>
              <a:ea typeface="华文细黑" panose="02010600040101010101" pitchFamily="2" charset="-122"/>
            </a:endParaRPr>
          </a:p>
        </p:txBody>
      </p:sp>
      <p:sp>
        <p:nvSpPr>
          <p:cNvPr id="10" name="矩形 9"/>
          <p:cNvSpPr/>
          <p:nvPr/>
        </p:nvSpPr>
        <p:spPr>
          <a:xfrm>
            <a:off x="3798277" y="3711821"/>
            <a:ext cx="3141501" cy="553998"/>
          </a:xfrm>
          <a:prstGeom prst="rect">
            <a:avLst/>
          </a:prstGeom>
        </p:spPr>
        <p:txBody>
          <a:bodyPr wrap="none">
            <a:spAutoFit/>
          </a:bodyPr>
          <a:lstStyle/>
          <a:p>
            <a:r>
              <a:rPr lang="en-US" altLang="zh-CN" sz="3000" dirty="0"/>
              <a:t>Completion of jobs</a:t>
            </a:r>
            <a:endParaRPr lang="zh-CN" altLang="en-US" sz="3000" dirty="0"/>
          </a:p>
        </p:txBody>
      </p:sp>
      <p:cxnSp>
        <p:nvCxnSpPr>
          <p:cNvPr id="11" name="直接连接符 10"/>
          <p:cNvCxnSpPr/>
          <p:nvPr/>
        </p:nvCxnSpPr>
        <p:spPr>
          <a:xfrm>
            <a:off x="3798277" y="4536484"/>
            <a:ext cx="8393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549161"/>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37"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900" decel="100000" fill="hold"/>
                                        <p:tgtEl>
                                          <p:spTgt spid="10"/>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xmlns="" id="{9D926758-24DF-4311-B84A-229A4D4942B6}"/>
              </a:ext>
            </a:extLst>
          </p:cNvPr>
          <p:cNvSpPr>
            <a:spLocks noEditPoints="1"/>
          </p:cNvSpPr>
          <p:nvPr/>
        </p:nvSpPr>
        <p:spPr bwMode="auto">
          <a:xfrm>
            <a:off x="1125559" y="2443484"/>
            <a:ext cx="785813" cy="728663"/>
          </a:xfrm>
          <a:custGeom>
            <a:avLst/>
            <a:gdLst>
              <a:gd name="T0" fmla="*/ 278 w 618"/>
              <a:gd name="T1" fmla="*/ 113 h 566"/>
              <a:gd name="T2" fmla="*/ 266 w 618"/>
              <a:gd name="T3" fmla="*/ 25 h 566"/>
              <a:gd name="T4" fmla="*/ 350 w 618"/>
              <a:gd name="T5" fmla="*/ 24 h 566"/>
              <a:gd name="T6" fmla="*/ 340 w 618"/>
              <a:gd name="T7" fmla="*/ 113 h 566"/>
              <a:gd name="T8" fmla="*/ 465 w 618"/>
              <a:gd name="T9" fmla="*/ 251 h 566"/>
              <a:gd name="T10" fmla="*/ 469 w 618"/>
              <a:gd name="T11" fmla="*/ 249 h 566"/>
              <a:gd name="T12" fmla="*/ 585 w 618"/>
              <a:gd name="T13" fmla="*/ 172 h 566"/>
              <a:gd name="T14" fmla="*/ 603 w 618"/>
              <a:gd name="T15" fmla="*/ 169 h 566"/>
              <a:gd name="T16" fmla="*/ 617 w 618"/>
              <a:gd name="T17" fmla="*/ 190 h 566"/>
              <a:gd name="T18" fmla="*/ 588 w 618"/>
              <a:gd name="T19" fmla="*/ 367 h 566"/>
              <a:gd name="T20" fmla="*/ 562 w 618"/>
              <a:gd name="T21" fmla="*/ 530 h 566"/>
              <a:gd name="T22" fmla="*/ 559 w 618"/>
              <a:gd name="T23" fmla="*/ 548 h 566"/>
              <a:gd name="T24" fmla="*/ 538 w 618"/>
              <a:gd name="T25" fmla="*/ 566 h 566"/>
              <a:gd name="T26" fmla="*/ 481 w 618"/>
              <a:gd name="T27" fmla="*/ 566 h 566"/>
              <a:gd name="T28" fmla="*/ 80 w 618"/>
              <a:gd name="T29" fmla="*/ 566 h 566"/>
              <a:gd name="T30" fmla="*/ 58 w 618"/>
              <a:gd name="T31" fmla="*/ 546 h 566"/>
              <a:gd name="T32" fmla="*/ 43 w 618"/>
              <a:gd name="T33" fmla="*/ 455 h 566"/>
              <a:gd name="T34" fmla="*/ 63 w 618"/>
              <a:gd name="T35" fmla="*/ 431 h 566"/>
              <a:gd name="T36" fmla="*/ 82 w 618"/>
              <a:gd name="T37" fmla="*/ 431 h 566"/>
              <a:gd name="T38" fmla="*/ 460 w 618"/>
              <a:gd name="T39" fmla="*/ 431 h 566"/>
              <a:gd name="T40" fmla="*/ 469 w 618"/>
              <a:gd name="T41" fmla="*/ 432 h 566"/>
              <a:gd name="T42" fmla="*/ 482 w 618"/>
              <a:gd name="T43" fmla="*/ 452 h 566"/>
              <a:gd name="T44" fmla="*/ 465 w 618"/>
              <a:gd name="T45" fmla="*/ 469 h 566"/>
              <a:gd name="T46" fmla="*/ 438 w 618"/>
              <a:gd name="T47" fmla="*/ 469 h 566"/>
              <a:gd name="T48" fmla="*/ 89 w 618"/>
              <a:gd name="T49" fmla="*/ 469 h 566"/>
              <a:gd name="T50" fmla="*/ 84 w 618"/>
              <a:gd name="T51" fmla="*/ 469 h 566"/>
              <a:gd name="T52" fmla="*/ 94 w 618"/>
              <a:gd name="T53" fmla="*/ 527 h 566"/>
              <a:gd name="T54" fmla="*/ 98 w 618"/>
              <a:gd name="T55" fmla="*/ 527 h 566"/>
              <a:gd name="T56" fmla="*/ 519 w 618"/>
              <a:gd name="T57" fmla="*/ 527 h 566"/>
              <a:gd name="T58" fmla="*/ 524 w 618"/>
              <a:gd name="T59" fmla="*/ 523 h 566"/>
              <a:gd name="T60" fmla="*/ 552 w 618"/>
              <a:gd name="T61" fmla="*/ 348 h 566"/>
              <a:gd name="T62" fmla="*/ 571 w 618"/>
              <a:gd name="T63" fmla="*/ 231 h 566"/>
              <a:gd name="T64" fmla="*/ 571 w 618"/>
              <a:gd name="T65" fmla="*/ 228 h 566"/>
              <a:gd name="T66" fmla="*/ 567 w 618"/>
              <a:gd name="T67" fmla="*/ 230 h 566"/>
              <a:gd name="T68" fmla="*/ 475 w 618"/>
              <a:gd name="T69" fmla="*/ 291 h 566"/>
              <a:gd name="T70" fmla="*/ 445 w 618"/>
              <a:gd name="T71" fmla="*/ 287 h 566"/>
              <a:gd name="T72" fmla="*/ 311 w 618"/>
              <a:gd name="T73" fmla="*/ 140 h 566"/>
              <a:gd name="T74" fmla="*/ 309 w 618"/>
              <a:gd name="T75" fmla="*/ 137 h 566"/>
              <a:gd name="T76" fmla="*/ 288 w 618"/>
              <a:gd name="T77" fmla="*/ 159 h 566"/>
              <a:gd name="T78" fmla="*/ 173 w 618"/>
              <a:gd name="T79" fmla="*/ 285 h 566"/>
              <a:gd name="T80" fmla="*/ 171 w 618"/>
              <a:gd name="T81" fmla="*/ 288 h 566"/>
              <a:gd name="T82" fmla="*/ 142 w 618"/>
              <a:gd name="T83" fmla="*/ 291 h 566"/>
              <a:gd name="T84" fmla="*/ 50 w 618"/>
              <a:gd name="T85" fmla="*/ 230 h 566"/>
              <a:gd name="T86" fmla="*/ 46 w 618"/>
              <a:gd name="T87" fmla="*/ 227 h 566"/>
              <a:gd name="T88" fmla="*/ 51 w 618"/>
              <a:gd name="T89" fmla="*/ 260 h 566"/>
              <a:gd name="T90" fmla="*/ 67 w 618"/>
              <a:gd name="T91" fmla="*/ 361 h 566"/>
              <a:gd name="T92" fmla="*/ 50 w 618"/>
              <a:gd name="T93" fmla="*/ 382 h 566"/>
              <a:gd name="T94" fmla="*/ 29 w 618"/>
              <a:gd name="T95" fmla="*/ 366 h 566"/>
              <a:gd name="T96" fmla="*/ 18 w 618"/>
              <a:gd name="T97" fmla="*/ 302 h 566"/>
              <a:gd name="T98" fmla="*/ 1 w 618"/>
              <a:gd name="T99" fmla="*/ 194 h 566"/>
              <a:gd name="T100" fmla="*/ 1 w 618"/>
              <a:gd name="T101" fmla="*/ 181 h 566"/>
              <a:gd name="T102" fmla="*/ 31 w 618"/>
              <a:gd name="T103" fmla="*/ 171 h 566"/>
              <a:gd name="T104" fmla="*/ 75 w 618"/>
              <a:gd name="T105" fmla="*/ 201 h 566"/>
              <a:gd name="T106" fmla="*/ 152 w 618"/>
              <a:gd name="T107" fmla="*/ 252 h 566"/>
              <a:gd name="T108" fmla="*/ 278 w 618"/>
              <a:gd name="T109" fmla="*/ 113 h 566"/>
              <a:gd name="T110" fmla="*/ 309 w 618"/>
              <a:gd name="T111" fmla="*/ 83 h 566"/>
              <a:gd name="T112" fmla="*/ 328 w 618"/>
              <a:gd name="T113" fmla="*/ 64 h 566"/>
              <a:gd name="T114" fmla="*/ 309 w 618"/>
              <a:gd name="T115" fmla="*/ 45 h 566"/>
              <a:gd name="T116" fmla="*/ 289 w 618"/>
              <a:gd name="T117" fmla="*/ 64 h 566"/>
              <a:gd name="T118" fmla="*/ 309 w 618"/>
              <a:gd name="T119" fmla="*/ 83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8" h="566">
                <a:moveTo>
                  <a:pt x="278" y="113"/>
                </a:moveTo>
                <a:cubicBezTo>
                  <a:pt x="245" y="91"/>
                  <a:pt x="243" y="49"/>
                  <a:pt x="266" y="25"/>
                </a:cubicBezTo>
                <a:cubicBezTo>
                  <a:pt x="289" y="0"/>
                  <a:pt x="327" y="0"/>
                  <a:pt x="350" y="24"/>
                </a:cubicBezTo>
                <a:cubicBezTo>
                  <a:pt x="374" y="49"/>
                  <a:pt x="373" y="91"/>
                  <a:pt x="340" y="113"/>
                </a:cubicBezTo>
                <a:cubicBezTo>
                  <a:pt x="381" y="159"/>
                  <a:pt x="423" y="205"/>
                  <a:pt x="465" y="251"/>
                </a:cubicBezTo>
                <a:cubicBezTo>
                  <a:pt x="467" y="250"/>
                  <a:pt x="468" y="250"/>
                  <a:pt x="469" y="249"/>
                </a:cubicBezTo>
                <a:cubicBezTo>
                  <a:pt x="508" y="223"/>
                  <a:pt x="547" y="197"/>
                  <a:pt x="585" y="172"/>
                </a:cubicBezTo>
                <a:cubicBezTo>
                  <a:pt x="591" y="168"/>
                  <a:pt x="597" y="167"/>
                  <a:pt x="603" y="169"/>
                </a:cubicBezTo>
                <a:cubicBezTo>
                  <a:pt x="613" y="171"/>
                  <a:pt x="618" y="181"/>
                  <a:pt x="617" y="190"/>
                </a:cubicBezTo>
                <a:cubicBezTo>
                  <a:pt x="607" y="249"/>
                  <a:pt x="598" y="308"/>
                  <a:pt x="588" y="367"/>
                </a:cubicBezTo>
                <a:cubicBezTo>
                  <a:pt x="580" y="421"/>
                  <a:pt x="571" y="476"/>
                  <a:pt x="562" y="530"/>
                </a:cubicBezTo>
                <a:cubicBezTo>
                  <a:pt x="561" y="536"/>
                  <a:pt x="560" y="542"/>
                  <a:pt x="559" y="548"/>
                </a:cubicBezTo>
                <a:cubicBezTo>
                  <a:pt x="557" y="560"/>
                  <a:pt x="550" y="566"/>
                  <a:pt x="538" y="566"/>
                </a:cubicBezTo>
                <a:cubicBezTo>
                  <a:pt x="519" y="566"/>
                  <a:pt x="500" y="566"/>
                  <a:pt x="481" y="566"/>
                </a:cubicBezTo>
                <a:cubicBezTo>
                  <a:pt x="347" y="566"/>
                  <a:pt x="213" y="566"/>
                  <a:pt x="80" y="566"/>
                </a:cubicBezTo>
                <a:cubicBezTo>
                  <a:pt x="66" y="566"/>
                  <a:pt x="60" y="560"/>
                  <a:pt x="58" y="546"/>
                </a:cubicBezTo>
                <a:cubicBezTo>
                  <a:pt x="53" y="516"/>
                  <a:pt x="48" y="485"/>
                  <a:pt x="43" y="455"/>
                </a:cubicBezTo>
                <a:cubicBezTo>
                  <a:pt x="41" y="441"/>
                  <a:pt x="49" y="431"/>
                  <a:pt x="63" y="431"/>
                </a:cubicBezTo>
                <a:cubicBezTo>
                  <a:pt x="69" y="430"/>
                  <a:pt x="75" y="431"/>
                  <a:pt x="82" y="431"/>
                </a:cubicBezTo>
                <a:cubicBezTo>
                  <a:pt x="208" y="431"/>
                  <a:pt x="334" y="431"/>
                  <a:pt x="460" y="431"/>
                </a:cubicBezTo>
                <a:cubicBezTo>
                  <a:pt x="463" y="431"/>
                  <a:pt x="466" y="431"/>
                  <a:pt x="469" y="432"/>
                </a:cubicBezTo>
                <a:cubicBezTo>
                  <a:pt x="477" y="434"/>
                  <a:pt x="483" y="443"/>
                  <a:pt x="482" y="452"/>
                </a:cubicBezTo>
                <a:cubicBezTo>
                  <a:pt x="481" y="461"/>
                  <a:pt x="474" y="469"/>
                  <a:pt x="465" y="469"/>
                </a:cubicBezTo>
                <a:cubicBezTo>
                  <a:pt x="456" y="470"/>
                  <a:pt x="447" y="469"/>
                  <a:pt x="438" y="469"/>
                </a:cubicBezTo>
                <a:cubicBezTo>
                  <a:pt x="322" y="469"/>
                  <a:pt x="205" y="469"/>
                  <a:pt x="89" y="469"/>
                </a:cubicBezTo>
                <a:cubicBezTo>
                  <a:pt x="87" y="469"/>
                  <a:pt x="86" y="469"/>
                  <a:pt x="84" y="469"/>
                </a:cubicBezTo>
                <a:cubicBezTo>
                  <a:pt x="87" y="489"/>
                  <a:pt x="90" y="508"/>
                  <a:pt x="94" y="527"/>
                </a:cubicBezTo>
                <a:cubicBezTo>
                  <a:pt x="95" y="527"/>
                  <a:pt x="97" y="527"/>
                  <a:pt x="98" y="527"/>
                </a:cubicBezTo>
                <a:cubicBezTo>
                  <a:pt x="238" y="527"/>
                  <a:pt x="379" y="527"/>
                  <a:pt x="519" y="527"/>
                </a:cubicBezTo>
                <a:cubicBezTo>
                  <a:pt x="522" y="527"/>
                  <a:pt x="524" y="527"/>
                  <a:pt x="524" y="523"/>
                </a:cubicBezTo>
                <a:cubicBezTo>
                  <a:pt x="533" y="465"/>
                  <a:pt x="543" y="407"/>
                  <a:pt x="552" y="348"/>
                </a:cubicBezTo>
                <a:cubicBezTo>
                  <a:pt x="558" y="309"/>
                  <a:pt x="565" y="270"/>
                  <a:pt x="571" y="231"/>
                </a:cubicBezTo>
                <a:cubicBezTo>
                  <a:pt x="571" y="230"/>
                  <a:pt x="571" y="229"/>
                  <a:pt x="571" y="228"/>
                </a:cubicBezTo>
                <a:cubicBezTo>
                  <a:pt x="570" y="229"/>
                  <a:pt x="568" y="230"/>
                  <a:pt x="567" y="230"/>
                </a:cubicBezTo>
                <a:cubicBezTo>
                  <a:pt x="536" y="251"/>
                  <a:pt x="506" y="271"/>
                  <a:pt x="475" y="291"/>
                </a:cubicBezTo>
                <a:cubicBezTo>
                  <a:pt x="463" y="299"/>
                  <a:pt x="455" y="298"/>
                  <a:pt x="445" y="287"/>
                </a:cubicBezTo>
                <a:cubicBezTo>
                  <a:pt x="401" y="238"/>
                  <a:pt x="356" y="189"/>
                  <a:pt x="311" y="140"/>
                </a:cubicBezTo>
                <a:cubicBezTo>
                  <a:pt x="310" y="139"/>
                  <a:pt x="310" y="138"/>
                  <a:pt x="309" y="137"/>
                </a:cubicBezTo>
                <a:cubicBezTo>
                  <a:pt x="302" y="144"/>
                  <a:pt x="295" y="151"/>
                  <a:pt x="288" y="159"/>
                </a:cubicBezTo>
                <a:cubicBezTo>
                  <a:pt x="250" y="201"/>
                  <a:pt x="212" y="243"/>
                  <a:pt x="173" y="285"/>
                </a:cubicBezTo>
                <a:cubicBezTo>
                  <a:pt x="173" y="286"/>
                  <a:pt x="172" y="287"/>
                  <a:pt x="171" y="288"/>
                </a:cubicBezTo>
                <a:cubicBezTo>
                  <a:pt x="162" y="298"/>
                  <a:pt x="154" y="299"/>
                  <a:pt x="142" y="291"/>
                </a:cubicBezTo>
                <a:cubicBezTo>
                  <a:pt x="111" y="271"/>
                  <a:pt x="81" y="251"/>
                  <a:pt x="50" y="230"/>
                </a:cubicBezTo>
                <a:cubicBezTo>
                  <a:pt x="49" y="229"/>
                  <a:pt x="47" y="229"/>
                  <a:pt x="46" y="227"/>
                </a:cubicBezTo>
                <a:cubicBezTo>
                  <a:pt x="47" y="239"/>
                  <a:pt x="49" y="250"/>
                  <a:pt x="51" y="260"/>
                </a:cubicBezTo>
                <a:cubicBezTo>
                  <a:pt x="56" y="294"/>
                  <a:pt x="62" y="327"/>
                  <a:pt x="67" y="361"/>
                </a:cubicBezTo>
                <a:cubicBezTo>
                  <a:pt x="68" y="371"/>
                  <a:pt x="61" y="381"/>
                  <a:pt x="50" y="382"/>
                </a:cubicBezTo>
                <a:cubicBezTo>
                  <a:pt x="40" y="384"/>
                  <a:pt x="31" y="377"/>
                  <a:pt x="29" y="366"/>
                </a:cubicBezTo>
                <a:cubicBezTo>
                  <a:pt x="25" y="345"/>
                  <a:pt x="22" y="324"/>
                  <a:pt x="18" y="302"/>
                </a:cubicBezTo>
                <a:cubicBezTo>
                  <a:pt x="13" y="266"/>
                  <a:pt x="7" y="230"/>
                  <a:pt x="1" y="194"/>
                </a:cubicBezTo>
                <a:cubicBezTo>
                  <a:pt x="1" y="190"/>
                  <a:pt x="0" y="185"/>
                  <a:pt x="1" y="181"/>
                </a:cubicBezTo>
                <a:cubicBezTo>
                  <a:pt x="5" y="169"/>
                  <a:pt x="19" y="164"/>
                  <a:pt x="31" y="171"/>
                </a:cubicBezTo>
                <a:cubicBezTo>
                  <a:pt x="46" y="181"/>
                  <a:pt x="60" y="191"/>
                  <a:pt x="75" y="201"/>
                </a:cubicBezTo>
                <a:cubicBezTo>
                  <a:pt x="101" y="218"/>
                  <a:pt x="126" y="234"/>
                  <a:pt x="152" y="252"/>
                </a:cubicBezTo>
                <a:cubicBezTo>
                  <a:pt x="194" y="205"/>
                  <a:pt x="236" y="159"/>
                  <a:pt x="278" y="113"/>
                </a:cubicBezTo>
                <a:close/>
                <a:moveTo>
                  <a:pt x="309" y="83"/>
                </a:moveTo>
                <a:cubicBezTo>
                  <a:pt x="319" y="83"/>
                  <a:pt x="328" y="75"/>
                  <a:pt x="328" y="64"/>
                </a:cubicBezTo>
                <a:cubicBezTo>
                  <a:pt x="328" y="54"/>
                  <a:pt x="319" y="45"/>
                  <a:pt x="309" y="45"/>
                </a:cubicBezTo>
                <a:cubicBezTo>
                  <a:pt x="298" y="45"/>
                  <a:pt x="289" y="54"/>
                  <a:pt x="289" y="64"/>
                </a:cubicBezTo>
                <a:cubicBezTo>
                  <a:pt x="289" y="75"/>
                  <a:pt x="298" y="84"/>
                  <a:pt x="309" y="83"/>
                </a:cubicBezTo>
                <a:close/>
              </a:path>
            </a:pathLst>
          </a:custGeom>
          <a:solidFill>
            <a:srgbClr val="2B3A59"/>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6" name="Freeform 9">
            <a:extLst>
              <a:ext uri="{FF2B5EF4-FFF2-40B4-BE49-F238E27FC236}">
                <a16:creationId xmlns:a16="http://schemas.microsoft.com/office/drawing/2014/main" xmlns="" id="{32213175-3394-4902-AC7C-754AE1E2C0E7}"/>
              </a:ext>
            </a:extLst>
          </p:cNvPr>
          <p:cNvSpPr>
            <a:spLocks noEditPoints="1"/>
          </p:cNvSpPr>
          <p:nvPr/>
        </p:nvSpPr>
        <p:spPr bwMode="auto">
          <a:xfrm>
            <a:off x="1190646" y="4191979"/>
            <a:ext cx="650874" cy="738188"/>
          </a:xfrm>
          <a:custGeom>
            <a:avLst/>
            <a:gdLst>
              <a:gd name="T0" fmla="*/ 182 w 545"/>
              <a:gd name="T1" fmla="*/ 324 h 613"/>
              <a:gd name="T2" fmla="*/ 152 w 545"/>
              <a:gd name="T3" fmla="*/ 322 h 613"/>
              <a:gd name="T4" fmla="*/ 25 w 545"/>
              <a:gd name="T5" fmla="*/ 210 h 613"/>
              <a:gd name="T6" fmla="*/ 143 w 545"/>
              <a:gd name="T7" fmla="*/ 18 h 613"/>
              <a:gd name="T8" fmla="*/ 326 w 545"/>
              <a:gd name="T9" fmla="*/ 144 h 613"/>
              <a:gd name="T10" fmla="*/ 328 w 545"/>
              <a:gd name="T11" fmla="*/ 173 h 613"/>
              <a:gd name="T12" fmla="*/ 331 w 545"/>
              <a:gd name="T13" fmla="*/ 178 h 613"/>
              <a:gd name="T14" fmla="*/ 340 w 545"/>
              <a:gd name="T15" fmla="*/ 186 h 613"/>
              <a:gd name="T16" fmla="*/ 478 w 545"/>
              <a:gd name="T17" fmla="*/ 364 h 613"/>
              <a:gd name="T18" fmla="*/ 532 w 545"/>
              <a:gd name="T19" fmla="*/ 434 h 613"/>
              <a:gd name="T20" fmla="*/ 528 w 545"/>
              <a:gd name="T21" fmla="*/ 487 h 613"/>
              <a:gd name="T22" fmla="*/ 525 w 545"/>
              <a:gd name="T23" fmla="*/ 490 h 613"/>
              <a:gd name="T24" fmla="*/ 524 w 545"/>
              <a:gd name="T25" fmla="*/ 495 h 613"/>
              <a:gd name="T26" fmla="*/ 538 w 545"/>
              <a:gd name="T27" fmla="*/ 549 h 613"/>
              <a:gd name="T28" fmla="*/ 538 w 545"/>
              <a:gd name="T29" fmla="*/ 565 h 613"/>
              <a:gd name="T30" fmla="*/ 529 w 545"/>
              <a:gd name="T31" fmla="*/ 581 h 613"/>
              <a:gd name="T32" fmla="*/ 485 w 545"/>
              <a:gd name="T33" fmla="*/ 608 h 613"/>
              <a:gd name="T34" fmla="*/ 432 w 545"/>
              <a:gd name="T35" fmla="*/ 606 h 613"/>
              <a:gd name="T36" fmla="*/ 363 w 545"/>
              <a:gd name="T37" fmla="*/ 584 h 613"/>
              <a:gd name="T38" fmla="*/ 238 w 545"/>
              <a:gd name="T39" fmla="*/ 558 h 613"/>
              <a:gd name="T40" fmla="*/ 153 w 545"/>
              <a:gd name="T41" fmla="*/ 556 h 613"/>
              <a:gd name="T42" fmla="*/ 38 w 545"/>
              <a:gd name="T43" fmla="*/ 590 h 613"/>
              <a:gd name="T44" fmla="*/ 13 w 545"/>
              <a:gd name="T45" fmla="*/ 585 h 613"/>
              <a:gd name="T46" fmla="*/ 19 w 545"/>
              <a:gd name="T47" fmla="*/ 556 h 613"/>
              <a:gd name="T48" fmla="*/ 73 w 545"/>
              <a:gd name="T49" fmla="*/ 533 h 613"/>
              <a:gd name="T50" fmla="*/ 190 w 545"/>
              <a:gd name="T51" fmla="*/ 516 h 613"/>
              <a:gd name="T52" fmla="*/ 405 w 545"/>
              <a:gd name="T53" fmla="*/ 557 h 613"/>
              <a:gd name="T54" fmla="*/ 452 w 545"/>
              <a:gd name="T55" fmla="*/ 571 h 613"/>
              <a:gd name="T56" fmla="*/ 499 w 545"/>
              <a:gd name="T57" fmla="*/ 556 h 613"/>
              <a:gd name="T58" fmla="*/ 500 w 545"/>
              <a:gd name="T59" fmla="*/ 552 h 613"/>
              <a:gd name="T60" fmla="*/ 494 w 545"/>
              <a:gd name="T61" fmla="*/ 521 h 613"/>
              <a:gd name="T62" fmla="*/ 490 w 545"/>
              <a:gd name="T63" fmla="*/ 525 h 613"/>
              <a:gd name="T64" fmla="*/ 439 w 545"/>
              <a:gd name="T65" fmla="*/ 527 h 613"/>
              <a:gd name="T66" fmla="*/ 336 w 545"/>
              <a:gd name="T67" fmla="*/ 448 h 613"/>
              <a:gd name="T68" fmla="*/ 192 w 545"/>
              <a:gd name="T69" fmla="*/ 337 h 613"/>
              <a:gd name="T70" fmla="*/ 182 w 545"/>
              <a:gd name="T71" fmla="*/ 324 h 613"/>
              <a:gd name="T72" fmla="*/ 289 w 545"/>
              <a:gd name="T73" fmla="*/ 169 h 613"/>
              <a:gd name="T74" fmla="*/ 173 w 545"/>
              <a:gd name="T75" fmla="*/ 53 h 613"/>
              <a:gd name="T76" fmla="*/ 58 w 545"/>
              <a:gd name="T77" fmla="*/ 169 h 613"/>
              <a:gd name="T78" fmla="*/ 173 w 545"/>
              <a:gd name="T79" fmla="*/ 285 h 613"/>
              <a:gd name="T80" fmla="*/ 289 w 545"/>
              <a:gd name="T81" fmla="*/ 169 h 613"/>
              <a:gd name="T82" fmla="*/ 226 w 545"/>
              <a:gd name="T83" fmla="*/ 315 h 613"/>
              <a:gd name="T84" fmla="*/ 462 w 545"/>
              <a:gd name="T85" fmla="*/ 496 h 613"/>
              <a:gd name="T86" fmla="*/ 501 w 545"/>
              <a:gd name="T87" fmla="*/ 458 h 613"/>
              <a:gd name="T88" fmla="*/ 319 w 545"/>
              <a:gd name="T89" fmla="*/ 221 h 613"/>
              <a:gd name="T90" fmla="*/ 226 w 545"/>
              <a:gd name="T91" fmla="*/ 315 h 613"/>
              <a:gd name="T92" fmla="*/ 309 w 545"/>
              <a:gd name="T93" fmla="*/ 323 h 613"/>
              <a:gd name="T94" fmla="*/ 320 w 545"/>
              <a:gd name="T95" fmla="*/ 306 h 613"/>
              <a:gd name="T96" fmla="*/ 341 w 545"/>
              <a:gd name="T97" fmla="*/ 309 h 613"/>
              <a:gd name="T98" fmla="*/ 381 w 545"/>
              <a:gd name="T99" fmla="*/ 349 h 613"/>
              <a:gd name="T100" fmla="*/ 380 w 545"/>
              <a:gd name="T101" fmla="*/ 375 h 613"/>
              <a:gd name="T102" fmla="*/ 354 w 545"/>
              <a:gd name="T103" fmla="*/ 376 h 613"/>
              <a:gd name="T104" fmla="*/ 314 w 545"/>
              <a:gd name="T105" fmla="*/ 336 h 613"/>
              <a:gd name="T106" fmla="*/ 309 w 545"/>
              <a:gd name="T107" fmla="*/ 32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45" h="613">
                <a:moveTo>
                  <a:pt x="182" y="324"/>
                </a:moveTo>
                <a:cubicBezTo>
                  <a:pt x="171" y="323"/>
                  <a:pt x="161" y="323"/>
                  <a:pt x="152" y="322"/>
                </a:cubicBezTo>
                <a:cubicBezTo>
                  <a:pt x="87" y="310"/>
                  <a:pt x="43" y="273"/>
                  <a:pt x="25" y="210"/>
                </a:cubicBezTo>
                <a:cubicBezTo>
                  <a:pt x="0" y="124"/>
                  <a:pt x="55" y="36"/>
                  <a:pt x="143" y="18"/>
                </a:cubicBezTo>
                <a:cubicBezTo>
                  <a:pt x="228" y="0"/>
                  <a:pt x="312" y="58"/>
                  <a:pt x="326" y="144"/>
                </a:cubicBezTo>
                <a:cubicBezTo>
                  <a:pt x="327" y="154"/>
                  <a:pt x="327" y="164"/>
                  <a:pt x="328" y="173"/>
                </a:cubicBezTo>
                <a:cubicBezTo>
                  <a:pt x="328" y="176"/>
                  <a:pt x="329" y="177"/>
                  <a:pt x="331" y="178"/>
                </a:cubicBezTo>
                <a:cubicBezTo>
                  <a:pt x="334" y="180"/>
                  <a:pt x="338" y="182"/>
                  <a:pt x="340" y="186"/>
                </a:cubicBezTo>
                <a:cubicBezTo>
                  <a:pt x="386" y="245"/>
                  <a:pt x="432" y="305"/>
                  <a:pt x="478" y="364"/>
                </a:cubicBezTo>
                <a:cubicBezTo>
                  <a:pt x="496" y="387"/>
                  <a:pt x="514" y="411"/>
                  <a:pt x="532" y="434"/>
                </a:cubicBezTo>
                <a:cubicBezTo>
                  <a:pt x="545" y="451"/>
                  <a:pt x="543" y="471"/>
                  <a:pt x="528" y="487"/>
                </a:cubicBezTo>
                <a:cubicBezTo>
                  <a:pt x="527" y="488"/>
                  <a:pt x="526" y="489"/>
                  <a:pt x="525" y="490"/>
                </a:cubicBezTo>
                <a:cubicBezTo>
                  <a:pt x="523" y="491"/>
                  <a:pt x="523" y="493"/>
                  <a:pt x="524" y="495"/>
                </a:cubicBezTo>
                <a:cubicBezTo>
                  <a:pt x="531" y="512"/>
                  <a:pt x="537" y="530"/>
                  <a:pt x="538" y="549"/>
                </a:cubicBezTo>
                <a:cubicBezTo>
                  <a:pt x="539" y="554"/>
                  <a:pt x="538" y="559"/>
                  <a:pt x="538" y="565"/>
                </a:cubicBezTo>
                <a:cubicBezTo>
                  <a:pt x="537" y="571"/>
                  <a:pt x="534" y="576"/>
                  <a:pt x="529" y="581"/>
                </a:cubicBezTo>
                <a:cubicBezTo>
                  <a:pt x="516" y="593"/>
                  <a:pt x="502" y="603"/>
                  <a:pt x="485" y="608"/>
                </a:cubicBezTo>
                <a:cubicBezTo>
                  <a:pt x="467" y="613"/>
                  <a:pt x="449" y="611"/>
                  <a:pt x="432" y="606"/>
                </a:cubicBezTo>
                <a:cubicBezTo>
                  <a:pt x="409" y="599"/>
                  <a:pt x="386" y="591"/>
                  <a:pt x="363" y="584"/>
                </a:cubicBezTo>
                <a:cubicBezTo>
                  <a:pt x="322" y="571"/>
                  <a:pt x="280" y="562"/>
                  <a:pt x="238" y="558"/>
                </a:cubicBezTo>
                <a:cubicBezTo>
                  <a:pt x="209" y="555"/>
                  <a:pt x="181" y="553"/>
                  <a:pt x="153" y="556"/>
                </a:cubicBezTo>
                <a:cubicBezTo>
                  <a:pt x="112" y="559"/>
                  <a:pt x="74" y="571"/>
                  <a:pt x="38" y="590"/>
                </a:cubicBezTo>
                <a:cubicBezTo>
                  <a:pt x="29" y="595"/>
                  <a:pt x="19" y="593"/>
                  <a:pt x="13" y="585"/>
                </a:cubicBezTo>
                <a:cubicBezTo>
                  <a:pt x="5" y="576"/>
                  <a:pt x="8" y="562"/>
                  <a:pt x="19" y="556"/>
                </a:cubicBezTo>
                <a:cubicBezTo>
                  <a:pt x="36" y="547"/>
                  <a:pt x="55" y="540"/>
                  <a:pt x="73" y="533"/>
                </a:cubicBezTo>
                <a:cubicBezTo>
                  <a:pt x="111" y="521"/>
                  <a:pt x="150" y="516"/>
                  <a:pt x="190" y="516"/>
                </a:cubicBezTo>
                <a:cubicBezTo>
                  <a:pt x="264" y="518"/>
                  <a:pt x="335" y="532"/>
                  <a:pt x="405" y="557"/>
                </a:cubicBezTo>
                <a:cubicBezTo>
                  <a:pt x="420" y="562"/>
                  <a:pt x="436" y="567"/>
                  <a:pt x="452" y="571"/>
                </a:cubicBezTo>
                <a:cubicBezTo>
                  <a:pt x="470" y="576"/>
                  <a:pt x="485" y="568"/>
                  <a:pt x="499" y="556"/>
                </a:cubicBezTo>
                <a:cubicBezTo>
                  <a:pt x="499" y="555"/>
                  <a:pt x="500" y="554"/>
                  <a:pt x="500" y="552"/>
                </a:cubicBezTo>
                <a:cubicBezTo>
                  <a:pt x="498" y="542"/>
                  <a:pt x="496" y="532"/>
                  <a:pt x="494" y="521"/>
                </a:cubicBezTo>
                <a:cubicBezTo>
                  <a:pt x="492" y="523"/>
                  <a:pt x="491" y="524"/>
                  <a:pt x="490" y="525"/>
                </a:cubicBezTo>
                <a:cubicBezTo>
                  <a:pt x="475" y="538"/>
                  <a:pt x="455" y="540"/>
                  <a:pt x="439" y="527"/>
                </a:cubicBezTo>
                <a:cubicBezTo>
                  <a:pt x="405" y="501"/>
                  <a:pt x="370" y="474"/>
                  <a:pt x="336" y="448"/>
                </a:cubicBezTo>
                <a:cubicBezTo>
                  <a:pt x="288" y="411"/>
                  <a:pt x="240" y="374"/>
                  <a:pt x="192" y="337"/>
                </a:cubicBezTo>
                <a:cubicBezTo>
                  <a:pt x="187" y="333"/>
                  <a:pt x="183" y="330"/>
                  <a:pt x="182" y="324"/>
                </a:cubicBezTo>
                <a:close/>
                <a:moveTo>
                  <a:pt x="289" y="169"/>
                </a:moveTo>
                <a:cubicBezTo>
                  <a:pt x="289" y="105"/>
                  <a:pt x="237" y="53"/>
                  <a:pt x="173" y="53"/>
                </a:cubicBezTo>
                <a:cubicBezTo>
                  <a:pt x="110" y="54"/>
                  <a:pt x="58" y="106"/>
                  <a:pt x="58" y="169"/>
                </a:cubicBezTo>
                <a:cubicBezTo>
                  <a:pt x="58" y="233"/>
                  <a:pt x="110" y="285"/>
                  <a:pt x="173" y="285"/>
                </a:cubicBezTo>
                <a:cubicBezTo>
                  <a:pt x="238" y="285"/>
                  <a:pt x="290" y="233"/>
                  <a:pt x="289" y="169"/>
                </a:cubicBezTo>
                <a:close/>
                <a:moveTo>
                  <a:pt x="226" y="315"/>
                </a:moveTo>
                <a:cubicBezTo>
                  <a:pt x="305" y="376"/>
                  <a:pt x="384" y="436"/>
                  <a:pt x="462" y="496"/>
                </a:cubicBezTo>
                <a:cubicBezTo>
                  <a:pt x="475" y="483"/>
                  <a:pt x="488" y="471"/>
                  <a:pt x="501" y="458"/>
                </a:cubicBezTo>
                <a:cubicBezTo>
                  <a:pt x="441" y="379"/>
                  <a:pt x="380" y="300"/>
                  <a:pt x="319" y="221"/>
                </a:cubicBezTo>
                <a:cubicBezTo>
                  <a:pt x="302" y="266"/>
                  <a:pt x="271" y="297"/>
                  <a:pt x="226" y="315"/>
                </a:cubicBezTo>
                <a:close/>
                <a:moveTo>
                  <a:pt x="309" y="323"/>
                </a:moveTo>
                <a:cubicBezTo>
                  <a:pt x="309" y="315"/>
                  <a:pt x="313" y="309"/>
                  <a:pt x="320" y="306"/>
                </a:cubicBezTo>
                <a:cubicBezTo>
                  <a:pt x="327" y="302"/>
                  <a:pt x="335" y="303"/>
                  <a:pt x="341" y="309"/>
                </a:cubicBezTo>
                <a:cubicBezTo>
                  <a:pt x="354" y="322"/>
                  <a:pt x="368" y="336"/>
                  <a:pt x="381" y="349"/>
                </a:cubicBezTo>
                <a:cubicBezTo>
                  <a:pt x="388" y="357"/>
                  <a:pt x="387" y="368"/>
                  <a:pt x="380" y="375"/>
                </a:cubicBezTo>
                <a:cubicBezTo>
                  <a:pt x="373" y="383"/>
                  <a:pt x="361" y="383"/>
                  <a:pt x="354" y="376"/>
                </a:cubicBezTo>
                <a:cubicBezTo>
                  <a:pt x="340" y="363"/>
                  <a:pt x="327" y="350"/>
                  <a:pt x="314" y="336"/>
                </a:cubicBezTo>
                <a:cubicBezTo>
                  <a:pt x="310" y="333"/>
                  <a:pt x="309" y="328"/>
                  <a:pt x="309" y="323"/>
                </a:cubicBezTo>
                <a:close/>
              </a:path>
            </a:pathLst>
          </a:custGeom>
          <a:solidFill>
            <a:srgbClr val="2B3A59"/>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7" name="Freeform 17">
            <a:extLst>
              <a:ext uri="{FF2B5EF4-FFF2-40B4-BE49-F238E27FC236}">
                <a16:creationId xmlns:a16="http://schemas.microsoft.com/office/drawing/2014/main" xmlns="" id="{94FA5442-C440-4F4B-86B4-FD961A6A71DD}"/>
              </a:ext>
            </a:extLst>
          </p:cNvPr>
          <p:cNvSpPr>
            <a:spLocks noEditPoints="1"/>
          </p:cNvSpPr>
          <p:nvPr/>
        </p:nvSpPr>
        <p:spPr bwMode="auto">
          <a:xfrm>
            <a:off x="6448446" y="2445072"/>
            <a:ext cx="763587" cy="727075"/>
          </a:xfrm>
          <a:custGeom>
            <a:avLst/>
            <a:gdLst>
              <a:gd name="T0" fmla="*/ 266 w 623"/>
              <a:gd name="T1" fmla="*/ 147 h 587"/>
              <a:gd name="T2" fmla="*/ 261 w 623"/>
              <a:gd name="T3" fmla="*/ 29 h 587"/>
              <a:gd name="T4" fmla="*/ 369 w 623"/>
              <a:gd name="T5" fmla="*/ 32 h 587"/>
              <a:gd name="T6" fmla="*/ 360 w 623"/>
              <a:gd name="T7" fmla="*/ 147 h 587"/>
              <a:gd name="T8" fmla="*/ 378 w 623"/>
              <a:gd name="T9" fmla="*/ 151 h 587"/>
              <a:gd name="T10" fmla="*/ 577 w 623"/>
              <a:gd name="T11" fmla="*/ 356 h 587"/>
              <a:gd name="T12" fmla="*/ 582 w 623"/>
              <a:gd name="T13" fmla="*/ 393 h 587"/>
              <a:gd name="T14" fmla="*/ 586 w 623"/>
              <a:gd name="T15" fmla="*/ 399 h 587"/>
              <a:gd name="T16" fmla="*/ 621 w 623"/>
              <a:gd name="T17" fmla="*/ 456 h 587"/>
              <a:gd name="T18" fmla="*/ 579 w 623"/>
              <a:gd name="T19" fmla="*/ 508 h 587"/>
              <a:gd name="T20" fmla="*/ 564 w 623"/>
              <a:gd name="T21" fmla="*/ 510 h 587"/>
              <a:gd name="T22" fmla="*/ 62 w 623"/>
              <a:gd name="T23" fmla="*/ 510 h 587"/>
              <a:gd name="T24" fmla="*/ 5 w 623"/>
              <a:gd name="T25" fmla="*/ 462 h 587"/>
              <a:gd name="T26" fmla="*/ 40 w 623"/>
              <a:gd name="T27" fmla="*/ 399 h 587"/>
              <a:gd name="T28" fmla="*/ 44 w 623"/>
              <a:gd name="T29" fmla="*/ 394 h 587"/>
              <a:gd name="T30" fmla="*/ 77 w 623"/>
              <a:gd name="T31" fmla="*/ 282 h 587"/>
              <a:gd name="T32" fmla="*/ 263 w 623"/>
              <a:gd name="T33" fmla="*/ 148 h 587"/>
              <a:gd name="T34" fmla="*/ 266 w 623"/>
              <a:gd name="T35" fmla="*/ 147 h 587"/>
              <a:gd name="T36" fmla="*/ 312 w 623"/>
              <a:gd name="T37" fmla="*/ 471 h 587"/>
              <a:gd name="T38" fmla="*/ 560 w 623"/>
              <a:gd name="T39" fmla="*/ 471 h 587"/>
              <a:gd name="T40" fmla="*/ 565 w 623"/>
              <a:gd name="T41" fmla="*/ 471 h 587"/>
              <a:gd name="T42" fmla="*/ 583 w 623"/>
              <a:gd name="T43" fmla="*/ 452 h 587"/>
              <a:gd name="T44" fmla="*/ 566 w 623"/>
              <a:gd name="T45" fmla="*/ 433 h 587"/>
              <a:gd name="T46" fmla="*/ 544 w 623"/>
              <a:gd name="T47" fmla="*/ 410 h 587"/>
              <a:gd name="T48" fmla="*/ 540 w 623"/>
              <a:gd name="T49" fmla="*/ 368 h 587"/>
              <a:gd name="T50" fmla="*/ 272 w 623"/>
              <a:gd name="T51" fmla="*/ 186 h 587"/>
              <a:gd name="T52" fmla="*/ 82 w 623"/>
              <a:gd name="T53" fmla="*/ 411 h 587"/>
              <a:gd name="T54" fmla="*/ 60 w 623"/>
              <a:gd name="T55" fmla="*/ 433 h 587"/>
              <a:gd name="T56" fmla="*/ 46 w 623"/>
              <a:gd name="T57" fmla="*/ 463 h 587"/>
              <a:gd name="T58" fmla="*/ 64 w 623"/>
              <a:gd name="T59" fmla="*/ 471 h 587"/>
              <a:gd name="T60" fmla="*/ 312 w 623"/>
              <a:gd name="T61" fmla="*/ 471 h 587"/>
              <a:gd name="T62" fmla="*/ 351 w 623"/>
              <a:gd name="T63" fmla="*/ 86 h 587"/>
              <a:gd name="T64" fmla="*/ 313 w 623"/>
              <a:gd name="T65" fmla="*/ 47 h 587"/>
              <a:gd name="T66" fmla="*/ 274 w 623"/>
              <a:gd name="T67" fmla="*/ 85 h 587"/>
              <a:gd name="T68" fmla="*/ 313 w 623"/>
              <a:gd name="T69" fmla="*/ 124 h 587"/>
              <a:gd name="T70" fmla="*/ 351 w 623"/>
              <a:gd name="T71" fmla="*/ 86 h 587"/>
              <a:gd name="T72" fmla="*/ 313 w 623"/>
              <a:gd name="T73" fmla="*/ 548 h 587"/>
              <a:gd name="T74" fmla="*/ 600 w 623"/>
              <a:gd name="T75" fmla="*/ 548 h 587"/>
              <a:gd name="T76" fmla="*/ 621 w 623"/>
              <a:gd name="T77" fmla="*/ 564 h 587"/>
              <a:gd name="T78" fmla="*/ 606 w 623"/>
              <a:gd name="T79" fmla="*/ 587 h 587"/>
              <a:gd name="T80" fmla="*/ 599 w 623"/>
              <a:gd name="T81" fmla="*/ 587 h 587"/>
              <a:gd name="T82" fmla="*/ 27 w 623"/>
              <a:gd name="T83" fmla="*/ 587 h 587"/>
              <a:gd name="T84" fmla="*/ 5 w 623"/>
              <a:gd name="T85" fmla="*/ 574 h 587"/>
              <a:gd name="T86" fmla="*/ 20 w 623"/>
              <a:gd name="T87" fmla="*/ 549 h 587"/>
              <a:gd name="T88" fmla="*/ 27 w 623"/>
              <a:gd name="T89" fmla="*/ 548 h 587"/>
              <a:gd name="T90" fmla="*/ 313 w 623"/>
              <a:gd name="T91" fmla="*/ 548 h 587"/>
              <a:gd name="T92" fmla="*/ 306 w 623"/>
              <a:gd name="T93" fmla="*/ 221 h 587"/>
              <a:gd name="T94" fmla="*/ 315 w 623"/>
              <a:gd name="T95" fmla="*/ 221 h 587"/>
              <a:gd name="T96" fmla="*/ 332 w 623"/>
              <a:gd name="T97" fmla="*/ 239 h 587"/>
              <a:gd name="T98" fmla="*/ 316 w 623"/>
              <a:gd name="T99" fmla="*/ 259 h 587"/>
              <a:gd name="T100" fmla="*/ 297 w 623"/>
              <a:gd name="T101" fmla="*/ 260 h 587"/>
              <a:gd name="T102" fmla="*/ 169 w 623"/>
              <a:gd name="T103" fmla="*/ 359 h 587"/>
              <a:gd name="T104" fmla="*/ 167 w 623"/>
              <a:gd name="T105" fmla="*/ 364 h 587"/>
              <a:gd name="T106" fmla="*/ 142 w 623"/>
              <a:gd name="T107" fmla="*/ 373 h 587"/>
              <a:gd name="T108" fmla="*/ 131 w 623"/>
              <a:gd name="T109" fmla="*/ 349 h 587"/>
              <a:gd name="T110" fmla="*/ 164 w 623"/>
              <a:gd name="T111" fmla="*/ 291 h 587"/>
              <a:gd name="T112" fmla="*/ 283 w 623"/>
              <a:gd name="T113" fmla="*/ 223 h 587"/>
              <a:gd name="T114" fmla="*/ 306 w 623"/>
              <a:gd name="T115" fmla="*/ 220 h 587"/>
              <a:gd name="T116" fmla="*/ 306 w 623"/>
              <a:gd name="T117" fmla="*/ 221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3" h="587">
                <a:moveTo>
                  <a:pt x="266" y="147"/>
                </a:moveTo>
                <a:cubicBezTo>
                  <a:pt x="226" y="116"/>
                  <a:pt x="228" y="59"/>
                  <a:pt x="261" y="29"/>
                </a:cubicBezTo>
                <a:cubicBezTo>
                  <a:pt x="292" y="0"/>
                  <a:pt x="340" y="2"/>
                  <a:pt x="369" y="32"/>
                </a:cubicBezTo>
                <a:cubicBezTo>
                  <a:pt x="398" y="63"/>
                  <a:pt x="398" y="116"/>
                  <a:pt x="360" y="147"/>
                </a:cubicBezTo>
                <a:cubicBezTo>
                  <a:pt x="366" y="149"/>
                  <a:pt x="372" y="150"/>
                  <a:pt x="378" y="151"/>
                </a:cubicBezTo>
                <a:cubicBezTo>
                  <a:pt x="477" y="175"/>
                  <a:pt x="556" y="257"/>
                  <a:pt x="577" y="356"/>
                </a:cubicBezTo>
                <a:cubicBezTo>
                  <a:pt x="579" y="368"/>
                  <a:pt x="581" y="381"/>
                  <a:pt x="582" y="393"/>
                </a:cubicBezTo>
                <a:cubicBezTo>
                  <a:pt x="583" y="396"/>
                  <a:pt x="583" y="398"/>
                  <a:pt x="586" y="399"/>
                </a:cubicBezTo>
                <a:cubicBezTo>
                  <a:pt x="609" y="408"/>
                  <a:pt x="623" y="432"/>
                  <a:pt x="621" y="456"/>
                </a:cubicBezTo>
                <a:cubicBezTo>
                  <a:pt x="620" y="481"/>
                  <a:pt x="603" y="501"/>
                  <a:pt x="579" y="508"/>
                </a:cubicBezTo>
                <a:cubicBezTo>
                  <a:pt x="574" y="509"/>
                  <a:pt x="569" y="510"/>
                  <a:pt x="564" y="510"/>
                </a:cubicBezTo>
                <a:cubicBezTo>
                  <a:pt x="396" y="510"/>
                  <a:pt x="229" y="510"/>
                  <a:pt x="62" y="510"/>
                </a:cubicBezTo>
                <a:cubicBezTo>
                  <a:pt x="34" y="510"/>
                  <a:pt x="11" y="490"/>
                  <a:pt x="5" y="462"/>
                </a:cubicBezTo>
                <a:cubicBezTo>
                  <a:pt x="0" y="436"/>
                  <a:pt x="15" y="409"/>
                  <a:pt x="40" y="399"/>
                </a:cubicBezTo>
                <a:cubicBezTo>
                  <a:pt x="43" y="398"/>
                  <a:pt x="43" y="396"/>
                  <a:pt x="44" y="394"/>
                </a:cubicBezTo>
                <a:cubicBezTo>
                  <a:pt x="47" y="354"/>
                  <a:pt x="57" y="316"/>
                  <a:pt x="77" y="282"/>
                </a:cubicBezTo>
                <a:cubicBezTo>
                  <a:pt x="119" y="210"/>
                  <a:pt x="181" y="165"/>
                  <a:pt x="263" y="148"/>
                </a:cubicBezTo>
                <a:cubicBezTo>
                  <a:pt x="264" y="148"/>
                  <a:pt x="265" y="148"/>
                  <a:pt x="266" y="147"/>
                </a:cubicBezTo>
                <a:close/>
                <a:moveTo>
                  <a:pt x="312" y="471"/>
                </a:moveTo>
                <a:cubicBezTo>
                  <a:pt x="395" y="471"/>
                  <a:pt x="477" y="471"/>
                  <a:pt x="560" y="471"/>
                </a:cubicBezTo>
                <a:cubicBezTo>
                  <a:pt x="562" y="471"/>
                  <a:pt x="563" y="471"/>
                  <a:pt x="565" y="471"/>
                </a:cubicBezTo>
                <a:cubicBezTo>
                  <a:pt x="575" y="471"/>
                  <a:pt x="583" y="462"/>
                  <a:pt x="583" y="452"/>
                </a:cubicBezTo>
                <a:cubicBezTo>
                  <a:pt x="583" y="442"/>
                  <a:pt x="575" y="434"/>
                  <a:pt x="566" y="433"/>
                </a:cubicBezTo>
                <a:cubicBezTo>
                  <a:pt x="551" y="432"/>
                  <a:pt x="545" y="425"/>
                  <a:pt x="544" y="410"/>
                </a:cubicBezTo>
                <a:cubicBezTo>
                  <a:pt x="543" y="396"/>
                  <a:pt x="542" y="382"/>
                  <a:pt x="540" y="368"/>
                </a:cubicBezTo>
                <a:cubicBezTo>
                  <a:pt x="515" y="245"/>
                  <a:pt x="396" y="164"/>
                  <a:pt x="272" y="186"/>
                </a:cubicBezTo>
                <a:cubicBezTo>
                  <a:pt x="163" y="205"/>
                  <a:pt x="83" y="300"/>
                  <a:pt x="82" y="411"/>
                </a:cubicBezTo>
                <a:cubicBezTo>
                  <a:pt x="81" y="425"/>
                  <a:pt x="75" y="432"/>
                  <a:pt x="60" y="433"/>
                </a:cubicBezTo>
                <a:cubicBezTo>
                  <a:pt x="46" y="434"/>
                  <a:pt x="38" y="451"/>
                  <a:pt x="46" y="463"/>
                </a:cubicBezTo>
                <a:cubicBezTo>
                  <a:pt x="50" y="469"/>
                  <a:pt x="57" y="471"/>
                  <a:pt x="64" y="471"/>
                </a:cubicBezTo>
                <a:cubicBezTo>
                  <a:pt x="147" y="471"/>
                  <a:pt x="230" y="471"/>
                  <a:pt x="312" y="471"/>
                </a:cubicBezTo>
                <a:close/>
                <a:moveTo>
                  <a:pt x="351" y="86"/>
                </a:moveTo>
                <a:cubicBezTo>
                  <a:pt x="351" y="64"/>
                  <a:pt x="334" y="47"/>
                  <a:pt x="313" y="47"/>
                </a:cubicBezTo>
                <a:cubicBezTo>
                  <a:pt x="292" y="47"/>
                  <a:pt x="274" y="64"/>
                  <a:pt x="274" y="85"/>
                </a:cubicBezTo>
                <a:cubicBezTo>
                  <a:pt x="274" y="107"/>
                  <a:pt x="291" y="124"/>
                  <a:pt x="313" y="124"/>
                </a:cubicBezTo>
                <a:cubicBezTo>
                  <a:pt x="334" y="124"/>
                  <a:pt x="351" y="107"/>
                  <a:pt x="351" y="86"/>
                </a:cubicBezTo>
                <a:close/>
                <a:moveTo>
                  <a:pt x="313" y="548"/>
                </a:moveTo>
                <a:cubicBezTo>
                  <a:pt x="409" y="548"/>
                  <a:pt x="504" y="548"/>
                  <a:pt x="600" y="548"/>
                </a:cubicBezTo>
                <a:cubicBezTo>
                  <a:pt x="611" y="548"/>
                  <a:pt x="619" y="554"/>
                  <a:pt x="621" y="564"/>
                </a:cubicBezTo>
                <a:cubicBezTo>
                  <a:pt x="623" y="574"/>
                  <a:pt x="616" y="585"/>
                  <a:pt x="606" y="587"/>
                </a:cubicBezTo>
                <a:cubicBezTo>
                  <a:pt x="604" y="587"/>
                  <a:pt x="601" y="587"/>
                  <a:pt x="599" y="587"/>
                </a:cubicBezTo>
                <a:cubicBezTo>
                  <a:pt x="408" y="587"/>
                  <a:pt x="217" y="587"/>
                  <a:pt x="27" y="587"/>
                </a:cubicBezTo>
                <a:cubicBezTo>
                  <a:pt x="15" y="587"/>
                  <a:pt x="8" y="583"/>
                  <a:pt x="5" y="574"/>
                </a:cubicBezTo>
                <a:cubicBezTo>
                  <a:pt x="2" y="563"/>
                  <a:pt x="9" y="551"/>
                  <a:pt x="20" y="549"/>
                </a:cubicBezTo>
                <a:cubicBezTo>
                  <a:pt x="22" y="549"/>
                  <a:pt x="25" y="548"/>
                  <a:pt x="27" y="548"/>
                </a:cubicBezTo>
                <a:cubicBezTo>
                  <a:pt x="122" y="548"/>
                  <a:pt x="218" y="548"/>
                  <a:pt x="313" y="548"/>
                </a:cubicBezTo>
                <a:close/>
                <a:moveTo>
                  <a:pt x="306" y="221"/>
                </a:moveTo>
                <a:cubicBezTo>
                  <a:pt x="309" y="221"/>
                  <a:pt x="312" y="221"/>
                  <a:pt x="315" y="221"/>
                </a:cubicBezTo>
                <a:cubicBezTo>
                  <a:pt x="325" y="222"/>
                  <a:pt x="332" y="230"/>
                  <a:pt x="332" y="239"/>
                </a:cubicBezTo>
                <a:cubicBezTo>
                  <a:pt x="332" y="249"/>
                  <a:pt x="326" y="257"/>
                  <a:pt x="316" y="259"/>
                </a:cubicBezTo>
                <a:cubicBezTo>
                  <a:pt x="310" y="260"/>
                  <a:pt x="303" y="259"/>
                  <a:pt x="297" y="260"/>
                </a:cubicBezTo>
                <a:cubicBezTo>
                  <a:pt x="235" y="268"/>
                  <a:pt x="193" y="301"/>
                  <a:pt x="169" y="359"/>
                </a:cubicBezTo>
                <a:cubicBezTo>
                  <a:pt x="168" y="360"/>
                  <a:pt x="168" y="362"/>
                  <a:pt x="167" y="364"/>
                </a:cubicBezTo>
                <a:cubicBezTo>
                  <a:pt x="162" y="373"/>
                  <a:pt x="152" y="377"/>
                  <a:pt x="142" y="373"/>
                </a:cubicBezTo>
                <a:cubicBezTo>
                  <a:pt x="133" y="370"/>
                  <a:pt x="128" y="359"/>
                  <a:pt x="131" y="349"/>
                </a:cubicBezTo>
                <a:cubicBezTo>
                  <a:pt x="139" y="328"/>
                  <a:pt x="150" y="308"/>
                  <a:pt x="164" y="291"/>
                </a:cubicBezTo>
                <a:cubicBezTo>
                  <a:pt x="196" y="254"/>
                  <a:pt x="235" y="231"/>
                  <a:pt x="283" y="223"/>
                </a:cubicBezTo>
                <a:cubicBezTo>
                  <a:pt x="291" y="222"/>
                  <a:pt x="298" y="221"/>
                  <a:pt x="306" y="220"/>
                </a:cubicBezTo>
                <a:cubicBezTo>
                  <a:pt x="306" y="221"/>
                  <a:pt x="306" y="221"/>
                  <a:pt x="306" y="221"/>
                </a:cubicBezTo>
                <a:close/>
              </a:path>
            </a:pathLst>
          </a:custGeom>
          <a:solidFill>
            <a:srgbClr val="F4BA34"/>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8" name="Freeform 21">
            <a:extLst>
              <a:ext uri="{FF2B5EF4-FFF2-40B4-BE49-F238E27FC236}">
                <a16:creationId xmlns:a16="http://schemas.microsoft.com/office/drawing/2014/main" xmlns="" id="{8CFA38C3-5CB7-4EFF-A719-19E3186CDA6E}"/>
              </a:ext>
            </a:extLst>
          </p:cNvPr>
          <p:cNvSpPr>
            <a:spLocks noEditPoints="1"/>
          </p:cNvSpPr>
          <p:nvPr/>
        </p:nvSpPr>
        <p:spPr bwMode="auto">
          <a:xfrm>
            <a:off x="6526233" y="4207855"/>
            <a:ext cx="615951" cy="720725"/>
          </a:xfrm>
          <a:custGeom>
            <a:avLst/>
            <a:gdLst>
              <a:gd name="T0" fmla="*/ 463 w 502"/>
              <a:gd name="T1" fmla="*/ 400 h 581"/>
              <a:gd name="T2" fmla="*/ 441 w 502"/>
              <a:gd name="T3" fmla="*/ 38 h 581"/>
              <a:gd name="T4" fmla="*/ 39 w 502"/>
              <a:gd name="T5" fmla="*/ 61 h 581"/>
              <a:gd name="T6" fmla="*/ 61 w 502"/>
              <a:gd name="T7" fmla="*/ 540 h 581"/>
              <a:gd name="T8" fmla="*/ 290 w 502"/>
              <a:gd name="T9" fmla="*/ 558 h 581"/>
              <a:gd name="T10" fmla="*/ 269 w 502"/>
              <a:gd name="T11" fmla="*/ 579 h 581"/>
              <a:gd name="T12" fmla="*/ 2 w 502"/>
              <a:gd name="T13" fmla="*/ 536 h 581"/>
              <a:gd name="T14" fmla="*/ 0 w 502"/>
              <a:gd name="T15" fmla="*/ 58 h 581"/>
              <a:gd name="T16" fmla="*/ 444 w 502"/>
              <a:gd name="T17" fmla="*/ 0 h 581"/>
              <a:gd name="T18" fmla="*/ 502 w 502"/>
              <a:gd name="T19" fmla="*/ 102 h 581"/>
              <a:gd name="T20" fmla="*/ 491 w 502"/>
              <a:gd name="T21" fmla="*/ 451 h 581"/>
              <a:gd name="T22" fmla="*/ 350 w 502"/>
              <a:gd name="T23" fmla="*/ 578 h 581"/>
              <a:gd name="T24" fmla="*/ 328 w 502"/>
              <a:gd name="T25" fmla="*/ 445 h 581"/>
              <a:gd name="T26" fmla="*/ 458 w 502"/>
              <a:gd name="T27" fmla="*/ 405 h 581"/>
              <a:gd name="T28" fmla="*/ 367 w 502"/>
              <a:gd name="T29" fmla="*/ 518 h 581"/>
              <a:gd name="T30" fmla="*/ 367 w 502"/>
              <a:gd name="T31" fmla="*/ 444 h 581"/>
              <a:gd name="T32" fmla="*/ 251 w 502"/>
              <a:gd name="T33" fmla="*/ 116 h 581"/>
              <a:gd name="T34" fmla="*/ 385 w 502"/>
              <a:gd name="T35" fmla="*/ 128 h 581"/>
              <a:gd name="T36" fmla="*/ 364 w 502"/>
              <a:gd name="T37" fmla="*/ 154 h 581"/>
              <a:gd name="T38" fmla="*/ 129 w 502"/>
              <a:gd name="T39" fmla="*/ 153 h 581"/>
              <a:gd name="T40" fmla="*/ 134 w 502"/>
              <a:gd name="T41" fmla="*/ 116 h 581"/>
              <a:gd name="T42" fmla="*/ 251 w 502"/>
              <a:gd name="T43" fmla="*/ 116 h 581"/>
              <a:gd name="T44" fmla="*/ 138 w 502"/>
              <a:gd name="T45" fmla="*/ 270 h 581"/>
              <a:gd name="T46" fmla="*/ 117 w 502"/>
              <a:gd name="T47" fmla="*/ 245 h 581"/>
              <a:gd name="T48" fmla="*/ 138 w 502"/>
              <a:gd name="T49" fmla="*/ 231 h 581"/>
              <a:gd name="T50" fmla="*/ 385 w 502"/>
              <a:gd name="T51" fmla="*/ 246 h 581"/>
              <a:gd name="T52" fmla="*/ 363 w 502"/>
              <a:gd name="T53" fmla="*/ 270 h 581"/>
              <a:gd name="T54" fmla="*/ 203 w 502"/>
              <a:gd name="T55" fmla="*/ 347 h 581"/>
              <a:gd name="T56" fmla="*/ 288 w 502"/>
              <a:gd name="T57" fmla="*/ 358 h 581"/>
              <a:gd name="T58" fmla="*/ 269 w 502"/>
              <a:gd name="T59" fmla="*/ 386 h 581"/>
              <a:gd name="T60" fmla="*/ 136 w 502"/>
              <a:gd name="T61" fmla="*/ 386 h 581"/>
              <a:gd name="T62" fmla="*/ 136 w 502"/>
              <a:gd name="T63" fmla="*/ 347 h 581"/>
              <a:gd name="T64" fmla="*/ 203 w 502"/>
              <a:gd name="T65" fmla="*/ 3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2" h="581">
                <a:moveTo>
                  <a:pt x="463" y="405"/>
                </a:moveTo>
                <a:cubicBezTo>
                  <a:pt x="463" y="403"/>
                  <a:pt x="463" y="401"/>
                  <a:pt x="463" y="400"/>
                </a:cubicBezTo>
                <a:cubicBezTo>
                  <a:pt x="463" y="287"/>
                  <a:pt x="463" y="174"/>
                  <a:pt x="463" y="61"/>
                </a:cubicBezTo>
                <a:cubicBezTo>
                  <a:pt x="463" y="46"/>
                  <a:pt x="456" y="38"/>
                  <a:pt x="441" y="38"/>
                </a:cubicBezTo>
                <a:cubicBezTo>
                  <a:pt x="314" y="38"/>
                  <a:pt x="187" y="38"/>
                  <a:pt x="61" y="38"/>
                </a:cubicBezTo>
                <a:cubicBezTo>
                  <a:pt x="46" y="38"/>
                  <a:pt x="39" y="46"/>
                  <a:pt x="39" y="61"/>
                </a:cubicBezTo>
                <a:cubicBezTo>
                  <a:pt x="39" y="213"/>
                  <a:pt x="39" y="366"/>
                  <a:pt x="39" y="518"/>
                </a:cubicBezTo>
                <a:cubicBezTo>
                  <a:pt x="39" y="533"/>
                  <a:pt x="46" y="540"/>
                  <a:pt x="61" y="540"/>
                </a:cubicBezTo>
                <a:cubicBezTo>
                  <a:pt x="130" y="540"/>
                  <a:pt x="200" y="540"/>
                  <a:pt x="269" y="540"/>
                </a:cubicBezTo>
                <a:cubicBezTo>
                  <a:pt x="280" y="540"/>
                  <a:pt x="288" y="547"/>
                  <a:pt x="290" y="558"/>
                </a:cubicBezTo>
                <a:cubicBezTo>
                  <a:pt x="291" y="568"/>
                  <a:pt x="283" y="577"/>
                  <a:pt x="273" y="578"/>
                </a:cubicBezTo>
                <a:cubicBezTo>
                  <a:pt x="271" y="579"/>
                  <a:pt x="270" y="579"/>
                  <a:pt x="269" y="579"/>
                </a:cubicBezTo>
                <a:cubicBezTo>
                  <a:pt x="199" y="579"/>
                  <a:pt x="129" y="579"/>
                  <a:pt x="60" y="579"/>
                </a:cubicBezTo>
                <a:cubicBezTo>
                  <a:pt x="32" y="578"/>
                  <a:pt x="9" y="562"/>
                  <a:pt x="2" y="536"/>
                </a:cubicBezTo>
                <a:cubicBezTo>
                  <a:pt x="1" y="531"/>
                  <a:pt x="0" y="526"/>
                  <a:pt x="0" y="521"/>
                </a:cubicBezTo>
                <a:cubicBezTo>
                  <a:pt x="0" y="367"/>
                  <a:pt x="0" y="212"/>
                  <a:pt x="0" y="58"/>
                </a:cubicBezTo>
                <a:cubicBezTo>
                  <a:pt x="0" y="26"/>
                  <a:pt x="26" y="0"/>
                  <a:pt x="58" y="0"/>
                </a:cubicBezTo>
                <a:cubicBezTo>
                  <a:pt x="187" y="0"/>
                  <a:pt x="316" y="0"/>
                  <a:pt x="444" y="0"/>
                </a:cubicBezTo>
                <a:cubicBezTo>
                  <a:pt x="476" y="0"/>
                  <a:pt x="501" y="25"/>
                  <a:pt x="502" y="57"/>
                </a:cubicBezTo>
                <a:cubicBezTo>
                  <a:pt x="502" y="72"/>
                  <a:pt x="502" y="87"/>
                  <a:pt x="502" y="102"/>
                </a:cubicBezTo>
                <a:cubicBezTo>
                  <a:pt x="502" y="209"/>
                  <a:pt x="502" y="317"/>
                  <a:pt x="502" y="424"/>
                </a:cubicBezTo>
                <a:cubicBezTo>
                  <a:pt x="502" y="434"/>
                  <a:pt x="498" y="444"/>
                  <a:pt x="491" y="451"/>
                </a:cubicBezTo>
                <a:cubicBezTo>
                  <a:pt x="452" y="490"/>
                  <a:pt x="414" y="529"/>
                  <a:pt x="375" y="567"/>
                </a:cubicBezTo>
                <a:cubicBezTo>
                  <a:pt x="368" y="574"/>
                  <a:pt x="359" y="576"/>
                  <a:pt x="350" y="578"/>
                </a:cubicBezTo>
                <a:cubicBezTo>
                  <a:pt x="338" y="581"/>
                  <a:pt x="328" y="571"/>
                  <a:pt x="328" y="559"/>
                </a:cubicBezTo>
                <a:cubicBezTo>
                  <a:pt x="328" y="521"/>
                  <a:pt x="328" y="483"/>
                  <a:pt x="328" y="445"/>
                </a:cubicBezTo>
                <a:cubicBezTo>
                  <a:pt x="328" y="422"/>
                  <a:pt x="345" y="405"/>
                  <a:pt x="368" y="405"/>
                </a:cubicBezTo>
                <a:cubicBezTo>
                  <a:pt x="398" y="405"/>
                  <a:pt x="428" y="405"/>
                  <a:pt x="458" y="405"/>
                </a:cubicBezTo>
                <a:cubicBezTo>
                  <a:pt x="460" y="405"/>
                  <a:pt x="461" y="405"/>
                  <a:pt x="463" y="405"/>
                </a:cubicBezTo>
                <a:close/>
                <a:moveTo>
                  <a:pt x="367" y="518"/>
                </a:moveTo>
                <a:cubicBezTo>
                  <a:pt x="392" y="494"/>
                  <a:pt x="417" y="468"/>
                  <a:pt x="441" y="444"/>
                </a:cubicBezTo>
                <a:cubicBezTo>
                  <a:pt x="417" y="444"/>
                  <a:pt x="392" y="444"/>
                  <a:pt x="367" y="444"/>
                </a:cubicBezTo>
                <a:cubicBezTo>
                  <a:pt x="367" y="469"/>
                  <a:pt x="367" y="495"/>
                  <a:pt x="367" y="518"/>
                </a:cubicBezTo>
                <a:close/>
                <a:moveTo>
                  <a:pt x="251" y="116"/>
                </a:moveTo>
                <a:cubicBezTo>
                  <a:pt x="289" y="116"/>
                  <a:pt x="327" y="116"/>
                  <a:pt x="365" y="116"/>
                </a:cubicBezTo>
                <a:cubicBezTo>
                  <a:pt x="375" y="116"/>
                  <a:pt x="382" y="120"/>
                  <a:pt x="385" y="128"/>
                </a:cubicBezTo>
                <a:cubicBezTo>
                  <a:pt x="390" y="140"/>
                  <a:pt x="381" y="153"/>
                  <a:pt x="368" y="154"/>
                </a:cubicBezTo>
                <a:cubicBezTo>
                  <a:pt x="366" y="154"/>
                  <a:pt x="365" y="154"/>
                  <a:pt x="364" y="154"/>
                </a:cubicBezTo>
                <a:cubicBezTo>
                  <a:pt x="289" y="154"/>
                  <a:pt x="214" y="154"/>
                  <a:pt x="139" y="154"/>
                </a:cubicBezTo>
                <a:cubicBezTo>
                  <a:pt x="135" y="154"/>
                  <a:pt x="132" y="154"/>
                  <a:pt x="129" y="153"/>
                </a:cubicBezTo>
                <a:cubicBezTo>
                  <a:pt x="120" y="150"/>
                  <a:pt x="115" y="142"/>
                  <a:pt x="116" y="132"/>
                </a:cubicBezTo>
                <a:cubicBezTo>
                  <a:pt x="117" y="124"/>
                  <a:pt x="125" y="117"/>
                  <a:pt x="134" y="116"/>
                </a:cubicBezTo>
                <a:cubicBezTo>
                  <a:pt x="135" y="116"/>
                  <a:pt x="137" y="116"/>
                  <a:pt x="139" y="116"/>
                </a:cubicBezTo>
                <a:cubicBezTo>
                  <a:pt x="176" y="116"/>
                  <a:pt x="214" y="116"/>
                  <a:pt x="251" y="116"/>
                </a:cubicBezTo>
                <a:close/>
                <a:moveTo>
                  <a:pt x="251" y="270"/>
                </a:moveTo>
                <a:cubicBezTo>
                  <a:pt x="213" y="270"/>
                  <a:pt x="175" y="270"/>
                  <a:pt x="138" y="270"/>
                </a:cubicBezTo>
                <a:cubicBezTo>
                  <a:pt x="132" y="270"/>
                  <a:pt x="127" y="269"/>
                  <a:pt x="123" y="266"/>
                </a:cubicBezTo>
                <a:cubicBezTo>
                  <a:pt x="117" y="261"/>
                  <a:pt x="115" y="252"/>
                  <a:pt x="117" y="245"/>
                </a:cubicBezTo>
                <a:cubicBezTo>
                  <a:pt x="119" y="237"/>
                  <a:pt x="126" y="232"/>
                  <a:pt x="134" y="231"/>
                </a:cubicBezTo>
                <a:cubicBezTo>
                  <a:pt x="135" y="231"/>
                  <a:pt x="137" y="231"/>
                  <a:pt x="138" y="231"/>
                </a:cubicBezTo>
                <a:cubicBezTo>
                  <a:pt x="213" y="231"/>
                  <a:pt x="289" y="231"/>
                  <a:pt x="365" y="231"/>
                </a:cubicBezTo>
                <a:cubicBezTo>
                  <a:pt x="376" y="231"/>
                  <a:pt x="383" y="237"/>
                  <a:pt x="385" y="246"/>
                </a:cubicBezTo>
                <a:cubicBezTo>
                  <a:pt x="388" y="257"/>
                  <a:pt x="381" y="268"/>
                  <a:pt x="369" y="270"/>
                </a:cubicBezTo>
                <a:cubicBezTo>
                  <a:pt x="367" y="270"/>
                  <a:pt x="365" y="270"/>
                  <a:pt x="363" y="270"/>
                </a:cubicBezTo>
                <a:cubicBezTo>
                  <a:pt x="326" y="270"/>
                  <a:pt x="288" y="270"/>
                  <a:pt x="251" y="270"/>
                </a:cubicBezTo>
                <a:close/>
                <a:moveTo>
                  <a:pt x="203" y="347"/>
                </a:moveTo>
                <a:cubicBezTo>
                  <a:pt x="225" y="347"/>
                  <a:pt x="248" y="347"/>
                  <a:pt x="271" y="347"/>
                </a:cubicBezTo>
                <a:cubicBezTo>
                  <a:pt x="279" y="347"/>
                  <a:pt x="284" y="351"/>
                  <a:pt x="288" y="358"/>
                </a:cubicBezTo>
                <a:cubicBezTo>
                  <a:pt x="291" y="365"/>
                  <a:pt x="290" y="372"/>
                  <a:pt x="286" y="378"/>
                </a:cubicBezTo>
                <a:cubicBezTo>
                  <a:pt x="282" y="384"/>
                  <a:pt x="276" y="386"/>
                  <a:pt x="269" y="386"/>
                </a:cubicBezTo>
                <a:cubicBezTo>
                  <a:pt x="233" y="386"/>
                  <a:pt x="196" y="386"/>
                  <a:pt x="160" y="386"/>
                </a:cubicBezTo>
                <a:cubicBezTo>
                  <a:pt x="152" y="386"/>
                  <a:pt x="144" y="386"/>
                  <a:pt x="136" y="386"/>
                </a:cubicBezTo>
                <a:cubicBezTo>
                  <a:pt x="124" y="386"/>
                  <a:pt x="116" y="377"/>
                  <a:pt x="116" y="366"/>
                </a:cubicBezTo>
                <a:cubicBezTo>
                  <a:pt x="116" y="355"/>
                  <a:pt x="125" y="347"/>
                  <a:pt x="136" y="347"/>
                </a:cubicBezTo>
                <a:cubicBezTo>
                  <a:pt x="158" y="347"/>
                  <a:pt x="181" y="347"/>
                  <a:pt x="203" y="347"/>
                </a:cubicBezTo>
                <a:cubicBezTo>
                  <a:pt x="203" y="347"/>
                  <a:pt x="203" y="347"/>
                  <a:pt x="203" y="347"/>
                </a:cubicBezTo>
                <a:close/>
              </a:path>
            </a:pathLst>
          </a:custGeom>
          <a:solidFill>
            <a:srgbClr val="F4BA34"/>
          </a:solidFill>
          <a:ln>
            <a:noFill/>
          </a:ln>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微软雅黑" panose="020B0503020204020204" pitchFamily="34" charset="-122"/>
              <a:sym typeface="华文细黑" panose="02010600040101010101" pitchFamily="2" charset="-122"/>
            </a:endParaRPr>
          </a:p>
        </p:txBody>
      </p:sp>
      <p:sp>
        <p:nvSpPr>
          <p:cNvPr id="9" name="Rectangle 96">
            <a:extLst>
              <a:ext uri="{FF2B5EF4-FFF2-40B4-BE49-F238E27FC236}">
                <a16:creationId xmlns:a16="http://schemas.microsoft.com/office/drawing/2014/main" xmlns="" id="{F1DB254B-4400-4F1F-8318-184042DA2695}"/>
              </a:ext>
            </a:extLst>
          </p:cNvPr>
          <p:cNvSpPr/>
          <p:nvPr/>
        </p:nvSpPr>
        <p:spPr>
          <a:xfrm>
            <a:off x="2308954" y="2927103"/>
            <a:ext cx="3329639" cy="830997"/>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0" name="矩形 9">
            <a:extLst>
              <a:ext uri="{FF2B5EF4-FFF2-40B4-BE49-F238E27FC236}">
                <a16:creationId xmlns:a16="http://schemas.microsoft.com/office/drawing/2014/main" xmlns="" id="{D8BFABEA-7EC0-4EB9-B8FD-E32A63493E45}"/>
              </a:ext>
            </a:extLst>
          </p:cNvPr>
          <p:cNvSpPr/>
          <p:nvPr/>
        </p:nvSpPr>
        <p:spPr>
          <a:xfrm>
            <a:off x="2308954" y="2443484"/>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1" name="直接连接符 10">
            <a:extLst>
              <a:ext uri="{FF2B5EF4-FFF2-40B4-BE49-F238E27FC236}">
                <a16:creationId xmlns:a16="http://schemas.microsoft.com/office/drawing/2014/main" xmlns="" id="{83D93CB1-7393-4B78-80B5-30955AACF491}"/>
              </a:ext>
            </a:extLst>
          </p:cNvPr>
          <p:cNvCxnSpPr/>
          <p:nvPr/>
        </p:nvCxnSpPr>
        <p:spPr>
          <a:xfrm>
            <a:off x="2416615" y="2841842"/>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96">
            <a:extLst>
              <a:ext uri="{FF2B5EF4-FFF2-40B4-BE49-F238E27FC236}">
                <a16:creationId xmlns:a16="http://schemas.microsoft.com/office/drawing/2014/main" xmlns="" id="{46CFDCF9-99BA-4BA4-AFEA-0D9B3ACA4666}"/>
              </a:ext>
            </a:extLst>
          </p:cNvPr>
          <p:cNvSpPr/>
          <p:nvPr/>
        </p:nvSpPr>
        <p:spPr>
          <a:xfrm>
            <a:off x="2308954" y="4675598"/>
            <a:ext cx="3329639" cy="830997"/>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3" name="矩形 12">
            <a:extLst>
              <a:ext uri="{FF2B5EF4-FFF2-40B4-BE49-F238E27FC236}">
                <a16:creationId xmlns:a16="http://schemas.microsoft.com/office/drawing/2014/main" xmlns="" id="{A8F709E9-4C64-4C02-98ED-F353CD229077}"/>
              </a:ext>
            </a:extLst>
          </p:cNvPr>
          <p:cNvSpPr/>
          <p:nvPr/>
        </p:nvSpPr>
        <p:spPr>
          <a:xfrm>
            <a:off x="2308954" y="4191979"/>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4" name="直接连接符 13">
            <a:extLst>
              <a:ext uri="{FF2B5EF4-FFF2-40B4-BE49-F238E27FC236}">
                <a16:creationId xmlns:a16="http://schemas.microsoft.com/office/drawing/2014/main" xmlns="" id="{88740986-6ECC-4FDD-8D40-FF1E9E551F96}"/>
              </a:ext>
            </a:extLst>
          </p:cNvPr>
          <p:cNvCxnSpPr/>
          <p:nvPr/>
        </p:nvCxnSpPr>
        <p:spPr>
          <a:xfrm>
            <a:off x="2416615" y="4590337"/>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96">
            <a:extLst>
              <a:ext uri="{FF2B5EF4-FFF2-40B4-BE49-F238E27FC236}">
                <a16:creationId xmlns:a16="http://schemas.microsoft.com/office/drawing/2014/main" xmlns="" id="{C80A4EE0-A55A-4761-BA18-3F0B4620AE41}"/>
              </a:ext>
            </a:extLst>
          </p:cNvPr>
          <p:cNvSpPr/>
          <p:nvPr/>
        </p:nvSpPr>
        <p:spPr>
          <a:xfrm>
            <a:off x="7683014" y="2927103"/>
            <a:ext cx="3329639" cy="775084"/>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6" name="矩形 15">
            <a:extLst>
              <a:ext uri="{FF2B5EF4-FFF2-40B4-BE49-F238E27FC236}">
                <a16:creationId xmlns:a16="http://schemas.microsoft.com/office/drawing/2014/main" xmlns="" id="{61A11B5B-6B7A-4481-91F4-906E574875B1}"/>
              </a:ext>
            </a:extLst>
          </p:cNvPr>
          <p:cNvSpPr/>
          <p:nvPr/>
        </p:nvSpPr>
        <p:spPr>
          <a:xfrm>
            <a:off x="7683014" y="2443484"/>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17" name="直接连接符 16">
            <a:extLst>
              <a:ext uri="{FF2B5EF4-FFF2-40B4-BE49-F238E27FC236}">
                <a16:creationId xmlns:a16="http://schemas.microsoft.com/office/drawing/2014/main" xmlns="" id="{44985352-28E8-44A7-ACB7-03F2A7861915}"/>
              </a:ext>
            </a:extLst>
          </p:cNvPr>
          <p:cNvCxnSpPr/>
          <p:nvPr/>
        </p:nvCxnSpPr>
        <p:spPr>
          <a:xfrm>
            <a:off x="7790675" y="2841842"/>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96">
            <a:extLst>
              <a:ext uri="{FF2B5EF4-FFF2-40B4-BE49-F238E27FC236}">
                <a16:creationId xmlns:a16="http://schemas.microsoft.com/office/drawing/2014/main" xmlns="" id="{7D1CAF16-3BD5-4CB5-A9B6-A0A1D56F6297}"/>
              </a:ext>
            </a:extLst>
          </p:cNvPr>
          <p:cNvSpPr/>
          <p:nvPr/>
        </p:nvSpPr>
        <p:spPr>
          <a:xfrm>
            <a:off x="7683014" y="4675598"/>
            <a:ext cx="3329639" cy="775084"/>
          </a:xfrm>
          <a:prstGeom prst="rect">
            <a:avLst/>
          </a:prstGeom>
          <a:noFill/>
        </p:spPr>
        <p:txBody>
          <a:bodyPr wrap="square">
            <a:spAutoFit/>
          </a:bodyPr>
          <a:lstStyle/>
          <a:p>
            <a:pPr>
              <a:lnSpc>
                <a:spcPct val="200000"/>
              </a:lnSpc>
              <a:buClr>
                <a:srgbClr val="00B050"/>
              </a:buClr>
            </a:pPr>
            <a:r>
              <a:rPr lang="zh-CN" altLang="en-US" sz="1200" dirty="0">
                <a:latin typeface="华文细黑" panose="02010600040101010101" pitchFamily="2" charset="-122"/>
                <a:ea typeface="微软雅黑" panose="020B0503020204020204" pitchFamily="34" charset="-122"/>
                <a:sym typeface="华文细黑" panose="02010600040101010101" pitchFamily="2" charset="-122"/>
              </a:rPr>
              <a:t>添加文本添加文本添加文本添加文本添加文本添加文本</a:t>
            </a:r>
          </a:p>
        </p:txBody>
      </p:sp>
      <p:sp>
        <p:nvSpPr>
          <p:cNvPr id="19" name="矩形 18">
            <a:extLst>
              <a:ext uri="{FF2B5EF4-FFF2-40B4-BE49-F238E27FC236}">
                <a16:creationId xmlns:a16="http://schemas.microsoft.com/office/drawing/2014/main" xmlns="" id="{1D36CBD2-26D3-417D-91F2-EF37ECB0C007}"/>
              </a:ext>
            </a:extLst>
          </p:cNvPr>
          <p:cNvSpPr/>
          <p:nvPr/>
        </p:nvSpPr>
        <p:spPr>
          <a:xfrm>
            <a:off x="7683014" y="4191979"/>
            <a:ext cx="902811" cy="307777"/>
          </a:xfrm>
          <a:prstGeom prst="rect">
            <a:avLst/>
          </a:prstGeom>
        </p:spPr>
        <p:txBody>
          <a:bodyPr wrap="none">
            <a:spAutoFit/>
          </a:bodyPr>
          <a:lstStyle/>
          <a:p>
            <a:r>
              <a:rPr lang="zh-CN" altLang="en-US" sz="1400" dirty="0">
                <a:latin typeface="华文细黑" panose="02010600040101010101" pitchFamily="2" charset="-122"/>
                <a:ea typeface="微软雅黑" panose="020B0503020204020204" pitchFamily="34" charset="-122"/>
                <a:sym typeface="华文细黑" panose="02010600040101010101" pitchFamily="2" charset="-122"/>
              </a:rPr>
              <a:t>添加标题</a:t>
            </a:r>
          </a:p>
        </p:txBody>
      </p:sp>
      <p:cxnSp>
        <p:nvCxnSpPr>
          <p:cNvPr id="20" name="直接连接符 19">
            <a:extLst>
              <a:ext uri="{FF2B5EF4-FFF2-40B4-BE49-F238E27FC236}">
                <a16:creationId xmlns:a16="http://schemas.microsoft.com/office/drawing/2014/main" xmlns="" id="{59B1EAF2-6C95-4878-B396-9DEC82DC365E}"/>
              </a:ext>
            </a:extLst>
          </p:cNvPr>
          <p:cNvCxnSpPr/>
          <p:nvPr/>
        </p:nvCxnSpPr>
        <p:spPr>
          <a:xfrm>
            <a:off x="7790675" y="4590337"/>
            <a:ext cx="665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96321" y="417288"/>
            <a:ext cx="6677139" cy="743298"/>
            <a:chOff x="0" y="1699154"/>
            <a:chExt cx="6677139" cy="797861"/>
          </a:xfrm>
        </p:grpSpPr>
        <p:cxnSp>
          <p:nvCxnSpPr>
            <p:cNvPr id="22" name="直接连接符 21"/>
            <p:cNvCxnSpPr/>
            <p:nvPr/>
          </p:nvCxnSpPr>
          <p:spPr>
            <a:xfrm>
              <a:off x="0" y="2098085"/>
              <a:ext cx="4202723" cy="0"/>
            </a:xfrm>
            <a:prstGeom prst="line">
              <a:avLst/>
            </a:prstGeom>
            <a:ln w="38100">
              <a:solidFill>
                <a:srgbClr val="2B3A59"/>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798277" y="1699154"/>
              <a:ext cx="2878862" cy="797861"/>
            </a:xfrm>
            <a:prstGeom prst="rect">
              <a:avLst/>
            </a:prstGeom>
            <a:solidFill>
              <a:srgbClr val="2B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2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工作完成</a:t>
              </a:r>
            </a:p>
          </p:txBody>
        </p:sp>
      </p:grpSp>
    </p:spTree>
    <p:extLst>
      <p:ext uri="{BB962C8B-B14F-4D97-AF65-F5344CB8AC3E}">
        <p14:creationId xmlns:p14="http://schemas.microsoft.com/office/powerpoint/2010/main" val="3597355781"/>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2" grpId="0"/>
      <p:bldP spid="13" grpId="0"/>
      <p:bldP spid="15" grpId="0"/>
      <p:bldP spid="16"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黄蓝商务年度部门工作总结PPT模板"/>
  <p:tag name="ISPRING_FIRST_PUBLISH" val="1"/>
</p:tagLst>
</file>

<file path=ppt/theme/theme1.xml><?xml version="1.0" encoding="utf-8"?>
<a:theme xmlns:a="http://schemas.openxmlformats.org/drawingml/2006/main" name="Office Theme">
  <a:themeElements>
    <a:clrScheme name="自定义 1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C0C0C"/>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984</Words>
  <Application>Microsoft Office PowerPoint</Application>
  <PresentationFormat>宽屏</PresentationFormat>
  <Paragraphs>226</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 Unicode MS</vt:lpstr>
      <vt:lpstr>等线</vt:lpstr>
      <vt:lpstr>华文细黑</vt:lpstr>
      <vt:lpstr>微软雅黑</vt:lpstr>
      <vt:lpstr>微软雅黑 Light</vt:lpstr>
      <vt:lpstr>Arial</vt:lpstr>
      <vt:lpstr>Calibri</vt:lpstr>
      <vt:lpstr>Ebrima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黄蓝商务年度部门工作总结PPT模板</dc:title>
  <dc:creator>WIN7</dc:creator>
  <cp:lastModifiedBy>Administrator</cp:lastModifiedBy>
  <cp:revision>94</cp:revision>
  <dcterms:created xsi:type="dcterms:W3CDTF">2017-08-18T03:02:00Z</dcterms:created>
  <dcterms:modified xsi:type="dcterms:W3CDTF">2019-06-19T01:44:06Z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