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7"/>
  </p:notesMasterIdLst>
  <p:sldIdLst>
    <p:sldId id="260" r:id="rId2"/>
    <p:sldId id="262" r:id="rId3"/>
    <p:sldId id="287" r:id="rId4"/>
    <p:sldId id="265" r:id="rId5"/>
    <p:sldId id="261" r:id="rId6"/>
    <p:sldId id="266" r:id="rId7"/>
    <p:sldId id="264" r:id="rId8"/>
    <p:sldId id="286" r:id="rId9"/>
    <p:sldId id="280" r:id="rId10"/>
    <p:sldId id="271" r:id="rId11"/>
    <p:sldId id="268" r:id="rId12"/>
    <p:sldId id="288" r:id="rId13"/>
    <p:sldId id="269" r:id="rId14"/>
    <p:sldId id="285" r:id="rId15"/>
    <p:sldId id="278" r:id="rId16"/>
    <p:sldId id="270" r:id="rId17"/>
    <p:sldId id="272" r:id="rId18"/>
    <p:sldId id="277" r:id="rId19"/>
    <p:sldId id="283" r:id="rId20"/>
    <p:sldId id="273" r:id="rId21"/>
    <p:sldId id="267" r:id="rId22"/>
    <p:sldId id="274" r:id="rId23"/>
    <p:sldId id="275" r:id="rId24"/>
    <p:sldId id="276" r:id="rId25"/>
    <p:sldId id="370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50"/>
    <a:srgbClr val="EABD2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99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7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23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61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2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2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3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49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9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8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9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2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3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5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8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9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1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 advTm="3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 advTm="3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ransition spd="slow" advTm="3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4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70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1797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pos="2774" userDrawn="1">
          <p15:clr>
            <a:srgbClr val="F26B43"/>
          </p15:clr>
        </p15:guide>
        <p15:guide id="10" pos="4906" userDrawn="1">
          <p15:clr>
            <a:srgbClr val="F26B43"/>
          </p15:clr>
        </p15:guide>
        <p15:guide id="11" orient="horz" pos="1253" userDrawn="1">
          <p15:clr>
            <a:srgbClr val="F26B43"/>
          </p15:clr>
        </p15:guide>
        <p15:guide id="12" orient="horz" pos="3430" userDrawn="1">
          <p15:clr>
            <a:srgbClr val="F26B43"/>
          </p15:clr>
        </p15:guide>
        <p15:guide id="13" pos="1708" userDrawn="1">
          <p15:clr>
            <a:srgbClr val="F26B43"/>
          </p15:clr>
        </p15:guide>
        <p15:guide id="14" pos="59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0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10F33BE-0F4C-45E6-ACA1-B642ED815696}"/>
              </a:ext>
            </a:extLst>
          </p:cNvPr>
          <p:cNvSpPr/>
          <p:nvPr/>
        </p:nvSpPr>
        <p:spPr>
          <a:xfrm>
            <a:off x="3425371" y="-1501"/>
            <a:ext cx="8829907" cy="3810792"/>
          </a:xfrm>
          <a:custGeom>
            <a:avLst/>
            <a:gdLst>
              <a:gd name="connsiteX0" fmla="*/ 0 w 7374714"/>
              <a:gd name="connsiteY0" fmla="*/ 0 h 3182763"/>
              <a:gd name="connsiteX1" fmla="*/ 7374714 w 7374714"/>
              <a:gd name="connsiteY1" fmla="*/ 0 h 3182763"/>
              <a:gd name="connsiteX2" fmla="*/ 3687357 w 7374714"/>
              <a:gd name="connsiteY2" fmla="*/ 3182763 h 318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714" h="3182763">
                <a:moveTo>
                  <a:pt x="0" y="0"/>
                </a:moveTo>
                <a:lnTo>
                  <a:pt x="7374714" y="0"/>
                </a:lnTo>
                <a:lnTo>
                  <a:pt x="3687357" y="3182763"/>
                </a:lnTo>
                <a:close/>
              </a:path>
            </a:pathLst>
          </a:custGeom>
          <a:blipFill>
            <a:blip r:embed="rId4"/>
            <a:stretch>
              <a:fillRect l="-25219" r="-247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C4744-9B21-43B4-90FB-59F8455BF39F}"/>
              </a:ext>
            </a:extLst>
          </p:cNvPr>
          <p:cNvSpPr/>
          <p:nvPr/>
        </p:nvSpPr>
        <p:spPr bwMode="auto">
          <a:xfrm>
            <a:off x="1386894" y="3786732"/>
            <a:ext cx="3057525" cy="12229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8C4418-9404-45DA-A36C-9EFFBBE1FB53}"/>
              </a:ext>
            </a:extLst>
          </p:cNvPr>
          <p:cNvSpPr txBox="1"/>
          <p:nvPr/>
        </p:nvSpPr>
        <p:spPr>
          <a:xfrm>
            <a:off x="1367705" y="227496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东南大学</a:t>
            </a:r>
            <a:endParaRPr lang="zh-CN" altLang="en-US" sz="5400" b="1" dirty="0">
              <a:solidFill>
                <a:srgbClr val="FDD5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4ED4F8-7077-4399-BF0F-A8543AF9F94E}"/>
              </a:ext>
            </a:extLst>
          </p:cNvPr>
          <p:cNvSpPr txBox="1"/>
          <p:nvPr/>
        </p:nvSpPr>
        <p:spPr>
          <a:xfrm>
            <a:off x="1367705" y="163964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3A1293-E7E3-4A1A-A307-DA4BBACA2005}"/>
              </a:ext>
            </a:extLst>
          </p:cNvPr>
          <p:cNvGrpSpPr/>
          <p:nvPr/>
        </p:nvGrpSpPr>
        <p:grpSpPr>
          <a:xfrm>
            <a:off x="1477349" y="3358151"/>
            <a:ext cx="1057527" cy="134361"/>
            <a:chOff x="441365" y="2927420"/>
            <a:chExt cx="469721" cy="59679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95EC6B1C-7205-47DA-BD97-9EA367A0825D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73A8941-EB89-459A-9CEC-36E209E055C9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70DFD738-DDF2-44BA-AE82-D2A7748EA811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2E18EE-5CBB-4A1A-BFCE-268E6EE32662}"/>
              </a:ext>
            </a:extLst>
          </p:cNvPr>
          <p:cNvGrpSpPr/>
          <p:nvPr/>
        </p:nvGrpSpPr>
        <p:grpSpPr>
          <a:xfrm>
            <a:off x="1475794" y="5263243"/>
            <a:ext cx="1528762" cy="425450"/>
            <a:chOff x="1019175" y="4813300"/>
            <a:chExt cx="1528762" cy="42545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4C27F0-2D50-4470-B1FB-7899F4B1DA7D}"/>
                </a:ext>
              </a:extLst>
            </p:cNvPr>
            <p:cNvSpPr/>
            <p:nvPr/>
          </p:nvSpPr>
          <p:spPr>
            <a:xfrm>
              <a:off x="1020730" y="4813300"/>
              <a:ext cx="1527207" cy="425450"/>
            </a:xfrm>
            <a:prstGeom prst="rect">
              <a:avLst/>
            </a:prstGeom>
            <a:solidFill>
              <a:srgbClr val="EABD20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1A160C-7771-46CC-AA67-D4A55BF38BBD}"/>
                </a:ext>
              </a:extLst>
            </p:cNvPr>
            <p:cNvSpPr txBox="1"/>
            <p:nvPr/>
          </p:nvSpPr>
          <p:spPr>
            <a:xfrm>
              <a:off x="1019175" y="4867275"/>
              <a:ext cx="1528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汇报：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XXX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3B77709-8CDF-4B59-B786-43327673B30C}"/>
              </a:ext>
            </a:extLst>
          </p:cNvPr>
          <p:cNvSpPr/>
          <p:nvPr/>
        </p:nvSpPr>
        <p:spPr>
          <a:xfrm>
            <a:off x="6877273" y="2296590"/>
            <a:ext cx="10629453" cy="4587436"/>
          </a:xfrm>
          <a:prstGeom prst="triangle">
            <a:avLst/>
          </a:prstGeom>
          <a:solidFill>
            <a:srgbClr val="EAB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8F5B0DD-2768-45B7-BC90-A2684A4A93D3}"/>
              </a:ext>
            </a:extLst>
          </p:cNvPr>
          <p:cNvSpPr/>
          <p:nvPr/>
        </p:nvSpPr>
        <p:spPr>
          <a:xfrm rot="16200000" flipV="1">
            <a:off x="-464027" y="3076684"/>
            <a:ext cx="1632685" cy="7046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479B6-64C8-42C2-B4F7-DCE0B89A98DB}"/>
              </a:ext>
            </a:extLst>
          </p:cNvPr>
          <p:cNvSpPr/>
          <p:nvPr/>
        </p:nvSpPr>
        <p:spPr>
          <a:xfrm>
            <a:off x="8596537" y="-26026"/>
            <a:ext cx="3160765" cy="6884026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6" grpId="0"/>
      <p:bldP spid="17" grpId="0"/>
      <p:bldP spid="24" grpId="0" animBg="1"/>
      <p:bldP spid="2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îśḷiḍê">
            <a:extLst>
              <a:ext uri="{FF2B5EF4-FFF2-40B4-BE49-F238E27FC236}">
                <a16:creationId xmlns:a16="http://schemas.microsoft.com/office/drawing/2014/main" id="{B35A5B68-7674-47CE-8727-41055C4FB773}"/>
              </a:ext>
            </a:extLst>
          </p:cNvPr>
          <p:cNvSpPr/>
          <p:nvPr/>
        </p:nvSpPr>
        <p:spPr bwMode="auto">
          <a:xfrm>
            <a:off x="1499198" y="2912117"/>
            <a:ext cx="9181502" cy="714581"/>
          </a:xfrm>
          <a:prstGeom prst="rightArrow">
            <a:avLst>
              <a:gd name="adj1" fmla="val 50000"/>
              <a:gd name="adj2" fmla="val 71034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lnSpcReduction="1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iṥľïḑê">
            <a:extLst>
              <a:ext uri="{FF2B5EF4-FFF2-40B4-BE49-F238E27FC236}">
                <a16:creationId xmlns:a16="http://schemas.microsoft.com/office/drawing/2014/main" id="{6328CB78-BC89-4FE9-BB6C-00728576A387}"/>
              </a:ext>
            </a:extLst>
          </p:cNvPr>
          <p:cNvSpPr/>
          <p:nvPr/>
        </p:nvSpPr>
        <p:spPr>
          <a:xfrm>
            <a:off x="1964369" y="2265588"/>
            <a:ext cx="2007641" cy="2007640"/>
          </a:xfrm>
          <a:prstGeom prst="ellipse">
            <a:avLst/>
          </a:prstGeom>
          <a:blipFill>
            <a:blip r:embed="rId4"/>
            <a:stretch>
              <a:fillRect l="-25186" r="-24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ísľiḋe">
            <a:extLst>
              <a:ext uri="{FF2B5EF4-FFF2-40B4-BE49-F238E27FC236}">
                <a16:creationId xmlns:a16="http://schemas.microsoft.com/office/drawing/2014/main" id="{44ADA9AC-CC03-4EA1-9AC0-93B014BA5697}"/>
              </a:ext>
            </a:extLst>
          </p:cNvPr>
          <p:cNvSpPr/>
          <p:nvPr/>
        </p:nvSpPr>
        <p:spPr>
          <a:xfrm>
            <a:off x="5091244" y="2265588"/>
            <a:ext cx="2007641" cy="2007640"/>
          </a:xfrm>
          <a:prstGeom prst="ellipse">
            <a:avLst/>
          </a:prstGeom>
          <a:blipFill>
            <a:blip r:embed="rId5"/>
            <a:stretch>
              <a:fillRect l="-25454" r="-251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işlíḍé">
            <a:extLst>
              <a:ext uri="{FF2B5EF4-FFF2-40B4-BE49-F238E27FC236}">
                <a16:creationId xmlns:a16="http://schemas.microsoft.com/office/drawing/2014/main" id="{CFB7A29F-51B6-42FF-944A-07677ABD5490}"/>
              </a:ext>
            </a:extLst>
          </p:cNvPr>
          <p:cNvSpPr/>
          <p:nvPr/>
        </p:nvSpPr>
        <p:spPr>
          <a:xfrm>
            <a:off x="8218118" y="2265588"/>
            <a:ext cx="2007641" cy="2007640"/>
          </a:xfrm>
          <a:prstGeom prst="ellipse">
            <a:avLst/>
          </a:prstGeom>
          <a:blipFill>
            <a:blip r:embed="rId6"/>
            <a:stretch>
              <a:fillRect l="-25335" r="-250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iṣlíďè">
            <a:extLst>
              <a:ext uri="{FF2B5EF4-FFF2-40B4-BE49-F238E27FC236}">
                <a16:creationId xmlns:a16="http://schemas.microsoft.com/office/drawing/2014/main" id="{E2B7E67C-E72F-4FCB-96BD-09FBA5109515}"/>
              </a:ext>
            </a:extLst>
          </p:cNvPr>
          <p:cNvSpPr/>
          <p:nvPr/>
        </p:nvSpPr>
        <p:spPr>
          <a:xfrm>
            <a:off x="4311440" y="3175114"/>
            <a:ext cx="188588" cy="188588"/>
          </a:xfrm>
          <a:prstGeom prst="chevron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40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iṣlíḑé">
            <a:extLst>
              <a:ext uri="{FF2B5EF4-FFF2-40B4-BE49-F238E27FC236}">
                <a16:creationId xmlns:a16="http://schemas.microsoft.com/office/drawing/2014/main" id="{C1CF13D5-6991-4DD5-95F4-4641C27C2418}"/>
              </a:ext>
            </a:extLst>
          </p:cNvPr>
          <p:cNvSpPr/>
          <p:nvPr/>
        </p:nvSpPr>
        <p:spPr>
          <a:xfrm>
            <a:off x="4454510" y="3175114"/>
            <a:ext cx="188588" cy="188588"/>
          </a:xfrm>
          <a:prstGeom prst="chevron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40000" lnSpcReduction="20000"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íṩḷíḍé">
            <a:extLst>
              <a:ext uri="{FF2B5EF4-FFF2-40B4-BE49-F238E27FC236}">
                <a16:creationId xmlns:a16="http://schemas.microsoft.com/office/drawing/2014/main" id="{A759201D-74C7-4AB0-8763-2C29E6B820D8}"/>
              </a:ext>
            </a:extLst>
          </p:cNvPr>
          <p:cNvSpPr/>
          <p:nvPr/>
        </p:nvSpPr>
        <p:spPr>
          <a:xfrm>
            <a:off x="7492665" y="3175114"/>
            <a:ext cx="188588" cy="188588"/>
          </a:xfrm>
          <a:prstGeom prst="chevron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40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iṩ1ïḑé">
            <a:extLst>
              <a:ext uri="{FF2B5EF4-FFF2-40B4-BE49-F238E27FC236}">
                <a16:creationId xmlns:a16="http://schemas.microsoft.com/office/drawing/2014/main" id="{5A79FBD5-4758-4D06-92F2-26D5BFFC4B70}"/>
              </a:ext>
            </a:extLst>
          </p:cNvPr>
          <p:cNvSpPr/>
          <p:nvPr/>
        </p:nvSpPr>
        <p:spPr>
          <a:xfrm>
            <a:off x="7635735" y="3175114"/>
            <a:ext cx="188588" cy="188588"/>
          </a:xfrm>
          <a:prstGeom prst="chevron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40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îs1ïḓé">
            <a:extLst>
              <a:ext uri="{FF2B5EF4-FFF2-40B4-BE49-F238E27FC236}">
                <a16:creationId xmlns:a16="http://schemas.microsoft.com/office/drawing/2014/main" id="{F4D680D5-41D9-4D7B-A18F-90DEE3CFE230}"/>
              </a:ext>
            </a:extLst>
          </p:cNvPr>
          <p:cNvSpPr/>
          <p:nvPr/>
        </p:nvSpPr>
        <p:spPr>
          <a:xfrm>
            <a:off x="2701007" y="1924429"/>
            <a:ext cx="534366" cy="53292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1</a:t>
            </a:r>
            <a:endParaRPr b="1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isľïḍè">
            <a:extLst>
              <a:ext uri="{FF2B5EF4-FFF2-40B4-BE49-F238E27FC236}">
                <a16:creationId xmlns:a16="http://schemas.microsoft.com/office/drawing/2014/main" id="{AB99886B-FFCF-406F-9808-4716B3EFCB4F}"/>
              </a:ext>
            </a:extLst>
          </p:cNvPr>
          <p:cNvSpPr/>
          <p:nvPr/>
        </p:nvSpPr>
        <p:spPr>
          <a:xfrm>
            <a:off x="5822766" y="1924429"/>
            <a:ext cx="534366" cy="53292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</a:t>
            </a:r>
            <a:endParaRPr b="1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ïṥḷiḋê">
            <a:extLst>
              <a:ext uri="{FF2B5EF4-FFF2-40B4-BE49-F238E27FC236}">
                <a16:creationId xmlns:a16="http://schemas.microsoft.com/office/drawing/2014/main" id="{18D66880-9B11-4CF2-8972-99F7A44076C1}"/>
              </a:ext>
            </a:extLst>
          </p:cNvPr>
          <p:cNvSpPr/>
          <p:nvPr/>
        </p:nvSpPr>
        <p:spPr>
          <a:xfrm>
            <a:off x="8954756" y="1924429"/>
            <a:ext cx="534366" cy="53292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3</a:t>
            </a:r>
            <a:endParaRPr b="1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DF0F8DC-256B-42FE-A178-9DDB3C946EEB}"/>
              </a:ext>
            </a:extLst>
          </p:cNvPr>
          <p:cNvGrpSpPr/>
          <p:nvPr/>
        </p:nvGrpSpPr>
        <p:grpSpPr>
          <a:xfrm>
            <a:off x="1739250" y="4826734"/>
            <a:ext cx="2457877" cy="942093"/>
            <a:chOff x="845174" y="5121881"/>
            <a:chExt cx="2457877" cy="94209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A52A8D4-246C-4267-BD4C-C62A790E92F2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9A6AAE-869B-48D8-A9B1-F76D56859504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E53C0F-FD43-40DA-B123-6C0D0681381A}"/>
              </a:ext>
            </a:extLst>
          </p:cNvPr>
          <p:cNvGrpSpPr/>
          <p:nvPr/>
        </p:nvGrpSpPr>
        <p:grpSpPr>
          <a:xfrm>
            <a:off x="4875065" y="4826734"/>
            <a:ext cx="2457877" cy="942093"/>
            <a:chOff x="845174" y="5121881"/>
            <a:chExt cx="2457877" cy="94209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132510B-B98D-4285-BFC2-3B192FC4F01B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BF63FC6-4E1D-4260-9466-907F87CBD89A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FF772D9-4FE9-4181-8F12-B1D01E987F8D}"/>
              </a:ext>
            </a:extLst>
          </p:cNvPr>
          <p:cNvGrpSpPr/>
          <p:nvPr/>
        </p:nvGrpSpPr>
        <p:grpSpPr>
          <a:xfrm>
            <a:off x="7989305" y="4826734"/>
            <a:ext cx="2457877" cy="942093"/>
            <a:chOff x="845174" y="5121881"/>
            <a:chExt cx="2457877" cy="94209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502BAD-1C4A-4A11-BDEF-3ED49026D6F6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8E34DDF-8B33-4FBA-9290-9A262D1C71E9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201A0D-D562-473D-80AD-919A4E62B9AC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306D4D-C67C-420F-BD43-FD3DC1FBEF05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介绍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A993BF-9AEC-469E-A34A-5001F92477D0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236C59D-2203-487A-AE6E-3482CDD86EEA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43" name="平行四边形 42">
                <a:extLst>
                  <a:ext uri="{FF2B5EF4-FFF2-40B4-BE49-F238E27FC236}">
                    <a16:creationId xmlns:a16="http://schemas.microsoft.com/office/drawing/2014/main" id="{C95E2A2C-F45D-4A5A-AAF2-363D7EF442A8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57162774-D574-4BCB-91BA-11D3212C5FA5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5559CB1A-629A-451A-A3AB-6A4EBAB948BF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371833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4" grpId="0" animBg="1"/>
      <p:bldP spid="25" grpId="0" animBg="1"/>
      <p:bldP spid="22" grpId="0" animBg="1"/>
      <p:bldP spid="23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ïṣlïḓê">
            <a:extLst>
              <a:ext uri="{FF2B5EF4-FFF2-40B4-BE49-F238E27FC236}">
                <a16:creationId xmlns:a16="http://schemas.microsoft.com/office/drawing/2014/main" id="{02D69012-7F7D-44CC-975A-40880EEF6611}"/>
              </a:ext>
            </a:extLst>
          </p:cNvPr>
          <p:cNvSpPr/>
          <p:nvPr/>
        </p:nvSpPr>
        <p:spPr>
          <a:xfrm>
            <a:off x="4722739" y="3768683"/>
            <a:ext cx="2771921" cy="308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8731"/>
                </a:lnTo>
                <a:lnTo>
                  <a:pt x="2881" y="8731"/>
                </a:lnTo>
                <a:lnTo>
                  <a:pt x="2881" y="21600"/>
                </a:lnTo>
                <a:lnTo>
                  <a:pt x="18757" y="21600"/>
                </a:lnTo>
                <a:lnTo>
                  <a:pt x="18757" y="8731"/>
                </a:lnTo>
                <a:lnTo>
                  <a:pt x="21600" y="8731"/>
                </a:lnTo>
                <a:lnTo>
                  <a:pt x="10800" y="0"/>
                </a:lnTo>
                <a:close/>
              </a:path>
            </a:pathLst>
          </a:custGeom>
          <a:blipFill>
            <a:blip r:embed="rId4"/>
            <a:stretch>
              <a:fillRect l="-49292" r="-48842"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3200" b="1" i="1">
              <a:solidFill>
                <a:schemeClr val="lt1"/>
              </a:solidFill>
            </a:endParaRPr>
          </a:p>
        </p:txBody>
      </p:sp>
      <p:sp>
        <p:nvSpPr>
          <p:cNvPr id="11" name="iṩḻîdê">
            <a:extLst>
              <a:ext uri="{FF2B5EF4-FFF2-40B4-BE49-F238E27FC236}">
                <a16:creationId xmlns:a16="http://schemas.microsoft.com/office/drawing/2014/main" id="{929CD0FF-6326-451E-B88C-31007A44C714}"/>
              </a:ext>
            </a:extLst>
          </p:cNvPr>
          <p:cNvSpPr/>
          <p:nvPr/>
        </p:nvSpPr>
        <p:spPr>
          <a:xfrm>
            <a:off x="3607009" y="5134216"/>
            <a:ext cx="1311652" cy="1726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01" y="0"/>
                </a:moveTo>
                <a:lnTo>
                  <a:pt x="0" y="3925"/>
                </a:lnTo>
                <a:lnTo>
                  <a:pt x="16435" y="3925"/>
                </a:lnTo>
                <a:lnTo>
                  <a:pt x="16435" y="17675"/>
                </a:lnTo>
                <a:lnTo>
                  <a:pt x="16433" y="17675"/>
                </a:lnTo>
                <a:lnTo>
                  <a:pt x="1643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569" y="0"/>
                </a:ln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2" name="ïṣḻïḑê">
            <a:extLst>
              <a:ext uri="{FF2B5EF4-FFF2-40B4-BE49-F238E27FC236}">
                <a16:creationId xmlns:a16="http://schemas.microsoft.com/office/drawing/2014/main" id="{7B53EB7D-BC6C-4284-9533-9913C3874EC1}"/>
              </a:ext>
            </a:extLst>
          </p:cNvPr>
          <p:cNvSpPr/>
          <p:nvPr/>
        </p:nvSpPr>
        <p:spPr>
          <a:xfrm>
            <a:off x="4036396" y="3193718"/>
            <a:ext cx="4112711" cy="183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4740"/>
                </a:moveTo>
                <a:lnTo>
                  <a:pt x="19230" y="21591"/>
                </a:lnTo>
                <a:lnTo>
                  <a:pt x="21600" y="21590"/>
                </a:lnTo>
                <a:lnTo>
                  <a:pt x="10802" y="0"/>
                </a:lnTo>
                <a:lnTo>
                  <a:pt x="0" y="21600"/>
                </a:lnTo>
                <a:lnTo>
                  <a:pt x="2371" y="21599"/>
                </a:lnTo>
                <a:cubicBezTo>
                  <a:pt x="2371" y="21599"/>
                  <a:pt x="10802" y="4740"/>
                  <a:pt x="10802" y="4740"/>
                </a:cubicBezTo>
                <a:close/>
              </a:path>
            </a:pathLst>
          </a:cu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13" name="í$1iḍê">
            <a:extLst>
              <a:ext uri="{FF2B5EF4-FFF2-40B4-BE49-F238E27FC236}">
                <a16:creationId xmlns:a16="http://schemas.microsoft.com/office/drawing/2014/main" id="{3299DCDC-0FA1-4F73-BF14-492A9297A6B4}"/>
              </a:ext>
            </a:extLst>
          </p:cNvPr>
          <p:cNvSpPr/>
          <p:nvPr/>
        </p:nvSpPr>
        <p:spPr>
          <a:xfrm>
            <a:off x="7273315" y="5134216"/>
            <a:ext cx="1311675" cy="1727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1" y="11"/>
                </a:moveTo>
                <a:lnTo>
                  <a:pt x="0" y="11"/>
                </a:lnTo>
                <a:lnTo>
                  <a:pt x="0" y="21600"/>
                </a:lnTo>
                <a:lnTo>
                  <a:pt x="5164" y="21600"/>
                </a:lnTo>
                <a:lnTo>
                  <a:pt x="5164" y="12704"/>
                </a:lnTo>
                <a:lnTo>
                  <a:pt x="5165" y="12704"/>
                </a:lnTo>
                <a:lnTo>
                  <a:pt x="5165" y="3933"/>
                </a:lnTo>
                <a:lnTo>
                  <a:pt x="21600" y="3933"/>
                </a:lnTo>
                <a:lnTo>
                  <a:pt x="15782" y="0"/>
                </a:ln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1B5853-00EE-475F-8F03-E135E40C8F0E}"/>
              </a:ext>
            </a:extLst>
          </p:cNvPr>
          <p:cNvGrpSpPr/>
          <p:nvPr/>
        </p:nvGrpSpPr>
        <p:grpSpPr>
          <a:xfrm>
            <a:off x="4241800" y="2157515"/>
            <a:ext cx="3724408" cy="766661"/>
            <a:chOff x="211909" y="5121881"/>
            <a:chExt cx="3724408" cy="7666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405E2C1-C210-463E-B811-5811DBEDDAB0}"/>
                </a:ext>
              </a:extLst>
            </p:cNvPr>
            <p:cNvSpPr/>
            <p:nvPr/>
          </p:nvSpPr>
          <p:spPr bwMode="auto">
            <a:xfrm>
              <a:off x="211909" y="5460796"/>
              <a:ext cx="3724408" cy="427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5B04CAD-CB9D-4682-BC05-5B64ECCF6DA4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8FCBE07-39B5-4C72-9973-0D6AACA64F30}"/>
              </a:ext>
            </a:extLst>
          </p:cNvPr>
          <p:cNvGrpSpPr/>
          <p:nvPr/>
        </p:nvGrpSpPr>
        <p:grpSpPr>
          <a:xfrm>
            <a:off x="1495211" y="3591416"/>
            <a:ext cx="2457877" cy="942093"/>
            <a:chOff x="845174" y="5121881"/>
            <a:chExt cx="2457877" cy="94209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AA6838-DF0E-4E94-AE73-FFF35CD73CDE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8DEB19-D1A2-48E5-BD61-3BC9D08E8EEF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0568B3-DA19-4ED6-9E76-229C0ACAEA85}"/>
              </a:ext>
            </a:extLst>
          </p:cNvPr>
          <p:cNvGrpSpPr/>
          <p:nvPr/>
        </p:nvGrpSpPr>
        <p:grpSpPr>
          <a:xfrm>
            <a:off x="8264311" y="3591416"/>
            <a:ext cx="2457877" cy="942093"/>
            <a:chOff x="845174" y="5121881"/>
            <a:chExt cx="2457877" cy="94209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52472A9-613D-4878-A8F4-C8A3C976B648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5F4288E-8B10-4ADD-AD17-B4D9F5386CB9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EF5EE0-95D3-4722-82CF-B6A0F5FA05C2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F868D4-1C67-4573-9604-BA6DB6A3955C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介绍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8171F2-8CDE-4456-AC6C-200662401DD2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0AA8B9A-DC80-4F8E-B8C1-42D9085EBF9C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42C65FE6-5EC7-426F-9652-D8AF98CD155A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11F1FA2B-B722-4C06-96FF-6458D9C15186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E95553EC-C553-42DB-AC5F-62E29802E5ED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336102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4B9E46F-4DBC-4713-ABC5-A60B2F435E07}"/>
              </a:ext>
            </a:extLst>
          </p:cNvPr>
          <p:cNvSpPr/>
          <p:nvPr/>
        </p:nvSpPr>
        <p:spPr>
          <a:xfrm>
            <a:off x="1019175" y="2380342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3"/>
            <a:stretch>
              <a:fillRect l="-25175" r="-2470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5043070-C381-4AEE-A0BA-E923D3266F87}"/>
              </a:ext>
            </a:extLst>
          </p:cNvPr>
          <p:cNvSpPr/>
          <p:nvPr/>
        </p:nvSpPr>
        <p:spPr>
          <a:xfrm>
            <a:off x="1019175" y="4294867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4"/>
            <a:stretch>
              <a:fillRect l="-25214" r="-247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DB325F1-1673-4448-9D1F-4C08B43EE29A}"/>
              </a:ext>
            </a:extLst>
          </p:cNvPr>
          <p:cNvSpPr/>
          <p:nvPr/>
        </p:nvSpPr>
        <p:spPr>
          <a:xfrm>
            <a:off x="4580133" y="2380342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5"/>
            <a:stretch>
              <a:fillRect l="-16307" r="-160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9F0C72B-D911-4A2E-AE62-F0EAC309D0D3}"/>
              </a:ext>
            </a:extLst>
          </p:cNvPr>
          <p:cNvSpPr/>
          <p:nvPr/>
        </p:nvSpPr>
        <p:spPr>
          <a:xfrm>
            <a:off x="4580133" y="4294867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6"/>
            <a:stretch>
              <a:fillRect l="-20614" r="-202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AE15B6-89FB-4E63-9541-783CCE1B3C21}"/>
              </a:ext>
            </a:extLst>
          </p:cNvPr>
          <p:cNvSpPr/>
          <p:nvPr/>
        </p:nvSpPr>
        <p:spPr>
          <a:xfrm>
            <a:off x="8141092" y="2380342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7"/>
            <a:stretch>
              <a:fillRect l="-25234" r="-247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173FC02-00B4-4D18-8D0D-56920F3284F6}"/>
              </a:ext>
            </a:extLst>
          </p:cNvPr>
          <p:cNvSpPr/>
          <p:nvPr/>
        </p:nvSpPr>
        <p:spPr>
          <a:xfrm>
            <a:off x="8141092" y="4294867"/>
            <a:ext cx="1356606" cy="1356607"/>
          </a:xfrm>
          <a:custGeom>
            <a:avLst/>
            <a:gdLst>
              <a:gd name="connsiteX0" fmla="*/ 0 w 1356606"/>
              <a:gd name="connsiteY0" fmla="*/ 0 h 1356607"/>
              <a:gd name="connsiteX1" fmla="*/ 1356606 w 1356606"/>
              <a:gd name="connsiteY1" fmla="*/ 0 h 1356607"/>
              <a:gd name="connsiteX2" fmla="*/ 1356606 w 1356606"/>
              <a:gd name="connsiteY2" fmla="*/ 1356607 h 1356607"/>
              <a:gd name="connsiteX3" fmla="*/ 0 w 1356606"/>
              <a:gd name="connsiteY3" fmla="*/ 1356607 h 135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606" h="1356607">
                <a:moveTo>
                  <a:pt x="0" y="0"/>
                </a:moveTo>
                <a:lnTo>
                  <a:pt x="1356606" y="0"/>
                </a:lnTo>
                <a:lnTo>
                  <a:pt x="1356606" y="1356607"/>
                </a:lnTo>
                <a:lnTo>
                  <a:pt x="0" y="1356607"/>
                </a:lnTo>
                <a:close/>
              </a:path>
            </a:pathLst>
          </a:custGeom>
          <a:blipFill>
            <a:blip r:embed="rId8"/>
            <a:stretch>
              <a:fillRect l="-25234" r="-247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948CA1-B209-4094-877D-78E430EEEFEE}"/>
              </a:ext>
            </a:extLst>
          </p:cNvPr>
          <p:cNvGrpSpPr/>
          <p:nvPr/>
        </p:nvGrpSpPr>
        <p:grpSpPr>
          <a:xfrm>
            <a:off x="2466578" y="2504112"/>
            <a:ext cx="1711445" cy="1109727"/>
            <a:chOff x="2466578" y="2504112"/>
            <a:chExt cx="1711445" cy="110972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181CD3-D720-4BA6-98EA-83BBC5E9C60E}"/>
                </a:ext>
              </a:extLst>
            </p:cNvPr>
            <p:cNvSpPr txBox="1"/>
            <p:nvPr/>
          </p:nvSpPr>
          <p:spPr>
            <a:xfrm>
              <a:off x="2466578" y="2504112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9BBF360-1D95-4569-9FDB-57987B55968D}"/>
                </a:ext>
              </a:extLst>
            </p:cNvPr>
            <p:cNvSpPr txBox="1"/>
            <p:nvPr/>
          </p:nvSpPr>
          <p:spPr>
            <a:xfrm>
              <a:off x="2466579" y="2905953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DD1FEE-2D07-43CB-9AFA-55FA7E330E0D}"/>
              </a:ext>
            </a:extLst>
          </p:cNvPr>
          <p:cNvGrpSpPr/>
          <p:nvPr/>
        </p:nvGrpSpPr>
        <p:grpSpPr>
          <a:xfrm>
            <a:off x="6027536" y="2504112"/>
            <a:ext cx="1711445" cy="1109727"/>
            <a:chOff x="6027536" y="2504112"/>
            <a:chExt cx="1711445" cy="110972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D59DE1F-2BD1-498C-8C5B-E30C50FAEBAF}"/>
                </a:ext>
              </a:extLst>
            </p:cNvPr>
            <p:cNvSpPr txBox="1"/>
            <p:nvPr/>
          </p:nvSpPr>
          <p:spPr>
            <a:xfrm>
              <a:off x="6027536" y="2504112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5E63D7-85BC-4B57-9410-7453EE03B1FF}"/>
                </a:ext>
              </a:extLst>
            </p:cNvPr>
            <p:cNvSpPr txBox="1"/>
            <p:nvPr/>
          </p:nvSpPr>
          <p:spPr>
            <a:xfrm>
              <a:off x="6027537" y="2905953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AAC9A6-6B99-4B83-AB19-A752DDA4146A}"/>
              </a:ext>
            </a:extLst>
          </p:cNvPr>
          <p:cNvGrpSpPr/>
          <p:nvPr/>
        </p:nvGrpSpPr>
        <p:grpSpPr>
          <a:xfrm>
            <a:off x="9588495" y="2504112"/>
            <a:ext cx="1711445" cy="1109727"/>
            <a:chOff x="9588495" y="2504112"/>
            <a:chExt cx="1711445" cy="110972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4536DD-1AB5-4E78-89D4-E295E388738E}"/>
                </a:ext>
              </a:extLst>
            </p:cNvPr>
            <p:cNvSpPr txBox="1"/>
            <p:nvPr/>
          </p:nvSpPr>
          <p:spPr>
            <a:xfrm>
              <a:off x="9588495" y="2504112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2987D25-0AD7-46CB-8812-542ACD7297BD}"/>
                </a:ext>
              </a:extLst>
            </p:cNvPr>
            <p:cNvSpPr txBox="1"/>
            <p:nvPr/>
          </p:nvSpPr>
          <p:spPr>
            <a:xfrm>
              <a:off x="9588496" y="2905953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D15084A-92AF-4004-8A2F-BA421F141F09}"/>
              </a:ext>
            </a:extLst>
          </p:cNvPr>
          <p:cNvGrpSpPr/>
          <p:nvPr/>
        </p:nvGrpSpPr>
        <p:grpSpPr>
          <a:xfrm>
            <a:off x="2466578" y="4418637"/>
            <a:ext cx="1711445" cy="1109727"/>
            <a:chOff x="2466578" y="4418637"/>
            <a:chExt cx="1711445" cy="11097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3CACE2-3F06-442D-B4CD-F6AC5487D233}"/>
                </a:ext>
              </a:extLst>
            </p:cNvPr>
            <p:cNvSpPr txBox="1"/>
            <p:nvPr/>
          </p:nvSpPr>
          <p:spPr>
            <a:xfrm>
              <a:off x="2466578" y="4418637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258A3E-EA30-4D30-91B4-6C244F7866E0}"/>
                </a:ext>
              </a:extLst>
            </p:cNvPr>
            <p:cNvSpPr txBox="1"/>
            <p:nvPr/>
          </p:nvSpPr>
          <p:spPr>
            <a:xfrm>
              <a:off x="2466579" y="4820478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EFAE1C-0E5C-42A5-96FB-97FF326C145E}"/>
              </a:ext>
            </a:extLst>
          </p:cNvPr>
          <p:cNvGrpSpPr/>
          <p:nvPr/>
        </p:nvGrpSpPr>
        <p:grpSpPr>
          <a:xfrm>
            <a:off x="6027536" y="4418637"/>
            <a:ext cx="1711445" cy="1109727"/>
            <a:chOff x="6027536" y="4418637"/>
            <a:chExt cx="1711445" cy="110972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B6E44F6-C779-4F2F-B712-2B95E8245490}"/>
                </a:ext>
              </a:extLst>
            </p:cNvPr>
            <p:cNvSpPr txBox="1"/>
            <p:nvPr/>
          </p:nvSpPr>
          <p:spPr>
            <a:xfrm>
              <a:off x="6027536" y="4418637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2169325-3F02-4977-96BA-D4B099243557}"/>
                </a:ext>
              </a:extLst>
            </p:cNvPr>
            <p:cNvSpPr txBox="1"/>
            <p:nvPr/>
          </p:nvSpPr>
          <p:spPr>
            <a:xfrm>
              <a:off x="6027537" y="4820478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32FCC2-889B-4F0B-B861-6244B5F867F7}"/>
              </a:ext>
            </a:extLst>
          </p:cNvPr>
          <p:cNvGrpSpPr/>
          <p:nvPr/>
        </p:nvGrpSpPr>
        <p:grpSpPr>
          <a:xfrm>
            <a:off x="9588495" y="4418637"/>
            <a:ext cx="1711445" cy="1109727"/>
            <a:chOff x="9588495" y="4418637"/>
            <a:chExt cx="1711445" cy="110972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793BC54-DCBA-4BEC-B325-A095BF401C11}"/>
                </a:ext>
              </a:extLst>
            </p:cNvPr>
            <p:cNvSpPr txBox="1"/>
            <p:nvPr/>
          </p:nvSpPr>
          <p:spPr>
            <a:xfrm>
              <a:off x="9588495" y="4418637"/>
              <a:ext cx="135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99BEF8-B58B-414F-8087-3A8F4EB017CD}"/>
                </a:ext>
              </a:extLst>
            </p:cNvPr>
            <p:cNvSpPr txBox="1"/>
            <p:nvPr/>
          </p:nvSpPr>
          <p:spPr>
            <a:xfrm>
              <a:off x="9588496" y="4820478"/>
              <a:ext cx="1711444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014DA29-FB77-45D5-9685-50FA1BA0C689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40B346C-D201-4BDA-AA3C-7F9A5249524E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介绍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37388D6-32F0-4A90-8D2D-EA362A4CC434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5853FA4-A644-45BD-8E8A-8B4CF796449C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68FD9E8C-079D-4A87-B931-DC334EC67437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平行四边形 37">
                <a:extLst>
                  <a:ext uri="{FF2B5EF4-FFF2-40B4-BE49-F238E27FC236}">
                    <a16:creationId xmlns:a16="http://schemas.microsoft.com/office/drawing/2014/main" id="{AD86509C-A80D-4316-ABCF-BF0F29CBC93A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B4AE925F-5BAD-4E9B-BE16-F446DC42FA8C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26749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ïşļîḋé">
            <a:extLst>
              <a:ext uri="{FF2B5EF4-FFF2-40B4-BE49-F238E27FC236}">
                <a16:creationId xmlns:a16="http://schemas.microsoft.com/office/drawing/2014/main" id="{607D8336-09CF-4B48-808C-095A9FA49533}"/>
              </a:ext>
            </a:extLst>
          </p:cNvPr>
          <p:cNvSpPr/>
          <p:nvPr/>
        </p:nvSpPr>
        <p:spPr>
          <a:xfrm>
            <a:off x="673100" y="4057376"/>
            <a:ext cx="10845800" cy="2170546"/>
          </a:xfrm>
          <a:prstGeom prst="rect">
            <a:avLst/>
          </a:prstGeom>
          <a:blipFill>
            <a:blip r:embed="rId4"/>
            <a:stretch>
              <a:fillRect t="-182207" b="-50783"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i="1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41A2276-15C4-4254-A2CD-7729BE333A6A}"/>
              </a:ext>
            </a:extLst>
          </p:cNvPr>
          <p:cNvCxnSpPr/>
          <p:nvPr/>
        </p:nvCxnSpPr>
        <p:spPr>
          <a:xfrm>
            <a:off x="2431432" y="2398841"/>
            <a:ext cx="0" cy="2184143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şļîḓê">
            <a:extLst>
              <a:ext uri="{FF2B5EF4-FFF2-40B4-BE49-F238E27FC236}">
                <a16:creationId xmlns:a16="http://schemas.microsoft.com/office/drawing/2014/main" id="{31BC175D-11B3-4B51-8274-FFC8C10062B2}"/>
              </a:ext>
            </a:extLst>
          </p:cNvPr>
          <p:cNvSpPr/>
          <p:nvPr/>
        </p:nvSpPr>
        <p:spPr>
          <a:xfrm>
            <a:off x="1812597" y="4523814"/>
            <a:ext cx="1237670" cy="1237670"/>
          </a:xfrm>
          <a:prstGeom prst="ellipse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latin typeface="Century Gothic" panose="020B0502020202020204" pitchFamily="34" charset="0"/>
              </a:rPr>
              <a:t>Text</a:t>
            </a:r>
            <a:endParaRPr lang="zh-CN" altLang="en-US" sz="2800" dirty="0">
              <a:latin typeface="Century Gothic" panose="020B0502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EAA895-E838-4808-9621-D03EB9D60199}"/>
              </a:ext>
            </a:extLst>
          </p:cNvPr>
          <p:cNvGrpSpPr/>
          <p:nvPr/>
        </p:nvGrpSpPr>
        <p:grpSpPr>
          <a:xfrm>
            <a:off x="2961828" y="1927632"/>
            <a:ext cx="7236272" cy="766661"/>
            <a:chOff x="845174" y="5121881"/>
            <a:chExt cx="7236272" cy="76666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11EE0E-8160-4898-B3CB-663C5A0C07F6}"/>
                </a:ext>
              </a:extLst>
            </p:cNvPr>
            <p:cNvSpPr/>
            <p:nvPr/>
          </p:nvSpPr>
          <p:spPr bwMode="auto">
            <a:xfrm>
              <a:off x="845174" y="5460796"/>
              <a:ext cx="7236272" cy="427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tuThis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D6AE5C-3174-4E29-8C34-1010770CBA87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778B9C8-6ACE-448E-8B2F-B70370F5285A}"/>
              </a:ext>
            </a:extLst>
          </p:cNvPr>
          <p:cNvGrpSpPr/>
          <p:nvPr/>
        </p:nvGrpSpPr>
        <p:grpSpPr>
          <a:xfrm>
            <a:off x="2961828" y="2938125"/>
            <a:ext cx="7236272" cy="766661"/>
            <a:chOff x="845174" y="5121881"/>
            <a:chExt cx="7236272" cy="76666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E3BE30E-588D-4924-B344-6EEC7C7D36D9}"/>
                </a:ext>
              </a:extLst>
            </p:cNvPr>
            <p:cNvSpPr/>
            <p:nvPr/>
          </p:nvSpPr>
          <p:spPr bwMode="auto">
            <a:xfrm>
              <a:off x="845174" y="5460796"/>
              <a:ext cx="7236272" cy="427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tuThis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148B2E1-C4F9-46C8-8336-FE9F937A90D2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E077C478-C6E8-47E6-94F6-7CD23535BEAA}"/>
              </a:ext>
            </a:extLst>
          </p:cNvPr>
          <p:cNvGrpSpPr/>
          <p:nvPr/>
        </p:nvGrpSpPr>
        <p:grpSpPr>
          <a:xfrm>
            <a:off x="2136004" y="1982080"/>
            <a:ext cx="590856" cy="590855"/>
            <a:chOff x="2080124" y="1784969"/>
            <a:chExt cx="924248" cy="92424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2D4039D-99E0-427E-827C-4F8DEC461D03}"/>
                </a:ext>
              </a:extLst>
            </p:cNvPr>
            <p:cNvSpPr/>
            <p:nvPr/>
          </p:nvSpPr>
          <p:spPr>
            <a:xfrm>
              <a:off x="2080124" y="1784969"/>
              <a:ext cx="924248" cy="924246"/>
            </a:xfrm>
            <a:prstGeom prst="ellipse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46BA9E92-6013-4809-8E22-0E1845909F65}"/>
                </a:ext>
              </a:extLst>
            </p:cNvPr>
            <p:cNvSpPr/>
            <p:nvPr/>
          </p:nvSpPr>
          <p:spPr>
            <a:xfrm>
              <a:off x="2373046" y="2092418"/>
              <a:ext cx="338404" cy="309344"/>
            </a:xfrm>
            <a:custGeom>
              <a:avLst/>
              <a:gdLst>
                <a:gd name="connsiteX0" fmla="*/ 304348 w 608697"/>
                <a:gd name="connsiteY0" fmla="*/ 180877 h 556426"/>
                <a:gd name="connsiteX1" fmla="*/ 366093 w 608697"/>
                <a:gd name="connsiteY1" fmla="*/ 242550 h 556426"/>
                <a:gd name="connsiteX2" fmla="*/ 327540 w 608697"/>
                <a:gd name="connsiteY2" fmla="*/ 299754 h 556426"/>
                <a:gd name="connsiteX3" fmla="*/ 327540 w 608697"/>
                <a:gd name="connsiteY3" fmla="*/ 556426 h 556426"/>
                <a:gd name="connsiteX4" fmla="*/ 281157 w 608697"/>
                <a:gd name="connsiteY4" fmla="*/ 556426 h 556426"/>
                <a:gd name="connsiteX5" fmla="*/ 281157 w 608697"/>
                <a:gd name="connsiteY5" fmla="*/ 299754 h 556426"/>
                <a:gd name="connsiteX6" fmla="*/ 242604 w 608697"/>
                <a:gd name="connsiteY6" fmla="*/ 242550 h 556426"/>
                <a:gd name="connsiteX7" fmla="*/ 304348 w 608697"/>
                <a:gd name="connsiteY7" fmla="*/ 180877 h 556426"/>
                <a:gd name="connsiteX8" fmla="*/ 369923 w 608697"/>
                <a:gd name="connsiteY8" fmla="*/ 79057 h 556426"/>
                <a:gd name="connsiteX9" fmla="*/ 393558 w 608697"/>
                <a:gd name="connsiteY9" fmla="*/ 80137 h 556426"/>
                <a:gd name="connsiteX10" fmla="*/ 495934 w 608697"/>
                <a:gd name="connsiteY10" fmla="*/ 240793 h 556426"/>
                <a:gd name="connsiteX11" fmla="*/ 393558 w 608697"/>
                <a:gd name="connsiteY11" fmla="*/ 401449 h 556426"/>
                <a:gd name="connsiteX12" fmla="*/ 380426 w 608697"/>
                <a:gd name="connsiteY12" fmla="*/ 404428 h 556426"/>
                <a:gd name="connsiteX13" fmla="*/ 352444 w 608697"/>
                <a:gd name="connsiteY13" fmla="*/ 386627 h 556426"/>
                <a:gd name="connsiteX14" fmla="*/ 367293 w 608697"/>
                <a:gd name="connsiteY14" fmla="*/ 345588 h 556426"/>
                <a:gd name="connsiteX15" fmla="*/ 434150 w 608697"/>
                <a:gd name="connsiteY15" fmla="*/ 240793 h 556426"/>
                <a:gd name="connsiteX16" fmla="*/ 367293 w 608697"/>
                <a:gd name="connsiteY16" fmla="*/ 135998 h 556426"/>
                <a:gd name="connsiteX17" fmla="*/ 352444 w 608697"/>
                <a:gd name="connsiteY17" fmla="*/ 94958 h 556426"/>
                <a:gd name="connsiteX18" fmla="*/ 369923 w 608697"/>
                <a:gd name="connsiteY18" fmla="*/ 79057 h 556426"/>
                <a:gd name="connsiteX19" fmla="*/ 239303 w 608697"/>
                <a:gd name="connsiteY19" fmla="*/ 78821 h 556426"/>
                <a:gd name="connsiteX20" fmla="*/ 256752 w 608697"/>
                <a:gd name="connsiteY20" fmla="*/ 94828 h 556426"/>
                <a:gd name="connsiteX21" fmla="*/ 241682 w 608697"/>
                <a:gd name="connsiteY21" fmla="*/ 135799 h 556426"/>
                <a:gd name="connsiteX22" fmla="*/ 174536 w 608697"/>
                <a:gd name="connsiteY22" fmla="*/ 240759 h 556426"/>
                <a:gd name="connsiteX23" fmla="*/ 241682 w 608697"/>
                <a:gd name="connsiteY23" fmla="*/ 345720 h 556426"/>
                <a:gd name="connsiteX24" fmla="*/ 256752 w 608697"/>
                <a:gd name="connsiteY24" fmla="*/ 386765 h 556426"/>
                <a:gd name="connsiteX25" fmla="*/ 228700 w 608697"/>
                <a:gd name="connsiteY25" fmla="*/ 404569 h 556426"/>
                <a:gd name="connsiteX26" fmla="*/ 215644 w 608697"/>
                <a:gd name="connsiteY26" fmla="*/ 401738 h 556426"/>
                <a:gd name="connsiteX27" fmla="*/ 112763 w 608697"/>
                <a:gd name="connsiteY27" fmla="*/ 240759 h 556426"/>
                <a:gd name="connsiteX28" fmla="*/ 215644 w 608697"/>
                <a:gd name="connsiteY28" fmla="*/ 79855 h 556426"/>
                <a:gd name="connsiteX29" fmla="*/ 239303 w 608697"/>
                <a:gd name="connsiteY29" fmla="*/ 78821 h 556426"/>
                <a:gd name="connsiteX30" fmla="*/ 433751 w 608697"/>
                <a:gd name="connsiteY30" fmla="*/ 2149 h 556426"/>
                <a:gd name="connsiteX31" fmla="*/ 457409 w 608697"/>
                <a:gd name="connsiteY31" fmla="*/ 3220 h 556426"/>
                <a:gd name="connsiteX32" fmla="*/ 566548 w 608697"/>
                <a:gd name="connsiteY32" fmla="*/ 98265 h 556426"/>
                <a:gd name="connsiteX33" fmla="*/ 608697 w 608697"/>
                <a:gd name="connsiteY33" fmla="*/ 240757 h 556426"/>
                <a:gd name="connsiteX34" fmla="*/ 566548 w 608697"/>
                <a:gd name="connsiteY34" fmla="*/ 383324 h 556426"/>
                <a:gd name="connsiteX35" fmla="*/ 457409 w 608697"/>
                <a:gd name="connsiteY35" fmla="*/ 478295 h 556426"/>
                <a:gd name="connsiteX36" fmla="*/ 444279 w 608697"/>
                <a:gd name="connsiteY36" fmla="*/ 481274 h 556426"/>
                <a:gd name="connsiteX37" fmla="*/ 416304 w 608697"/>
                <a:gd name="connsiteY37" fmla="*/ 463472 h 556426"/>
                <a:gd name="connsiteX38" fmla="*/ 431150 w 608697"/>
                <a:gd name="connsiteY38" fmla="*/ 422430 h 556426"/>
                <a:gd name="connsiteX39" fmla="*/ 546928 w 608697"/>
                <a:gd name="connsiteY39" fmla="*/ 240757 h 556426"/>
                <a:gd name="connsiteX40" fmla="*/ 431150 w 608697"/>
                <a:gd name="connsiteY40" fmla="*/ 59085 h 556426"/>
                <a:gd name="connsiteX41" fmla="*/ 416304 w 608697"/>
                <a:gd name="connsiteY41" fmla="*/ 18117 h 556426"/>
                <a:gd name="connsiteX42" fmla="*/ 433751 w 608697"/>
                <a:gd name="connsiteY42" fmla="*/ 2149 h 556426"/>
                <a:gd name="connsiteX43" fmla="*/ 175731 w 608697"/>
                <a:gd name="connsiteY43" fmla="*/ 1886 h 556426"/>
                <a:gd name="connsiteX44" fmla="*/ 193175 w 608697"/>
                <a:gd name="connsiteY44" fmla="*/ 17837 h 556426"/>
                <a:gd name="connsiteX45" fmla="*/ 178109 w 608697"/>
                <a:gd name="connsiteY45" fmla="*/ 58883 h 556426"/>
                <a:gd name="connsiteX46" fmla="*/ 61756 w 608697"/>
                <a:gd name="connsiteY46" fmla="*/ 240793 h 556426"/>
                <a:gd name="connsiteX47" fmla="*/ 178109 w 608697"/>
                <a:gd name="connsiteY47" fmla="*/ 422778 h 556426"/>
                <a:gd name="connsiteX48" fmla="*/ 193175 w 608697"/>
                <a:gd name="connsiteY48" fmla="*/ 463749 h 556426"/>
                <a:gd name="connsiteX49" fmla="*/ 165131 w 608697"/>
                <a:gd name="connsiteY49" fmla="*/ 481627 h 556426"/>
                <a:gd name="connsiteX50" fmla="*/ 152079 w 608697"/>
                <a:gd name="connsiteY50" fmla="*/ 478722 h 556426"/>
                <a:gd name="connsiteX51" fmla="*/ 42439 w 608697"/>
                <a:gd name="connsiteY51" fmla="*/ 383744 h 556426"/>
                <a:gd name="connsiteX52" fmla="*/ 0 w 608697"/>
                <a:gd name="connsiteY52" fmla="*/ 240793 h 556426"/>
                <a:gd name="connsiteX53" fmla="*/ 42439 w 608697"/>
                <a:gd name="connsiteY53" fmla="*/ 97917 h 556426"/>
                <a:gd name="connsiteX54" fmla="*/ 152079 w 608697"/>
                <a:gd name="connsiteY54" fmla="*/ 2864 h 556426"/>
                <a:gd name="connsiteX55" fmla="*/ 175731 w 608697"/>
                <a:gd name="connsiteY55" fmla="*/ 1886 h 55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8697" h="556426">
                  <a:moveTo>
                    <a:pt x="304348" y="180877"/>
                  </a:moveTo>
                  <a:cubicBezTo>
                    <a:pt x="338502" y="180877"/>
                    <a:pt x="366093" y="208436"/>
                    <a:pt x="366093" y="242550"/>
                  </a:cubicBezTo>
                  <a:cubicBezTo>
                    <a:pt x="366093" y="268470"/>
                    <a:pt x="350135" y="290592"/>
                    <a:pt x="327540" y="299754"/>
                  </a:cubicBezTo>
                  <a:lnTo>
                    <a:pt x="327540" y="556426"/>
                  </a:lnTo>
                  <a:lnTo>
                    <a:pt x="281157" y="556426"/>
                  </a:lnTo>
                  <a:lnTo>
                    <a:pt x="281157" y="299754"/>
                  </a:lnTo>
                  <a:cubicBezTo>
                    <a:pt x="258562" y="290592"/>
                    <a:pt x="242604" y="268470"/>
                    <a:pt x="242604" y="242550"/>
                  </a:cubicBezTo>
                  <a:cubicBezTo>
                    <a:pt x="242604" y="208436"/>
                    <a:pt x="270195" y="180877"/>
                    <a:pt x="304348" y="180877"/>
                  </a:cubicBezTo>
                  <a:close/>
                  <a:moveTo>
                    <a:pt x="369923" y="79057"/>
                  </a:moveTo>
                  <a:cubicBezTo>
                    <a:pt x="377366" y="76376"/>
                    <a:pt x="385835" y="76525"/>
                    <a:pt x="393558" y="80137"/>
                  </a:cubicBezTo>
                  <a:cubicBezTo>
                    <a:pt x="455790" y="109259"/>
                    <a:pt x="495934" y="172344"/>
                    <a:pt x="495934" y="240793"/>
                  </a:cubicBezTo>
                  <a:cubicBezTo>
                    <a:pt x="495934" y="309315"/>
                    <a:pt x="455790" y="372401"/>
                    <a:pt x="393558" y="401449"/>
                  </a:cubicBezTo>
                  <a:cubicBezTo>
                    <a:pt x="389305" y="403460"/>
                    <a:pt x="384828" y="404428"/>
                    <a:pt x="380426" y="404428"/>
                  </a:cubicBezTo>
                  <a:cubicBezTo>
                    <a:pt x="368860" y="404428"/>
                    <a:pt x="357742" y="397799"/>
                    <a:pt x="352444" y="386627"/>
                  </a:cubicBezTo>
                  <a:cubicBezTo>
                    <a:pt x="345206" y="371209"/>
                    <a:pt x="351847" y="352813"/>
                    <a:pt x="367293" y="345588"/>
                  </a:cubicBezTo>
                  <a:cubicBezTo>
                    <a:pt x="407885" y="326595"/>
                    <a:pt x="434150" y="285481"/>
                    <a:pt x="434150" y="240793"/>
                  </a:cubicBezTo>
                  <a:cubicBezTo>
                    <a:pt x="434150" y="196104"/>
                    <a:pt x="407885" y="154990"/>
                    <a:pt x="367293" y="135998"/>
                  </a:cubicBezTo>
                  <a:cubicBezTo>
                    <a:pt x="351847" y="128773"/>
                    <a:pt x="345206" y="110376"/>
                    <a:pt x="352444" y="94958"/>
                  </a:cubicBezTo>
                  <a:cubicBezTo>
                    <a:pt x="356063" y="87250"/>
                    <a:pt x="362480" y="81738"/>
                    <a:pt x="369923" y="79057"/>
                  </a:cubicBezTo>
                  <a:close/>
                  <a:moveTo>
                    <a:pt x="239303" y="78821"/>
                  </a:moveTo>
                  <a:cubicBezTo>
                    <a:pt x="246736" y="81531"/>
                    <a:pt x="253134" y="87081"/>
                    <a:pt x="256752" y="94828"/>
                  </a:cubicBezTo>
                  <a:cubicBezTo>
                    <a:pt x="263914" y="110248"/>
                    <a:pt x="257200" y="128648"/>
                    <a:pt x="241682" y="135799"/>
                  </a:cubicBezTo>
                  <a:cubicBezTo>
                    <a:pt x="200947" y="154720"/>
                    <a:pt x="174536" y="195915"/>
                    <a:pt x="174536" y="240759"/>
                  </a:cubicBezTo>
                  <a:cubicBezTo>
                    <a:pt x="174536" y="285604"/>
                    <a:pt x="200947" y="326873"/>
                    <a:pt x="241682" y="345720"/>
                  </a:cubicBezTo>
                  <a:cubicBezTo>
                    <a:pt x="257200" y="352945"/>
                    <a:pt x="263914" y="371271"/>
                    <a:pt x="256752" y="386765"/>
                  </a:cubicBezTo>
                  <a:cubicBezTo>
                    <a:pt x="251455" y="398014"/>
                    <a:pt x="240339" y="404569"/>
                    <a:pt x="228700" y="404569"/>
                  </a:cubicBezTo>
                  <a:cubicBezTo>
                    <a:pt x="224298" y="404569"/>
                    <a:pt x="219897" y="403675"/>
                    <a:pt x="215644" y="401738"/>
                  </a:cubicBezTo>
                  <a:cubicBezTo>
                    <a:pt x="153125" y="372761"/>
                    <a:pt x="112763" y="309516"/>
                    <a:pt x="112763" y="240759"/>
                  </a:cubicBezTo>
                  <a:cubicBezTo>
                    <a:pt x="112763" y="172002"/>
                    <a:pt x="153125" y="108833"/>
                    <a:pt x="215644" y="79855"/>
                  </a:cubicBezTo>
                  <a:cubicBezTo>
                    <a:pt x="223403" y="76242"/>
                    <a:pt x="231871" y="76112"/>
                    <a:pt x="239303" y="78821"/>
                  </a:cubicBezTo>
                  <a:close/>
                  <a:moveTo>
                    <a:pt x="433751" y="2149"/>
                  </a:moveTo>
                  <a:cubicBezTo>
                    <a:pt x="441183" y="-541"/>
                    <a:pt x="449650" y="-392"/>
                    <a:pt x="457409" y="3220"/>
                  </a:cubicBezTo>
                  <a:cubicBezTo>
                    <a:pt x="501945" y="24076"/>
                    <a:pt x="539692" y="56925"/>
                    <a:pt x="566548" y="98265"/>
                  </a:cubicBezTo>
                  <a:cubicBezTo>
                    <a:pt x="594150" y="140722"/>
                    <a:pt x="608697" y="189958"/>
                    <a:pt x="608697" y="240757"/>
                  </a:cubicBezTo>
                  <a:cubicBezTo>
                    <a:pt x="608697" y="291557"/>
                    <a:pt x="594150" y="340867"/>
                    <a:pt x="566548" y="383324"/>
                  </a:cubicBezTo>
                  <a:cubicBezTo>
                    <a:pt x="539692" y="424590"/>
                    <a:pt x="501945" y="457438"/>
                    <a:pt x="457409" y="478295"/>
                  </a:cubicBezTo>
                  <a:cubicBezTo>
                    <a:pt x="453156" y="480306"/>
                    <a:pt x="448680" y="481274"/>
                    <a:pt x="444279" y="481274"/>
                  </a:cubicBezTo>
                  <a:cubicBezTo>
                    <a:pt x="432642" y="481274"/>
                    <a:pt x="421526" y="474645"/>
                    <a:pt x="416304" y="463472"/>
                  </a:cubicBezTo>
                  <a:cubicBezTo>
                    <a:pt x="409068" y="448053"/>
                    <a:pt x="415707" y="429655"/>
                    <a:pt x="431150" y="422430"/>
                  </a:cubicBezTo>
                  <a:cubicBezTo>
                    <a:pt x="501497" y="389507"/>
                    <a:pt x="546928" y="318223"/>
                    <a:pt x="546928" y="240757"/>
                  </a:cubicBezTo>
                  <a:cubicBezTo>
                    <a:pt x="546928" y="163291"/>
                    <a:pt x="501497" y="92008"/>
                    <a:pt x="431150" y="59085"/>
                  </a:cubicBezTo>
                  <a:cubicBezTo>
                    <a:pt x="415707" y="51860"/>
                    <a:pt x="409068" y="33536"/>
                    <a:pt x="416304" y="18117"/>
                  </a:cubicBezTo>
                  <a:cubicBezTo>
                    <a:pt x="419922" y="10371"/>
                    <a:pt x="426319" y="4840"/>
                    <a:pt x="433751" y="2149"/>
                  </a:cubicBezTo>
                  <a:close/>
                  <a:moveTo>
                    <a:pt x="175731" y="1886"/>
                  </a:moveTo>
                  <a:cubicBezTo>
                    <a:pt x="183162" y="4596"/>
                    <a:pt x="189558" y="10127"/>
                    <a:pt x="193175" y="17837"/>
                  </a:cubicBezTo>
                  <a:cubicBezTo>
                    <a:pt x="200335" y="33332"/>
                    <a:pt x="193622" y="51657"/>
                    <a:pt x="178109" y="58883"/>
                  </a:cubicBezTo>
                  <a:cubicBezTo>
                    <a:pt x="107477" y="91659"/>
                    <a:pt x="61756" y="163097"/>
                    <a:pt x="61756" y="240793"/>
                  </a:cubicBezTo>
                  <a:cubicBezTo>
                    <a:pt x="61756" y="318563"/>
                    <a:pt x="107477" y="390001"/>
                    <a:pt x="178109" y="422778"/>
                  </a:cubicBezTo>
                  <a:cubicBezTo>
                    <a:pt x="193622" y="429929"/>
                    <a:pt x="200335" y="448329"/>
                    <a:pt x="193175" y="463749"/>
                  </a:cubicBezTo>
                  <a:cubicBezTo>
                    <a:pt x="187879" y="474997"/>
                    <a:pt x="176766" y="481627"/>
                    <a:pt x="165131" y="481627"/>
                  </a:cubicBezTo>
                  <a:cubicBezTo>
                    <a:pt x="160730" y="481627"/>
                    <a:pt x="156330" y="480659"/>
                    <a:pt x="152079" y="478722"/>
                  </a:cubicBezTo>
                  <a:cubicBezTo>
                    <a:pt x="107328" y="457938"/>
                    <a:pt x="69364" y="425087"/>
                    <a:pt x="42439" y="383744"/>
                  </a:cubicBezTo>
                  <a:cubicBezTo>
                    <a:pt x="14693" y="341209"/>
                    <a:pt x="0" y="291746"/>
                    <a:pt x="0" y="240793"/>
                  </a:cubicBezTo>
                  <a:cubicBezTo>
                    <a:pt x="0" y="189840"/>
                    <a:pt x="14693" y="140452"/>
                    <a:pt x="42439" y="97917"/>
                  </a:cubicBezTo>
                  <a:cubicBezTo>
                    <a:pt x="69364" y="56499"/>
                    <a:pt x="107328" y="23648"/>
                    <a:pt x="152079" y="2864"/>
                  </a:cubicBezTo>
                  <a:cubicBezTo>
                    <a:pt x="159835" y="-711"/>
                    <a:pt x="168301" y="-823"/>
                    <a:pt x="175731" y="18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9E7857AA-A595-4040-A1EA-AD9A26B6A04B}"/>
              </a:ext>
            </a:extLst>
          </p:cNvPr>
          <p:cNvGrpSpPr/>
          <p:nvPr/>
        </p:nvGrpSpPr>
        <p:grpSpPr>
          <a:xfrm>
            <a:off x="2136004" y="2992573"/>
            <a:ext cx="590856" cy="590855"/>
            <a:chOff x="2080124" y="1784969"/>
            <a:chExt cx="924248" cy="92424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DC71BC5-0657-4B99-A082-145894E6E711}"/>
                </a:ext>
              </a:extLst>
            </p:cNvPr>
            <p:cNvSpPr/>
            <p:nvPr/>
          </p:nvSpPr>
          <p:spPr>
            <a:xfrm>
              <a:off x="2080124" y="1784969"/>
              <a:ext cx="924248" cy="924246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2FFCED16-1EF0-4C21-9D9D-76275F24990C}"/>
                </a:ext>
              </a:extLst>
            </p:cNvPr>
            <p:cNvSpPr/>
            <p:nvPr/>
          </p:nvSpPr>
          <p:spPr>
            <a:xfrm>
              <a:off x="2373046" y="2114260"/>
              <a:ext cx="338404" cy="265661"/>
            </a:xfrm>
            <a:custGeom>
              <a:avLst/>
              <a:gdLst>
                <a:gd name="connsiteX0" fmla="*/ 388248 w 607639"/>
                <a:gd name="connsiteY0" fmla="*/ 218541 h 477022"/>
                <a:gd name="connsiteX1" fmla="*/ 455712 w 607639"/>
                <a:gd name="connsiteY1" fmla="*/ 260495 h 477022"/>
                <a:gd name="connsiteX2" fmla="*/ 523176 w 607639"/>
                <a:gd name="connsiteY2" fmla="*/ 218541 h 477022"/>
                <a:gd name="connsiteX3" fmla="*/ 607639 w 607639"/>
                <a:gd name="connsiteY3" fmla="*/ 300850 h 477022"/>
                <a:gd name="connsiteX4" fmla="*/ 523176 w 607639"/>
                <a:gd name="connsiteY4" fmla="*/ 415335 h 477022"/>
                <a:gd name="connsiteX5" fmla="*/ 455712 w 607639"/>
                <a:gd name="connsiteY5" fmla="*/ 477022 h 477022"/>
                <a:gd name="connsiteX6" fmla="*/ 388248 w 607639"/>
                <a:gd name="connsiteY6" fmla="*/ 415335 h 477022"/>
                <a:gd name="connsiteX7" fmla="*/ 303784 w 607639"/>
                <a:gd name="connsiteY7" fmla="*/ 300850 h 477022"/>
                <a:gd name="connsiteX8" fmla="*/ 388248 w 607639"/>
                <a:gd name="connsiteY8" fmla="*/ 218541 h 477022"/>
                <a:gd name="connsiteX9" fmla="*/ 155937 w 607639"/>
                <a:gd name="connsiteY9" fmla="*/ 0 h 477022"/>
                <a:gd name="connsiteX10" fmla="*/ 280366 w 607639"/>
                <a:gd name="connsiteY10" fmla="*/ 77415 h 477022"/>
                <a:gd name="connsiteX11" fmla="*/ 404794 w 607639"/>
                <a:gd name="connsiteY11" fmla="*/ 0 h 477022"/>
                <a:gd name="connsiteX12" fmla="*/ 560642 w 607639"/>
                <a:gd name="connsiteY12" fmla="*/ 151897 h 477022"/>
                <a:gd name="connsiteX13" fmla="*/ 558150 w 607639"/>
                <a:gd name="connsiteY13" fmla="*/ 183538 h 477022"/>
                <a:gd name="connsiteX14" fmla="*/ 523171 w 607639"/>
                <a:gd name="connsiteY14" fmla="*/ 179005 h 477022"/>
                <a:gd name="connsiteX15" fmla="*/ 455705 w 607639"/>
                <a:gd name="connsiteY15" fmla="*/ 201226 h 477022"/>
                <a:gd name="connsiteX16" fmla="*/ 388239 w 607639"/>
                <a:gd name="connsiteY16" fmla="*/ 179005 h 477022"/>
                <a:gd name="connsiteX17" fmla="*/ 298790 w 607639"/>
                <a:gd name="connsiteY17" fmla="*/ 214824 h 477022"/>
                <a:gd name="connsiteX18" fmla="*/ 264167 w 607639"/>
                <a:gd name="connsiteY18" fmla="*/ 300861 h 477022"/>
                <a:gd name="connsiteX19" fmla="*/ 292648 w 607639"/>
                <a:gd name="connsiteY19" fmla="*/ 383786 h 477022"/>
                <a:gd name="connsiteX20" fmla="*/ 331009 w 607639"/>
                <a:gd name="connsiteY20" fmla="*/ 421827 h 477022"/>
                <a:gd name="connsiteX21" fmla="*/ 280366 w 607639"/>
                <a:gd name="connsiteY21" fmla="*/ 477022 h 477022"/>
                <a:gd name="connsiteX22" fmla="*/ 155937 w 607639"/>
                <a:gd name="connsiteY22" fmla="*/ 363166 h 477022"/>
                <a:gd name="connsiteX23" fmla="*/ 0 w 607639"/>
                <a:gd name="connsiteY23" fmla="*/ 151897 h 477022"/>
                <a:gd name="connsiteX24" fmla="*/ 155937 w 607639"/>
                <a:gd name="connsiteY24" fmla="*/ 0 h 47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7639" h="477022">
                  <a:moveTo>
                    <a:pt x="388248" y="218541"/>
                  </a:moveTo>
                  <a:cubicBezTo>
                    <a:pt x="417262" y="218541"/>
                    <a:pt x="442450" y="235429"/>
                    <a:pt x="455712" y="260495"/>
                  </a:cubicBezTo>
                  <a:cubicBezTo>
                    <a:pt x="468973" y="235429"/>
                    <a:pt x="494161" y="218541"/>
                    <a:pt x="523176" y="218541"/>
                  </a:cubicBezTo>
                  <a:cubicBezTo>
                    <a:pt x="573907" y="218541"/>
                    <a:pt x="607639" y="255340"/>
                    <a:pt x="607639" y="300850"/>
                  </a:cubicBezTo>
                  <a:cubicBezTo>
                    <a:pt x="607639" y="346270"/>
                    <a:pt x="581917" y="373825"/>
                    <a:pt x="523176" y="415335"/>
                  </a:cubicBezTo>
                  <a:cubicBezTo>
                    <a:pt x="471732" y="451601"/>
                    <a:pt x="455712" y="477022"/>
                    <a:pt x="455712" y="477022"/>
                  </a:cubicBezTo>
                  <a:cubicBezTo>
                    <a:pt x="455712" y="477022"/>
                    <a:pt x="439691" y="451601"/>
                    <a:pt x="388248" y="415335"/>
                  </a:cubicBezTo>
                  <a:cubicBezTo>
                    <a:pt x="329506" y="373825"/>
                    <a:pt x="303784" y="346270"/>
                    <a:pt x="303784" y="300850"/>
                  </a:cubicBezTo>
                  <a:cubicBezTo>
                    <a:pt x="303784" y="255340"/>
                    <a:pt x="337516" y="218541"/>
                    <a:pt x="388248" y="218541"/>
                  </a:cubicBezTo>
                  <a:close/>
                  <a:moveTo>
                    <a:pt x="155937" y="0"/>
                  </a:moveTo>
                  <a:cubicBezTo>
                    <a:pt x="209340" y="0"/>
                    <a:pt x="255889" y="31197"/>
                    <a:pt x="280366" y="77415"/>
                  </a:cubicBezTo>
                  <a:cubicBezTo>
                    <a:pt x="304842" y="31197"/>
                    <a:pt x="351391" y="0"/>
                    <a:pt x="404794" y="0"/>
                  </a:cubicBezTo>
                  <a:cubicBezTo>
                    <a:pt x="498606" y="0"/>
                    <a:pt x="560642" y="67994"/>
                    <a:pt x="560642" y="151897"/>
                  </a:cubicBezTo>
                  <a:cubicBezTo>
                    <a:pt x="560642" y="163007"/>
                    <a:pt x="559841" y="173495"/>
                    <a:pt x="558150" y="183538"/>
                  </a:cubicBezTo>
                  <a:cubicBezTo>
                    <a:pt x="547024" y="180516"/>
                    <a:pt x="535276" y="179005"/>
                    <a:pt x="523171" y="179005"/>
                  </a:cubicBezTo>
                  <a:cubicBezTo>
                    <a:pt x="498606" y="179005"/>
                    <a:pt x="475108" y="187005"/>
                    <a:pt x="455705" y="201226"/>
                  </a:cubicBezTo>
                  <a:cubicBezTo>
                    <a:pt x="436302" y="187005"/>
                    <a:pt x="412805" y="179005"/>
                    <a:pt x="388239" y="179005"/>
                  </a:cubicBezTo>
                  <a:cubicBezTo>
                    <a:pt x="353528" y="179005"/>
                    <a:pt x="321753" y="191715"/>
                    <a:pt x="298790" y="214824"/>
                  </a:cubicBezTo>
                  <a:cubicBezTo>
                    <a:pt x="276449" y="237311"/>
                    <a:pt x="264167" y="267886"/>
                    <a:pt x="264167" y="300861"/>
                  </a:cubicBezTo>
                  <a:cubicBezTo>
                    <a:pt x="264167" y="331969"/>
                    <a:pt x="273512" y="359077"/>
                    <a:pt x="292648" y="383786"/>
                  </a:cubicBezTo>
                  <a:cubicBezTo>
                    <a:pt x="302261" y="396230"/>
                    <a:pt x="314276" y="408228"/>
                    <a:pt x="331009" y="421827"/>
                  </a:cubicBezTo>
                  <a:cubicBezTo>
                    <a:pt x="293627" y="455868"/>
                    <a:pt x="280366" y="477022"/>
                    <a:pt x="280366" y="477022"/>
                  </a:cubicBezTo>
                  <a:cubicBezTo>
                    <a:pt x="280366" y="477022"/>
                    <a:pt x="250727" y="430093"/>
                    <a:pt x="155937" y="363166"/>
                  </a:cubicBezTo>
                  <a:cubicBezTo>
                    <a:pt x="47351" y="286551"/>
                    <a:pt x="0" y="235800"/>
                    <a:pt x="0" y="151897"/>
                  </a:cubicBezTo>
                  <a:cubicBezTo>
                    <a:pt x="0" y="67994"/>
                    <a:pt x="62125" y="0"/>
                    <a:pt x="1559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4D18F58-6C02-4DF8-A00E-A26CFF8D67F8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17218CA-4C59-4994-973D-1C3C6737631D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介绍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0406CB4-0532-4D6A-9E2D-C01B5A6A2EEE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F4666E3-E131-4AAB-B9F4-8FAFF6AB1480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D24FD897-B5FC-45EC-9E9F-0630B2272A29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平行四边形 47">
                <a:extLst>
                  <a:ext uri="{FF2B5EF4-FFF2-40B4-BE49-F238E27FC236}">
                    <a16:creationId xmlns:a16="http://schemas.microsoft.com/office/drawing/2014/main" id="{60D3512D-507E-4148-8DF9-BC8D69F1C1FE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DDED4168-E6B3-4AD3-8F0F-E33FA79C9A9E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11418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E10CF1-49D4-4FC1-B3B0-7ACE608CD255}"/>
              </a:ext>
            </a:extLst>
          </p:cNvPr>
          <p:cNvSpPr/>
          <p:nvPr/>
        </p:nvSpPr>
        <p:spPr>
          <a:xfrm flipV="1">
            <a:off x="0" y="1"/>
            <a:ext cx="12192000" cy="6858000"/>
          </a:xfrm>
          <a:prstGeom prst="rtTriangle">
            <a:avLst/>
          </a:prstGeom>
          <a:blipFill>
            <a:blip r:embed="rId3"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528BD67-EB62-4D5F-B87A-54DE790BD093}"/>
              </a:ext>
            </a:extLst>
          </p:cNvPr>
          <p:cNvSpPr/>
          <p:nvPr/>
        </p:nvSpPr>
        <p:spPr>
          <a:xfrm>
            <a:off x="0" y="2753916"/>
            <a:ext cx="7296150" cy="4104084"/>
          </a:xfrm>
          <a:prstGeom prst="rtTriangle">
            <a:avLst/>
          </a:prstGeom>
          <a:solidFill>
            <a:srgbClr val="FDD5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51B1D-0865-43AE-82C1-1DA20565194F}"/>
              </a:ext>
            </a:extLst>
          </p:cNvPr>
          <p:cNvSpPr/>
          <p:nvPr/>
        </p:nvSpPr>
        <p:spPr bwMode="auto">
          <a:xfrm>
            <a:off x="6908800" y="5121043"/>
            <a:ext cx="4397375" cy="7612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2047D-1203-4135-870B-56FAC5BD7816}"/>
              </a:ext>
            </a:extLst>
          </p:cNvPr>
          <p:cNvSpPr txBox="1"/>
          <p:nvPr/>
        </p:nvSpPr>
        <p:spPr>
          <a:xfrm>
            <a:off x="8022632" y="373570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  <a:r>
              <a:rPr lang="zh-CN" altLang="en-US" sz="5400" b="1" dirty="0">
                <a:solidFill>
                  <a:srgbClr val="FDD550"/>
                </a:solidFill>
              </a:rPr>
              <a:t>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C0C1F-A81C-4526-9BEC-B279602BC75B}"/>
              </a:ext>
            </a:extLst>
          </p:cNvPr>
          <p:cNvSpPr txBox="1"/>
          <p:nvPr/>
        </p:nvSpPr>
        <p:spPr>
          <a:xfrm>
            <a:off x="8399278" y="310038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C93149-2640-47AC-8BF4-1A73AE4EE7FA}"/>
              </a:ext>
            </a:extLst>
          </p:cNvPr>
          <p:cNvGrpSpPr/>
          <p:nvPr/>
        </p:nvGrpSpPr>
        <p:grpSpPr>
          <a:xfrm>
            <a:off x="10115298" y="4818891"/>
            <a:ext cx="1057527" cy="134361"/>
            <a:chOff x="441365" y="2927420"/>
            <a:chExt cx="469721" cy="59679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96B429C9-C153-4476-B116-44E8DB46CF23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48B7BA3F-D46D-4DD1-A3A2-3CA41E613CA8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48915C9-9188-4ADB-882B-CFC37B63AC34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E5C75C-D25D-43E0-8EBD-B48A838BE803}"/>
              </a:ext>
            </a:extLst>
          </p:cNvPr>
          <p:cNvSpPr/>
          <p:nvPr/>
        </p:nvSpPr>
        <p:spPr>
          <a:xfrm flipH="1" flipV="1">
            <a:off x="7219357" y="0"/>
            <a:ext cx="4972643" cy="1398556"/>
          </a:xfrm>
          <a:custGeom>
            <a:avLst/>
            <a:gdLst>
              <a:gd name="connsiteX0" fmla="*/ 4972643 w 4972643"/>
              <a:gd name="connsiteY0" fmla="*/ 1398556 h 1398556"/>
              <a:gd name="connsiteX1" fmla="*/ 0 w 4972643"/>
              <a:gd name="connsiteY1" fmla="*/ 1398556 h 1398556"/>
              <a:gd name="connsiteX2" fmla="*/ 2486321 w 4972643"/>
              <a:gd name="connsiteY2" fmla="*/ 0 h 139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43" h="1398556">
                <a:moveTo>
                  <a:pt x="4972643" y="1398556"/>
                </a:moveTo>
                <a:lnTo>
                  <a:pt x="0" y="1398556"/>
                </a:lnTo>
                <a:lnTo>
                  <a:pt x="24863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1F4B03-5609-43C3-B01F-58F800D93216}"/>
              </a:ext>
            </a:extLst>
          </p:cNvPr>
          <p:cNvGrpSpPr/>
          <p:nvPr/>
        </p:nvGrpSpPr>
        <p:grpSpPr>
          <a:xfrm>
            <a:off x="10772618" y="1837966"/>
            <a:ext cx="800413" cy="800413"/>
            <a:chOff x="10772618" y="1837966"/>
            <a:chExt cx="800413" cy="800413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E12E06AD-80A3-4290-B1BA-894499716A9B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4BA0583-B703-4679-B5BD-3AAE4BF89025}"/>
                </a:ext>
              </a:extLst>
            </p:cNvPr>
            <p:cNvSpPr/>
            <p:nvPr/>
          </p:nvSpPr>
          <p:spPr>
            <a:xfrm>
              <a:off x="11003623" y="2084695"/>
              <a:ext cx="338404" cy="306955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3678142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70F94899-7E5D-44FC-A92C-184EDDCE611B}"/>
              </a:ext>
            </a:extLst>
          </p:cNvPr>
          <p:cNvGrpSpPr/>
          <p:nvPr/>
        </p:nvGrpSpPr>
        <p:grpSpPr>
          <a:xfrm>
            <a:off x="2174314" y="4056478"/>
            <a:ext cx="8607986" cy="1799241"/>
            <a:chOff x="1221814" y="4072808"/>
            <a:chExt cx="10297086" cy="1799241"/>
          </a:xfrm>
        </p:grpSpPr>
        <p:grpSp>
          <p:nvGrpSpPr>
            <p:cNvPr id="17" name="îśļïḍè">
              <a:extLst>
                <a:ext uri="{FF2B5EF4-FFF2-40B4-BE49-F238E27FC236}">
                  <a16:creationId xmlns:a16="http://schemas.microsoft.com/office/drawing/2014/main" id="{94E8D6E6-EBEB-4374-9CBD-7CCF0DCEB433}"/>
                </a:ext>
              </a:extLst>
            </p:cNvPr>
            <p:cNvGrpSpPr/>
            <p:nvPr/>
          </p:nvGrpSpPr>
          <p:grpSpPr>
            <a:xfrm>
              <a:off x="1221815" y="4072808"/>
              <a:ext cx="10297085" cy="171781"/>
              <a:chOff x="1086882" y="3778501"/>
              <a:chExt cx="10432018" cy="208462"/>
            </a:xfrm>
          </p:grpSpPr>
          <p:sp>
            <p:nvSpPr>
              <p:cNvPr id="38" name="išlíde">
                <a:extLst>
                  <a:ext uri="{FF2B5EF4-FFF2-40B4-BE49-F238E27FC236}">
                    <a16:creationId xmlns:a16="http://schemas.microsoft.com/office/drawing/2014/main" id="{12119EAD-98FA-4C03-AEB8-E3B5709435B0}"/>
                  </a:ext>
                </a:extLst>
              </p:cNvPr>
              <p:cNvSpPr/>
              <p:nvPr/>
            </p:nvSpPr>
            <p:spPr>
              <a:xfrm>
                <a:off x="1086882" y="3778501"/>
                <a:ext cx="10432018" cy="2084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ṣḻïḑê">
                <a:extLst>
                  <a:ext uri="{FF2B5EF4-FFF2-40B4-BE49-F238E27FC236}">
                    <a16:creationId xmlns:a16="http://schemas.microsoft.com/office/drawing/2014/main" id="{9923F0C8-2405-484F-B6C5-85AF9BAE46EF}"/>
                  </a:ext>
                </a:extLst>
              </p:cNvPr>
              <p:cNvSpPr/>
              <p:nvPr/>
            </p:nvSpPr>
            <p:spPr>
              <a:xfrm>
                <a:off x="1086882" y="3778501"/>
                <a:ext cx="3426253" cy="208462"/>
              </a:xfrm>
              <a:prstGeom prst="roundRect">
                <a:avLst>
                  <a:gd name="adj" fmla="val 50000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0" name="íṡļîdê">
              <a:extLst>
                <a:ext uri="{FF2B5EF4-FFF2-40B4-BE49-F238E27FC236}">
                  <a16:creationId xmlns:a16="http://schemas.microsoft.com/office/drawing/2014/main" id="{EB1F72A9-A072-4AA8-8E8A-AB189B6959A2}"/>
                </a:ext>
              </a:extLst>
            </p:cNvPr>
            <p:cNvGrpSpPr/>
            <p:nvPr/>
          </p:nvGrpSpPr>
          <p:grpSpPr>
            <a:xfrm>
              <a:off x="1221814" y="4886538"/>
              <a:ext cx="10297086" cy="171781"/>
              <a:chOff x="1086881" y="3778501"/>
              <a:chExt cx="10432019" cy="208462"/>
            </a:xfrm>
          </p:grpSpPr>
          <p:sp>
            <p:nvSpPr>
              <p:cNvPr id="36" name="iSlïḍé">
                <a:extLst>
                  <a:ext uri="{FF2B5EF4-FFF2-40B4-BE49-F238E27FC236}">
                    <a16:creationId xmlns:a16="http://schemas.microsoft.com/office/drawing/2014/main" id="{C6A55F1C-5FEA-40BA-B404-9163C38CD8FA}"/>
                  </a:ext>
                </a:extLst>
              </p:cNvPr>
              <p:cNvSpPr/>
              <p:nvPr/>
            </p:nvSpPr>
            <p:spPr>
              <a:xfrm>
                <a:off x="1086882" y="3778501"/>
                <a:ext cx="10432018" cy="2084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ṡ1ídê">
                <a:extLst>
                  <a:ext uri="{FF2B5EF4-FFF2-40B4-BE49-F238E27FC236}">
                    <a16:creationId xmlns:a16="http://schemas.microsoft.com/office/drawing/2014/main" id="{B1CEC21C-ED25-4E7A-9D11-A6C29C462D53}"/>
                  </a:ext>
                </a:extLst>
              </p:cNvPr>
              <p:cNvSpPr/>
              <p:nvPr/>
            </p:nvSpPr>
            <p:spPr>
              <a:xfrm>
                <a:off x="1086881" y="3778501"/>
                <a:ext cx="7382676" cy="2084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3" name="ï$ḻîḓè">
              <a:extLst>
                <a:ext uri="{FF2B5EF4-FFF2-40B4-BE49-F238E27FC236}">
                  <a16:creationId xmlns:a16="http://schemas.microsoft.com/office/drawing/2014/main" id="{86134264-A9E2-42FA-B822-D25C27B781F7}"/>
                </a:ext>
              </a:extLst>
            </p:cNvPr>
            <p:cNvGrpSpPr/>
            <p:nvPr/>
          </p:nvGrpSpPr>
          <p:grpSpPr>
            <a:xfrm>
              <a:off x="1221815" y="5700268"/>
              <a:ext cx="10297085" cy="171781"/>
              <a:chOff x="1086882" y="3778501"/>
              <a:chExt cx="10432018" cy="208462"/>
            </a:xfrm>
          </p:grpSpPr>
          <p:sp>
            <p:nvSpPr>
              <p:cNvPr id="34" name="ïšlíḍê">
                <a:extLst>
                  <a:ext uri="{FF2B5EF4-FFF2-40B4-BE49-F238E27FC236}">
                    <a16:creationId xmlns:a16="http://schemas.microsoft.com/office/drawing/2014/main" id="{44D26736-FB29-456F-95AD-AD41933BF391}"/>
                  </a:ext>
                </a:extLst>
              </p:cNvPr>
              <p:cNvSpPr/>
              <p:nvPr/>
            </p:nvSpPr>
            <p:spPr>
              <a:xfrm>
                <a:off x="1086882" y="3778501"/>
                <a:ext cx="10432018" cy="2084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şļíde">
                <a:extLst>
                  <a:ext uri="{FF2B5EF4-FFF2-40B4-BE49-F238E27FC236}">
                    <a16:creationId xmlns:a16="http://schemas.microsoft.com/office/drawing/2014/main" id="{F35DDD1B-CFA8-4A09-B78E-F4834C36E0FA}"/>
                  </a:ext>
                </a:extLst>
              </p:cNvPr>
              <p:cNvSpPr/>
              <p:nvPr/>
            </p:nvSpPr>
            <p:spPr>
              <a:xfrm>
                <a:off x="1086882" y="3778501"/>
                <a:ext cx="5941638" cy="208462"/>
              </a:xfrm>
              <a:prstGeom prst="roundRect">
                <a:avLst>
                  <a:gd name="adj" fmla="val 50000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7D3AF8D-55FD-4A5A-B4F6-561AA9466F98}"/>
              </a:ext>
            </a:extLst>
          </p:cNvPr>
          <p:cNvSpPr/>
          <p:nvPr/>
        </p:nvSpPr>
        <p:spPr>
          <a:xfrm>
            <a:off x="1333500" y="1789494"/>
            <a:ext cx="3030347" cy="1505574"/>
          </a:xfrm>
          <a:prstGeom prst="rect">
            <a:avLst/>
          </a:prstGeom>
          <a:blipFill>
            <a:blip r:embed="rId4"/>
            <a:stretch>
              <a:fillRect t="-6665" b="-65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E9F2DF-7713-49F3-BC72-B32EBEC45455}"/>
              </a:ext>
            </a:extLst>
          </p:cNvPr>
          <p:cNvSpPr/>
          <p:nvPr/>
        </p:nvSpPr>
        <p:spPr>
          <a:xfrm>
            <a:off x="4580826" y="1789494"/>
            <a:ext cx="3030347" cy="1505574"/>
          </a:xfrm>
          <a:prstGeom prst="rect">
            <a:avLst/>
          </a:prstGeom>
          <a:blipFill>
            <a:blip r:embed="rId5"/>
            <a:stretch>
              <a:fillRect t="-17235" b="-169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F4ED2C1-36AC-41C5-A3E0-F05464A8CB7D}"/>
              </a:ext>
            </a:extLst>
          </p:cNvPr>
          <p:cNvSpPr/>
          <p:nvPr/>
        </p:nvSpPr>
        <p:spPr>
          <a:xfrm>
            <a:off x="7828153" y="1789494"/>
            <a:ext cx="3030347" cy="1505574"/>
          </a:xfrm>
          <a:prstGeom prst="rect">
            <a:avLst/>
          </a:prstGeom>
          <a:blipFill>
            <a:blip r:embed="rId6"/>
            <a:stretch>
              <a:fillRect t="-17209" b="-169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Group 57">
            <a:extLst>
              <a:ext uri="{FF2B5EF4-FFF2-40B4-BE49-F238E27FC236}">
                <a16:creationId xmlns:a16="http://schemas.microsoft.com/office/drawing/2014/main" id="{CA7B9C67-DC4B-4BCC-AB42-481166260F3B}"/>
              </a:ext>
            </a:extLst>
          </p:cNvPr>
          <p:cNvGrpSpPr/>
          <p:nvPr/>
        </p:nvGrpSpPr>
        <p:grpSpPr>
          <a:xfrm>
            <a:off x="1702648" y="3816616"/>
            <a:ext cx="654985" cy="654984"/>
            <a:chOff x="1250066" y="3524365"/>
            <a:chExt cx="924248" cy="924246"/>
          </a:xfrm>
        </p:grpSpPr>
        <p:sp>
          <p:nvSpPr>
            <p:cNvPr id="78" name="菱形 77">
              <a:extLst>
                <a:ext uri="{FF2B5EF4-FFF2-40B4-BE49-F238E27FC236}">
                  <a16:creationId xmlns:a16="http://schemas.microsoft.com/office/drawing/2014/main" id="{51DA9AF3-3478-4DCF-BB6F-0B88972CA48F}"/>
                </a:ext>
              </a:extLst>
            </p:cNvPr>
            <p:cNvSpPr/>
            <p:nvPr/>
          </p:nvSpPr>
          <p:spPr>
            <a:xfrm>
              <a:off x="1250066" y="3524365"/>
              <a:ext cx="924248" cy="924246"/>
            </a:xfrm>
            <a:prstGeom prst="diamond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BF552BCE-C3C1-438F-8F83-3536DF613AAB}"/>
                </a:ext>
              </a:extLst>
            </p:cNvPr>
            <p:cNvSpPr/>
            <p:nvPr/>
          </p:nvSpPr>
          <p:spPr>
            <a:xfrm>
              <a:off x="1542988" y="3817635"/>
              <a:ext cx="338404" cy="337703"/>
            </a:xfrm>
            <a:custGeom>
              <a:avLst/>
              <a:gdLst>
                <a:gd name="connsiteX0" fmla="*/ 294872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2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20 h 607568"/>
                <a:gd name="connsiteX20" fmla="*/ 437602 w 608829"/>
                <a:gd name="connsiteY20" fmla="*/ 386370 h 607568"/>
                <a:gd name="connsiteX21" fmla="*/ 425005 w 608829"/>
                <a:gd name="connsiteY21" fmla="*/ 397708 h 607568"/>
                <a:gd name="connsiteX22" fmla="*/ 272906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8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2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7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4" y="459599"/>
                    <a:pt x="316686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7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4"/>
                    <a:pt x="176889" y="215674"/>
                  </a:cubicBezTo>
                  <a:cubicBezTo>
                    <a:pt x="210031" y="185982"/>
                    <a:pt x="253163" y="173108"/>
                    <a:pt x="294872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7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20"/>
                  </a:lnTo>
                  <a:lnTo>
                    <a:pt x="437602" y="386370"/>
                  </a:lnTo>
                  <a:cubicBezTo>
                    <a:pt x="433782" y="390596"/>
                    <a:pt x="429135" y="394410"/>
                    <a:pt x="425005" y="397708"/>
                  </a:cubicBezTo>
                  <a:cubicBezTo>
                    <a:pt x="381120" y="432240"/>
                    <a:pt x="322986" y="439765"/>
                    <a:pt x="272906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4" y="171448"/>
                    <a:pt x="522274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8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8" y="14817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0" name="Group 58">
            <a:extLst>
              <a:ext uri="{FF2B5EF4-FFF2-40B4-BE49-F238E27FC236}">
                <a16:creationId xmlns:a16="http://schemas.microsoft.com/office/drawing/2014/main" id="{2B2002BC-3520-47AA-9AF4-B404681FE2A3}"/>
              </a:ext>
            </a:extLst>
          </p:cNvPr>
          <p:cNvGrpSpPr/>
          <p:nvPr/>
        </p:nvGrpSpPr>
        <p:grpSpPr>
          <a:xfrm>
            <a:off x="1702648" y="4629476"/>
            <a:ext cx="654985" cy="654984"/>
            <a:chOff x="1250066" y="4904319"/>
            <a:chExt cx="924248" cy="924246"/>
          </a:xfrm>
        </p:grpSpPr>
        <p:sp>
          <p:nvSpPr>
            <p:cNvPr id="81" name="菱形 80">
              <a:extLst>
                <a:ext uri="{FF2B5EF4-FFF2-40B4-BE49-F238E27FC236}">
                  <a16:creationId xmlns:a16="http://schemas.microsoft.com/office/drawing/2014/main" id="{CC96ABDE-9812-49D0-8110-E27A6B4DF085}"/>
                </a:ext>
              </a:extLst>
            </p:cNvPr>
            <p:cNvSpPr/>
            <p:nvPr/>
          </p:nvSpPr>
          <p:spPr>
            <a:xfrm>
              <a:off x="1250066" y="4904319"/>
              <a:ext cx="924248" cy="924246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Oval 54">
              <a:extLst>
                <a:ext uri="{FF2B5EF4-FFF2-40B4-BE49-F238E27FC236}">
                  <a16:creationId xmlns:a16="http://schemas.microsoft.com/office/drawing/2014/main" id="{4A8D78B1-3891-4A4A-840F-D927299D8BA6}"/>
                </a:ext>
              </a:extLst>
            </p:cNvPr>
            <p:cNvSpPr/>
            <p:nvPr/>
          </p:nvSpPr>
          <p:spPr>
            <a:xfrm>
              <a:off x="1542988" y="5197494"/>
              <a:ext cx="338404" cy="337892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3" name="Group 59">
            <a:extLst>
              <a:ext uri="{FF2B5EF4-FFF2-40B4-BE49-F238E27FC236}">
                <a16:creationId xmlns:a16="http://schemas.microsoft.com/office/drawing/2014/main" id="{744BA51F-E7B9-4C9E-A5A9-A8ED2F794FA2}"/>
              </a:ext>
            </a:extLst>
          </p:cNvPr>
          <p:cNvGrpSpPr/>
          <p:nvPr/>
        </p:nvGrpSpPr>
        <p:grpSpPr>
          <a:xfrm>
            <a:off x="1702648" y="5442336"/>
            <a:ext cx="654985" cy="654984"/>
            <a:chOff x="1250066" y="6284273"/>
            <a:chExt cx="924248" cy="924246"/>
          </a:xfrm>
        </p:grpSpPr>
        <p:sp>
          <p:nvSpPr>
            <p:cNvPr id="84" name="菱形 83">
              <a:extLst>
                <a:ext uri="{FF2B5EF4-FFF2-40B4-BE49-F238E27FC236}">
                  <a16:creationId xmlns:a16="http://schemas.microsoft.com/office/drawing/2014/main" id="{C751E98D-E584-4803-B164-6C48FDCA5A8C}"/>
                </a:ext>
              </a:extLst>
            </p:cNvPr>
            <p:cNvSpPr/>
            <p:nvPr/>
          </p:nvSpPr>
          <p:spPr>
            <a:xfrm>
              <a:off x="1250066" y="6284273"/>
              <a:ext cx="924248" cy="924246"/>
            </a:xfrm>
            <a:prstGeom prst="diamond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Oval 56">
              <a:extLst>
                <a:ext uri="{FF2B5EF4-FFF2-40B4-BE49-F238E27FC236}">
                  <a16:creationId xmlns:a16="http://schemas.microsoft.com/office/drawing/2014/main" id="{4EF76661-3CF7-47BC-BF47-3F362D4A0EB1}"/>
                </a:ext>
              </a:extLst>
            </p:cNvPr>
            <p:cNvSpPr/>
            <p:nvPr/>
          </p:nvSpPr>
          <p:spPr>
            <a:xfrm>
              <a:off x="1542988" y="6613564"/>
              <a:ext cx="338404" cy="265661"/>
            </a:xfrm>
            <a:custGeom>
              <a:avLst/>
              <a:gdLst>
                <a:gd name="connsiteX0" fmla="*/ 388248 w 607639"/>
                <a:gd name="connsiteY0" fmla="*/ 218541 h 477022"/>
                <a:gd name="connsiteX1" fmla="*/ 455712 w 607639"/>
                <a:gd name="connsiteY1" fmla="*/ 260495 h 477022"/>
                <a:gd name="connsiteX2" fmla="*/ 523176 w 607639"/>
                <a:gd name="connsiteY2" fmla="*/ 218541 h 477022"/>
                <a:gd name="connsiteX3" fmla="*/ 607639 w 607639"/>
                <a:gd name="connsiteY3" fmla="*/ 300850 h 477022"/>
                <a:gd name="connsiteX4" fmla="*/ 523176 w 607639"/>
                <a:gd name="connsiteY4" fmla="*/ 415335 h 477022"/>
                <a:gd name="connsiteX5" fmla="*/ 455712 w 607639"/>
                <a:gd name="connsiteY5" fmla="*/ 477022 h 477022"/>
                <a:gd name="connsiteX6" fmla="*/ 388248 w 607639"/>
                <a:gd name="connsiteY6" fmla="*/ 415335 h 477022"/>
                <a:gd name="connsiteX7" fmla="*/ 303784 w 607639"/>
                <a:gd name="connsiteY7" fmla="*/ 300850 h 477022"/>
                <a:gd name="connsiteX8" fmla="*/ 388248 w 607639"/>
                <a:gd name="connsiteY8" fmla="*/ 218541 h 477022"/>
                <a:gd name="connsiteX9" fmla="*/ 155937 w 607639"/>
                <a:gd name="connsiteY9" fmla="*/ 0 h 477022"/>
                <a:gd name="connsiteX10" fmla="*/ 280366 w 607639"/>
                <a:gd name="connsiteY10" fmla="*/ 77415 h 477022"/>
                <a:gd name="connsiteX11" fmla="*/ 404794 w 607639"/>
                <a:gd name="connsiteY11" fmla="*/ 0 h 477022"/>
                <a:gd name="connsiteX12" fmla="*/ 560642 w 607639"/>
                <a:gd name="connsiteY12" fmla="*/ 151897 h 477022"/>
                <a:gd name="connsiteX13" fmla="*/ 558150 w 607639"/>
                <a:gd name="connsiteY13" fmla="*/ 183538 h 477022"/>
                <a:gd name="connsiteX14" fmla="*/ 523171 w 607639"/>
                <a:gd name="connsiteY14" fmla="*/ 179005 h 477022"/>
                <a:gd name="connsiteX15" fmla="*/ 455705 w 607639"/>
                <a:gd name="connsiteY15" fmla="*/ 201226 h 477022"/>
                <a:gd name="connsiteX16" fmla="*/ 388239 w 607639"/>
                <a:gd name="connsiteY16" fmla="*/ 179005 h 477022"/>
                <a:gd name="connsiteX17" fmla="*/ 298790 w 607639"/>
                <a:gd name="connsiteY17" fmla="*/ 214824 h 477022"/>
                <a:gd name="connsiteX18" fmla="*/ 264167 w 607639"/>
                <a:gd name="connsiteY18" fmla="*/ 300861 h 477022"/>
                <a:gd name="connsiteX19" fmla="*/ 292648 w 607639"/>
                <a:gd name="connsiteY19" fmla="*/ 383786 h 477022"/>
                <a:gd name="connsiteX20" fmla="*/ 331009 w 607639"/>
                <a:gd name="connsiteY20" fmla="*/ 421827 h 477022"/>
                <a:gd name="connsiteX21" fmla="*/ 280366 w 607639"/>
                <a:gd name="connsiteY21" fmla="*/ 477022 h 477022"/>
                <a:gd name="connsiteX22" fmla="*/ 155937 w 607639"/>
                <a:gd name="connsiteY22" fmla="*/ 363166 h 477022"/>
                <a:gd name="connsiteX23" fmla="*/ 0 w 607639"/>
                <a:gd name="connsiteY23" fmla="*/ 151897 h 477022"/>
                <a:gd name="connsiteX24" fmla="*/ 155937 w 607639"/>
                <a:gd name="connsiteY24" fmla="*/ 0 h 47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7639" h="477022">
                  <a:moveTo>
                    <a:pt x="388248" y="218541"/>
                  </a:moveTo>
                  <a:cubicBezTo>
                    <a:pt x="417262" y="218541"/>
                    <a:pt x="442450" y="235429"/>
                    <a:pt x="455712" y="260495"/>
                  </a:cubicBezTo>
                  <a:cubicBezTo>
                    <a:pt x="468973" y="235429"/>
                    <a:pt x="494161" y="218541"/>
                    <a:pt x="523176" y="218541"/>
                  </a:cubicBezTo>
                  <a:cubicBezTo>
                    <a:pt x="573907" y="218541"/>
                    <a:pt x="607639" y="255340"/>
                    <a:pt x="607639" y="300850"/>
                  </a:cubicBezTo>
                  <a:cubicBezTo>
                    <a:pt x="607639" y="346270"/>
                    <a:pt x="581917" y="373825"/>
                    <a:pt x="523176" y="415335"/>
                  </a:cubicBezTo>
                  <a:cubicBezTo>
                    <a:pt x="471732" y="451601"/>
                    <a:pt x="455712" y="477022"/>
                    <a:pt x="455712" y="477022"/>
                  </a:cubicBezTo>
                  <a:cubicBezTo>
                    <a:pt x="455712" y="477022"/>
                    <a:pt x="439691" y="451601"/>
                    <a:pt x="388248" y="415335"/>
                  </a:cubicBezTo>
                  <a:cubicBezTo>
                    <a:pt x="329506" y="373825"/>
                    <a:pt x="303784" y="346270"/>
                    <a:pt x="303784" y="300850"/>
                  </a:cubicBezTo>
                  <a:cubicBezTo>
                    <a:pt x="303784" y="255340"/>
                    <a:pt x="337516" y="218541"/>
                    <a:pt x="388248" y="218541"/>
                  </a:cubicBezTo>
                  <a:close/>
                  <a:moveTo>
                    <a:pt x="155937" y="0"/>
                  </a:moveTo>
                  <a:cubicBezTo>
                    <a:pt x="209340" y="0"/>
                    <a:pt x="255889" y="31197"/>
                    <a:pt x="280366" y="77415"/>
                  </a:cubicBezTo>
                  <a:cubicBezTo>
                    <a:pt x="304842" y="31197"/>
                    <a:pt x="351391" y="0"/>
                    <a:pt x="404794" y="0"/>
                  </a:cubicBezTo>
                  <a:cubicBezTo>
                    <a:pt x="498606" y="0"/>
                    <a:pt x="560642" y="67994"/>
                    <a:pt x="560642" y="151897"/>
                  </a:cubicBezTo>
                  <a:cubicBezTo>
                    <a:pt x="560642" y="163007"/>
                    <a:pt x="559841" y="173495"/>
                    <a:pt x="558150" y="183538"/>
                  </a:cubicBezTo>
                  <a:cubicBezTo>
                    <a:pt x="547024" y="180516"/>
                    <a:pt x="535276" y="179005"/>
                    <a:pt x="523171" y="179005"/>
                  </a:cubicBezTo>
                  <a:cubicBezTo>
                    <a:pt x="498606" y="179005"/>
                    <a:pt x="475108" y="187005"/>
                    <a:pt x="455705" y="201226"/>
                  </a:cubicBezTo>
                  <a:cubicBezTo>
                    <a:pt x="436302" y="187005"/>
                    <a:pt x="412805" y="179005"/>
                    <a:pt x="388239" y="179005"/>
                  </a:cubicBezTo>
                  <a:cubicBezTo>
                    <a:pt x="353528" y="179005"/>
                    <a:pt x="321753" y="191715"/>
                    <a:pt x="298790" y="214824"/>
                  </a:cubicBezTo>
                  <a:cubicBezTo>
                    <a:pt x="276449" y="237311"/>
                    <a:pt x="264167" y="267886"/>
                    <a:pt x="264167" y="300861"/>
                  </a:cubicBezTo>
                  <a:cubicBezTo>
                    <a:pt x="264167" y="331969"/>
                    <a:pt x="273512" y="359077"/>
                    <a:pt x="292648" y="383786"/>
                  </a:cubicBezTo>
                  <a:cubicBezTo>
                    <a:pt x="302261" y="396230"/>
                    <a:pt x="314276" y="408228"/>
                    <a:pt x="331009" y="421827"/>
                  </a:cubicBezTo>
                  <a:cubicBezTo>
                    <a:pt x="293627" y="455868"/>
                    <a:pt x="280366" y="477022"/>
                    <a:pt x="280366" y="477022"/>
                  </a:cubicBezTo>
                  <a:cubicBezTo>
                    <a:pt x="280366" y="477022"/>
                    <a:pt x="250727" y="430093"/>
                    <a:pt x="155937" y="363166"/>
                  </a:cubicBezTo>
                  <a:cubicBezTo>
                    <a:pt x="47351" y="286551"/>
                    <a:pt x="0" y="235800"/>
                    <a:pt x="0" y="151897"/>
                  </a:cubicBezTo>
                  <a:cubicBezTo>
                    <a:pt x="0" y="67994"/>
                    <a:pt x="62125" y="0"/>
                    <a:pt x="1559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413C1F8-0A58-4A78-96DF-446945FC981E}"/>
              </a:ext>
            </a:extLst>
          </p:cNvPr>
          <p:cNvSpPr/>
          <p:nvPr/>
        </p:nvSpPr>
        <p:spPr bwMode="auto">
          <a:xfrm>
            <a:off x="4292888" y="3762626"/>
            <a:ext cx="6378575" cy="2523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39FD93-DF35-438C-8C78-66A6E353B942}"/>
              </a:ext>
            </a:extLst>
          </p:cNvPr>
          <p:cNvSpPr txBox="1"/>
          <p:nvPr/>
        </p:nvSpPr>
        <p:spPr>
          <a:xfrm>
            <a:off x="2570694" y="3704116"/>
            <a:ext cx="18448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r>
              <a:rPr lang="zh-CN" altLang="en-US" sz="1800" dirty="0"/>
              <a:t>标题添加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C148608-5AF6-45F7-BA1D-B37EC39452A3}"/>
              </a:ext>
            </a:extLst>
          </p:cNvPr>
          <p:cNvSpPr/>
          <p:nvPr/>
        </p:nvSpPr>
        <p:spPr bwMode="auto">
          <a:xfrm>
            <a:off x="4292888" y="4546891"/>
            <a:ext cx="6378575" cy="2523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78D3720-8155-41DE-8B3D-C28D81F31E11}"/>
              </a:ext>
            </a:extLst>
          </p:cNvPr>
          <p:cNvSpPr txBox="1"/>
          <p:nvPr/>
        </p:nvSpPr>
        <p:spPr>
          <a:xfrm>
            <a:off x="2570694" y="4488381"/>
            <a:ext cx="18448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r>
              <a:rPr lang="zh-CN" altLang="en-US" sz="1800" dirty="0"/>
              <a:t>标题添加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7282F54-908F-494A-819F-01DCC5E8D753}"/>
              </a:ext>
            </a:extLst>
          </p:cNvPr>
          <p:cNvSpPr/>
          <p:nvPr/>
        </p:nvSpPr>
        <p:spPr bwMode="auto">
          <a:xfrm>
            <a:off x="4292888" y="5389629"/>
            <a:ext cx="6378575" cy="2523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19DAAEC-C214-4409-8330-63F2B9A9D4BD}"/>
              </a:ext>
            </a:extLst>
          </p:cNvPr>
          <p:cNvSpPr txBox="1"/>
          <p:nvPr/>
        </p:nvSpPr>
        <p:spPr>
          <a:xfrm>
            <a:off x="2570694" y="5331119"/>
            <a:ext cx="18448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r>
              <a:rPr lang="zh-CN" altLang="en-US" sz="1800" dirty="0"/>
              <a:t>标题添加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7A10D78-29B0-4F27-9C83-62089ACDBAA0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1FE8720-FC92-4BFB-8E88-496F012B0A95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说明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8D88E0-0E4C-49D3-BE24-2DDCA3FE3D67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76CC5BA-4C39-4F77-A501-7CA4AAB3BEF9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74" name="平行四边形 73">
                <a:extLst>
                  <a:ext uri="{FF2B5EF4-FFF2-40B4-BE49-F238E27FC236}">
                    <a16:creationId xmlns:a16="http://schemas.microsoft.com/office/drawing/2014/main" id="{B5F8FE94-BAB8-4480-A879-225196064050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平行四边形 74">
                <a:extLst>
                  <a:ext uri="{FF2B5EF4-FFF2-40B4-BE49-F238E27FC236}">
                    <a16:creationId xmlns:a16="http://schemas.microsoft.com/office/drawing/2014/main" id="{7DC86C92-DC43-45F2-88D3-B00BC025010B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75">
                <a:extLst>
                  <a:ext uri="{FF2B5EF4-FFF2-40B4-BE49-F238E27FC236}">
                    <a16:creationId xmlns:a16="http://schemas.microsoft.com/office/drawing/2014/main" id="{BA309C10-3BE1-48D9-B62F-10047062279C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395765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62" grpId="0"/>
      <p:bldP spid="63" grpId="0"/>
      <p:bldP spid="65" grpId="0"/>
      <p:bldP spid="66" grpId="0"/>
      <p:bldP spid="68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îšľïďè">
            <a:extLst>
              <a:ext uri="{FF2B5EF4-FFF2-40B4-BE49-F238E27FC236}">
                <a16:creationId xmlns:a16="http://schemas.microsoft.com/office/drawing/2014/main" id="{3F0E1FF5-15A6-451A-BC97-B2BE601BA529}"/>
              </a:ext>
            </a:extLst>
          </p:cNvPr>
          <p:cNvGrpSpPr/>
          <p:nvPr/>
        </p:nvGrpSpPr>
        <p:grpSpPr>
          <a:xfrm>
            <a:off x="4233394" y="2214648"/>
            <a:ext cx="3725398" cy="3725397"/>
            <a:chOff x="3985600" y="1528151"/>
            <a:chExt cx="4220800" cy="4220800"/>
          </a:xfrm>
        </p:grpSpPr>
        <p:grpSp>
          <p:nvGrpSpPr>
            <p:cNvPr id="19" name="ïṧ1íḑè">
              <a:extLst>
                <a:ext uri="{FF2B5EF4-FFF2-40B4-BE49-F238E27FC236}">
                  <a16:creationId xmlns:a16="http://schemas.microsoft.com/office/drawing/2014/main" id="{F96C2222-0F7B-42A2-AB71-D2DA8AC91A96}"/>
                </a:ext>
              </a:extLst>
            </p:cNvPr>
            <p:cNvGrpSpPr/>
            <p:nvPr/>
          </p:nvGrpSpPr>
          <p:grpSpPr>
            <a:xfrm>
              <a:off x="3985600" y="1528151"/>
              <a:ext cx="4220800" cy="4220800"/>
              <a:chOff x="3985600" y="1528151"/>
              <a:chExt cx="4220800" cy="4220800"/>
            </a:xfrm>
          </p:grpSpPr>
          <p:sp>
            <p:nvSpPr>
              <p:cNvPr id="24" name="ï$ḻîde">
                <a:extLst>
                  <a:ext uri="{FF2B5EF4-FFF2-40B4-BE49-F238E27FC236}">
                    <a16:creationId xmlns:a16="http://schemas.microsoft.com/office/drawing/2014/main" id="{96F339F5-7120-4039-BC0B-A13003A49ACA}"/>
                  </a:ext>
                </a:extLst>
              </p:cNvPr>
              <p:cNvSpPr/>
              <p:nvPr/>
            </p:nvSpPr>
            <p:spPr>
              <a:xfrm>
                <a:off x="4484835" y="2027386"/>
                <a:ext cx="3222332" cy="3222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3200"/>
              </a:p>
            </p:txBody>
          </p:sp>
          <p:sp>
            <p:nvSpPr>
              <p:cNvPr id="25" name="iš1ïḍè">
                <a:extLst>
                  <a:ext uri="{FF2B5EF4-FFF2-40B4-BE49-F238E27FC236}">
                    <a16:creationId xmlns:a16="http://schemas.microsoft.com/office/drawing/2014/main" id="{48302FC9-F796-4F73-A20F-D03B955BFCDA}"/>
                  </a:ext>
                </a:extLst>
              </p:cNvPr>
              <p:cNvSpPr/>
              <p:nvPr/>
            </p:nvSpPr>
            <p:spPr>
              <a:xfrm>
                <a:off x="3985600" y="1528151"/>
                <a:ext cx="4220800" cy="4220800"/>
              </a:xfrm>
              <a:prstGeom prst="pie">
                <a:avLst>
                  <a:gd name="adj1" fmla="val 12147609"/>
                  <a:gd name="adj2" fmla="val 14284542"/>
                </a:avLst>
              </a:prstGeom>
              <a:solidFill>
                <a:srgbClr val="FDD5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Sḻîḍé">
                <a:extLst>
                  <a:ext uri="{FF2B5EF4-FFF2-40B4-BE49-F238E27FC236}">
                    <a16:creationId xmlns:a16="http://schemas.microsoft.com/office/drawing/2014/main" id="{AF3EC175-F654-401C-B85B-FB99B73F8ECF}"/>
                  </a:ext>
                </a:extLst>
              </p:cNvPr>
              <p:cNvSpPr/>
              <p:nvPr/>
            </p:nvSpPr>
            <p:spPr>
              <a:xfrm>
                <a:off x="3985600" y="1528151"/>
                <a:ext cx="4220800" cy="4220800"/>
              </a:xfrm>
              <a:prstGeom prst="pie">
                <a:avLst>
                  <a:gd name="adj1" fmla="val 6199411"/>
                  <a:gd name="adj2" fmla="val 10253042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işľiḑê">
                <a:extLst>
                  <a:ext uri="{FF2B5EF4-FFF2-40B4-BE49-F238E27FC236}">
                    <a16:creationId xmlns:a16="http://schemas.microsoft.com/office/drawing/2014/main" id="{86B2620D-C6E9-4881-96B7-C321CBBAF21F}"/>
                  </a:ext>
                </a:extLst>
              </p:cNvPr>
              <p:cNvSpPr/>
              <p:nvPr/>
            </p:nvSpPr>
            <p:spPr>
              <a:xfrm>
                <a:off x="3985600" y="1528151"/>
                <a:ext cx="4220800" cy="4220800"/>
              </a:xfrm>
              <a:prstGeom prst="pie">
                <a:avLst>
                  <a:gd name="adj1" fmla="val 18316965"/>
                  <a:gd name="adj2" fmla="val 21079154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ṣļîdê">
                <a:extLst>
                  <a:ext uri="{FF2B5EF4-FFF2-40B4-BE49-F238E27FC236}">
                    <a16:creationId xmlns:a16="http://schemas.microsoft.com/office/drawing/2014/main" id="{A2FF3F50-1944-4E45-8A2A-F83877D81A40}"/>
                  </a:ext>
                </a:extLst>
              </p:cNvPr>
              <p:cNvSpPr/>
              <p:nvPr/>
            </p:nvSpPr>
            <p:spPr>
              <a:xfrm>
                <a:off x="4237098" y="1779649"/>
                <a:ext cx="3717805" cy="3717805"/>
              </a:xfrm>
              <a:prstGeom prst="pie">
                <a:avLst>
                  <a:gd name="adj1" fmla="val 1652294"/>
                  <a:gd name="adj2" fmla="val 4142044"/>
                </a:avLst>
              </a:prstGeom>
              <a:solidFill>
                <a:srgbClr val="FDD5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ïśḻïďè">
              <a:extLst>
                <a:ext uri="{FF2B5EF4-FFF2-40B4-BE49-F238E27FC236}">
                  <a16:creationId xmlns:a16="http://schemas.microsoft.com/office/drawing/2014/main" id="{2E59BA40-36C1-4F7D-A8D4-E44C163E47B5}"/>
                </a:ext>
              </a:extLst>
            </p:cNvPr>
            <p:cNvSpPr/>
            <p:nvPr/>
          </p:nvSpPr>
          <p:spPr bwMode="auto">
            <a:xfrm>
              <a:off x="4860097" y="2590306"/>
              <a:ext cx="350078" cy="30560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íśḷiḍe">
              <a:extLst>
                <a:ext uri="{FF2B5EF4-FFF2-40B4-BE49-F238E27FC236}">
                  <a16:creationId xmlns:a16="http://schemas.microsoft.com/office/drawing/2014/main" id="{78D8064D-8F82-47B4-A496-C9247740D052}"/>
                </a:ext>
              </a:extLst>
            </p:cNvPr>
            <p:cNvSpPr/>
            <p:nvPr/>
          </p:nvSpPr>
          <p:spPr bwMode="auto">
            <a:xfrm>
              <a:off x="4877245" y="4266606"/>
              <a:ext cx="535532" cy="432548"/>
            </a:xfrm>
            <a:custGeom>
              <a:avLst/>
              <a:gdLst>
                <a:gd name="connsiteX0" fmla="*/ 199013 w 609377"/>
                <a:gd name="connsiteY0" fmla="*/ 435742 h 492194"/>
                <a:gd name="connsiteX1" fmla="*/ 414600 w 609377"/>
                <a:gd name="connsiteY1" fmla="*/ 435742 h 492194"/>
                <a:gd name="connsiteX2" fmla="*/ 518491 w 609377"/>
                <a:gd name="connsiteY2" fmla="*/ 435742 h 492194"/>
                <a:gd name="connsiteX3" fmla="*/ 572285 w 609377"/>
                <a:gd name="connsiteY3" fmla="*/ 435742 h 492194"/>
                <a:gd name="connsiteX4" fmla="*/ 572285 w 609377"/>
                <a:gd name="connsiteY4" fmla="*/ 478222 h 492194"/>
                <a:gd name="connsiteX5" fmla="*/ 518491 w 609377"/>
                <a:gd name="connsiteY5" fmla="*/ 478222 h 492194"/>
                <a:gd name="connsiteX6" fmla="*/ 414600 w 609377"/>
                <a:gd name="connsiteY6" fmla="*/ 478222 h 492194"/>
                <a:gd name="connsiteX7" fmla="*/ 199013 w 609377"/>
                <a:gd name="connsiteY7" fmla="*/ 478222 h 492194"/>
                <a:gd name="connsiteX8" fmla="*/ 182764 w 609377"/>
                <a:gd name="connsiteY8" fmla="*/ 461956 h 492194"/>
                <a:gd name="connsiteX9" fmla="*/ 182764 w 609377"/>
                <a:gd name="connsiteY9" fmla="*/ 452008 h 492194"/>
                <a:gd name="connsiteX10" fmla="*/ 199013 w 609377"/>
                <a:gd name="connsiteY10" fmla="*/ 435742 h 492194"/>
                <a:gd name="connsiteX11" fmla="*/ 598532 w 609377"/>
                <a:gd name="connsiteY11" fmla="*/ 183306 h 492194"/>
                <a:gd name="connsiteX12" fmla="*/ 608505 w 609377"/>
                <a:gd name="connsiteY12" fmla="*/ 203745 h 492194"/>
                <a:gd name="connsiteX13" fmla="*/ 536759 w 609377"/>
                <a:gd name="connsiteY13" fmla="*/ 412878 h 492194"/>
                <a:gd name="connsiteX14" fmla="*/ 534354 w 609377"/>
                <a:gd name="connsiteY14" fmla="*/ 417329 h 492194"/>
                <a:gd name="connsiteX15" fmla="*/ 521155 w 609377"/>
                <a:gd name="connsiteY15" fmla="*/ 424240 h 492194"/>
                <a:gd name="connsiteX16" fmla="*/ 265794 w 609377"/>
                <a:gd name="connsiteY16" fmla="*/ 424240 h 492194"/>
                <a:gd name="connsiteX17" fmla="*/ 249661 w 609377"/>
                <a:gd name="connsiteY17" fmla="*/ 408193 h 492194"/>
                <a:gd name="connsiteX18" fmla="*/ 265794 w 609377"/>
                <a:gd name="connsiteY18" fmla="*/ 392147 h 492194"/>
                <a:gd name="connsiteX19" fmla="*/ 509892 w 609377"/>
                <a:gd name="connsiteY19" fmla="*/ 392147 h 492194"/>
                <a:gd name="connsiteX20" fmla="*/ 578058 w 609377"/>
                <a:gd name="connsiteY20" fmla="*/ 193320 h 492194"/>
                <a:gd name="connsiteX21" fmla="*/ 598532 w 609377"/>
                <a:gd name="connsiteY21" fmla="*/ 183306 h 492194"/>
                <a:gd name="connsiteX22" fmla="*/ 81768 w 609377"/>
                <a:gd name="connsiteY22" fmla="*/ 179942 h 492194"/>
                <a:gd name="connsiteX23" fmla="*/ 81885 w 609377"/>
                <a:gd name="connsiteY23" fmla="*/ 180118 h 492194"/>
                <a:gd name="connsiteX24" fmla="*/ 86754 w 609377"/>
                <a:gd name="connsiteY24" fmla="*/ 179942 h 492194"/>
                <a:gd name="connsiteX25" fmla="*/ 173449 w 609377"/>
                <a:gd name="connsiteY25" fmla="*/ 266555 h 492194"/>
                <a:gd name="connsiteX26" fmla="*/ 173625 w 609377"/>
                <a:gd name="connsiteY26" fmla="*/ 286583 h 492194"/>
                <a:gd name="connsiteX27" fmla="*/ 173625 w 609377"/>
                <a:gd name="connsiteY27" fmla="*/ 310476 h 492194"/>
                <a:gd name="connsiteX28" fmla="*/ 178552 w 609377"/>
                <a:gd name="connsiteY28" fmla="*/ 310476 h 492194"/>
                <a:gd name="connsiteX29" fmla="*/ 384966 w 609377"/>
                <a:gd name="connsiteY29" fmla="*/ 310594 h 492194"/>
                <a:gd name="connsiteX30" fmla="*/ 420923 w 609377"/>
                <a:gd name="connsiteY30" fmla="*/ 346492 h 492194"/>
                <a:gd name="connsiteX31" fmla="*/ 384966 w 609377"/>
                <a:gd name="connsiteY31" fmla="*/ 382390 h 492194"/>
                <a:gd name="connsiteX32" fmla="*/ 179549 w 609377"/>
                <a:gd name="connsiteY32" fmla="*/ 382390 h 492194"/>
                <a:gd name="connsiteX33" fmla="*/ 171278 w 609377"/>
                <a:gd name="connsiteY33" fmla="*/ 382273 h 492194"/>
                <a:gd name="connsiteX34" fmla="*/ 148989 w 609377"/>
                <a:gd name="connsiteY34" fmla="*/ 372084 h 492194"/>
                <a:gd name="connsiteX35" fmla="*/ 78483 w 609377"/>
                <a:gd name="connsiteY35" fmla="*/ 295250 h 492194"/>
                <a:gd name="connsiteX36" fmla="*/ 69978 w 609377"/>
                <a:gd name="connsiteY36" fmla="*/ 294899 h 492194"/>
                <a:gd name="connsiteX37" fmla="*/ 69626 w 609377"/>
                <a:gd name="connsiteY37" fmla="*/ 303390 h 492194"/>
                <a:gd name="connsiteX38" fmla="*/ 140073 w 609377"/>
                <a:gd name="connsiteY38" fmla="*/ 380165 h 492194"/>
                <a:gd name="connsiteX39" fmla="*/ 171044 w 609377"/>
                <a:gd name="connsiteY39" fmla="*/ 393751 h 492194"/>
                <a:gd name="connsiteX40" fmla="*/ 171337 w 609377"/>
                <a:gd name="connsiteY40" fmla="*/ 393751 h 492194"/>
                <a:gd name="connsiteX41" fmla="*/ 173625 w 609377"/>
                <a:gd name="connsiteY41" fmla="*/ 393927 h 492194"/>
                <a:gd name="connsiteX42" fmla="*/ 173625 w 609377"/>
                <a:gd name="connsiteY42" fmla="*/ 492194 h 492194"/>
                <a:gd name="connsiteX43" fmla="*/ 0 w 609377"/>
                <a:gd name="connsiteY43" fmla="*/ 492194 h 492194"/>
                <a:gd name="connsiteX44" fmla="*/ 0 w 609377"/>
                <a:gd name="connsiteY44" fmla="*/ 261577 h 492194"/>
                <a:gd name="connsiteX45" fmla="*/ 81768 w 609377"/>
                <a:gd name="connsiteY45" fmla="*/ 179942 h 492194"/>
                <a:gd name="connsiteX46" fmla="*/ 165194 w 609377"/>
                <a:gd name="connsiteY46" fmla="*/ 0 h 492194"/>
                <a:gd name="connsiteX47" fmla="*/ 255306 w 609377"/>
                <a:gd name="connsiteY47" fmla="*/ 89971 h 492194"/>
                <a:gd name="connsiteX48" fmla="*/ 165194 w 609377"/>
                <a:gd name="connsiteY48" fmla="*/ 179942 h 492194"/>
                <a:gd name="connsiteX49" fmla="*/ 75082 w 609377"/>
                <a:gd name="connsiteY49" fmla="*/ 89971 h 492194"/>
                <a:gd name="connsiteX50" fmla="*/ 165194 w 609377"/>
                <a:gd name="connsiteY50" fmla="*/ 0 h 49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377" h="492194">
                  <a:moveTo>
                    <a:pt x="199013" y="435742"/>
                  </a:moveTo>
                  <a:lnTo>
                    <a:pt x="414600" y="435742"/>
                  </a:lnTo>
                  <a:lnTo>
                    <a:pt x="518491" y="435742"/>
                  </a:lnTo>
                  <a:lnTo>
                    <a:pt x="572285" y="435742"/>
                  </a:lnTo>
                  <a:lnTo>
                    <a:pt x="572285" y="478222"/>
                  </a:lnTo>
                  <a:lnTo>
                    <a:pt x="518491" y="478222"/>
                  </a:lnTo>
                  <a:lnTo>
                    <a:pt x="414600" y="478222"/>
                  </a:lnTo>
                  <a:lnTo>
                    <a:pt x="199013" y="478222"/>
                  </a:lnTo>
                  <a:cubicBezTo>
                    <a:pt x="190038" y="478222"/>
                    <a:pt x="182764" y="470966"/>
                    <a:pt x="182764" y="461956"/>
                  </a:cubicBezTo>
                  <a:lnTo>
                    <a:pt x="182764" y="452008"/>
                  </a:lnTo>
                  <a:cubicBezTo>
                    <a:pt x="182764" y="443056"/>
                    <a:pt x="190038" y="435742"/>
                    <a:pt x="199013" y="435742"/>
                  </a:cubicBezTo>
                  <a:close/>
                  <a:moveTo>
                    <a:pt x="598532" y="183306"/>
                  </a:moveTo>
                  <a:cubicBezTo>
                    <a:pt x="606921" y="186234"/>
                    <a:pt x="611379" y="195311"/>
                    <a:pt x="608505" y="203745"/>
                  </a:cubicBezTo>
                  <a:lnTo>
                    <a:pt x="536759" y="412878"/>
                  </a:lnTo>
                  <a:cubicBezTo>
                    <a:pt x="536173" y="414518"/>
                    <a:pt x="535352" y="416041"/>
                    <a:pt x="534354" y="417329"/>
                  </a:cubicBezTo>
                  <a:cubicBezTo>
                    <a:pt x="531480" y="421487"/>
                    <a:pt x="526611" y="424240"/>
                    <a:pt x="521155" y="424240"/>
                  </a:cubicBezTo>
                  <a:lnTo>
                    <a:pt x="265794" y="424240"/>
                  </a:lnTo>
                  <a:cubicBezTo>
                    <a:pt x="256877" y="424240"/>
                    <a:pt x="249661" y="417037"/>
                    <a:pt x="249661" y="408193"/>
                  </a:cubicBezTo>
                  <a:cubicBezTo>
                    <a:pt x="249661" y="399292"/>
                    <a:pt x="256877" y="392147"/>
                    <a:pt x="265794" y="392147"/>
                  </a:cubicBezTo>
                  <a:lnTo>
                    <a:pt x="509892" y="392147"/>
                  </a:lnTo>
                  <a:lnTo>
                    <a:pt x="578058" y="193320"/>
                  </a:lnTo>
                  <a:cubicBezTo>
                    <a:pt x="580933" y="184945"/>
                    <a:pt x="590084" y="180436"/>
                    <a:pt x="598532" y="183306"/>
                  </a:cubicBezTo>
                  <a:close/>
                  <a:moveTo>
                    <a:pt x="81768" y="179942"/>
                  </a:moveTo>
                  <a:lnTo>
                    <a:pt x="81885" y="180118"/>
                  </a:lnTo>
                  <a:cubicBezTo>
                    <a:pt x="83527" y="180001"/>
                    <a:pt x="85111" y="179942"/>
                    <a:pt x="86754" y="179942"/>
                  </a:cubicBezTo>
                  <a:cubicBezTo>
                    <a:pt x="134618" y="179942"/>
                    <a:pt x="173449" y="218710"/>
                    <a:pt x="173449" y="266555"/>
                  </a:cubicBezTo>
                  <a:lnTo>
                    <a:pt x="173625" y="286583"/>
                  </a:lnTo>
                  <a:lnTo>
                    <a:pt x="173625" y="310476"/>
                  </a:lnTo>
                  <a:lnTo>
                    <a:pt x="178552" y="310476"/>
                  </a:lnTo>
                  <a:lnTo>
                    <a:pt x="384966" y="310594"/>
                  </a:lnTo>
                  <a:cubicBezTo>
                    <a:pt x="404793" y="310594"/>
                    <a:pt x="420923" y="326698"/>
                    <a:pt x="420923" y="346492"/>
                  </a:cubicBezTo>
                  <a:cubicBezTo>
                    <a:pt x="420923" y="366286"/>
                    <a:pt x="404793" y="382390"/>
                    <a:pt x="384966" y="382390"/>
                  </a:cubicBezTo>
                  <a:lnTo>
                    <a:pt x="179549" y="382390"/>
                  </a:lnTo>
                  <a:cubicBezTo>
                    <a:pt x="179549" y="382390"/>
                    <a:pt x="171865" y="382273"/>
                    <a:pt x="171278" y="382273"/>
                  </a:cubicBezTo>
                  <a:cubicBezTo>
                    <a:pt x="162773" y="382098"/>
                    <a:pt x="154678" y="378291"/>
                    <a:pt x="148989" y="372084"/>
                  </a:cubicBezTo>
                  <a:lnTo>
                    <a:pt x="78483" y="295250"/>
                  </a:lnTo>
                  <a:cubicBezTo>
                    <a:pt x="76254" y="292791"/>
                    <a:pt x="72441" y="292674"/>
                    <a:pt x="69978" y="294899"/>
                  </a:cubicBezTo>
                  <a:cubicBezTo>
                    <a:pt x="67514" y="297124"/>
                    <a:pt x="67397" y="300931"/>
                    <a:pt x="69626" y="303390"/>
                  </a:cubicBezTo>
                  <a:lnTo>
                    <a:pt x="140073" y="380165"/>
                  </a:lnTo>
                  <a:cubicBezTo>
                    <a:pt x="148050" y="388832"/>
                    <a:pt x="159312" y="393751"/>
                    <a:pt x="171044" y="393751"/>
                  </a:cubicBezTo>
                  <a:cubicBezTo>
                    <a:pt x="171161" y="393751"/>
                    <a:pt x="171161" y="393751"/>
                    <a:pt x="171337" y="393751"/>
                  </a:cubicBezTo>
                  <a:lnTo>
                    <a:pt x="173625" y="393927"/>
                  </a:lnTo>
                  <a:lnTo>
                    <a:pt x="173625" y="492194"/>
                  </a:lnTo>
                  <a:lnTo>
                    <a:pt x="0" y="492194"/>
                  </a:lnTo>
                  <a:lnTo>
                    <a:pt x="0" y="261577"/>
                  </a:lnTo>
                  <a:cubicBezTo>
                    <a:pt x="0" y="216485"/>
                    <a:pt x="36602" y="179942"/>
                    <a:pt x="81768" y="179942"/>
                  </a:cubicBezTo>
                  <a:close/>
                  <a:moveTo>
                    <a:pt x="165194" y="0"/>
                  </a:moveTo>
                  <a:cubicBezTo>
                    <a:pt x="214961" y="0"/>
                    <a:pt x="255306" y="40281"/>
                    <a:pt x="255306" y="89971"/>
                  </a:cubicBezTo>
                  <a:cubicBezTo>
                    <a:pt x="255306" y="139661"/>
                    <a:pt x="214961" y="179942"/>
                    <a:pt x="165194" y="179942"/>
                  </a:cubicBezTo>
                  <a:cubicBezTo>
                    <a:pt x="115427" y="179942"/>
                    <a:pt x="75082" y="139661"/>
                    <a:pt x="75082" y="89971"/>
                  </a:cubicBezTo>
                  <a:cubicBezTo>
                    <a:pt x="75082" y="40281"/>
                    <a:pt x="115427" y="0"/>
                    <a:pt x="165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î$liḋé">
              <a:extLst>
                <a:ext uri="{FF2B5EF4-FFF2-40B4-BE49-F238E27FC236}">
                  <a16:creationId xmlns:a16="http://schemas.microsoft.com/office/drawing/2014/main" id="{48506253-32A3-4FA6-A4D7-6AD850013658}"/>
                </a:ext>
              </a:extLst>
            </p:cNvPr>
            <p:cNvSpPr/>
            <p:nvPr/>
          </p:nvSpPr>
          <p:spPr bwMode="auto">
            <a:xfrm>
              <a:off x="6758373" y="4425626"/>
              <a:ext cx="338740" cy="273528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îŝliḋé">
              <a:extLst>
                <a:ext uri="{FF2B5EF4-FFF2-40B4-BE49-F238E27FC236}">
                  <a16:creationId xmlns:a16="http://schemas.microsoft.com/office/drawing/2014/main" id="{17060E9A-5082-4A64-9870-739A587A08CF}"/>
                </a:ext>
              </a:extLst>
            </p:cNvPr>
            <p:cNvSpPr/>
            <p:nvPr/>
          </p:nvSpPr>
          <p:spPr bwMode="auto">
            <a:xfrm>
              <a:off x="7097113" y="2690442"/>
              <a:ext cx="401442" cy="357376"/>
            </a:xfrm>
            <a:custGeom>
              <a:avLst/>
              <a:gdLst>
                <a:gd name="T0" fmla="*/ 742 w 942"/>
                <a:gd name="T1" fmla="*/ 570 h 840"/>
                <a:gd name="T2" fmla="*/ 755 w 942"/>
                <a:gd name="T3" fmla="*/ 520 h 840"/>
                <a:gd name="T4" fmla="*/ 645 w 942"/>
                <a:gd name="T5" fmla="*/ 450 h 840"/>
                <a:gd name="T6" fmla="*/ 600 w 942"/>
                <a:gd name="T7" fmla="*/ 452 h 840"/>
                <a:gd name="T8" fmla="*/ 600 w 942"/>
                <a:gd name="T9" fmla="*/ 411 h 840"/>
                <a:gd name="T10" fmla="*/ 722 w 942"/>
                <a:gd name="T11" fmla="*/ 411 h 840"/>
                <a:gd name="T12" fmla="*/ 722 w 942"/>
                <a:gd name="T13" fmla="*/ 367 h 840"/>
                <a:gd name="T14" fmla="*/ 608 w 942"/>
                <a:gd name="T15" fmla="*/ 367 h 840"/>
                <a:gd name="T16" fmla="*/ 650 w 942"/>
                <a:gd name="T17" fmla="*/ 295 h 840"/>
                <a:gd name="T18" fmla="*/ 733 w 942"/>
                <a:gd name="T19" fmla="*/ 295 h 840"/>
                <a:gd name="T20" fmla="*/ 733 w 942"/>
                <a:gd name="T21" fmla="*/ 251 h 840"/>
                <a:gd name="T22" fmla="*/ 676 w 942"/>
                <a:gd name="T23" fmla="*/ 251 h 840"/>
                <a:gd name="T24" fmla="*/ 762 w 942"/>
                <a:gd name="T25" fmla="*/ 106 h 840"/>
                <a:gd name="T26" fmla="*/ 689 w 942"/>
                <a:gd name="T27" fmla="*/ 106 h 840"/>
                <a:gd name="T28" fmla="*/ 569 w 942"/>
                <a:gd name="T29" fmla="*/ 326 h 840"/>
                <a:gd name="T30" fmla="*/ 450 w 942"/>
                <a:gd name="T31" fmla="*/ 106 h 840"/>
                <a:gd name="T32" fmla="*/ 377 w 942"/>
                <a:gd name="T33" fmla="*/ 106 h 840"/>
                <a:gd name="T34" fmla="*/ 463 w 942"/>
                <a:gd name="T35" fmla="*/ 251 h 840"/>
                <a:gd name="T36" fmla="*/ 404 w 942"/>
                <a:gd name="T37" fmla="*/ 251 h 840"/>
                <a:gd name="T38" fmla="*/ 404 w 942"/>
                <a:gd name="T39" fmla="*/ 295 h 840"/>
                <a:gd name="T40" fmla="*/ 489 w 942"/>
                <a:gd name="T41" fmla="*/ 295 h 840"/>
                <a:gd name="T42" fmla="*/ 531 w 942"/>
                <a:gd name="T43" fmla="*/ 367 h 840"/>
                <a:gd name="T44" fmla="*/ 420 w 942"/>
                <a:gd name="T45" fmla="*/ 367 h 840"/>
                <a:gd name="T46" fmla="*/ 420 w 942"/>
                <a:gd name="T47" fmla="*/ 411 h 840"/>
                <a:gd name="T48" fmla="*/ 538 w 942"/>
                <a:gd name="T49" fmla="*/ 411 h 840"/>
                <a:gd name="T50" fmla="*/ 538 w 942"/>
                <a:gd name="T51" fmla="*/ 454 h 840"/>
                <a:gd name="T52" fmla="*/ 535 w 942"/>
                <a:gd name="T53" fmla="*/ 454 h 840"/>
                <a:gd name="T54" fmla="*/ 440 w 942"/>
                <a:gd name="T55" fmla="*/ 436 h 840"/>
                <a:gd name="T56" fmla="*/ 307 w 942"/>
                <a:gd name="T57" fmla="*/ 419 h 840"/>
                <a:gd name="T58" fmla="*/ 249 w 942"/>
                <a:gd name="T59" fmla="*/ 434 h 840"/>
                <a:gd name="T60" fmla="*/ 234 w 942"/>
                <a:gd name="T61" fmla="*/ 335 h 840"/>
                <a:gd name="T62" fmla="*/ 570 w 942"/>
                <a:gd name="T63" fmla="*/ 0 h 840"/>
                <a:gd name="T64" fmla="*/ 905 w 942"/>
                <a:gd name="T65" fmla="*/ 335 h 840"/>
                <a:gd name="T66" fmla="*/ 872 w 942"/>
                <a:gd name="T67" fmla="*/ 479 h 840"/>
                <a:gd name="T68" fmla="*/ 858 w 942"/>
                <a:gd name="T69" fmla="*/ 487 h 840"/>
                <a:gd name="T70" fmla="*/ 798 w 942"/>
                <a:gd name="T71" fmla="*/ 552 h 840"/>
                <a:gd name="T72" fmla="*/ 718 w 942"/>
                <a:gd name="T73" fmla="*/ 628 h 840"/>
                <a:gd name="T74" fmla="*/ 644 w 942"/>
                <a:gd name="T75" fmla="*/ 609 h 840"/>
                <a:gd name="T76" fmla="*/ 742 w 942"/>
                <a:gd name="T77" fmla="*/ 570 h 840"/>
                <a:gd name="T78" fmla="*/ 154 w 942"/>
                <a:gd name="T79" fmla="*/ 780 h 840"/>
                <a:gd name="T80" fmla="*/ 779 w 942"/>
                <a:gd name="T81" fmla="*/ 758 h 840"/>
                <a:gd name="T82" fmla="*/ 932 w 942"/>
                <a:gd name="T83" fmla="*/ 535 h 840"/>
                <a:gd name="T84" fmla="*/ 870 w 942"/>
                <a:gd name="T85" fmla="*/ 507 h 840"/>
                <a:gd name="T86" fmla="*/ 724 w 942"/>
                <a:gd name="T87" fmla="*/ 650 h 840"/>
                <a:gd name="T88" fmla="*/ 545 w 942"/>
                <a:gd name="T89" fmla="*/ 594 h 840"/>
                <a:gd name="T90" fmla="*/ 732 w 942"/>
                <a:gd name="T91" fmla="*/ 524 h 840"/>
                <a:gd name="T92" fmla="*/ 533 w 942"/>
                <a:gd name="T93" fmla="*/ 477 h 840"/>
                <a:gd name="T94" fmla="*/ 310 w 942"/>
                <a:gd name="T95" fmla="*/ 441 h 840"/>
                <a:gd name="T96" fmla="*/ 0 w 942"/>
                <a:gd name="T97" fmla="*/ 626 h 840"/>
                <a:gd name="T98" fmla="*/ 154 w 942"/>
                <a:gd name="T99" fmla="*/ 78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2" h="840">
                  <a:moveTo>
                    <a:pt x="742" y="570"/>
                  </a:moveTo>
                  <a:cubicBezTo>
                    <a:pt x="753" y="556"/>
                    <a:pt x="758" y="539"/>
                    <a:pt x="755" y="520"/>
                  </a:cubicBezTo>
                  <a:cubicBezTo>
                    <a:pt x="745" y="450"/>
                    <a:pt x="670" y="450"/>
                    <a:pt x="645" y="450"/>
                  </a:cubicBezTo>
                  <a:cubicBezTo>
                    <a:pt x="631" y="450"/>
                    <a:pt x="615" y="451"/>
                    <a:pt x="600" y="452"/>
                  </a:cubicBezTo>
                  <a:lnTo>
                    <a:pt x="600" y="411"/>
                  </a:lnTo>
                  <a:lnTo>
                    <a:pt x="722" y="411"/>
                  </a:lnTo>
                  <a:lnTo>
                    <a:pt x="722" y="367"/>
                  </a:lnTo>
                  <a:lnTo>
                    <a:pt x="608" y="367"/>
                  </a:lnTo>
                  <a:lnTo>
                    <a:pt x="650" y="295"/>
                  </a:lnTo>
                  <a:lnTo>
                    <a:pt x="733" y="295"/>
                  </a:lnTo>
                  <a:lnTo>
                    <a:pt x="733" y="251"/>
                  </a:lnTo>
                  <a:lnTo>
                    <a:pt x="676" y="251"/>
                  </a:lnTo>
                  <a:lnTo>
                    <a:pt x="762" y="106"/>
                  </a:lnTo>
                  <a:lnTo>
                    <a:pt x="689" y="106"/>
                  </a:lnTo>
                  <a:lnTo>
                    <a:pt x="569" y="326"/>
                  </a:lnTo>
                  <a:lnTo>
                    <a:pt x="450" y="106"/>
                  </a:lnTo>
                  <a:lnTo>
                    <a:pt x="377" y="106"/>
                  </a:lnTo>
                  <a:lnTo>
                    <a:pt x="463" y="251"/>
                  </a:lnTo>
                  <a:lnTo>
                    <a:pt x="404" y="251"/>
                  </a:lnTo>
                  <a:lnTo>
                    <a:pt x="404" y="295"/>
                  </a:lnTo>
                  <a:lnTo>
                    <a:pt x="489" y="295"/>
                  </a:lnTo>
                  <a:lnTo>
                    <a:pt x="531" y="367"/>
                  </a:lnTo>
                  <a:lnTo>
                    <a:pt x="420" y="367"/>
                  </a:lnTo>
                  <a:lnTo>
                    <a:pt x="420" y="411"/>
                  </a:lnTo>
                  <a:lnTo>
                    <a:pt x="538" y="411"/>
                  </a:lnTo>
                  <a:lnTo>
                    <a:pt x="538" y="454"/>
                  </a:lnTo>
                  <a:cubicBezTo>
                    <a:pt x="537" y="454"/>
                    <a:pt x="536" y="454"/>
                    <a:pt x="535" y="454"/>
                  </a:cubicBezTo>
                  <a:cubicBezTo>
                    <a:pt x="504" y="451"/>
                    <a:pt x="472" y="443"/>
                    <a:pt x="440" y="436"/>
                  </a:cubicBezTo>
                  <a:cubicBezTo>
                    <a:pt x="393" y="424"/>
                    <a:pt x="348" y="413"/>
                    <a:pt x="307" y="419"/>
                  </a:cubicBezTo>
                  <a:cubicBezTo>
                    <a:pt x="287" y="421"/>
                    <a:pt x="268" y="427"/>
                    <a:pt x="249" y="434"/>
                  </a:cubicBezTo>
                  <a:cubicBezTo>
                    <a:pt x="239" y="403"/>
                    <a:pt x="234" y="370"/>
                    <a:pt x="234" y="335"/>
                  </a:cubicBezTo>
                  <a:cubicBezTo>
                    <a:pt x="234" y="150"/>
                    <a:pt x="384" y="0"/>
                    <a:pt x="570" y="0"/>
                  </a:cubicBezTo>
                  <a:cubicBezTo>
                    <a:pt x="755" y="0"/>
                    <a:pt x="905" y="150"/>
                    <a:pt x="905" y="335"/>
                  </a:cubicBezTo>
                  <a:cubicBezTo>
                    <a:pt x="905" y="387"/>
                    <a:pt x="893" y="436"/>
                    <a:pt x="872" y="479"/>
                  </a:cubicBezTo>
                  <a:cubicBezTo>
                    <a:pt x="867" y="482"/>
                    <a:pt x="863" y="484"/>
                    <a:pt x="858" y="487"/>
                  </a:cubicBezTo>
                  <a:cubicBezTo>
                    <a:pt x="835" y="501"/>
                    <a:pt x="817" y="526"/>
                    <a:pt x="798" y="552"/>
                  </a:cubicBezTo>
                  <a:cubicBezTo>
                    <a:pt x="774" y="585"/>
                    <a:pt x="749" y="619"/>
                    <a:pt x="718" y="628"/>
                  </a:cubicBezTo>
                  <a:cubicBezTo>
                    <a:pt x="700" y="633"/>
                    <a:pt x="673" y="623"/>
                    <a:pt x="644" y="609"/>
                  </a:cubicBezTo>
                  <a:cubicBezTo>
                    <a:pt x="686" y="604"/>
                    <a:pt x="723" y="594"/>
                    <a:pt x="742" y="570"/>
                  </a:cubicBezTo>
                  <a:close/>
                  <a:moveTo>
                    <a:pt x="154" y="780"/>
                  </a:moveTo>
                  <a:cubicBezTo>
                    <a:pt x="321" y="683"/>
                    <a:pt x="559" y="840"/>
                    <a:pt x="779" y="758"/>
                  </a:cubicBezTo>
                  <a:cubicBezTo>
                    <a:pt x="864" y="727"/>
                    <a:pt x="907" y="635"/>
                    <a:pt x="932" y="535"/>
                  </a:cubicBezTo>
                  <a:cubicBezTo>
                    <a:pt x="942" y="495"/>
                    <a:pt x="922" y="475"/>
                    <a:pt x="870" y="507"/>
                  </a:cubicBezTo>
                  <a:cubicBezTo>
                    <a:pt x="824" y="535"/>
                    <a:pt x="790" y="632"/>
                    <a:pt x="724" y="650"/>
                  </a:cubicBezTo>
                  <a:cubicBezTo>
                    <a:pt x="673" y="664"/>
                    <a:pt x="607" y="606"/>
                    <a:pt x="545" y="594"/>
                  </a:cubicBezTo>
                  <a:cubicBezTo>
                    <a:pt x="624" y="587"/>
                    <a:pt x="742" y="591"/>
                    <a:pt x="732" y="524"/>
                  </a:cubicBezTo>
                  <a:cubicBezTo>
                    <a:pt x="721" y="446"/>
                    <a:pt x="603" y="483"/>
                    <a:pt x="533" y="477"/>
                  </a:cubicBezTo>
                  <a:cubicBezTo>
                    <a:pt x="453" y="469"/>
                    <a:pt x="373" y="433"/>
                    <a:pt x="310" y="441"/>
                  </a:cubicBezTo>
                  <a:cubicBezTo>
                    <a:pt x="188" y="457"/>
                    <a:pt x="83" y="591"/>
                    <a:pt x="0" y="626"/>
                  </a:cubicBezTo>
                  <a:lnTo>
                    <a:pt x="154" y="7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73EF0F5-D106-465C-A5ED-0827F0A88CA3}"/>
              </a:ext>
            </a:extLst>
          </p:cNvPr>
          <p:cNvGrpSpPr/>
          <p:nvPr/>
        </p:nvGrpSpPr>
        <p:grpSpPr>
          <a:xfrm>
            <a:off x="1495211" y="5035907"/>
            <a:ext cx="2457877" cy="942093"/>
            <a:chOff x="845174" y="5121881"/>
            <a:chExt cx="2457877" cy="94209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B99C6F-4906-4268-AA39-67DA45355FAE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8B2CA9-A93E-4544-8457-FB259A9347BA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E159CCD-C898-4089-A97E-47DD59263A0C}"/>
              </a:ext>
            </a:extLst>
          </p:cNvPr>
          <p:cNvGrpSpPr/>
          <p:nvPr/>
        </p:nvGrpSpPr>
        <p:grpSpPr>
          <a:xfrm>
            <a:off x="8264311" y="5035907"/>
            <a:ext cx="2457877" cy="942093"/>
            <a:chOff x="845174" y="5121881"/>
            <a:chExt cx="2457877" cy="94209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585C565-0696-449C-B09B-4ABC79730B47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8F5C2A4-C4AC-4939-84D2-3FAFE8C6FB44}"/>
                </a:ext>
              </a:extLst>
            </p:cNvPr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922454-98CA-4260-90F4-58750194ED65}"/>
              </a:ext>
            </a:extLst>
          </p:cNvPr>
          <p:cNvGrpSpPr/>
          <p:nvPr/>
        </p:nvGrpSpPr>
        <p:grpSpPr>
          <a:xfrm>
            <a:off x="1495211" y="2354348"/>
            <a:ext cx="2457877" cy="942093"/>
            <a:chOff x="845174" y="5121881"/>
            <a:chExt cx="2457877" cy="94209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877CAC-0180-4466-A25E-8B9B8D50F29E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D230706-6FEA-41C4-98C6-5DFD1694AFB9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D93D2BE-42B1-4E4B-8B70-3009525A0D6E}"/>
              </a:ext>
            </a:extLst>
          </p:cNvPr>
          <p:cNvGrpSpPr/>
          <p:nvPr/>
        </p:nvGrpSpPr>
        <p:grpSpPr>
          <a:xfrm>
            <a:off x="8264311" y="2354348"/>
            <a:ext cx="2457877" cy="942093"/>
            <a:chOff x="845174" y="5121881"/>
            <a:chExt cx="2457877" cy="94209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2B28B70-F019-4A6E-AD09-2E2F291F8897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4E3D8F-C12B-4CE7-A572-3BB9F4D41EDC}"/>
                </a:ext>
              </a:extLst>
            </p:cNvPr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557FBB5-60C8-4E04-BA8C-9FD9477E9D98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DF97A49-217E-4357-A3C8-58E365414AB8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说明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DCC70AC-9909-4C6B-A3D8-661A1DE30DC8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ADEC3632-DEDD-4B1E-99EF-7A0ADECE84A3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55" name="平行四边形 54">
                <a:extLst>
                  <a:ext uri="{FF2B5EF4-FFF2-40B4-BE49-F238E27FC236}">
                    <a16:creationId xmlns:a16="http://schemas.microsoft.com/office/drawing/2014/main" id="{900FEDF9-879E-409C-9821-3E5E3B99D31C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45F902F3-F050-447A-8753-52B7FA6F3CFE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76C582B0-98B4-42C1-B448-8FAFE4E051F7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575799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12DDE0-F75A-4D34-91B3-E149465255A6}"/>
              </a:ext>
            </a:extLst>
          </p:cNvPr>
          <p:cNvCxnSpPr/>
          <p:nvPr/>
        </p:nvCxnSpPr>
        <p:spPr>
          <a:xfrm>
            <a:off x="1019178" y="3986242"/>
            <a:ext cx="1015364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ï$liḋe">
            <a:extLst>
              <a:ext uri="{FF2B5EF4-FFF2-40B4-BE49-F238E27FC236}">
                <a16:creationId xmlns:a16="http://schemas.microsoft.com/office/drawing/2014/main" id="{9AED8EDC-626E-4A87-B387-89F0682EB276}"/>
              </a:ext>
            </a:extLst>
          </p:cNvPr>
          <p:cNvSpPr/>
          <p:nvPr/>
        </p:nvSpPr>
        <p:spPr bwMode="auto">
          <a:xfrm>
            <a:off x="1886134" y="3611722"/>
            <a:ext cx="624199" cy="374520"/>
          </a:xfrm>
          <a:custGeom>
            <a:avLst/>
            <a:gdLst>
              <a:gd name="T0" fmla="*/ 420 w 420"/>
              <a:gd name="T1" fmla="*/ 252 h 252"/>
              <a:gd name="T2" fmla="*/ 0 w 420"/>
              <a:gd name="T3" fmla="*/ 252 h 252"/>
              <a:gd name="T4" fmla="*/ 0 w 420"/>
              <a:gd name="T5" fmla="*/ 97 h 252"/>
              <a:gd name="T6" fmla="*/ 211 w 420"/>
              <a:gd name="T7" fmla="*/ 0 h 252"/>
              <a:gd name="T8" fmla="*/ 420 w 420"/>
              <a:gd name="T9" fmla="*/ 97 h 252"/>
              <a:gd name="T10" fmla="*/ 420 w 420"/>
              <a:gd name="T11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252">
                <a:moveTo>
                  <a:pt x="420" y="252"/>
                </a:moveTo>
                <a:lnTo>
                  <a:pt x="0" y="252"/>
                </a:lnTo>
                <a:lnTo>
                  <a:pt x="0" y="97"/>
                </a:lnTo>
                <a:lnTo>
                  <a:pt x="211" y="0"/>
                </a:lnTo>
                <a:lnTo>
                  <a:pt x="420" y="97"/>
                </a:lnTo>
                <a:lnTo>
                  <a:pt x="420" y="252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81" name="îṧļíde">
            <a:extLst>
              <a:ext uri="{FF2B5EF4-FFF2-40B4-BE49-F238E27FC236}">
                <a16:creationId xmlns:a16="http://schemas.microsoft.com/office/drawing/2014/main" id="{A9BD07DC-1CD5-4DFB-9F90-54F0423E479C}"/>
              </a:ext>
            </a:extLst>
          </p:cNvPr>
          <p:cNvSpPr/>
          <p:nvPr/>
        </p:nvSpPr>
        <p:spPr bwMode="auto">
          <a:xfrm>
            <a:off x="2211609" y="3619152"/>
            <a:ext cx="298724" cy="367090"/>
          </a:xfrm>
          <a:custGeom>
            <a:avLst/>
            <a:gdLst>
              <a:gd name="T0" fmla="*/ 0 w 201"/>
              <a:gd name="T1" fmla="*/ 0 h 247"/>
              <a:gd name="T2" fmla="*/ 0 w 201"/>
              <a:gd name="T3" fmla="*/ 247 h 247"/>
              <a:gd name="T4" fmla="*/ 201 w 201"/>
              <a:gd name="T5" fmla="*/ 247 h 247"/>
              <a:gd name="T6" fmla="*/ 201 w 201"/>
              <a:gd name="T7" fmla="*/ 92 h 247"/>
              <a:gd name="T8" fmla="*/ 0 w 20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47">
                <a:moveTo>
                  <a:pt x="0" y="0"/>
                </a:moveTo>
                <a:lnTo>
                  <a:pt x="0" y="247"/>
                </a:lnTo>
                <a:lnTo>
                  <a:pt x="201" y="247"/>
                </a:lnTo>
                <a:lnTo>
                  <a:pt x="201" y="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76" name="ïslïḑê">
            <a:extLst>
              <a:ext uri="{FF2B5EF4-FFF2-40B4-BE49-F238E27FC236}">
                <a16:creationId xmlns:a16="http://schemas.microsoft.com/office/drawing/2014/main" id="{C62C6F68-31F6-42AD-9CAE-6A3AA3416642}"/>
              </a:ext>
            </a:extLst>
          </p:cNvPr>
          <p:cNvGrpSpPr/>
          <p:nvPr/>
        </p:nvGrpSpPr>
        <p:grpSpPr>
          <a:xfrm>
            <a:off x="1886134" y="3990700"/>
            <a:ext cx="624199" cy="1194896"/>
            <a:chOff x="1445635" y="3976397"/>
            <a:chExt cx="666750" cy="1276350"/>
          </a:xfrm>
        </p:grpSpPr>
        <p:sp>
          <p:nvSpPr>
            <p:cNvPr id="78" name="îš1îďe">
              <a:extLst>
                <a:ext uri="{FF2B5EF4-FFF2-40B4-BE49-F238E27FC236}">
                  <a16:creationId xmlns:a16="http://schemas.microsoft.com/office/drawing/2014/main" id="{819C207D-3B6A-4D3C-B78E-4DC72DB03CA9}"/>
                </a:ext>
              </a:extLst>
            </p:cNvPr>
            <p:cNvSpPr/>
            <p:nvPr/>
          </p:nvSpPr>
          <p:spPr bwMode="auto">
            <a:xfrm>
              <a:off x="1445635" y="3976397"/>
              <a:ext cx="666750" cy="1276350"/>
            </a:xfrm>
            <a:custGeom>
              <a:avLst/>
              <a:gdLst>
                <a:gd name="T0" fmla="*/ 0 w 420"/>
                <a:gd name="T1" fmla="*/ 0 h 804"/>
                <a:gd name="T2" fmla="*/ 420 w 420"/>
                <a:gd name="T3" fmla="*/ 0 h 804"/>
                <a:gd name="T4" fmla="*/ 420 w 420"/>
                <a:gd name="T5" fmla="*/ 707 h 804"/>
                <a:gd name="T6" fmla="*/ 209 w 420"/>
                <a:gd name="T7" fmla="*/ 804 h 804"/>
                <a:gd name="T8" fmla="*/ 0 w 420"/>
                <a:gd name="T9" fmla="*/ 707 h 804"/>
                <a:gd name="T10" fmla="*/ 0 w 420"/>
                <a:gd name="T1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804">
                  <a:moveTo>
                    <a:pt x="0" y="0"/>
                  </a:moveTo>
                  <a:lnTo>
                    <a:pt x="420" y="0"/>
                  </a:lnTo>
                  <a:lnTo>
                    <a:pt x="420" y="707"/>
                  </a:lnTo>
                  <a:lnTo>
                    <a:pt x="209" y="804"/>
                  </a:lnTo>
                  <a:lnTo>
                    <a:pt x="0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79" name="í$ḷiďe">
              <a:extLst>
                <a:ext uri="{FF2B5EF4-FFF2-40B4-BE49-F238E27FC236}">
                  <a16:creationId xmlns:a16="http://schemas.microsoft.com/office/drawing/2014/main" id="{DB02087A-2995-4BDE-A26E-52B996142027}"/>
                </a:ext>
              </a:extLst>
            </p:cNvPr>
            <p:cNvSpPr/>
            <p:nvPr/>
          </p:nvSpPr>
          <p:spPr bwMode="auto">
            <a:xfrm>
              <a:off x="1793297" y="3976397"/>
              <a:ext cx="319088" cy="1268413"/>
            </a:xfrm>
            <a:custGeom>
              <a:avLst/>
              <a:gdLst>
                <a:gd name="T0" fmla="*/ 0 w 201"/>
                <a:gd name="T1" fmla="*/ 0 h 799"/>
                <a:gd name="T2" fmla="*/ 0 w 201"/>
                <a:gd name="T3" fmla="*/ 799 h 799"/>
                <a:gd name="T4" fmla="*/ 201 w 201"/>
                <a:gd name="T5" fmla="*/ 707 h 799"/>
                <a:gd name="T6" fmla="*/ 201 w 201"/>
                <a:gd name="T7" fmla="*/ 0 h 799"/>
                <a:gd name="T8" fmla="*/ 0 w 201"/>
                <a:gd name="T9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99">
                  <a:moveTo>
                    <a:pt x="0" y="0"/>
                  </a:moveTo>
                  <a:lnTo>
                    <a:pt x="0" y="799"/>
                  </a:lnTo>
                  <a:lnTo>
                    <a:pt x="201" y="707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77" name="iSľîḍê">
            <a:extLst>
              <a:ext uri="{FF2B5EF4-FFF2-40B4-BE49-F238E27FC236}">
                <a16:creationId xmlns:a16="http://schemas.microsoft.com/office/drawing/2014/main" id="{8C68CD24-8595-4123-842D-F00A68D78495}"/>
              </a:ext>
            </a:extLst>
          </p:cNvPr>
          <p:cNvSpPr/>
          <p:nvPr/>
        </p:nvSpPr>
        <p:spPr>
          <a:xfrm>
            <a:off x="2130828" y="3915864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73" name="ïṣliḍê">
            <a:extLst>
              <a:ext uri="{FF2B5EF4-FFF2-40B4-BE49-F238E27FC236}">
                <a16:creationId xmlns:a16="http://schemas.microsoft.com/office/drawing/2014/main" id="{82C1BE13-BC50-42B4-ABB2-EA13FC84BDAE}"/>
              </a:ext>
            </a:extLst>
          </p:cNvPr>
          <p:cNvSpPr/>
          <p:nvPr/>
        </p:nvSpPr>
        <p:spPr bwMode="auto">
          <a:xfrm>
            <a:off x="3424438" y="3203019"/>
            <a:ext cx="619741" cy="783222"/>
          </a:xfrm>
          <a:custGeom>
            <a:avLst/>
            <a:gdLst>
              <a:gd name="T0" fmla="*/ 417 w 417"/>
              <a:gd name="T1" fmla="*/ 527 h 527"/>
              <a:gd name="T2" fmla="*/ 0 w 417"/>
              <a:gd name="T3" fmla="*/ 527 h 527"/>
              <a:gd name="T4" fmla="*/ 0 w 417"/>
              <a:gd name="T5" fmla="*/ 97 h 527"/>
              <a:gd name="T6" fmla="*/ 211 w 417"/>
              <a:gd name="T7" fmla="*/ 0 h 527"/>
              <a:gd name="T8" fmla="*/ 417 w 417"/>
              <a:gd name="T9" fmla="*/ 97 h 527"/>
              <a:gd name="T10" fmla="*/ 417 w 417"/>
              <a:gd name="T11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527">
                <a:moveTo>
                  <a:pt x="417" y="527"/>
                </a:moveTo>
                <a:lnTo>
                  <a:pt x="0" y="527"/>
                </a:lnTo>
                <a:lnTo>
                  <a:pt x="0" y="97"/>
                </a:lnTo>
                <a:lnTo>
                  <a:pt x="211" y="0"/>
                </a:lnTo>
                <a:lnTo>
                  <a:pt x="417" y="97"/>
                </a:lnTo>
                <a:lnTo>
                  <a:pt x="417" y="527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74" name="îŝ1ide">
            <a:extLst>
              <a:ext uri="{FF2B5EF4-FFF2-40B4-BE49-F238E27FC236}">
                <a16:creationId xmlns:a16="http://schemas.microsoft.com/office/drawing/2014/main" id="{4754F498-C5D4-4B85-B2BB-F72217A7986E}"/>
              </a:ext>
            </a:extLst>
          </p:cNvPr>
          <p:cNvSpPr/>
          <p:nvPr/>
        </p:nvSpPr>
        <p:spPr bwMode="auto">
          <a:xfrm>
            <a:off x="3745455" y="3203019"/>
            <a:ext cx="298724" cy="783222"/>
          </a:xfrm>
          <a:custGeom>
            <a:avLst/>
            <a:gdLst>
              <a:gd name="T0" fmla="*/ 0 w 201"/>
              <a:gd name="T1" fmla="*/ 0 h 527"/>
              <a:gd name="T2" fmla="*/ 0 w 201"/>
              <a:gd name="T3" fmla="*/ 527 h 527"/>
              <a:gd name="T4" fmla="*/ 201 w 201"/>
              <a:gd name="T5" fmla="*/ 527 h 527"/>
              <a:gd name="T6" fmla="*/ 201 w 201"/>
              <a:gd name="T7" fmla="*/ 97 h 527"/>
              <a:gd name="T8" fmla="*/ 0 w 201"/>
              <a:gd name="T9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527">
                <a:moveTo>
                  <a:pt x="0" y="0"/>
                </a:moveTo>
                <a:lnTo>
                  <a:pt x="0" y="527"/>
                </a:lnTo>
                <a:lnTo>
                  <a:pt x="201" y="527"/>
                </a:lnTo>
                <a:lnTo>
                  <a:pt x="201" y="9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69" name="iSľïḋê">
            <a:extLst>
              <a:ext uri="{FF2B5EF4-FFF2-40B4-BE49-F238E27FC236}">
                <a16:creationId xmlns:a16="http://schemas.microsoft.com/office/drawing/2014/main" id="{BA690058-F5E2-4424-A71A-F28D7079558B}"/>
              </a:ext>
            </a:extLst>
          </p:cNvPr>
          <p:cNvGrpSpPr/>
          <p:nvPr/>
        </p:nvGrpSpPr>
        <p:grpSpPr>
          <a:xfrm>
            <a:off x="3424438" y="3990699"/>
            <a:ext cx="619741" cy="1043305"/>
            <a:chOff x="2889465" y="3976397"/>
            <a:chExt cx="661988" cy="1114425"/>
          </a:xfrm>
        </p:grpSpPr>
        <p:sp>
          <p:nvSpPr>
            <p:cNvPr id="71" name="iš1ïdè">
              <a:extLst>
                <a:ext uri="{FF2B5EF4-FFF2-40B4-BE49-F238E27FC236}">
                  <a16:creationId xmlns:a16="http://schemas.microsoft.com/office/drawing/2014/main" id="{33494140-9342-4823-BC2D-62E1BEE2A6DF}"/>
                </a:ext>
              </a:extLst>
            </p:cNvPr>
            <p:cNvSpPr/>
            <p:nvPr/>
          </p:nvSpPr>
          <p:spPr bwMode="auto">
            <a:xfrm>
              <a:off x="2889465" y="3976397"/>
              <a:ext cx="661988" cy="1114425"/>
            </a:xfrm>
            <a:custGeom>
              <a:avLst/>
              <a:gdLst>
                <a:gd name="T0" fmla="*/ 0 w 417"/>
                <a:gd name="T1" fmla="*/ 0 h 702"/>
                <a:gd name="T2" fmla="*/ 417 w 417"/>
                <a:gd name="T3" fmla="*/ 0 h 702"/>
                <a:gd name="T4" fmla="*/ 417 w 417"/>
                <a:gd name="T5" fmla="*/ 605 h 702"/>
                <a:gd name="T6" fmla="*/ 206 w 417"/>
                <a:gd name="T7" fmla="*/ 702 h 702"/>
                <a:gd name="T8" fmla="*/ 0 w 417"/>
                <a:gd name="T9" fmla="*/ 605 h 702"/>
                <a:gd name="T10" fmla="*/ 0 w 417"/>
                <a:gd name="T11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702">
                  <a:moveTo>
                    <a:pt x="0" y="0"/>
                  </a:moveTo>
                  <a:lnTo>
                    <a:pt x="417" y="0"/>
                  </a:lnTo>
                  <a:lnTo>
                    <a:pt x="417" y="605"/>
                  </a:lnTo>
                  <a:lnTo>
                    <a:pt x="206" y="702"/>
                  </a:lnTo>
                  <a:lnTo>
                    <a:pt x="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72" name="íṣļîďè">
              <a:extLst>
                <a:ext uri="{FF2B5EF4-FFF2-40B4-BE49-F238E27FC236}">
                  <a16:creationId xmlns:a16="http://schemas.microsoft.com/office/drawing/2014/main" id="{3C5CC2C1-A4D1-416F-BBA3-49C30FEF444E}"/>
                </a:ext>
              </a:extLst>
            </p:cNvPr>
            <p:cNvSpPr/>
            <p:nvPr/>
          </p:nvSpPr>
          <p:spPr bwMode="auto">
            <a:xfrm>
              <a:off x="3232365" y="3976397"/>
              <a:ext cx="319088" cy="1114425"/>
            </a:xfrm>
            <a:custGeom>
              <a:avLst/>
              <a:gdLst>
                <a:gd name="T0" fmla="*/ 201 w 201"/>
                <a:gd name="T1" fmla="*/ 0 h 702"/>
                <a:gd name="T2" fmla="*/ 0 w 201"/>
                <a:gd name="T3" fmla="*/ 0 h 702"/>
                <a:gd name="T4" fmla="*/ 0 w 201"/>
                <a:gd name="T5" fmla="*/ 702 h 702"/>
                <a:gd name="T6" fmla="*/ 201 w 201"/>
                <a:gd name="T7" fmla="*/ 607 h 702"/>
                <a:gd name="T8" fmla="*/ 201 w 201"/>
                <a:gd name="T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02">
                  <a:moveTo>
                    <a:pt x="201" y="0"/>
                  </a:moveTo>
                  <a:lnTo>
                    <a:pt x="0" y="0"/>
                  </a:lnTo>
                  <a:lnTo>
                    <a:pt x="0" y="702"/>
                  </a:lnTo>
                  <a:lnTo>
                    <a:pt x="201" y="6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70" name="iṧľide">
            <a:extLst>
              <a:ext uri="{FF2B5EF4-FFF2-40B4-BE49-F238E27FC236}">
                <a16:creationId xmlns:a16="http://schemas.microsoft.com/office/drawing/2014/main" id="{86297DB1-BEDA-4F50-B55F-059276408619}"/>
              </a:ext>
            </a:extLst>
          </p:cNvPr>
          <p:cNvSpPr/>
          <p:nvPr/>
        </p:nvSpPr>
        <p:spPr>
          <a:xfrm>
            <a:off x="3666903" y="3915864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66" name="îşlîḍè">
            <a:extLst>
              <a:ext uri="{FF2B5EF4-FFF2-40B4-BE49-F238E27FC236}">
                <a16:creationId xmlns:a16="http://schemas.microsoft.com/office/drawing/2014/main" id="{435B37D1-226B-40F5-A300-A24A4BA85879}"/>
              </a:ext>
            </a:extLst>
          </p:cNvPr>
          <p:cNvSpPr/>
          <p:nvPr/>
        </p:nvSpPr>
        <p:spPr bwMode="auto">
          <a:xfrm>
            <a:off x="4958283" y="2941450"/>
            <a:ext cx="624199" cy="1044791"/>
          </a:xfrm>
          <a:custGeom>
            <a:avLst/>
            <a:gdLst>
              <a:gd name="T0" fmla="*/ 420 w 420"/>
              <a:gd name="T1" fmla="*/ 703 h 703"/>
              <a:gd name="T2" fmla="*/ 0 w 420"/>
              <a:gd name="T3" fmla="*/ 703 h 703"/>
              <a:gd name="T4" fmla="*/ 0 w 420"/>
              <a:gd name="T5" fmla="*/ 97 h 703"/>
              <a:gd name="T6" fmla="*/ 211 w 420"/>
              <a:gd name="T7" fmla="*/ 0 h 703"/>
              <a:gd name="T8" fmla="*/ 420 w 420"/>
              <a:gd name="T9" fmla="*/ 97 h 703"/>
              <a:gd name="T10" fmla="*/ 420 w 420"/>
              <a:gd name="T11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703">
                <a:moveTo>
                  <a:pt x="420" y="703"/>
                </a:moveTo>
                <a:lnTo>
                  <a:pt x="0" y="703"/>
                </a:lnTo>
                <a:lnTo>
                  <a:pt x="0" y="97"/>
                </a:lnTo>
                <a:lnTo>
                  <a:pt x="211" y="0"/>
                </a:lnTo>
                <a:lnTo>
                  <a:pt x="420" y="97"/>
                </a:lnTo>
                <a:lnTo>
                  <a:pt x="420" y="703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dirty="0"/>
          </a:p>
        </p:txBody>
      </p:sp>
      <p:sp>
        <p:nvSpPr>
          <p:cNvPr id="67" name="ïṡľídè">
            <a:extLst>
              <a:ext uri="{FF2B5EF4-FFF2-40B4-BE49-F238E27FC236}">
                <a16:creationId xmlns:a16="http://schemas.microsoft.com/office/drawing/2014/main" id="{E62378CA-379F-48FA-B5D0-A905BCE1EBBF}"/>
              </a:ext>
            </a:extLst>
          </p:cNvPr>
          <p:cNvSpPr/>
          <p:nvPr/>
        </p:nvSpPr>
        <p:spPr bwMode="auto">
          <a:xfrm>
            <a:off x="5279300" y="2945909"/>
            <a:ext cx="303182" cy="1040332"/>
          </a:xfrm>
          <a:custGeom>
            <a:avLst/>
            <a:gdLst>
              <a:gd name="T0" fmla="*/ 0 w 204"/>
              <a:gd name="T1" fmla="*/ 0 h 700"/>
              <a:gd name="T2" fmla="*/ 0 w 204"/>
              <a:gd name="T3" fmla="*/ 700 h 700"/>
              <a:gd name="T4" fmla="*/ 204 w 204"/>
              <a:gd name="T5" fmla="*/ 700 h 700"/>
              <a:gd name="T6" fmla="*/ 204 w 204"/>
              <a:gd name="T7" fmla="*/ 94 h 700"/>
              <a:gd name="T8" fmla="*/ 0 w 204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700">
                <a:moveTo>
                  <a:pt x="0" y="0"/>
                </a:moveTo>
                <a:lnTo>
                  <a:pt x="0" y="700"/>
                </a:lnTo>
                <a:lnTo>
                  <a:pt x="204" y="700"/>
                </a:lnTo>
                <a:lnTo>
                  <a:pt x="204" y="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62" name="îṧḷídè">
            <a:extLst>
              <a:ext uri="{FF2B5EF4-FFF2-40B4-BE49-F238E27FC236}">
                <a16:creationId xmlns:a16="http://schemas.microsoft.com/office/drawing/2014/main" id="{E38B360B-EC8E-44C2-88E2-FDD5172AD046}"/>
              </a:ext>
            </a:extLst>
          </p:cNvPr>
          <p:cNvGrpSpPr/>
          <p:nvPr/>
        </p:nvGrpSpPr>
        <p:grpSpPr>
          <a:xfrm>
            <a:off x="4960512" y="3990700"/>
            <a:ext cx="619741" cy="786194"/>
            <a:chOff x="4328534" y="3976397"/>
            <a:chExt cx="661988" cy="839788"/>
          </a:xfrm>
        </p:grpSpPr>
        <p:sp>
          <p:nvSpPr>
            <p:cNvPr id="64" name="iṩlîďê">
              <a:extLst>
                <a:ext uri="{FF2B5EF4-FFF2-40B4-BE49-F238E27FC236}">
                  <a16:creationId xmlns:a16="http://schemas.microsoft.com/office/drawing/2014/main" id="{C5219E4D-22BA-41FD-9300-5D5A532170C0}"/>
                </a:ext>
              </a:extLst>
            </p:cNvPr>
            <p:cNvSpPr/>
            <p:nvPr/>
          </p:nvSpPr>
          <p:spPr bwMode="auto">
            <a:xfrm>
              <a:off x="4328534" y="3976397"/>
              <a:ext cx="661988" cy="839788"/>
            </a:xfrm>
            <a:custGeom>
              <a:avLst/>
              <a:gdLst>
                <a:gd name="T0" fmla="*/ 0 w 417"/>
                <a:gd name="T1" fmla="*/ 0 h 529"/>
                <a:gd name="T2" fmla="*/ 417 w 417"/>
                <a:gd name="T3" fmla="*/ 0 h 529"/>
                <a:gd name="T4" fmla="*/ 417 w 417"/>
                <a:gd name="T5" fmla="*/ 429 h 529"/>
                <a:gd name="T6" fmla="*/ 206 w 417"/>
                <a:gd name="T7" fmla="*/ 529 h 529"/>
                <a:gd name="T8" fmla="*/ 0 w 417"/>
                <a:gd name="T9" fmla="*/ 429 h 529"/>
                <a:gd name="T10" fmla="*/ 0 w 417"/>
                <a:gd name="T1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529">
                  <a:moveTo>
                    <a:pt x="0" y="0"/>
                  </a:moveTo>
                  <a:lnTo>
                    <a:pt x="417" y="0"/>
                  </a:lnTo>
                  <a:lnTo>
                    <a:pt x="417" y="429"/>
                  </a:lnTo>
                  <a:lnTo>
                    <a:pt x="206" y="529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65" name="ï$1iḋê">
              <a:extLst>
                <a:ext uri="{FF2B5EF4-FFF2-40B4-BE49-F238E27FC236}">
                  <a16:creationId xmlns:a16="http://schemas.microsoft.com/office/drawing/2014/main" id="{65DE9090-6D88-41D0-AAD4-4820414A2EAB}"/>
                </a:ext>
              </a:extLst>
            </p:cNvPr>
            <p:cNvSpPr/>
            <p:nvPr/>
          </p:nvSpPr>
          <p:spPr bwMode="auto">
            <a:xfrm>
              <a:off x="4663497" y="3976397"/>
              <a:ext cx="327025" cy="835025"/>
            </a:xfrm>
            <a:custGeom>
              <a:avLst/>
              <a:gdLst>
                <a:gd name="T0" fmla="*/ 0 w 206"/>
                <a:gd name="T1" fmla="*/ 0 h 526"/>
                <a:gd name="T2" fmla="*/ 0 w 206"/>
                <a:gd name="T3" fmla="*/ 526 h 526"/>
                <a:gd name="T4" fmla="*/ 206 w 206"/>
                <a:gd name="T5" fmla="*/ 429 h 526"/>
                <a:gd name="T6" fmla="*/ 206 w 206"/>
                <a:gd name="T7" fmla="*/ 0 h 526"/>
                <a:gd name="T8" fmla="*/ 0 w 20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26">
                  <a:moveTo>
                    <a:pt x="0" y="0"/>
                  </a:moveTo>
                  <a:lnTo>
                    <a:pt x="0" y="526"/>
                  </a:lnTo>
                  <a:lnTo>
                    <a:pt x="206" y="429"/>
                  </a:ln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63" name="isḷïdé">
            <a:extLst>
              <a:ext uri="{FF2B5EF4-FFF2-40B4-BE49-F238E27FC236}">
                <a16:creationId xmlns:a16="http://schemas.microsoft.com/office/drawing/2014/main" id="{A4A401B0-F568-4B44-8B31-BA15E0770F6F}"/>
              </a:ext>
            </a:extLst>
          </p:cNvPr>
          <p:cNvSpPr/>
          <p:nvPr/>
        </p:nvSpPr>
        <p:spPr>
          <a:xfrm>
            <a:off x="5202977" y="3915864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59" name="íṩļïḍe">
            <a:extLst>
              <a:ext uri="{FF2B5EF4-FFF2-40B4-BE49-F238E27FC236}">
                <a16:creationId xmlns:a16="http://schemas.microsoft.com/office/drawing/2014/main" id="{D486C6BE-49DE-4540-912F-229F2539ADF4}"/>
              </a:ext>
            </a:extLst>
          </p:cNvPr>
          <p:cNvSpPr/>
          <p:nvPr/>
        </p:nvSpPr>
        <p:spPr bwMode="auto">
          <a:xfrm>
            <a:off x="6496587" y="2789859"/>
            <a:ext cx="621227" cy="1196383"/>
          </a:xfrm>
          <a:custGeom>
            <a:avLst/>
            <a:gdLst>
              <a:gd name="T0" fmla="*/ 418 w 418"/>
              <a:gd name="T1" fmla="*/ 805 h 805"/>
              <a:gd name="T2" fmla="*/ 0 w 418"/>
              <a:gd name="T3" fmla="*/ 805 h 805"/>
              <a:gd name="T4" fmla="*/ 0 w 418"/>
              <a:gd name="T5" fmla="*/ 97 h 805"/>
              <a:gd name="T6" fmla="*/ 212 w 418"/>
              <a:gd name="T7" fmla="*/ 0 h 805"/>
              <a:gd name="T8" fmla="*/ 418 w 418"/>
              <a:gd name="T9" fmla="*/ 97 h 805"/>
              <a:gd name="T10" fmla="*/ 418 w 418"/>
              <a:gd name="T11" fmla="*/ 80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805">
                <a:moveTo>
                  <a:pt x="418" y="805"/>
                </a:moveTo>
                <a:lnTo>
                  <a:pt x="0" y="805"/>
                </a:lnTo>
                <a:lnTo>
                  <a:pt x="0" y="97"/>
                </a:lnTo>
                <a:lnTo>
                  <a:pt x="212" y="0"/>
                </a:lnTo>
                <a:lnTo>
                  <a:pt x="418" y="97"/>
                </a:lnTo>
                <a:lnTo>
                  <a:pt x="418" y="805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60" name="ïṩľîďé">
            <a:extLst>
              <a:ext uri="{FF2B5EF4-FFF2-40B4-BE49-F238E27FC236}">
                <a16:creationId xmlns:a16="http://schemas.microsoft.com/office/drawing/2014/main" id="{8384ABCF-3928-43BB-B3A8-A162544978E0}"/>
              </a:ext>
            </a:extLst>
          </p:cNvPr>
          <p:cNvSpPr/>
          <p:nvPr/>
        </p:nvSpPr>
        <p:spPr bwMode="auto">
          <a:xfrm>
            <a:off x="6814631" y="2792831"/>
            <a:ext cx="303183" cy="1193411"/>
          </a:xfrm>
          <a:custGeom>
            <a:avLst/>
            <a:gdLst>
              <a:gd name="T0" fmla="*/ 0 w 204"/>
              <a:gd name="T1" fmla="*/ 0 h 803"/>
              <a:gd name="T2" fmla="*/ 0 w 204"/>
              <a:gd name="T3" fmla="*/ 803 h 803"/>
              <a:gd name="T4" fmla="*/ 204 w 204"/>
              <a:gd name="T5" fmla="*/ 803 h 803"/>
              <a:gd name="T6" fmla="*/ 204 w 204"/>
              <a:gd name="T7" fmla="*/ 95 h 803"/>
              <a:gd name="T8" fmla="*/ 0 w 204"/>
              <a:gd name="T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803">
                <a:moveTo>
                  <a:pt x="0" y="0"/>
                </a:moveTo>
                <a:lnTo>
                  <a:pt x="0" y="803"/>
                </a:lnTo>
                <a:lnTo>
                  <a:pt x="204" y="803"/>
                </a:lnTo>
                <a:lnTo>
                  <a:pt x="204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55" name="îsḻíḑe">
            <a:extLst>
              <a:ext uri="{FF2B5EF4-FFF2-40B4-BE49-F238E27FC236}">
                <a16:creationId xmlns:a16="http://schemas.microsoft.com/office/drawing/2014/main" id="{DF5E086E-F5AB-4043-AC5A-67D7B381A23C}"/>
              </a:ext>
            </a:extLst>
          </p:cNvPr>
          <p:cNvGrpSpPr/>
          <p:nvPr/>
        </p:nvGrpSpPr>
        <p:grpSpPr>
          <a:xfrm>
            <a:off x="6496587" y="3990700"/>
            <a:ext cx="621227" cy="373034"/>
            <a:chOff x="5766809" y="3976397"/>
            <a:chExt cx="663575" cy="398463"/>
          </a:xfrm>
        </p:grpSpPr>
        <p:sp>
          <p:nvSpPr>
            <p:cNvPr id="57" name="ïSľíḑè">
              <a:extLst>
                <a:ext uri="{FF2B5EF4-FFF2-40B4-BE49-F238E27FC236}">
                  <a16:creationId xmlns:a16="http://schemas.microsoft.com/office/drawing/2014/main" id="{974D6DCB-45B5-4E31-AA90-EB8676E10227}"/>
                </a:ext>
              </a:extLst>
            </p:cNvPr>
            <p:cNvSpPr/>
            <p:nvPr/>
          </p:nvSpPr>
          <p:spPr bwMode="auto">
            <a:xfrm>
              <a:off x="5766809" y="3976397"/>
              <a:ext cx="663575" cy="398463"/>
            </a:xfrm>
            <a:custGeom>
              <a:avLst/>
              <a:gdLst>
                <a:gd name="T0" fmla="*/ 0 w 418"/>
                <a:gd name="T1" fmla="*/ 0 h 251"/>
                <a:gd name="T2" fmla="*/ 418 w 418"/>
                <a:gd name="T3" fmla="*/ 0 h 251"/>
                <a:gd name="T4" fmla="*/ 418 w 418"/>
                <a:gd name="T5" fmla="*/ 154 h 251"/>
                <a:gd name="T6" fmla="*/ 207 w 418"/>
                <a:gd name="T7" fmla="*/ 251 h 251"/>
                <a:gd name="T8" fmla="*/ 0 w 418"/>
                <a:gd name="T9" fmla="*/ 154 h 251"/>
                <a:gd name="T10" fmla="*/ 0 w 418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251">
                  <a:moveTo>
                    <a:pt x="0" y="0"/>
                  </a:moveTo>
                  <a:lnTo>
                    <a:pt x="418" y="0"/>
                  </a:lnTo>
                  <a:lnTo>
                    <a:pt x="418" y="154"/>
                  </a:lnTo>
                  <a:lnTo>
                    <a:pt x="207" y="251"/>
                  </a:lnTo>
                  <a:lnTo>
                    <a:pt x="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58" name="iṥḷídê">
              <a:extLst>
                <a:ext uri="{FF2B5EF4-FFF2-40B4-BE49-F238E27FC236}">
                  <a16:creationId xmlns:a16="http://schemas.microsoft.com/office/drawing/2014/main" id="{FA81F059-56C4-4D7F-A527-477AF113AD3B}"/>
                </a:ext>
              </a:extLst>
            </p:cNvPr>
            <p:cNvSpPr/>
            <p:nvPr/>
          </p:nvSpPr>
          <p:spPr bwMode="auto">
            <a:xfrm>
              <a:off x="6106534" y="3976397"/>
              <a:ext cx="323850" cy="395288"/>
            </a:xfrm>
            <a:custGeom>
              <a:avLst/>
              <a:gdLst>
                <a:gd name="T0" fmla="*/ 0 w 204"/>
                <a:gd name="T1" fmla="*/ 0 h 249"/>
                <a:gd name="T2" fmla="*/ 0 w 204"/>
                <a:gd name="T3" fmla="*/ 249 h 249"/>
                <a:gd name="T4" fmla="*/ 204 w 204"/>
                <a:gd name="T5" fmla="*/ 154 h 249"/>
                <a:gd name="T6" fmla="*/ 204 w 204"/>
                <a:gd name="T7" fmla="*/ 0 h 249"/>
                <a:gd name="T8" fmla="*/ 0 w 204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49">
                  <a:moveTo>
                    <a:pt x="0" y="0"/>
                  </a:moveTo>
                  <a:lnTo>
                    <a:pt x="0" y="249"/>
                  </a:lnTo>
                  <a:lnTo>
                    <a:pt x="204" y="154"/>
                  </a:lnTo>
                  <a:lnTo>
                    <a:pt x="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56" name="iṥḷíḍè">
            <a:extLst>
              <a:ext uri="{FF2B5EF4-FFF2-40B4-BE49-F238E27FC236}">
                <a16:creationId xmlns:a16="http://schemas.microsoft.com/office/drawing/2014/main" id="{C3F3A394-CE58-44A9-83BC-FACA0D3E7AE7}"/>
              </a:ext>
            </a:extLst>
          </p:cNvPr>
          <p:cNvSpPr/>
          <p:nvPr/>
        </p:nvSpPr>
        <p:spPr>
          <a:xfrm>
            <a:off x="6739795" y="3915864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52" name="îSľïďé">
            <a:extLst>
              <a:ext uri="{FF2B5EF4-FFF2-40B4-BE49-F238E27FC236}">
                <a16:creationId xmlns:a16="http://schemas.microsoft.com/office/drawing/2014/main" id="{11AC5271-79ED-4BDE-9402-BC3986FDA77B}"/>
              </a:ext>
            </a:extLst>
          </p:cNvPr>
          <p:cNvSpPr/>
          <p:nvPr/>
        </p:nvSpPr>
        <p:spPr bwMode="auto">
          <a:xfrm>
            <a:off x="8089126" y="2348513"/>
            <a:ext cx="621227" cy="1637728"/>
          </a:xfrm>
          <a:custGeom>
            <a:avLst/>
            <a:gdLst>
              <a:gd name="T0" fmla="*/ 418 w 418"/>
              <a:gd name="T1" fmla="*/ 805 h 805"/>
              <a:gd name="T2" fmla="*/ 0 w 418"/>
              <a:gd name="T3" fmla="*/ 805 h 805"/>
              <a:gd name="T4" fmla="*/ 0 w 418"/>
              <a:gd name="T5" fmla="*/ 97 h 805"/>
              <a:gd name="T6" fmla="*/ 212 w 418"/>
              <a:gd name="T7" fmla="*/ 0 h 805"/>
              <a:gd name="T8" fmla="*/ 418 w 418"/>
              <a:gd name="T9" fmla="*/ 97 h 805"/>
              <a:gd name="T10" fmla="*/ 418 w 418"/>
              <a:gd name="T11" fmla="*/ 80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805">
                <a:moveTo>
                  <a:pt x="418" y="805"/>
                </a:moveTo>
                <a:lnTo>
                  <a:pt x="0" y="805"/>
                </a:lnTo>
                <a:lnTo>
                  <a:pt x="0" y="97"/>
                </a:lnTo>
                <a:lnTo>
                  <a:pt x="212" y="0"/>
                </a:lnTo>
                <a:lnTo>
                  <a:pt x="418" y="97"/>
                </a:lnTo>
                <a:lnTo>
                  <a:pt x="418" y="805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53" name="ï$1iḓé">
            <a:extLst>
              <a:ext uri="{FF2B5EF4-FFF2-40B4-BE49-F238E27FC236}">
                <a16:creationId xmlns:a16="http://schemas.microsoft.com/office/drawing/2014/main" id="{121BCD14-9890-4F20-8D9F-FCB4F04EAD5E}"/>
              </a:ext>
            </a:extLst>
          </p:cNvPr>
          <p:cNvSpPr/>
          <p:nvPr/>
        </p:nvSpPr>
        <p:spPr bwMode="auto">
          <a:xfrm>
            <a:off x="8407170" y="2352582"/>
            <a:ext cx="303183" cy="1633659"/>
          </a:xfrm>
          <a:custGeom>
            <a:avLst/>
            <a:gdLst>
              <a:gd name="T0" fmla="*/ 0 w 204"/>
              <a:gd name="T1" fmla="*/ 0 h 803"/>
              <a:gd name="T2" fmla="*/ 0 w 204"/>
              <a:gd name="T3" fmla="*/ 803 h 803"/>
              <a:gd name="T4" fmla="*/ 204 w 204"/>
              <a:gd name="T5" fmla="*/ 803 h 803"/>
              <a:gd name="T6" fmla="*/ 204 w 204"/>
              <a:gd name="T7" fmla="*/ 95 h 803"/>
              <a:gd name="T8" fmla="*/ 0 w 204"/>
              <a:gd name="T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803">
                <a:moveTo>
                  <a:pt x="0" y="0"/>
                </a:moveTo>
                <a:lnTo>
                  <a:pt x="0" y="803"/>
                </a:lnTo>
                <a:lnTo>
                  <a:pt x="204" y="803"/>
                </a:lnTo>
                <a:lnTo>
                  <a:pt x="204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48" name="iš1ïḓê">
            <a:extLst>
              <a:ext uri="{FF2B5EF4-FFF2-40B4-BE49-F238E27FC236}">
                <a16:creationId xmlns:a16="http://schemas.microsoft.com/office/drawing/2014/main" id="{6748DB08-CCB3-4BE1-A7F4-A69840693C84}"/>
              </a:ext>
            </a:extLst>
          </p:cNvPr>
          <p:cNvGrpSpPr/>
          <p:nvPr/>
        </p:nvGrpSpPr>
        <p:grpSpPr>
          <a:xfrm>
            <a:off x="8089126" y="3990699"/>
            <a:ext cx="621227" cy="373034"/>
            <a:chOff x="7214609" y="3966872"/>
            <a:chExt cx="663575" cy="398463"/>
          </a:xfrm>
        </p:grpSpPr>
        <p:sp>
          <p:nvSpPr>
            <p:cNvPr id="50" name="íślíḋe">
              <a:extLst>
                <a:ext uri="{FF2B5EF4-FFF2-40B4-BE49-F238E27FC236}">
                  <a16:creationId xmlns:a16="http://schemas.microsoft.com/office/drawing/2014/main" id="{ADECB5FD-6F32-4D2A-8502-54DC78538349}"/>
                </a:ext>
              </a:extLst>
            </p:cNvPr>
            <p:cNvSpPr/>
            <p:nvPr/>
          </p:nvSpPr>
          <p:spPr bwMode="auto">
            <a:xfrm>
              <a:off x="7214609" y="3966872"/>
              <a:ext cx="663575" cy="398463"/>
            </a:xfrm>
            <a:custGeom>
              <a:avLst/>
              <a:gdLst>
                <a:gd name="T0" fmla="*/ 0 w 418"/>
                <a:gd name="T1" fmla="*/ 0 h 251"/>
                <a:gd name="T2" fmla="*/ 418 w 418"/>
                <a:gd name="T3" fmla="*/ 0 h 251"/>
                <a:gd name="T4" fmla="*/ 418 w 418"/>
                <a:gd name="T5" fmla="*/ 154 h 251"/>
                <a:gd name="T6" fmla="*/ 207 w 418"/>
                <a:gd name="T7" fmla="*/ 251 h 251"/>
                <a:gd name="T8" fmla="*/ 0 w 418"/>
                <a:gd name="T9" fmla="*/ 154 h 251"/>
                <a:gd name="T10" fmla="*/ 0 w 418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251">
                  <a:moveTo>
                    <a:pt x="0" y="0"/>
                  </a:moveTo>
                  <a:lnTo>
                    <a:pt x="418" y="0"/>
                  </a:lnTo>
                  <a:lnTo>
                    <a:pt x="418" y="154"/>
                  </a:lnTo>
                  <a:lnTo>
                    <a:pt x="207" y="251"/>
                  </a:lnTo>
                  <a:lnTo>
                    <a:pt x="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51" name="íšļíḑè">
              <a:extLst>
                <a:ext uri="{FF2B5EF4-FFF2-40B4-BE49-F238E27FC236}">
                  <a16:creationId xmlns:a16="http://schemas.microsoft.com/office/drawing/2014/main" id="{1F665F99-0CCD-4D03-9333-CF048CB83438}"/>
                </a:ext>
              </a:extLst>
            </p:cNvPr>
            <p:cNvSpPr/>
            <p:nvPr/>
          </p:nvSpPr>
          <p:spPr bwMode="auto">
            <a:xfrm>
              <a:off x="7554334" y="3966872"/>
              <a:ext cx="323850" cy="395288"/>
            </a:xfrm>
            <a:custGeom>
              <a:avLst/>
              <a:gdLst>
                <a:gd name="T0" fmla="*/ 0 w 204"/>
                <a:gd name="T1" fmla="*/ 0 h 249"/>
                <a:gd name="T2" fmla="*/ 0 w 204"/>
                <a:gd name="T3" fmla="*/ 249 h 249"/>
                <a:gd name="T4" fmla="*/ 204 w 204"/>
                <a:gd name="T5" fmla="*/ 154 h 249"/>
                <a:gd name="T6" fmla="*/ 204 w 204"/>
                <a:gd name="T7" fmla="*/ 0 h 249"/>
                <a:gd name="T8" fmla="*/ 0 w 204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49">
                  <a:moveTo>
                    <a:pt x="0" y="0"/>
                  </a:moveTo>
                  <a:lnTo>
                    <a:pt x="0" y="249"/>
                  </a:lnTo>
                  <a:lnTo>
                    <a:pt x="204" y="154"/>
                  </a:lnTo>
                  <a:lnTo>
                    <a:pt x="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49" name="ïşlîḓê">
            <a:extLst>
              <a:ext uri="{FF2B5EF4-FFF2-40B4-BE49-F238E27FC236}">
                <a16:creationId xmlns:a16="http://schemas.microsoft.com/office/drawing/2014/main" id="{D95871CE-A7EB-441C-B4AB-100319F4B071}"/>
              </a:ext>
            </a:extLst>
          </p:cNvPr>
          <p:cNvSpPr/>
          <p:nvPr/>
        </p:nvSpPr>
        <p:spPr>
          <a:xfrm>
            <a:off x="8332334" y="3915863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45" name="íṩḻiďê">
            <a:extLst>
              <a:ext uri="{FF2B5EF4-FFF2-40B4-BE49-F238E27FC236}">
                <a16:creationId xmlns:a16="http://schemas.microsoft.com/office/drawing/2014/main" id="{F3EA9BD7-6E36-42A5-BE86-10A7D46149CF}"/>
              </a:ext>
            </a:extLst>
          </p:cNvPr>
          <p:cNvSpPr/>
          <p:nvPr/>
        </p:nvSpPr>
        <p:spPr bwMode="auto">
          <a:xfrm>
            <a:off x="9681666" y="2070648"/>
            <a:ext cx="624199" cy="1915593"/>
          </a:xfrm>
          <a:custGeom>
            <a:avLst/>
            <a:gdLst>
              <a:gd name="T0" fmla="*/ 420 w 420"/>
              <a:gd name="T1" fmla="*/ 703 h 703"/>
              <a:gd name="T2" fmla="*/ 0 w 420"/>
              <a:gd name="T3" fmla="*/ 703 h 703"/>
              <a:gd name="T4" fmla="*/ 0 w 420"/>
              <a:gd name="T5" fmla="*/ 97 h 703"/>
              <a:gd name="T6" fmla="*/ 211 w 420"/>
              <a:gd name="T7" fmla="*/ 0 h 703"/>
              <a:gd name="T8" fmla="*/ 420 w 420"/>
              <a:gd name="T9" fmla="*/ 97 h 703"/>
              <a:gd name="T10" fmla="*/ 420 w 420"/>
              <a:gd name="T11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703">
                <a:moveTo>
                  <a:pt x="420" y="703"/>
                </a:moveTo>
                <a:lnTo>
                  <a:pt x="0" y="703"/>
                </a:lnTo>
                <a:lnTo>
                  <a:pt x="0" y="97"/>
                </a:lnTo>
                <a:lnTo>
                  <a:pt x="211" y="0"/>
                </a:lnTo>
                <a:lnTo>
                  <a:pt x="420" y="97"/>
                </a:lnTo>
                <a:lnTo>
                  <a:pt x="420" y="703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46" name="islîḑè">
            <a:extLst>
              <a:ext uri="{FF2B5EF4-FFF2-40B4-BE49-F238E27FC236}">
                <a16:creationId xmlns:a16="http://schemas.microsoft.com/office/drawing/2014/main" id="{E87CD678-FD80-40BE-B930-652CF8B2EFE8}"/>
              </a:ext>
            </a:extLst>
          </p:cNvPr>
          <p:cNvSpPr/>
          <p:nvPr/>
        </p:nvSpPr>
        <p:spPr bwMode="auto">
          <a:xfrm>
            <a:off x="10002683" y="2078824"/>
            <a:ext cx="303182" cy="1907417"/>
          </a:xfrm>
          <a:custGeom>
            <a:avLst/>
            <a:gdLst>
              <a:gd name="T0" fmla="*/ 0 w 204"/>
              <a:gd name="T1" fmla="*/ 0 h 700"/>
              <a:gd name="T2" fmla="*/ 0 w 204"/>
              <a:gd name="T3" fmla="*/ 700 h 700"/>
              <a:gd name="T4" fmla="*/ 204 w 204"/>
              <a:gd name="T5" fmla="*/ 700 h 700"/>
              <a:gd name="T6" fmla="*/ 204 w 204"/>
              <a:gd name="T7" fmla="*/ 94 h 700"/>
              <a:gd name="T8" fmla="*/ 0 w 204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700">
                <a:moveTo>
                  <a:pt x="0" y="0"/>
                </a:moveTo>
                <a:lnTo>
                  <a:pt x="0" y="700"/>
                </a:lnTo>
                <a:lnTo>
                  <a:pt x="204" y="700"/>
                </a:lnTo>
                <a:lnTo>
                  <a:pt x="204" y="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41" name="í$lîḑè">
            <a:extLst>
              <a:ext uri="{FF2B5EF4-FFF2-40B4-BE49-F238E27FC236}">
                <a16:creationId xmlns:a16="http://schemas.microsoft.com/office/drawing/2014/main" id="{CAF85B35-FB11-48B6-9567-0E4B7EA342F6}"/>
              </a:ext>
            </a:extLst>
          </p:cNvPr>
          <p:cNvGrpSpPr/>
          <p:nvPr/>
        </p:nvGrpSpPr>
        <p:grpSpPr>
          <a:xfrm>
            <a:off x="9683895" y="3990699"/>
            <a:ext cx="619741" cy="786195"/>
            <a:chOff x="8655038" y="3957098"/>
            <a:chExt cx="661988" cy="839788"/>
          </a:xfrm>
        </p:grpSpPr>
        <p:sp>
          <p:nvSpPr>
            <p:cNvPr id="43" name="íSḷíďê">
              <a:extLst>
                <a:ext uri="{FF2B5EF4-FFF2-40B4-BE49-F238E27FC236}">
                  <a16:creationId xmlns:a16="http://schemas.microsoft.com/office/drawing/2014/main" id="{A4398E73-CEFA-48AD-873A-E18727650937}"/>
                </a:ext>
              </a:extLst>
            </p:cNvPr>
            <p:cNvSpPr/>
            <p:nvPr/>
          </p:nvSpPr>
          <p:spPr bwMode="auto">
            <a:xfrm>
              <a:off x="8655038" y="3957098"/>
              <a:ext cx="661988" cy="839788"/>
            </a:xfrm>
            <a:custGeom>
              <a:avLst/>
              <a:gdLst>
                <a:gd name="T0" fmla="*/ 0 w 417"/>
                <a:gd name="T1" fmla="*/ 0 h 529"/>
                <a:gd name="T2" fmla="*/ 417 w 417"/>
                <a:gd name="T3" fmla="*/ 0 h 529"/>
                <a:gd name="T4" fmla="*/ 417 w 417"/>
                <a:gd name="T5" fmla="*/ 429 h 529"/>
                <a:gd name="T6" fmla="*/ 206 w 417"/>
                <a:gd name="T7" fmla="*/ 529 h 529"/>
                <a:gd name="T8" fmla="*/ 0 w 417"/>
                <a:gd name="T9" fmla="*/ 429 h 529"/>
                <a:gd name="T10" fmla="*/ 0 w 417"/>
                <a:gd name="T1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529">
                  <a:moveTo>
                    <a:pt x="0" y="0"/>
                  </a:moveTo>
                  <a:lnTo>
                    <a:pt x="417" y="0"/>
                  </a:lnTo>
                  <a:lnTo>
                    <a:pt x="417" y="429"/>
                  </a:lnTo>
                  <a:lnTo>
                    <a:pt x="206" y="529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44" name="îṧľîďé">
              <a:extLst>
                <a:ext uri="{FF2B5EF4-FFF2-40B4-BE49-F238E27FC236}">
                  <a16:creationId xmlns:a16="http://schemas.microsoft.com/office/drawing/2014/main" id="{41825793-2F90-4DE9-B685-E4162AD98CF9}"/>
                </a:ext>
              </a:extLst>
            </p:cNvPr>
            <p:cNvSpPr/>
            <p:nvPr/>
          </p:nvSpPr>
          <p:spPr bwMode="auto">
            <a:xfrm>
              <a:off x="8990001" y="3957098"/>
              <a:ext cx="327025" cy="835025"/>
            </a:xfrm>
            <a:custGeom>
              <a:avLst/>
              <a:gdLst>
                <a:gd name="T0" fmla="*/ 0 w 206"/>
                <a:gd name="T1" fmla="*/ 0 h 526"/>
                <a:gd name="T2" fmla="*/ 0 w 206"/>
                <a:gd name="T3" fmla="*/ 526 h 526"/>
                <a:gd name="T4" fmla="*/ 206 w 206"/>
                <a:gd name="T5" fmla="*/ 429 h 526"/>
                <a:gd name="T6" fmla="*/ 206 w 206"/>
                <a:gd name="T7" fmla="*/ 0 h 526"/>
                <a:gd name="T8" fmla="*/ 0 w 20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26">
                  <a:moveTo>
                    <a:pt x="0" y="0"/>
                  </a:moveTo>
                  <a:lnTo>
                    <a:pt x="0" y="526"/>
                  </a:lnTo>
                  <a:lnTo>
                    <a:pt x="206" y="429"/>
                  </a:ln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42" name="ïṩľïďê">
            <a:extLst>
              <a:ext uri="{FF2B5EF4-FFF2-40B4-BE49-F238E27FC236}">
                <a16:creationId xmlns:a16="http://schemas.microsoft.com/office/drawing/2014/main" id="{F250EAE6-8E8B-4425-8F51-A813AF47E2BF}"/>
              </a:ext>
            </a:extLst>
          </p:cNvPr>
          <p:cNvSpPr/>
          <p:nvPr/>
        </p:nvSpPr>
        <p:spPr>
          <a:xfrm>
            <a:off x="9926360" y="3915864"/>
            <a:ext cx="134810" cy="134810"/>
          </a:xfrm>
          <a:prstGeom prst="ellipse">
            <a:avLst/>
          </a:prstGeom>
          <a:solidFill>
            <a:srgbClr val="FDD5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2D69832-9A7F-4108-99C1-417DB0B1A157}"/>
              </a:ext>
            </a:extLst>
          </p:cNvPr>
          <p:cNvGrpSpPr/>
          <p:nvPr/>
        </p:nvGrpSpPr>
        <p:grpSpPr>
          <a:xfrm>
            <a:off x="3215951" y="5230623"/>
            <a:ext cx="7236272" cy="766661"/>
            <a:chOff x="845174" y="5121881"/>
            <a:chExt cx="7236272" cy="76666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3E303A5-155D-4A42-8B84-853E55DB90A9}"/>
                </a:ext>
              </a:extLst>
            </p:cNvPr>
            <p:cNvSpPr/>
            <p:nvPr/>
          </p:nvSpPr>
          <p:spPr bwMode="auto">
            <a:xfrm>
              <a:off x="845174" y="5460796"/>
              <a:ext cx="7236272" cy="427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tuThis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1456EF7-3B68-4B73-8D33-18E321F26F6E}"/>
                </a:ext>
              </a:extLst>
            </p:cNvPr>
            <p:cNvSpPr txBox="1"/>
            <p:nvPr/>
          </p:nvSpPr>
          <p:spPr>
            <a:xfrm>
              <a:off x="6236586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0FB06503-29EF-4173-94B1-9B85FD93E9F1}"/>
              </a:ext>
            </a:extLst>
          </p:cNvPr>
          <p:cNvSpPr txBox="1"/>
          <p:nvPr/>
        </p:nvSpPr>
        <p:spPr>
          <a:xfrm>
            <a:off x="1694744" y="3302082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EF6159E-ECD8-40FE-A841-9B471ECBD166}"/>
              </a:ext>
            </a:extLst>
          </p:cNvPr>
          <p:cNvSpPr txBox="1"/>
          <p:nvPr/>
        </p:nvSpPr>
        <p:spPr>
          <a:xfrm>
            <a:off x="3240274" y="2849555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2E4FE29-44A8-4D38-9EE8-8FAEE9AE42F1}"/>
              </a:ext>
            </a:extLst>
          </p:cNvPr>
          <p:cNvSpPr txBox="1"/>
          <p:nvPr/>
        </p:nvSpPr>
        <p:spPr>
          <a:xfrm>
            <a:off x="4766083" y="2623690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C08AE5B-52C9-4467-BDDB-EFC8D52BD90C}"/>
              </a:ext>
            </a:extLst>
          </p:cNvPr>
          <p:cNvSpPr txBox="1"/>
          <p:nvPr/>
        </p:nvSpPr>
        <p:spPr>
          <a:xfrm>
            <a:off x="6308978" y="2451514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EFDAF4A-B759-496B-A77D-3650D2137634}"/>
              </a:ext>
            </a:extLst>
          </p:cNvPr>
          <p:cNvSpPr txBox="1"/>
          <p:nvPr/>
        </p:nvSpPr>
        <p:spPr>
          <a:xfrm>
            <a:off x="7887213" y="2021966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E64D9D5-DACE-459B-BEE6-22E1A41A2C04}"/>
              </a:ext>
            </a:extLst>
          </p:cNvPr>
          <p:cNvSpPr txBox="1"/>
          <p:nvPr/>
        </p:nvSpPr>
        <p:spPr>
          <a:xfrm>
            <a:off x="9484156" y="1769871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zh-CN" altLang="en-US" sz="1100" b="0" dirty="0"/>
              <a:t>标题添加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E8E5469-591C-460B-9DA3-7643B1B7A912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163A8A2-D2EE-487D-AA52-5748767EAEE3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说明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09F180E-0243-4FC3-AB2A-77FA35810180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90C3B819-A1C3-4347-8A1F-14CA78A52BC8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99" name="平行四边形 98">
                <a:extLst>
                  <a:ext uri="{FF2B5EF4-FFF2-40B4-BE49-F238E27FC236}">
                    <a16:creationId xmlns:a16="http://schemas.microsoft.com/office/drawing/2014/main" id="{0EE2A23C-DF94-4AD2-B878-9D30BF5E8AB7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平行四边形 99">
                <a:extLst>
                  <a:ext uri="{FF2B5EF4-FFF2-40B4-BE49-F238E27FC236}">
                    <a16:creationId xmlns:a16="http://schemas.microsoft.com/office/drawing/2014/main" id="{180670C0-6427-419D-9E02-C4DD029D5360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平行四边形 100">
                <a:extLst>
                  <a:ext uri="{FF2B5EF4-FFF2-40B4-BE49-F238E27FC236}">
                    <a16:creationId xmlns:a16="http://schemas.microsoft.com/office/drawing/2014/main" id="{F74B379E-2990-46EA-862E-0C0FB6BB029F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801359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77" grpId="0" animBg="1"/>
      <p:bldP spid="73" grpId="0" animBg="1"/>
      <p:bldP spid="74" grpId="0" animBg="1"/>
      <p:bldP spid="70" grpId="0" animBg="1"/>
      <p:bldP spid="66" grpId="0" animBg="1"/>
      <p:bldP spid="67" grpId="0" animBg="1"/>
      <p:bldP spid="63" grpId="0" animBg="1"/>
      <p:bldP spid="59" grpId="0" animBg="1"/>
      <p:bldP spid="60" grpId="0" animBg="1"/>
      <p:bldP spid="56" grpId="0" animBg="1"/>
      <p:bldP spid="52" grpId="0" animBg="1"/>
      <p:bldP spid="53" grpId="0" animBg="1"/>
      <p:bldP spid="49" grpId="0" animBg="1"/>
      <p:bldP spid="45" grpId="0" animBg="1"/>
      <p:bldP spid="46" grpId="0" animBg="1"/>
      <p:bldP spid="42" grpId="0" animBg="1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íŝļíḑe">
            <a:extLst>
              <a:ext uri="{FF2B5EF4-FFF2-40B4-BE49-F238E27FC236}">
                <a16:creationId xmlns:a16="http://schemas.microsoft.com/office/drawing/2014/main" id="{4006AD04-4AAA-4DB7-BAC6-CE346424DB47}"/>
              </a:ext>
            </a:extLst>
          </p:cNvPr>
          <p:cNvGrpSpPr/>
          <p:nvPr/>
        </p:nvGrpSpPr>
        <p:grpSpPr>
          <a:xfrm>
            <a:off x="4089400" y="2183902"/>
            <a:ext cx="4013200" cy="3907062"/>
            <a:chOff x="4055430" y="1554128"/>
            <a:chExt cx="4282094" cy="4168845"/>
          </a:xfrm>
        </p:grpSpPr>
        <p:grpSp>
          <p:nvGrpSpPr>
            <p:cNvPr id="17" name="iśļïdé">
              <a:extLst>
                <a:ext uri="{FF2B5EF4-FFF2-40B4-BE49-F238E27FC236}">
                  <a16:creationId xmlns:a16="http://schemas.microsoft.com/office/drawing/2014/main" id="{9D749A3F-3B20-4457-96D3-7DFE9B94F01C}"/>
                </a:ext>
              </a:extLst>
            </p:cNvPr>
            <p:cNvGrpSpPr/>
            <p:nvPr/>
          </p:nvGrpSpPr>
          <p:grpSpPr>
            <a:xfrm>
              <a:off x="4055430" y="1554128"/>
              <a:ext cx="2049234" cy="2247213"/>
              <a:chOff x="4055430" y="1554128"/>
              <a:chExt cx="2049234" cy="2247213"/>
            </a:xfrm>
          </p:grpSpPr>
          <p:sp>
            <p:nvSpPr>
              <p:cNvPr id="29" name="îšlïḍê">
                <a:extLst>
                  <a:ext uri="{FF2B5EF4-FFF2-40B4-BE49-F238E27FC236}">
                    <a16:creationId xmlns:a16="http://schemas.microsoft.com/office/drawing/2014/main" id="{033EF558-B07E-483F-84B3-4B980110889C}"/>
                  </a:ext>
                </a:extLst>
              </p:cNvPr>
              <p:cNvSpPr/>
              <p:nvPr/>
            </p:nvSpPr>
            <p:spPr>
              <a:xfrm>
                <a:off x="4055430" y="1554128"/>
                <a:ext cx="1910851" cy="2247213"/>
              </a:xfrm>
              <a:custGeom>
                <a:avLst/>
                <a:gdLst>
                  <a:gd name="connsiteX0" fmla="*/ 791776 w 3331708"/>
                  <a:gd name="connsiteY0" fmla="*/ 0 h 3918181"/>
                  <a:gd name="connsiteX1" fmla="*/ 1657038 w 3331708"/>
                  <a:gd name="connsiteY1" fmla="*/ 347417 h 3918181"/>
                  <a:gd name="connsiteX2" fmla="*/ 2836328 w 3331708"/>
                  <a:gd name="connsiteY2" fmla="*/ 470380 h 3918181"/>
                  <a:gd name="connsiteX3" fmla="*/ 2765076 w 3331708"/>
                  <a:gd name="connsiteY3" fmla="*/ 793937 h 3918181"/>
                  <a:gd name="connsiteX4" fmla="*/ 2748910 w 3331708"/>
                  <a:gd name="connsiteY4" fmla="*/ 796151 h 3918181"/>
                  <a:gd name="connsiteX5" fmla="*/ 2446939 w 3331708"/>
                  <a:gd name="connsiteY5" fmla="*/ 925100 h 3918181"/>
                  <a:gd name="connsiteX6" fmla="*/ 3331708 w 3331708"/>
                  <a:gd name="connsiteY6" fmla="*/ 3010780 h 3918181"/>
                  <a:gd name="connsiteX7" fmla="*/ 1206774 w 3331708"/>
                  <a:gd name="connsiteY7" fmla="*/ 3918181 h 3918181"/>
                  <a:gd name="connsiteX8" fmla="*/ 314437 w 3331708"/>
                  <a:gd name="connsiteY8" fmla="*/ 1837689 h 3918181"/>
                  <a:gd name="connsiteX9" fmla="*/ 0 w 3331708"/>
                  <a:gd name="connsiteY9" fmla="*/ 1971962 h 3918181"/>
                  <a:gd name="connsiteX10" fmla="*/ 14734 w 3331708"/>
                  <a:gd name="connsiteY10" fmla="*/ 1935268 h 3918181"/>
                  <a:gd name="connsiteX11" fmla="*/ 78730 w 3331708"/>
                  <a:gd name="connsiteY11" fmla="*/ 1646908 h 3918181"/>
                  <a:gd name="connsiteX12" fmla="*/ 145006 w 3331708"/>
                  <a:gd name="connsiteY12" fmla="*/ 1610817 h 391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1708" h="3918181">
                    <a:moveTo>
                      <a:pt x="791776" y="0"/>
                    </a:moveTo>
                    <a:lnTo>
                      <a:pt x="1657038" y="347417"/>
                    </a:lnTo>
                    <a:lnTo>
                      <a:pt x="2836328" y="470380"/>
                    </a:lnTo>
                    <a:cubicBezTo>
                      <a:pt x="2809347" y="575912"/>
                      <a:pt x="2792057" y="688405"/>
                      <a:pt x="2765076" y="793937"/>
                    </a:cubicBezTo>
                    <a:lnTo>
                      <a:pt x="2748910" y="796151"/>
                    </a:lnTo>
                    <a:lnTo>
                      <a:pt x="2446939" y="925100"/>
                    </a:lnTo>
                    <a:lnTo>
                      <a:pt x="3331708" y="3010780"/>
                    </a:lnTo>
                    <a:lnTo>
                      <a:pt x="1206774" y="3918181"/>
                    </a:lnTo>
                    <a:lnTo>
                      <a:pt x="314437" y="1837689"/>
                    </a:lnTo>
                    <a:lnTo>
                      <a:pt x="0" y="1971962"/>
                    </a:lnTo>
                    <a:lnTo>
                      <a:pt x="14734" y="1935268"/>
                    </a:lnTo>
                    <a:lnTo>
                      <a:pt x="78730" y="1646908"/>
                    </a:lnTo>
                    <a:lnTo>
                      <a:pt x="145006" y="16108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30" name="ísḻïḍê">
                <a:extLst>
                  <a:ext uri="{FF2B5EF4-FFF2-40B4-BE49-F238E27FC236}">
                    <a16:creationId xmlns:a16="http://schemas.microsoft.com/office/drawing/2014/main" id="{4CAC425B-632B-42E0-8BB9-3557884DD963}"/>
                  </a:ext>
                </a:extLst>
              </p:cNvPr>
              <p:cNvSpPr/>
              <p:nvPr/>
            </p:nvSpPr>
            <p:spPr bwMode="auto">
              <a:xfrm rot="1312577" flipH="1">
                <a:off x="4109416" y="1669128"/>
                <a:ext cx="1995248" cy="1996708"/>
              </a:xfrm>
              <a:custGeom>
                <a:avLst/>
                <a:gdLst>
                  <a:gd name="T0" fmla="*/ 1367 w 1367"/>
                  <a:gd name="T1" fmla="*/ 0 h 1368"/>
                  <a:gd name="T2" fmla="*/ 533 w 1367"/>
                  <a:gd name="T3" fmla="*/ 0 h 1368"/>
                  <a:gd name="T4" fmla="*/ 628 w 1367"/>
                  <a:gd name="T5" fmla="*/ 95 h 1368"/>
                  <a:gd name="T6" fmla="*/ 0 w 1367"/>
                  <a:gd name="T7" fmla="*/ 726 h 1368"/>
                  <a:gd name="T8" fmla="*/ 642 w 1367"/>
                  <a:gd name="T9" fmla="*/ 1368 h 1368"/>
                  <a:gd name="T10" fmla="*/ 1272 w 1367"/>
                  <a:gd name="T11" fmla="*/ 740 h 1368"/>
                  <a:gd name="T12" fmla="*/ 1367 w 1367"/>
                  <a:gd name="T13" fmla="*/ 835 h 1368"/>
                  <a:gd name="T14" fmla="*/ 1367 w 1367"/>
                  <a:gd name="T15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7" h="1368">
                    <a:moveTo>
                      <a:pt x="1367" y="0"/>
                    </a:moveTo>
                    <a:lnTo>
                      <a:pt x="533" y="0"/>
                    </a:lnTo>
                    <a:lnTo>
                      <a:pt x="628" y="95"/>
                    </a:lnTo>
                    <a:lnTo>
                      <a:pt x="0" y="726"/>
                    </a:lnTo>
                    <a:lnTo>
                      <a:pt x="642" y="1368"/>
                    </a:lnTo>
                    <a:lnTo>
                      <a:pt x="1272" y="740"/>
                    </a:lnTo>
                    <a:lnTo>
                      <a:pt x="1367" y="835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FDD550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8" name="í$ḻïḍè">
              <a:extLst>
                <a:ext uri="{FF2B5EF4-FFF2-40B4-BE49-F238E27FC236}">
                  <a16:creationId xmlns:a16="http://schemas.microsoft.com/office/drawing/2014/main" id="{D9CA6A05-7033-4C12-B07F-35AED174F0EC}"/>
                </a:ext>
              </a:extLst>
            </p:cNvPr>
            <p:cNvGrpSpPr/>
            <p:nvPr/>
          </p:nvGrpSpPr>
          <p:grpSpPr>
            <a:xfrm>
              <a:off x="4722864" y="3029000"/>
              <a:ext cx="1877022" cy="1995128"/>
              <a:chOff x="4722864" y="3029000"/>
              <a:chExt cx="1877022" cy="1995128"/>
            </a:xfrm>
          </p:grpSpPr>
          <p:sp>
            <p:nvSpPr>
              <p:cNvPr id="27" name="íṥľîde">
                <a:extLst>
                  <a:ext uri="{FF2B5EF4-FFF2-40B4-BE49-F238E27FC236}">
                    <a16:creationId xmlns:a16="http://schemas.microsoft.com/office/drawing/2014/main" id="{E81679E8-EC01-4611-A512-4C8005641785}"/>
                  </a:ext>
                </a:extLst>
              </p:cNvPr>
              <p:cNvSpPr/>
              <p:nvPr/>
            </p:nvSpPr>
            <p:spPr>
              <a:xfrm>
                <a:off x="4747557" y="3280916"/>
                <a:ext cx="1787361" cy="1743212"/>
              </a:xfrm>
              <a:custGeom>
                <a:avLst/>
                <a:gdLst>
                  <a:gd name="connsiteX0" fmla="*/ 2124934 w 3116395"/>
                  <a:gd name="connsiteY0" fmla="*/ 0 h 3039420"/>
                  <a:gd name="connsiteX1" fmla="*/ 2851766 w 3116395"/>
                  <a:gd name="connsiteY1" fmla="*/ 1694779 h 3039420"/>
                  <a:gd name="connsiteX2" fmla="*/ 2916553 w 3116395"/>
                  <a:gd name="connsiteY2" fmla="*/ 1696356 h 3039420"/>
                  <a:gd name="connsiteX3" fmla="*/ 3115669 w 3116395"/>
                  <a:gd name="connsiteY3" fmla="*/ 1806558 h 3039420"/>
                  <a:gd name="connsiteX4" fmla="*/ 3036985 w 3116395"/>
                  <a:gd name="connsiteY4" fmla="*/ 2129577 h 3039420"/>
                  <a:gd name="connsiteX5" fmla="*/ 3035720 w 3116395"/>
                  <a:gd name="connsiteY5" fmla="*/ 2127403 h 3039420"/>
                  <a:gd name="connsiteX6" fmla="*/ 904556 w 3116395"/>
                  <a:gd name="connsiteY6" fmla="*/ 3039420 h 3039420"/>
                  <a:gd name="connsiteX7" fmla="*/ 0 w 3116395"/>
                  <a:gd name="connsiteY7" fmla="*/ 907401 h 3039420"/>
                  <a:gd name="connsiteX8" fmla="*/ 3504 w 3116395"/>
                  <a:gd name="connsiteY8" fmla="*/ 905905 h 3039420"/>
                  <a:gd name="connsiteX9" fmla="*/ 2011 w 3116395"/>
                  <a:gd name="connsiteY9" fmla="*/ 905199 h 3039420"/>
                  <a:gd name="connsiteX10" fmla="*/ 79581 w 3116395"/>
                  <a:gd name="connsiteY10" fmla="*/ 581660 h 3039420"/>
                  <a:gd name="connsiteX11" fmla="*/ 656468 w 3116395"/>
                  <a:gd name="connsiteY11" fmla="*/ 627072 h 3039420"/>
                  <a:gd name="connsiteX12" fmla="*/ 860565 w 3116395"/>
                  <a:gd name="connsiteY12" fmla="*/ 539917 h 3039420"/>
                  <a:gd name="connsiteX13" fmla="*/ 975302 w 3116395"/>
                  <a:gd name="connsiteY13" fmla="*/ 254160 h 3039420"/>
                  <a:gd name="connsiteX14" fmla="*/ 1261059 w 3116395"/>
                  <a:gd name="connsiteY14" fmla="*/ 368896 h 303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16395" h="3039420">
                    <a:moveTo>
                      <a:pt x="2124934" y="0"/>
                    </a:moveTo>
                    <a:lnTo>
                      <a:pt x="2851766" y="1694779"/>
                    </a:lnTo>
                    <a:lnTo>
                      <a:pt x="2916553" y="1696356"/>
                    </a:lnTo>
                    <a:cubicBezTo>
                      <a:pt x="3035150" y="1703781"/>
                      <a:pt x="3125459" y="1728372"/>
                      <a:pt x="3115669" y="1806558"/>
                    </a:cubicBezTo>
                    <a:lnTo>
                      <a:pt x="3036985" y="2129577"/>
                    </a:lnTo>
                    <a:lnTo>
                      <a:pt x="3035720" y="2127403"/>
                    </a:lnTo>
                    <a:lnTo>
                      <a:pt x="904556" y="3039420"/>
                    </a:lnTo>
                    <a:lnTo>
                      <a:pt x="0" y="907401"/>
                    </a:lnTo>
                    <a:lnTo>
                      <a:pt x="3504" y="905905"/>
                    </a:lnTo>
                    <a:lnTo>
                      <a:pt x="2011" y="905199"/>
                    </a:lnTo>
                    <a:lnTo>
                      <a:pt x="79581" y="581660"/>
                    </a:lnTo>
                    <a:lnTo>
                      <a:pt x="656468" y="627072"/>
                    </a:lnTo>
                    <a:lnTo>
                      <a:pt x="860565" y="539917"/>
                    </a:lnTo>
                    <a:lnTo>
                      <a:pt x="975302" y="254160"/>
                    </a:lnTo>
                    <a:lnTo>
                      <a:pt x="1261059" y="368896"/>
                    </a:lnTo>
                    <a:close/>
                  </a:path>
                </a:pathLst>
              </a:cu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8" name="ísľîḍe">
                <a:extLst>
                  <a:ext uri="{FF2B5EF4-FFF2-40B4-BE49-F238E27FC236}">
                    <a16:creationId xmlns:a16="http://schemas.microsoft.com/office/drawing/2014/main" id="{DD9846EE-3C0F-438E-9C3B-6C8F65B66AB1}"/>
                  </a:ext>
                </a:extLst>
              </p:cNvPr>
              <p:cNvSpPr/>
              <p:nvPr/>
            </p:nvSpPr>
            <p:spPr bwMode="auto">
              <a:xfrm rot="1312577" flipH="1">
                <a:off x="4722864" y="3029000"/>
                <a:ext cx="1877022" cy="1878483"/>
              </a:xfrm>
              <a:custGeom>
                <a:avLst/>
                <a:gdLst>
                  <a:gd name="T0" fmla="*/ 1026 w 1286"/>
                  <a:gd name="T1" fmla="*/ 382 h 1287"/>
                  <a:gd name="T2" fmla="*/ 1026 w 1286"/>
                  <a:gd name="T3" fmla="*/ 261 h 1287"/>
                  <a:gd name="T4" fmla="*/ 905 w 1286"/>
                  <a:gd name="T5" fmla="*/ 261 h 1287"/>
                  <a:gd name="T6" fmla="*/ 644 w 1286"/>
                  <a:gd name="T7" fmla="*/ 0 h 1287"/>
                  <a:gd name="T8" fmla="*/ 0 w 1286"/>
                  <a:gd name="T9" fmla="*/ 642 h 1287"/>
                  <a:gd name="T10" fmla="*/ 644 w 1286"/>
                  <a:gd name="T11" fmla="*/ 1287 h 1287"/>
                  <a:gd name="T12" fmla="*/ 1286 w 1286"/>
                  <a:gd name="T13" fmla="*/ 642 h 1287"/>
                  <a:gd name="T14" fmla="*/ 1026 w 1286"/>
                  <a:gd name="T15" fmla="*/ 382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6" h="1287">
                    <a:moveTo>
                      <a:pt x="1026" y="382"/>
                    </a:moveTo>
                    <a:lnTo>
                      <a:pt x="1026" y="261"/>
                    </a:lnTo>
                    <a:lnTo>
                      <a:pt x="905" y="261"/>
                    </a:lnTo>
                    <a:lnTo>
                      <a:pt x="644" y="0"/>
                    </a:lnTo>
                    <a:lnTo>
                      <a:pt x="0" y="642"/>
                    </a:lnTo>
                    <a:lnTo>
                      <a:pt x="644" y="1287"/>
                    </a:lnTo>
                    <a:lnTo>
                      <a:pt x="1286" y="642"/>
                    </a:lnTo>
                    <a:lnTo>
                      <a:pt x="1026" y="3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/>
              </a:p>
            </p:txBody>
          </p:sp>
        </p:grpSp>
        <p:sp>
          <p:nvSpPr>
            <p:cNvPr id="19" name="îṥḻîdè">
              <a:extLst>
                <a:ext uri="{FF2B5EF4-FFF2-40B4-BE49-F238E27FC236}">
                  <a16:creationId xmlns:a16="http://schemas.microsoft.com/office/drawing/2014/main" id="{384C8359-4FE7-4A92-B96F-C587DF6EBDFA}"/>
                </a:ext>
              </a:extLst>
            </p:cNvPr>
            <p:cNvSpPr/>
            <p:nvPr/>
          </p:nvSpPr>
          <p:spPr bwMode="auto">
            <a:xfrm rot="1312577" flipH="1">
              <a:off x="5942728" y="2507051"/>
              <a:ext cx="1875562" cy="1875562"/>
            </a:xfrm>
            <a:custGeom>
              <a:avLst/>
              <a:gdLst>
                <a:gd name="T0" fmla="*/ 1020 w 1285"/>
                <a:gd name="T1" fmla="*/ 906 h 1285"/>
                <a:gd name="T2" fmla="*/ 1285 w 1285"/>
                <a:gd name="T3" fmla="*/ 643 h 1285"/>
                <a:gd name="T4" fmla="*/ 641 w 1285"/>
                <a:gd name="T5" fmla="*/ 0 h 1285"/>
                <a:gd name="T6" fmla="*/ 0 w 1285"/>
                <a:gd name="T7" fmla="*/ 643 h 1285"/>
                <a:gd name="T8" fmla="*/ 641 w 1285"/>
                <a:gd name="T9" fmla="*/ 1285 h 1285"/>
                <a:gd name="T10" fmla="*/ 906 w 1285"/>
                <a:gd name="T11" fmla="*/ 1020 h 1285"/>
                <a:gd name="T12" fmla="*/ 1020 w 1285"/>
                <a:gd name="T13" fmla="*/ 1020 h 1285"/>
                <a:gd name="T14" fmla="*/ 1020 w 1285"/>
                <a:gd name="T15" fmla="*/ 90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5" h="1285">
                  <a:moveTo>
                    <a:pt x="1020" y="906"/>
                  </a:moveTo>
                  <a:lnTo>
                    <a:pt x="1285" y="643"/>
                  </a:lnTo>
                  <a:lnTo>
                    <a:pt x="641" y="0"/>
                  </a:lnTo>
                  <a:lnTo>
                    <a:pt x="0" y="643"/>
                  </a:lnTo>
                  <a:lnTo>
                    <a:pt x="641" y="1285"/>
                  </a:lnTo>
                  <a:lnTo>
                    <a:pt x="906" y="1020"/>
                  </a:lnTo>
                  <a:lnTo>
                    <a:pt x="1020" y="1020"/>
                  </a:lnTo>
                  <a:lnTo>
                    <a:pt x="1020" y="906"/>
                  </a:lnTo>
                  <a:close/>
                </a:path>
              </a:pathLst>
            </a:custGeom>
            <a:solidFill>
              <a:srgbClr val="FDD5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grpSp>
          <p:nvGrpSpPr>
            <p:cNvPr id="20" name="íṥlîḑé">
              <a:extLst>
                <a:ext uri="{FF2B5EF4-FFF2-40B4-BE49-F238E27FC236}">
                  <a16:creationId xmlns:a16="http://schemas.microsoft.com/office/drawing/2014/main" id="{3CDBE65C-3DE5-4802-B3CD-2F423421912F}"/>
                </a:ext>
              </a:extLst>
            </p:cNvPr>
            <p:cNvGrpSpPr/>
            <p:nvPr/>
          </p:nvGrpSpPr>
          <p:grpSpPr>
            <a:xfrm>
              <a:off x="6464881" y="3727570"/>
              <a:ext cx="1872643" cy="1995403"/>
              <a:chOff x="6464881" y="3727570"/>
              <a:chExt cx="1872643" cy="1995403"/>
            </a:xfrm>
          </p:grpSpPr>
          <p:sp>
            <p:nvSpPr>
              <p:cNvPr id="25" name="îṣḷïḑê">
                <a:extLst>
                  <a:ext uri="{FF2B5EF4-FFF2-40B4-BE49-F238E27FC236}">
                    <a16:creationId xmlns:a16="http://schemas.microsoft.com/office/drawing/2014/main" id="{FE7161E7-A09C-4ABC-9B95-E09D94A70F03}"/>
                  </a:ext>
                </a:extLst>
              </p:cNvPr>
              <p:cNvSpPr/>
              <p:nvPr/>
            </p:nvSpPr>
            <p:spPr>
              <a:xfrm>
                <a:off x="6489415" y="3979760"/>
                <a:ext cx="1782081" cy="1743213"/>
              </a:xfrm>
              <a:custGeom>
                <a:avLst/>
                <a:gdLst>
                  <a:gd name="connsiteX0" fmla="*/ 2122572 w 3029974"/>
                  <a:gd name="connsiteY0" fmla="*/ 0 h 3039420"/>
                  <a:gd name="connsiteX1" fmla="*/ 3029974 w 3029974"/>
                  <a:gd name="connsiteY1" fmla="*/ 2124934 h 3039420"/>
                  <a:gd name="connsiteX2" fmla="*/ 902195 w 3029974"/>
                  <a:gd name="connsiteY2" fmla="*/ 3039420 h 3039420"/>
                  <a:gd name="connsiteX3" fmla="*/ 0 w 3029974"/>
                  <a:gd name="connsiteY3" fmla="*/ 908349 h 3039420"/>
                  <a:gd name="connsiteX4" fmla="*/ 2604 w 3029974"/>
                  <a:gd name="connsiteY4" fmla="*/ 907237 h 3039420"/>
                  <a:gd name="connsiteX5" fmla="*/ 83330 w 3029974"/>
                  <a:gd name="connsiteY5" fmla="*/ 583328 h 3039420"/>
                  <a:gd name="connsiteX6" fmla="*/ 445911 w 3029974"/>
                  <a:gd name="connsiteY6" fmla="*/ 717934 h 3039420"/>
                  <a:gd name="connsiteX7" fmla="*/ 860565 w 3029974"/>
                  <a:gd name="connsiteY7" fmla="*/ 540866 h 3039420"/>
                  <a:gd name="connsiteX8" fmla="*/ 975302 w 3029974"/>
                  <a:gd name="connsiteY8" fmla="*/ 255108 h 3039420"/>
                  <a:gd name="connsiteX9" fmla="*/ 1261059 w 3029974"/>
                  <a:gd name="connsiteY9" fmla="*/ 369845 h 3039420"/>
                  <a:gd name="connsiteX0" fmla="*/ 2122572 w 3029974"/>
                  <a:gd name="connsiteY0" fmla="*/ 0 h 3039420"/>
                  <a:gd name="connsiteX1" fmla="*/ 2922526 w 3029974"/>
                  <a:gd name="connsiteY1" fmla="*/ 1878470 h 3039420"/>
                  <a:gd name="connsiteX2" fmla="*/ 3029974 w 3029974"/>
                  <a:gd name="connsiteY2" fmla="*/ 2124934 h 3039420"/>
                  <a:gd name="connsiteX3" fmla="*/ 902195 w 3029974"/>
                  <a:gd name="connsiteY3" fmla="*/ 3039420 h 3039420"/>
                  <a:gd name="connsiteX4" fmla="*/ 0 w 3029974"/>
                  <a:gd name="connsiteY4" fmla="*/ 908349 h 3039420"/>
                  <a:gd name="connsiteX5" fmla="*/ 2604 w 3029974"/>
                  <a:gd name="connsiteY5" fmla="*/ 907237 h 3039420"/>
                  <a:gd name="connsiteX6" fmla="*/ 83330 w 3029974"/>
                  <a:gd name="connsiteY6" fmla="*/ 583328 h 3039420"/>
                  <a:gd name="connsiteX7" fmla="*/ 445911 w 3029974"/>
                  <a:gd name="connsiteY7" fmla="*/ 717934 h 3039420"/>
                  <a:gd name="connsiteX8" fmla="*/ 860565 w 3029974"/>
                  <a:gd name="connsiteY8" fmla="*/ 540866 h 3039420"/>
                  <a:gd name="connsiteX9" fmla="*/ 975302 w 3029974"/>
                  <a:gd name="connsiteY9" fmla="*/ 255108 h 3039420"/>
                  <a:gd name="connsiteX10" fmla="*/ 1261059 w 3029974"/>
                  <a:gd name="connsiteY10" fmla="*/ 369845 h 3039420"/>
                  <a:gd name="connsiteX11" fmla="*/ 2122572 w 3029974"/>
                  <a:gd name="connsiteY11" fmla="*/ 0 h 3039420"/>
                  <a:gd name="connsiteX0" fmla="*/ 2122572 w 3100709"/>
                  <a:gd name="connsiteY0" fmla="*/ 0 h 3039420"/>
                  <a:gd name="connsiteX1" fmla="*/ 3100709 w 3100709"/>
                  <a:gd name="connsiteY1" fmla="*/ 1797477 h 3039420"/>
                  <a:gd name="connsiteX2" fmla="*/ 3029974 w 3100709"/>
                  <a:gd name="connsiteY2" fmla="*/ 2124934 h 3039420"/>
                  <a:gd name="connsiteX3" fmla="*/ 902195 w 3100709"/>
                  <a:gd name="connsiteY3" fmla="*/ 3039420 h 3039420"/>
                  <a:gd name="connsiteX4" fmla="*/ 0 w 3100709"/>
                  <a:gd name="connsiteY4" fmla="*/ 908349 h 3039420"/>
                  <a:gd name="connsiteX5" fmla="*/ 2604 w 3100709"/>
                  <a:gd name="connsiteY5" fmla="*/ 907237 h 3039420"/>
                  <a:gd name="connsiteX6" fmla="*/ 83330 w 3100709"/>
                  <a:gd name="connsiteY6" fmla="*/ 583328 h 3039420"/>
                  <a:gd name="connsiteX7" fmla="*/ 445911 w 3100709"/>
                  <a:gd name="connsiteY7" fmla="*/ 717934 h 3039420"/>
                  <a:gd name="connsiteX8" fmla="*/ 860565 w 3100709"/>
                  <a:gd name="connsiteY8" fmla="*/ 540866 h 3039420"/>
                  <a:gd name="connsiteX9" fmla="*/ 975302 w 3100709"/>
                  <a:gd name="connsiteY9" fmla="*/ 255108 h 3039420"/>
                  <a:gd name="connsiteX10" fmla="*/ 1261059 w 3100709"/>
                  <a:gd name="connsiteY10" fmla="*/ 369845 h 3039420"/>
                  <a:gd name="connsiteX11" fmla="*/ 2122572 w 3100709"/>
                  <a:gd name="connsiteY11" fmla="*/ 0 h 3039420"/>
                  <a:gd name="connsiteX0" fmla="*/ 2122572 w 3094230"/>
                  <a:gd name="connsiteY0" fmla="*/ 0 h 3039420"/>
                  <a:gd name="connsiteX1" fmla="*/ 3094230 w 3094230"/>
                  <a:gd name="connsiteY1" fmla="*/ 1800716 h 3039420"/>
                  <a:gd name="connsiteX2" fmla="*/ 3029974 w 3094230"/>
                  <a:gd name="connsiteY2" fmla="*/ 2124934 h 3039420"/>
                  <a:gd name="connsiteX3" fmla="*/ 902195 w 3094230"/>
                  <a:gd name="connsiteY3" fmla="*/ 3039420 h 3039420"/>
                  <a:gd name="connsiteX4" fmla="*/ 0 w 3094230"/>
                  <a:gd name="connsiteY4" fmla="*/ 908349 h 3039420"/>
                  <a:gd name="connsiteX5" fmla="*/ 2604 w 3094230"/>
                  <a:gd name="connsiteY5" fmla="*/ 907237 h 3039420"/>
                  <a:gd name="connsiteX6" fmla="*/ 83330 w 3094230"/>
                  <a:gd name="connsiteY6" fmla="*/ 583328 h 3039420"/>
                  <a:gd name="connsiteX7" fmla="*/ 445911 w 3094230"/>
                  <a:gd name="connsiteY7" fmla="*/ 717934 h 3039420"/>
                  <a:gd name="connsiteX8" fmla="*/ 860565 w 3094230"/>
                  <a:gd name="connsiteY8" fmla="*/ 540866 h 3039420"/>
                  <a:gd name="connsiteX9" fmla="*/ 975302 w 3094230"/>
                  <a:gd name="connsiteY9" fmla="*/ 255108 h 3039420"/>
                  <a:gd name="connsiteX10" fmla="*/ 1261059 w 3094230"/>
                  <a:gd name="connsiteY10" fmla="*/ 369845 h 3039420"/>
                  <a:gd name="connsiteX11" fmla="*/ 2122572 w 3094230"/>
                  <a:gd name="connsiteY11" fmla="*/ 0 h 3039420"/>
                  <a:gd name="connsiteX0" fmla="*/ 2122572 w 3107189"/>
                  <a:gd name="connsiteY0" fmla="*/ 0 h 3039420"/>
                  <a:gd name="connsiteX1" fmla="*/ 3107189 w 3107189"/>
                  <a:gd name="connsiteY1" fmla="*/ 1803956 h 3039420"/>
                  <a:gd name="connsiteX2" fmla="*/ 3029974 w 3107189"/>
                  <a:gd name="connsiteY2" fmla="*/ 2124934 h 3039420"/>
                  <a:gd name="connsiteX3" fmla="*/ 902195 w 3107189"/>
                  <a:gd name="connsiteY3" fmla="*/ 3039420 h 3039420"/>
                  <a:gd name="connsiteX4" fmla="*/ 0 w 3107189"/>
                  <a:gd name="connsiteY4" fmla="*/ 908349 h 3039420"/>
                  <a:gd name="connsiteX5" fmla="*/ 2604 w 3107189"/>
                  <a:gd name="connsiteY5" fmla="*/ 907237 h 3039420"/>
                  <a:gd name="connsiteX6" fmla="*/ 83330 w 3107189"/>
                  <a:gd name="connsiteY6" fmla="*/ 583328 h 3039420"/>
                  <a:gd name="connsiteX7" fmla="*/ 445911 w 3107189"/>
                  <a:gd name="connsiteY7" fmla="*/ 717934 h 3039420"/>
                  <a:gd name="connsiteX8" fmla="*/ 860565 w 3107189"/>
                  <a:gd name="connsiteY8" fmla="*/ 540866 h 3039420"/>
                  <a:gd name="connsiteX9" fmla="*/ 975302 w 3107189"/>
                  <a:gd name="connsiteY9" fmla="*/ 255108 h 3039420"/>
                  <a:gd name="connsiteX10" fmla="*/ 1261059 w 3107189"/>
                  <a:gd name="connsiteY10" fmla="*/ 369845 h 3039420"/>
                  <a:gd name="connsiteX11" fmla="*/ 2122572 w 3107189"/>
                  <a:gd name="connsiteY11" fmla="*/ 0 h 303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7189" h="3039420">
                    <a:moveTo>
                      <a:pt x="2122572" y="0"/>
                    </a:moveTo>
                    <a:lnTo>
                      <a:pt x="3107189" y="1803956"/>
                    </a:lnTo>
                    <a:lnTo>
                      <a:pt x="3029974" y="2124934"/>
                    </a:lnTo>
                    <a:lnTo>
                      <a:pt x="902195" y="3039420"/>
                    </a:lnTo>
                    <a:lnTo>
                      <a:pt x="0" y="908349"/>
                    </a:lnTo>
                    <a:lnTo>
                      <a:pt x="2604" y="907237"/>
                    </a:lnTo>
                    <a:lnTo>
                      <a:pt x="83330" y="583328"/>
                    </a:lnTo>
                    <a:lnTo>
                      <a:pt x="445911" y="717934"/>
                    </a:lnTo>
                    <a:lnTo>
                      <a:pt x="860565" y="540866"/>
                    </a:lnTo>
                    <a:lnTo>
                      <a:pt x="975302" y="255108"/>
                    </a:lnTo>
                    <a:lnTo>
                      <a:pt x="1261059" y="369845"/>
                    </a:lnTo>
                    <a:lnTo>
                      <a:pt x="2122572" y="0"/>
                    </a:lnTo>
                    <a:close/>
                  </a:path>
                </a:pathLst>
              </a:cu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26" name="ïŝľîḓe">
                <a:extLst>
                  <a:ext uri="{FF2B5EF4-FFF2-40B4-BE49-F238E27FC236}">
                    <a16:creationId xmlns:a16="http://schemas.microsoft.com/office/drawing/2014/main" id="{B999BD06-B11F-4748-9A6E-916D59670E20}"/>
                  </a:ext>
                </a:extLst>
              </p:cNvPr>
              <p:cNvSpPr/>
              <p:nvPr/>
            </p:nvSpPr>
            <p:spPr bwMode="auto">
              <a:xfrm rot="1312577" flipH="1">
                <a:off x="6464881" y="3727570"/>
                <a:ext cx="1872643" cy="1878483"/>
              </a:xfrm>
              <a:custGeom>
                <a:avLst/>
                <a:gdLst>
                  <a:gd name="T0" fmla="*/ 1023 w 1283"/>
                  <a:gd name="T1" fmla="*/ 382 h 1287"/>
                  <a:gd name="T2" fmla="*/ 1023 w 1283"/>
                  <a:gd name="T3" fmla="*/ 261 h 1287"/>
                  <a:gd name="T4" fmla="*/ 902 w 1283"/>
                  <a:gd name="T5" fmla="*/ 261 h 1287"/>
                  <a:gd name="T6" fmla="*/ 642 w 1283"/>
                  <a:gd name="T7" fmla="*/ 0 h 1287"/>
                  <a:gd name="T8" fmla="*/ 0 w 1283"/>
                  <a:gd name="T9" fmla="*/ 642 h 1287"/>
                  <a:gd name="T10" fmla="*/ 642 w 1283"/>
                  <a:gd name="T11" fmla="*/ 1287 h 1287"/>
                  <a:gd name="T12" fmla="*/ 1283 w 1283"/>
                  <a:gd name="T13" fmla="*/ 642 h 1287"/>
                  <a:gd name="T14" fmla="*/ 1023 w 1283"/>
                  <a:gd name="T15" fmla="*/ 382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3" h="1287">
                    <a:moveTo>
                      <a:pt x="1023" y="382"/>
                    </a:moveTo>
                    <a:lnTo>
                      <a:pt x="1023" y="261"/>
                    </a:lnTo>
                    <a:lnTo>
                      <a:pt x="902" y="261"/>
                    </a:lnTo>
                    <a:lnTo>
                      <a:pt x="642" y="0"/>
                    </a:lnTo>
                    <a:lnTo>
                      <a:pt x="0" y="642"/>
                    </a:lnTo>
                    <a:lnTo>
                      <a:pt x="642" y="1287"/>
                    </a:lnTo>
                    <a:lnTo>
                      <a:pt x="1283" y="642"/>
                    </a:lnTo>
                    <a:lnTo>
                      <a:pt x="1023" y="3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</p:grpSp>
        <p:sp>
          <p:nvSpPr>
            <p:cNvPr id="21" name="îṧḷidè">
              <a:extLst>
                <a:ext uri="{FF2B5EF4-FFF2-40B4-BE49-F238E27FC236}">
                  <a16:creationId xmlns:a16="http://schemas.microsoft.com/office/drawing/2014/main" id="{CC6D9C3A-9CCB-42A9-B9DF-BE78543B84CC}"/>
                </a:ext>
              </a:extLst>
            </p:cNvPr>
            <p:cNvSpPr/>
            <p:nvPr/>
          </p:nvSpPr>
          <p:spPr>
            <a:xfrm>
              <a:off x="4894278" y="2455041"/>
              <a:ext cx="425524" cy="424884"/>
            </a:xfrm>
            <a:custGeom>
              <a:avLst/>
              <a:gdLst>
                <a:gd name="T0" fmla="*/ 5847 w 6130"/>
                <a:gd name="T1" fmla="*/ 4531 h 6130"/>
                <a:gd name="T2" fmla="*/ 5530 w 6130"/>
                <a:gd name="T3" fmla="*/ 4531 h 6130"/>
                <a:gd name="T4" fmla="*/ 5530 w 6130"/>
                <a:gd name="T5" fmla="*/ 4463 h 6130"/>
                <a:gd name="T6" fmla="*/ 4132 w 6130"/>
                <a:gd name="T7" fmla="*/ 3065 h 6130"/>
                <a:gd name="T8" fmla="*/ 3265 w 6130"/>
                <a:gd name="T9" fmla="*/ 3065 h 6130"/>
                <a:gd name="T10" fmla="*/ 3265 w 6130"/>
                <a:gd name="T11" fmla="*/ 1599 h 6130"/>
                <a:gd name="T12" fmla="*/ 3581 w 6130"/>
                <a:gd name="T13" fmla="*/ 1599 h 6130"/>
                <a:gd name="T14" fmla="*/ 3864 w 6130"/>
                <a:gd name="T15" fmla="*/ 1316 h 6130"/>
                <a:gd name="T16" fmla="*/ 3864 w 6130"/>
                <a:gd name="T17" fmla="*/ 283 h 6130"/>
                <a:gd name="T18" fmla="*/ 3581 w 6130"/>
                <a:gd name="T19" fmla="*/ 0 h 6130"/>
                <a:gd name="T20" fmla="*/ 2549 w 6130"/>
                <a:gd name="T21" fmla="*/ 0 h 6130"/>
                <a:gd name="T22" fmla="*/ 2265 w 6130"/>
                <a:gd name="T23" fmla="*/ 283 h 6130"/>
                <a:gd name="T24" fmla="*/ 2265 w 6130"/>
                <a:gd name="T25" fmla="*/ 1316 h 6130"/>
                <a:gd name="T26" fmla="*/ 2549 w 6130"/>
                <a:gd name="T27" fmla="*/ 1599 h 6130"/>
                <a:gd name="T28" fmla="*/ 2865 w 6130"/>
                <a:gd name="T29" fmla="*/ 1599 h 6130"/>
                <a:gd name="T30" fmla="*/ 2865 w 6130"/>
                <a:gd name="T31" fmla="*/ 3065 h 6130"/>
                <a:gd name="T32" fmla="*/ 1998 w 6130"/>
                <a:gd name="T33" fmla="*/ 3065 h 6130"/>
                <a:gd name="T34" fmla="*/ 600 w 6130"/>
                <a:gd name="T35" fmla="*/ 4463 h 6130"/>
                <a:gd name="T36" fmla="*/ 600 w 6130"/>
                <a:gd name="T37" fmla="*/ 4531 h 6130"/>
                <a:gd name="T38" fmla="*/ 283 w 6130"/>
                <a:gd name="T39" fmla="*/ 4531 h 6130"/>
                <a:gd name="T40" fmla="*/ 0 w 6130"/>
                <a:gd name="T41" fmla="*/ 4814 h 6130"/>
                <a:gd name="T42" fmla="*/ 0 w 6130"/>
                <a:gd name="T43" fmla="*/ 5847 h 6130"/>
                <a:gd name="T44" fmla="*/ 283 w 6130"/>
                <a:gd name="T45" fmla="*/ 6130 h 6130"/>
                <a:gd name="T46" fmla="*/ 1316 w 6130"/>
                <a:gd name="T47" fmla="*/ 6130 h 6130"/>
                <a:gd name="T48" fmla="*/ 1599 w 6130"/>
                <a:gd name="T49" fmla="*/ 5847 h 6130"/>
                <a:gd name="T50" fmla="*/ 1599 w 6130"/>
                <a:gd name="T51" fmla="*/ 4814 h 6130"/>
                <a:gd name="T52" fmla="*/ 1316 w 6130"/>
                <a:gd name="T53" fmla="*/ 4531 h 6130"/>
                <a:gd name="T54" fmla="*/ 999 w 6130"/>
                <a:gd name="T55" fmla="*/ 4531 h 6130"/>
                <a:gd name="T56" fmla="*/ 999 w 6130"/>
                <a:gd name="T57" fmla="*/ 4463 h 6130"/>
                <a:gd name="T58" fmla="*/ 1998 w 6130"/>
                <a:gd name="T59" fmla="*/ 3465 h 6130"/>
                <a:gd name="T60" fmla="*/ 2865 w 6130"/>
                <a:gd name="T61" fmla="*/ 3465 h 6130"/>
                <a:gd name="T62" fmla="*/ 2865 w 6130"/>
                <a:gd name="T63" fmla="*/ 4531 h 6130"/>
                <a:gd name="T64" fmla="*/ 2549 w 6130"/>
                <a:gd name="T65" fmla="*/ 4531 h 6130"/>
                <a:gd name="T66" fmla="*/ 2265 w 6130"/>
                <a:gd name="T67" fmla="*/ 4814 h 6130"/>
                <a:gd name="T68" fmla="*/ 2265 w 6130"/>
                <a:gd name="T69" fmla="*/ 5847 h 6130"/>
                <a:gd name="T70" fmla="*/ 2549 w 6130"/>
                <a:gd name="T71" fmla="*/ 6130 h 6130"/>
                <a:gd name="T72" fmla="*/ 3581 w 6130"/>
                <a:gd name="T73" fmla="*/ 6130 h 6130"/>
                <a:gd name="T74" fmla="*/ 3864 w 6130"/>
                <a:gd name="T75" fmla="*/ 5847 h 6130"/>
                <a:gd name="T76" fmla="*/ 3864 w 6130"/>
                <a:gd name="T77" fmla="*/ 4814 h 6130"/>
                <a:gd name="T78" fmla="*/ 3581 w 6130"/>
                <a:gd name="T79" fmla="*/ 4531 h 6130"/>
                <a:gd name="T80" fmla="*/ 3265 w 6130"/>
                <a:gd name="T81" fmla="*/ 4531 h 6130"/>
                <a:gd name="T82" fmla="*/ 3265 w 6130"/>
                <a:gd name="T83" fmla="*/ 3465 h 6130"/>
                <a:gd name="T84" fmla="*/ 4132 w 6130"/>
                <a:gd name="T85" fmla="*/ 3465 h 6130"/>
                <a:gd name="T86" fmla="*/ 5130 w 6130"/>
                <a:gd name="T87" fmla="*/ 4463 h 6130"/>
                <a:gd name="T88" fmla="*/ 5130 w 6130"/>
                <a:gd name="T89" fmla="*/ 4531 h 6130"/>
                <a:gd name="T90" fmla="*/ 4814 w 6130"/>
                <a:gd name="T91" fmla="*/ 4531 h 6130"/>
                <a:gd name="T92" fmla="*/ 4531 w 6130"/>
                <a:gd name="T93" fmla="*/ 4814 h 6130"/>
                <a:gd name="T94" fmla="*/ 4531 w 6130"/>
                <a:gd name="T95" fmla="*/ 5847 h 6130"/>
                <a:gd name="T96" fmla="*/ 4814 w 6130"/>
                <a:gd name="T97" fmla="*/ 6130 h 6130"/>
                <a:gd name="T98" fmla="*/ 5847 w 6130"/>
                <a:gd name="T99" fmla="*/ 6130 h 6130"/>
                <a:gd name="T100" fmla="*/ 6130 w 6130"/>
                <a:gd name="T101" fmla="*/ 5847 h 6130"/>
                <a:gd name="T102" fmla="*/ 6130 w 6130"/>
                <a:gd name="T103" fmla="*/ 4814 h 6130"/>
                <a:gd name="T104" fmla="*/ 5847 w 6130"/>
                <a:gd name="T105" fmla="*/ 4531 h 6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30" h="6130">
                  <a:moveTo>
                    <a:pt x="5847" y="4531"/>
                  </a:moveTo>
                  <a:lnTo>
                    <a:pt x="5530" y="4531"/>
                  </a:lnTo>
                  <a:lnTo>
                    <a:pt x="5530" y="4463"/>
                  </a:lnTo>
                  <a:cubicBezTo>
                    <a:pt x="5530" y="3692"/>
                    <a:pt x="4903" y="3065"/>
                    <a:pt x="4132" y="3065"/>
                  </a:cubicBezTo>
                  <a:lnTo>
                    <a:pt x="3265" y="3065"/>
                  </a:lnTo>
                  <a:lnTo>
                    <a:pt x="3265" y="1599"/>
                  </a:lnTo>
                  <a:lnTo>
                    <a:pt x="3581" y="1599"/>
                  </a:lnTo>
                  <a:cubicBezTo>
                    <a:pt x="3738" y="1599"/>
                    <a:pt x="3864" y="1472"/>
                    <a:pt x="3864" y="1316"/>
                  </a:cubicBezTo>
                  <a:lnTo>
                    <a:pt x="3864" y="283"/>
                  </a:lnTo>
                  <a:cubicBezTo>
                    <a:pt x="3864" y="127"/>
                    <a:pt x="3738" y="0"/>
                    <a:pt x="3581" y="0"/>
                  </a:cubicBezTo>
                  <a:lnTo>
                    <a:pt x="2549" y="0"/>
                  </a:lnTo>
                  <a:cubicBezTo>
                    <a:pt x="2392" y="0"/>
                    <a:pt x="2265" y="127"/>
                    <a:pt x="2265" y="283"/>
                  </a:cubicBezTo>
                  <a:lnTo>
                    <a:pt x="2265" y="1316"/>
                  </a:lnTo>
                  <a:cubicBezTo>
                    <a:pt x="2265" y="1472"/>
                    <a:pt x="2392" y="1599"/>
                    <a:pt x="2549" y="1599"/>
                  </a:cubicBezTo>
                  <a:lnTo>
                    <a:pt x="2865" y="1599"/>
                  </a:lnTo>
                  <a:lnTo>
                    <a:pt x="2865" y="3065"/>
                  </a:lnTo>
                  <a:lnTo>
                    <a:pt x="1998" y="3065"/>
                  </a:lnTo>
                  <a:cubicBezTo>
                    <a:pt x="1227" y="3065"/>
                    <a:pt x="600" y="3692"/>
                    <a:pt x="600" y="4463"/>
                  </a:cubicBezTo>
                  <a:lnTo>
                    <a:pt x="600" y="4531"/>
                  </a:lnTo>
                  <a:lnTo>
                    <a:pt x="283" y="4531"/>
                  </a:lnTo>
                  <a:cubicBezTo>
                    <a:pt x="127" y="4531"/>
                    <a:pt x="0" y="4658"/>
                    <a:pt x="0" y="4814"/>
                  </a:cubicBezTo>
                  <a:lnTo>
                    <a:pt x="0" y="5847"/>
                  </a:lnTo>
                  <a:cubicBezTo>
                    <a:pt x="0" y="6003"/>
                    <a:pt x="127" y="6130"/>
                    <a:pt x="283" y="6130"/>
                  </a:cubicBezTo>
                  <a:lnTo>
                    <a:pt x="1316" y="6130"/>
                  </a:lnTo>
                  <a:cubicBezTo>
                    <a:pt x="1472" y="6130"/>
                    <a:pt x="1599" y="6003"/>
                    <a:pt x="1599" y="5847"/>
                  </a:cubicBezTo>
                  <a:lnTo>
                    <a:pt x="1599" y="4814"/>
                  </a:lnTo>
                  <a:cubicBezTo>
                    <a:pt x="1599" y="4658"/>
                    <a:pt x="1472" y="4531"/>
                    <a:pt x="1316" y="4531"/>
                  </a:cubicBezTo>
                  <a:lnTo>
                    <a:pt x="999" y="4531"/>
                  </a:lnTo>
                  <a:lnTo>
                    <a:pt x="999" y="4463"/>
                  </a:lnTo>
                  <a:cubicBezTo>
                    <a:pt x="999" y="3913"/>
                    <a:pt x="1447" y="3465"/>
                    <a:pt x="1998" y="3465"/>
                  </a:cubicBezTo>
                  <a:lnTo>
                    <a:pt x="2865" y="3465"/>
                  </a:lnTo>
                  <a:lnTo>
                    <a:pt x="2865" y="4531"/>
                  </a:lnTo>
                  <a:lnTo>
                    <a:pt x="2549" y="4531"/>
                  </a:lnTo>
                  <a:cubicBezTo>
                    <a:pt x="2392" y="4531"/>
                    <a:pt x="2265" y="4658"/>
                    <a:pt x="2265" y="4814"/>
                  </a:cubicBezTo>
                  <a:lnTo>
                    <a:pt x="2265" y="5847"/>
                  </a:lnTo>
                  <a:cubicBezTo>
                    <a:pt x="2265" y="6003"/>
                    <a:pt x="2392" y="6130"/>
                    <a:pt x="2549" y="6130"/>
                  </a:cubicBezTo>
                  <a:lnTo>
                    <a:pt x="3581" y="6130"/>
                  </a:lnTo>
                  <a:cubicBezTo>
                    <a:pt x="3738" y="6130"/>
                    <a:pt x="3864" y="6003"/>
                    <a:pt x="3864" y="5847"/>
                  </a:cubicBezTo>
                  <a:lnTo>
                    <a:pt x="3864" y="4814"/>
                  </a:lnTo>
                  <a:cubicBezTo>
                    <a:pt x="3864" y="4658"/>
                    <a:pt x="3738" y="4531"/>
                    <a:pt x="3581" y="4531"/>
                  </a:cubicBezTo>
                  <a:lnTo>
                    <a:pt x="3265" y="4531"/>
                  </a:lnTo>
                  <a:lnTo>
                    <a:pt x="3265" y="3465"/>
                  </a:lnTo>
                  <a:lnTo>
                    <a:pt x="4132" y="3465"/>
                  </a:lnTo>
                  <a:cubicBezTo>
                    <a:pt x="4683" y="3465"/>
                    <a:pt x="5130" y="3913"/>
                    <a:pt x="5130" y="4463"/>
                  </a:cubicBezTo>
                  <a:lnTo>
                    <a:pt x="5130" y="4531"/>
                  </a:lnTo>
                  <a:lnTo>
                    <a:pt x="4814" y="4531"/>
                  </a:lnTo>
                  <a:cubicBezTo>
                    <a:pt x="4657" y="4531"/>
                    <a:pt x="4531" y="4658"/>
                    <a:pt x="4531" y="4814"/>
                  </a:cubicBezTo>
                  <a:lnTo>
                    <a:pt x="4531" y="5847"/>
                  </a:lnTo>
                  <a:cubicBezTo>
                    <a:pt x="4531" y="6003"/>
                    <a:pt x="4657" y="6130"/>
                    <a:pt x="4814" y="6130"/>
                  </a:cubicBezTo>
                  <a:lnTo>
                    <a:pt x="5847" y="6130"/>
                  </a:lnTo>
                  <a:cubicBezTo>
                    <a:pt x="6003" y="6130"/>
                    <a:pt x="6130" y="6003"/>
                    <a:pt x="6130" y="5847"/>
                  </a:cubicBezTo>
                  <a:lnTo>
                    <a:pt x="6130" y="4814"/>
                  </a:lnTo>
                  <a:cubicBezTo>
                    <a:pt x="6130" y="4658"/>
                    <a:pt x="6003" y="4531"/>
                    <a:pt x="5847" y="45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liďé">
              <a:extLst>
                <a:ext uri="{FF2B5EF4-FFF2-40B4-BE49-F238E27FC236}">
                  <a16:creationId xmlns:a16="http://schemas.microsoft.com/office/drawing/2014/main" id="{923A1DCB-0ED3-4C04-B29C-EBE2F8340483}"/>
                </a:ext>
              </a:extLst>
            </p:cNvPr>
            <p:cNvSpPr/>
            <p:nvPr/>
          </p:nvSpPr>
          <p:spPr>
            <a:xfrm>
              <a:off x="7188440" y="4458843"/>
              <a:ext cx="425524" cy="415938"/>
            </a:xfrm>
            <a:custGeom>
              <a:avLst/>
              <a:gdLst>
                <a:gd name="connsiteX0" fmla="*/ 163904 w 607933"/>
                <a:gd name="connsiteY0" fmla="*/ 368072 h 594235"/>
                <a:gd name="connsiteX1" fmla="*/ 194698 w 607933"/>
                <a:gd name="connsiteY1" fmla="*/ 416677 h 594235"/>
                <a:gd name="connsiteX2" fmla="*/ 52648 w 607933"/>
                <a:gd name="connsiteY2" fmla="*/ 475202 h 594235"/>
                <a:gd name="connsiteX3" fmla="*/ 303966 w 607933"/>
                <a:gd name="connsiteY3" fmla="*/ 542654 h 594235"/>
                <a:gd name="connsiteX4" fmla="*/ 555285 w 607933"/>
                <a:gd name="connsiteY4" fmla="*/ 475202 h 594235"/>
                <a:gd name="connsiteX5" fmla="*/ 412242 w 607933"/>
                <a:gd name="connsiteY5" fmla="*/ 416677 h 594235"/>
                <a:gd name="connsiteX6" fmla="*/ 444030 w 607933"/>
                <a:gd name="connsiteY6" fmla="*/ 368072 h 594235"/>
                <a:gd name="connsiteX7" fmla="*/ 607933 w 607933"/>
                <a:gd name="connsiteY7" fmla="*/ 475202 h 594235"/>
                <a:gd name="connsiteX8" fmla="*/ 303966 w 607933"/>
                <a:gd name="connsiteY8" fmla="*/ 594235 h 594235"/>
                <a:gd name="connsiteX9" fmla="*/ 0 w 607933"/>
                <a:gd name="connsiteY9" fmla="*/ 475202 h 594235"/>
                <a:gd name="connsiteX10" fmla="*/ 163904 w 607933"/>
                <a:gd name="connsiteY10" fmla="*/ 368072 h 594235"/>
                <a:gd name="connsiteX11" fmla="*/ 304444 w 607933"/>
                <a:gd name="connsiteY11" fmla="*/ 119134 h 594235"/>
                <a:gd name="connsiteX12" fmla="*/ 368550 w 607933"/>
                <a:gd name="connsiteY12" fmla="*/ 183559 h 594235"/>
                <a:gd name="connsiteX13" fmla="*/ 304444 w 607933"/>
                <a:gd name="connsiteY13" fmla="*/ 247984 h 594235"/>
                <a:gd name="connsiteX14" fmla="*/ 240338 w 607933"/>
                <a:gd name="connsiteY14" fmla="*/ 183559 h 594235"/>
                <a:gd name="connsiteX15" fmla="*/ 304444 w 607933"/>
                <a:gd name="connsiteY15" fmla="*/ 119134 h 594235"/>
                <a:gd name="connsiteX16" fmla="*/ 304941 w 607933"/>
                <a:gd name="connsiteY16" fmla="*/ 78375 h 594235"/>
                <a:gd name="connsiteX17" fmla="*/ 198655 w 607933"/>
                <a:gd name="connsiteY17" fmla="*/ 183536 h 594235"/>
                <a:gd name="connsiteX18" fmla="*/ 304941 w 607933"/>
                <a:gd name="connsiteY18" fmla="*/ 288698 h 594235"/>
                <a:gd name="connsiteX19" fmla="*/ 410234 w 607933"/>
                <a:gd name="connsiteY19" fmla="*/ 183536 h 594235"/>
                <a:gd name="connsiteX20" fmla="*/ 304941 w 607933"/>
                <a:gd name="connsiteY20" fmla="*/ 78375 h 594235"/>
                <a:gd name="connsiteX21" fmla="*/ 304941 w 607933"/>
                <a:gd name="connsiteY21" fmla="*/ 0 h 594235"/>
                <a:gd name="connsiteX22" fmla="*/ 482747 w 607933"/>
                <a:gd name="connsiteY22" fmla="*/ 178576 h 594235"/>
                <a:gd name="connsiteX23" fmla="*/ 338714 w 607933"/>
                <a:gd name="connsiteY23" fmla="*/ 454376 h 594235"/>
                <a:gd name="connsiteX24" fmla="*/ 304941 w 607933"/>
                <a:gd name="connsiteY24" fmla="*/ 472234 h 594235"/>
                <a:gd name="connsiteX25" fmla="*/ 270175 w 607933"/>
                <a:gd name="connsiteY25" fmla="*/ 454376 h 594235"/>
                <a:gd name="connsiteX26" fmla="*/ 126142 w 607933"/>
                <a:gd name="connsiteY26" fmla="*/ 178576 h 594235"/>
                <a:gd name="connsiteX27" fmla="*/ 304941 w 607933"/>
                <a:gd name="connsiteY27" fmla="*/ 0 h 594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7933" h="594235">
                  <a:moveTo>
                    <a:pt x="163904" y="368072"/>
                  </a:moveTo>
                  <a:cubicBezTo>
                    <a:pt x="173837" y="383943"/>
                    <a:pt x="183771" y="399814"/>
                    <a:pt x="194698" y="416677"/>
                  </a:cubicBezTo>
                  <a:cubicBezTo>
                    <a:pt x="100329" y="430564"/>
                    <a:pt x="52648" y="460323"/>
                    <a:pt x="52648" y="475202"/>
                  </a:cubicBezTo>
                  <a:cubicBezTo>
                    <a:pt x="52648" y="495041"/>
                    <a:pt x="138076" y="542654"/>
                    <a:pt x="303966" y="542654"/>
                  </a:cubicBezTo>
                  <a:cubicBezTo>
                    <a:pt x="469857" y="542654"/>
                    <a:pt x="555285" y="495041"/>
                    <a:pt x="555285" y="475202"/>
                  </a:cubicBezTo>
                  <a:cubicBezTo>
                    <a:pt x="555285" y="460323"/>
                    <a:pt x="506611" y="430564"/>
                    <a:pt x="412242" y="416677"/>
                  </a:cubicBezTo>
                  <a:cubicBezTo>
                    <a:pt x="424162" y="399814"/>
                    <a:pt x="434096" y="383943"/>
                    <a:pt x="444030" y="368072"/>
                  </a:cubicBezTo>
                  <a:cubicBezTo>
                    <a:pt x="536412" y="385927"/>
                    <a:pt x="607933" y="421637"/>
                    <a:pt x="607933" y="475202"/>
                  </a:cubicBezTo>
                  <a:cubicBezTo>
                    <a:pt x="607933" y="553565"/>
                    <a:pt x="454956" y="594235"/>
                    <a:pt x="303966" y="594235"/>
                  </a:cubicBezTo>
                  <a:cubicBezTo>
                    <a:pt x="152977" y="594235"/>
                    <a:pt x="0" y="553565"/>
                    <a:pt x="0" y="475202"/>
                  </a:cubicBezTo>
                  <a:cubicBezTo>
                    <a:pt x="0" y="421637"/>
                    <a:pt x="70528" y="385927"/>
                    <a:pt x="163904" y="368072"/>
                  </a:cubicBezTo>
                  <a:close/>
                  <a:moveTo>
                    <a:pt x="304444" y="119134"/>
                  </a:moveTo>
                  <a:cubicBezTo>
                    <a:pt x="339849" y="119134"/>
                    <a:pt x="368550" y="147978"/>
                    <a:pt x="368550" y="183559"/>
                  </a:cubicBezTo>
                  <a:cubicBezTo>
                    <a:pt x="368550" y="219140"/>
                    <a:pt x="339849" y="247984"/>
                    <a:pt x="304444" y="247984"/>
                  </a:cubicBezTo>
                  <a:cubicBezTo>
                    <a:pt x="269039" y="247984"/>
                    <a:pt x="240338" y="219140"/>
                    <a:pt x="240338" y="183559"/>
                  </a:cubicBezTo>
                  <a:cubicBezTo>
                    <a:pt x="240338" y="147978"/>
                    <a:pt x="269039" y="119134"/>
                    <a:pt x="304444" y="119134"/>
                  </a:cubicBezTo>
                  <a:close/>
                  <a:moveTo>
                    <a:pt x="304941" y="78375"/>
                  </a:moveTo>
                  <a:cubicBezTo>
                    <a:pt x="246335" y="78375"/>
                    <a:pt x="198655" y="125003"/>
                    <a:pt x="198655" y="183536"/>
                  </a:cubicBezTo>
                  <a:cubicBezTo>
                    <a:pt x="198655" y="242070"/>
                    <a:pt x="246335" y="288698"/>
                    <a:pt x="304941" y="288698"/>
                  </a:cubicBezTo>
                  <a:cubicBezTo>
                    <a:pt x="362554" y="288698"/>
                    <a:pt x="410234" y="242070"/>
                    <a:pt x="410234" y="183536"/>
                  </a:cubicBezTo>
                  <a:cubicBezTo>
                    <a:pt x="410234" y="125003"/>
                    <a:pt x="362554" y="78375"/>
                    <a:pt x="304941" y="78375"/>
                  </a:cubicBezTo>
                  <a:close/>
                  <a:moveTo>
                    <a:pt x="304941" y="0"/>
                  </a:moveTo>
                  <a:cubicBezTo>
                    <a:pt x="403281" y="0"/>
                    <a:pt x="482747" y="80359"/>
                    <a:pt x="482747" y="178576"/>
                  </a:cubicBezTo>
                  <a:cubicBezTo>
                    <a:pt x="482747" y="249014"/>
                    <a:pt x="391361" y="383938"/>
                    <a:pt x="338714" y="454376"/>
                  </a:cubicBezTo>
                  <a:cubicBezTo>
                    <a:pt x="330768" y="465289"/>
                    <a:pt x="317854" y="472234"/>
                    <a:pt x="304941" y="472234"/>
                  </a:cubicBezTo>
                  <a:cubicBezTo>
                    <a:pt x="291035" y="472234"/>
                    <a:pt x="278121" y="465289"/>
                    <a:pt x="270175" y="454376"/>
                  </a:cubicBezTo>
                  <a:cubicBezTo>
                    <a:pt x="217528" y="383938"/>
                    <a:pt x="126142" y="249014"/>
                    <a:pt x="126142" y="178576"/>
                  </a:cubicBezTo>
                  <a:cubicBezTo>
                    <a:pt x="126142" y="80359"/>
                    <a:pt x="205608" y="0"/>
                    <a:pt x="304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ïSľiḋê">
              <a:extLst>
                <a:ext uri="{FF2B5EF4-FFF2-40B4-BE49-F238E27FC236}">
                  <a16:creationId xmlns:a16="http://schemas.microsoft.com/office/drawing/2014/main" id="{EDF26EA9-F175-4A3B-9832-3B7C9E899173}"/>
                </a:ext>
              </a:extLst>
            </p:cNvPr>
            <p:cNvSpPr/>
            <p:nvPr/>
          </p:nvSpPr>
          <p:spPr>
            <a:xfrm>
              <a:off x="6704210" y="3232070"/>
              <a:ext cx="352600" cy="425524"/>
            </a:xfrm>
            <a:custGeom>
              <a:avLst/>
              <a:gdLst>
                <a:gd name="connsiteX0" fmla="*/ 298541 w 463547"/>
                <a:gd name="connsiteY0" fmla="*/ 139405 h 559418"/>
                <a:gd name="connsiteX1" fmla="*/ 302073 w 463547"/>
                <a:gd name="connsiteY1" fmla="*/ 140211 h 559418"/>
                <a:gd name="connsiteX2" fmla="*/ 463547 w 463547"/>
                <a:gd name="connsiteY2" fmla="*/ 278932 h 559418"/>
                <a:gd name="connsiteX3" fmla="*/ 302073 w 463547"/>
                <a:gd name="connsiteY3" fmla="*/ 419265 h 559418"/>
                <a:gd name="connsiteX4" fmla="*/ 279467 w 463547"/>
                <a:gd name="connsiteY4" fmla="*/ 398296 h 559418"/>
                <a:gd name="connsiteX5" fmla="*/ 279467 w 463547"/>
                <a:gd name="connsiteY5" fmla="*/ 343453 h 559418"/>
                <a:gd name="connsiteX6" fmla="*/ 150288 w 463547"/>
                <a:gd name="connsiteY6" fmla="*/ 343453 h 559418"/>
                <a:gd name="connsiteX7" fmla="*/ 129296 w 463547"/>
                <a:gd name="connsiteY7" fmla="*/ 322483 h 559418"/>
                <a:gd name="connsiteX8" fmla="*/ 129296 w 463547"/>
                <a:gd name="connsiteY8" fmla="*/ 236993 h 559418"/>
                <a:gd name="connsiteX9" fmla="*/ 150288 w 463547"/>
                <a:gd name="connsiteY9" fmla="*/ 214410 h 559418"/>
                <a:gd name="connsiteX10" fmla="*/ 279467 w 463547"/>
                <a:gd name="connsiteY10" fmla="*/ 214410 h 559418"/>
                <a:gd name="connsiteX11" fmla="*/ 279467 w 463547"/>
                <a:gd name="connsiteY11" fmla="*/ 161181 h 559418"/>
                <a:gd name="connsiteX12" fmla="*/ 298541 w 463547"/>
                <a:gd name="connsiteY12" fmla="*/ 139405 h 559418"/>
                <a:gd name="connsiteX13" fmla="*/ 64593 w 463547"/>
                <a:gd name="connsiteY13" fmla="*/ 0 h 559418"/>
                <a:gd name="connsiteX14" fmla="*/ 366565 w 463547"/>
                <a:gd name="connsiteY14" fmla="*/ 0 h 559418"/>
                <a:gd name="connsiteX15" fmla="*/ 431158 w 463547"/>
                <a:gd name="connsiteY15" fmla="*/ 64486 h 559418"/>
                <a:gd name="connsiteX16" fmla="*/ 431158 w 463547"/>
                <a:gd name="connsiteY16" fmla="*/ 175725 h 559418"/>
                <a:gd name="connsiteX17" fmla="*/ 387558 w 463547"/>
                <a:gd name="connsiteY17" fmla="*/ 138645 h 559418"/>
                <a:gd name="connsiteX18" fmla="*/ 387558 w 463547"/>
                <a:gd name="connsiteY18" fmla="*/ 64486 h 559418"/>
                <a:gd name="connsiteX19" fmla="*/ 366565 w 463547"/>
                <a:gd name="connsiteY19" fmla="*/ 43528 h 559418"/>
                <a:gd name="connsiteX20" fmla="*/ 64593 w 463547"/>
                <a:gd name="connsiteY20" fmla="*/ 43528 h 559418"/>
                <a:gd name="connsiteX21" fmla="*/ 43600 w 463547"/>
                <a:gd name="connsiteY21" fmla="*/ 64486 h 559418"/>
                <a:gd name="connsiteX22" fmla="*/ 43600 w 463547"/>
                <a:gd name="connsiteY22" fmla="*/ 494932 h 559418"/>
                <a:gd name="connsiteX23" fmla="*/ 64593 w 463547"/>
                <a:gd name="connsiteY23" fmla="*/ 515890 h 559418"/>
                <a:gd name="connsiteX24" fmla="*/ 366565 w 463547"/>
                <a:gd name="connsiteY24" fmla="*/ 515890 h 559418"/>
                <a:gd name="connsiteX25" fmla="*/ 387558 w 463547"/>
                <a:gd name="connsiteY25" fmla="*/ 494932 h 559418"/>
                <a:gd name="connsiteX26" fmla="*/ 387558 w 463547"/>
                <a:gd name="connsiteY26" fmla="*/ 420773 h 559418"/>
                <a:gd name="connsiteX27" fmla="*/ 431158 w 463547"/>
                <a:gd name="connsiteY27" fmla="*/ 383693 h 559418"/>
                <a:gd name="connsiteX28" fmla="*/ 431158 w 463547"/>
                <a:gd name="connsiteY28" fmla="*/ 494932 h 559418"/>
                <a:gd name="connsiteX29" fmla="*/ 366565 w 463547"/>
                <a:gd name="connsiteY29" fmla="*/ 559418 h 559418"/>
                <a:gd name="connsiteX30" fmla="*/ 64593 w 463547"/>
                <a:gd name="connsiteY30" fmla="*/ 559418 h 559418"/>
                <a:gd name="connsiteX31" fmla="*/ 0 w 463547"/>
                <a:gd name="connsiteY31" fmla="*/ 494932 h 559418"/>
                <a:gd name="connsiteX32" fmla="*/ 0 w 463547"/>
                <a:gd name="connsiteY32" fmla="*/ 64486 h 559418"/>
                <a:gd name="connsiteX33" fmla="*/ 64593 w 463547"/>
                <a:gd name="connsiteY33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63547" h="559418">
                  <a:moveTo>
                    <a:pt x="298541" y="139405"/>
                  </a:moveTo>
                  <a:cubicBezTo>
                    <a:pt x="300660" y="139707"/>
                    <a:pt x="302073" y="140211"/>
                    <a:pt x="302073" y="140211"/>
                  </a:cubicBezTo>
                  <a:lnTo>
                    <a:pt x="463547" y="278932"/>
                  </a:lnTo>
                  <a:lnTo>
                    <a:pt x="302073" y="419265"/>
                  </a:lnTo>
                  <a:cubicBezTo>
                    <a:pt x="302073" y="419265"/>
                    <a:pt x="279467" y="425717"/>
                    <a:pt x="279467" y="398296"/>
                  </a:cubicBezTo>
                  <a:lnTo>
                    <a:pt x="279467" y="343453"/>
                  </a:lnTo>
                  <a:lnTo>
                    <a:pt x="150288" y="343453"/>
                  </a:lnTo>
                  <a:cubicBezTo>
                    <a:pt x="138984" y="343453"/>
                    <a:pt x="129296" y="333774"/>
                    <a:pt x="129296" y="322483"/>
                  </a:cubicBezTo>
                  <a:lnTo>
                    <a:pt x="129296" y="236993"/>
                  </a:lnTo>
                  <a:cubicBezTo>
                    <a:pt x="129296" y="224089"/>
                    <a:pt x="138984" y="214410"/>
                    <a:pt x="150288" y="214410"/>
                  </a:cubicBezTo>
                  <a:lnTo>
                    <a:pt x="279467" y="214410"/>
                  </a:lnTo>
                  <a:lnTo>
                    <a:pt x="279467" y="161181"/>
                  </a:lnTo>
                  <a:cubicBezTo>
                    <a:pt x="279467" y="139405"/>
                    <a:pt x="292183" y="138497"/>
                    <a:pt x="298541" y="139405"/>
                  </a:cubicBezTo>
                  <a:close/>
                  <a:moveTo>
                    <a:pt x="64593" y="0"/>
                  </a:moveTo>
                  <a:lnTo>
                    <a:pt x="366565" y="0"/>
                  </a:lnTo>
                  <a:cubicBezTo>
                    <a:pt x="402091" y="0"/>
                    <a:pt x="431158" y="29019"/>
                    <a:pt x="431158" y="64486"/>
                  </a:cubicBezTo>
                  <a:lnTo>
                    <a:pt x="431158" y="175725"/>
                  </a:lnTo>
                  <a:lnTo>
                    <a:pt x="387558" y="138645"/>
                  </a:lnTo>
                  <a:lnTo>
                    <a:pt x="387558" y="64486"/>
                  </a:lnTo>
                  <a:cubicBezTo>
                    <a:pt x="387558" y="53201"/>
                    <a:pt x="377869" y="43528"/>
                    <a:pt x="366565" y="43528"/>
                  </a:cubicBezTo>
                  <a:lnTo>
                    <a:pt x="64593" y="43528"/>
                  </a:lnTo>
                  <a:cubicBezTo>
                    <a:pt x="53289" y="43528"/>
                    <a:pt x="43600" y="53201"/>
                    <a:pt x="43600" y="64486"/>
                  </a:cubicBezTo>
                  <a:lnTo>
                    <a:pt x="43600" y="494932"/>
                  </a:lnTo>
                  <a:cubicBezTo>
                    <a:pt x="43600" y="506217"/>
                    <a:pt x="53289" y="515890"/>
                    <a:pt x="64593" y="515890"/>
                  </a:cubicBezTo>
                  <a:lnTo>
                    <a:pt x="366565" y="515890"/>
                  </a:lnTo>
                  <a:cubicBezTo>
                    <a:pt x="377869" y="515890"/>
                    <a:pt x="387558" y="506217"/>
                    <a:pt x="387558" y="494932"/>
                  </a:cubicBezTo>
                  <a:lnTo>
                    <a:pt x="387558" y="420773"/>
                  </a:lnTo>
                  <a:lnTo>
                    <a:pt x="431158" y="383693"/>
                  </a:lnTo>
                  <a:lnTo>
                    <a:pt x="431158" y="494932"/>
                  </a:lnTo>
                  <a:cubicBezTo>
                    <a:pt x="431158" y="530399"/>
                    <a:pt x="402091" y="559418"/>
                    <a:pt x="366565" y="559418"/>
                  </a:cubicBezTo>
                  <a:lnTo>
                    <a:pt x="64593" y="559418"/>
                  </a:lnTo>
                  <a:cubicBezTo>
                    <a:pt x="29067" y="559418"/>
                    <a:pt x="0" y="530399"/>
                    <a:pt x="0" y="494932"/>
                  </a:cubicBezTo>
                  <a:lnTo>
                    <a:pt x="0" y="64486"/>
                  </a:lnTo>
                  <a:cubicBezTo>
                    <a:pt x="0" y="29019"/>
                    <a:pt x="29067" y="0"/>
                    <a:pt x="645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iŝḻídê">
              <a:extLst>
                <a:ext uri="{FF2B5EF4-FFF2-40B4-BE49-F238E27FC236}">
                  <a16:creationId xmlns:a16="http://schemas.microsoft.com/office/drawing/2014/main" id="{98E47E41-4BDB-4801-B770-658A9BC82E7E}"/>
                </a:ext>
              </a:extLst>
            </p:cNvPr>
            <p:cNvSpPr/>
            <p:nvPr/>
          </p:nvSpPr>
          <p:spPr>
            <a:xfrm>
              <a:off x="5448613" y="3755806"/>
              <a:ext cx="425524" cy="424870"/>
            </a:xfrm>
            <a:custGeom>
              <a:avLst/>
              <a:gdLst>
                <a:gd name="connsiteX0" fmla="*/ 97770 w 578320"/>
                <a:gd name="connsiteY0" fmla="*/ 346275 h 577432"/>
                <a:gd name="connsiteX1" fmla="*/ 266562 w 578320"/>
                <a:gd name="connsiteY1" fmla="*/ 487180 h 577432"/>
                <a:gd name="connsiteX2" fmla="*/ 266562 w 578320"/>
                <a:gd name="connsiteY2" fmla="*/ 465998 h 577432"/>
                <a:gd name="connsiteX3" fmla="*/ 288699 w 578320"/>
                <a:gd name="connsiteY3" fmla="*/ 443895 h 577432"/>
                <a:gd name="connsiteX4" fmla="*/ 310836 w 578320"/>
                <a:gd name="connsiteY4" fmla="*/ 465998 h 577432"/>
                <a:gd name="connsiteX5" fmla="*/ 310836 w 578320"/>
                <a:gd name="connsiteY5" fmla="*/ 487180 h 577432"/>
                <a:gd name="connsiteX6" fmla="*/ 480550 w 578320"/>
                <a:gd name="connsiteY6" fmla="*/ 346275 h 577432"/>
                <a:gd name="connsiteX7" fmla="*/ 288699 w 578320"/>
                <a:gd name="connsiteY7" fmla="*/ 421793 h 577432"/>
                <a:gd name="connsiteX8" fmla="*/ 97770 w 578320"/>
                <a:gd name="connsiteY8" fmla="*/ 346275 h 577432"/>
                <a:gd name="connsiteX9" fmla="*/ 412295 w 578320"/>
                <a:gd name="connsiteY9" fmla="*/ 237604 h 577432"/>
                <a:gd name="connsiteX10" fmla="*/ 422441 w 578320"/>
                <a:gd name="connsiteY10" fmla="*/ 288256 h 577432"/>
                <a:gd name="connsiteX11" fmla="*/ 412295 w 578320"/>
                <a:gd name="connsiteY11" fmla="*/ 339829 h 577432"/>
                <a:gd name="connsiteX12" fmla="*/ 479628 w 578320"/>
                <a:gd name="connsiteY12" fmla="*/ 288256 h 577432"/>
                <a:gd name="connsiteX13" fmla="*/ 412295 w 578320"/>
                <a:gd name="connsiteY13" fmla="*/ 237604 h 577432"/>
                <a:gd name="connsiteX14" fmla="*/ 166025 w 578320"/>
                <a:gd name="connsiteY14" fmla="*/ 237604 h 577432"/>
                <a:gd name="connsiteX15" fmla="*/ 97770 w 578320"/>
                <a:gd name="connsiteY15" fmla="*/ 288256 h 577432"/>
                <a:gd name="connsiteX16" fmla="*/ 166025 w 578320"/>
                <a:gd name="connsiteY16" fmla="*/ 338908 h 577432"/>
                <a:gd name="connsiteX17" fmla="*/ 155879 w 578320"/>
                <a:gd name="connsiteY17" fmla="*/ 288256 h 577432"/>
                <a:gd name="connsiteX18" fmla="*/ 166025 w 578320"/>
                <a:gd name="connsiteY18" fmla="*/ 237604 h 577432"/>
                <a:gd name="connsiteX19" fmla="*/ 289160 w 578320"/>
                <a:gd name="connsiteY19" fmla="*/ 233014 h 577432"/>
                <a:gd name="connsiteX20" fmla="*/ 345010 w 578320"/>
                <a:gd name="connsiteY20" fmla="*/ 288716 h 577432"/>
                <a:gd name="connsiteX21" fmla="*/ 289160 w 578320"/>
                <a:gd name="connsiteY21" fmla="*/ 344418 h 577432"/>
                <a:gd name="connsiteX22" fmla="*/ 233310 w 578320"/>
                <a:gd name="connsiteY22" fmla="*/ 288716 h 577432"/>
                <a:gd name="connsiteX23" fmla="*/ 289160 w 578320"/>
                <a:gd name="connsiteY23" fmla="*/ 233014 h 577432"/>
                <a:gd name="connsiteX24" fmla="*/ 288699 w 578320"/>
                <a:gd name="connsiteY24" fmla="*/ 199845 h 577432"/>
                <a:gd name="connsiteX25" fmla="*/ 200152 w 578320"/>
                <a:gd name="connsiteY25" fmla="*/ 288256 h 577432"/>
                <a:gd name="connsiteX26" fmla="*/ 288699 w 578320"/>
                <a:gd name="connsiteY26" fmla="*/ 377587 h 577432"/>
                <a:gd name="connsiteX27" fmla="*/ 378168 w 578320"/>
                <a:gd name="connsiteY27" fmla="*/ 288256 h 577432"/>
                <a:gd name="connsiteX28" fmla="*/ 288699 w 578320"/>
                <a:gd name="connsiteY28" fmla="*/ 199845 h 577432"/>
                <a:gd name="connsiteX29" fmla="*/ 266562 w 578320"/>
                <a:gd name="connsiteY29" fmla="*/ 90252 h 577432"/>
                <a:gd name="connsiteX30" fmla="*/ 97770 w 578320"/>
                <a:gd name="connsiteY30" fmla="*/ 230236 h 577432"/>
                <a:gd name="connsiteX31" fmla="*/ 288699 w 578320"/>
                <a:gd name="connsiteY31" fmla="*/ 155639 h 577432"/>
                <a:gd name="connsiteX32" fmla="*/ 480550 w 578320"/>
                <a:gd name="connsiteY32" fmla="*/ 230236 h 577432"/>
                <a:gd name="connsiteX33" fmla="*/ 310836 w 578320"/>
                <a:gd name="connsiteY33" fmla="*/ 90252 h 577432"/>
                <a:gd name="connsiteX34" fmla="*/ 310836 w 578320"/>
                <a:gd name="connsiteY34" fmla="*/ 111434 h 577432"/>
                <a:gd name="connsiteX35" fmla="*/ 288699 w 578320"/>
                <a:gd name="connsiteY35" fmla="*/ 133537 h 577432"/>
                <a:gd name="connsiteX36" fmla="*/ 266562 w 578320"/>
                <a:gd name="connsiteY36" fmla="*/ 111434 h 577432"/>
                <a:gd name="connsiteX37" fmla="*/ 288699 w 578320"/>
                <a:gd name="connsiteY37" fmla="*/ 0 h 577432"/>
                <a:gd name="connsiteX38" fmla="*/ 310836 w 578320"/>
                <a:gd name="connsiteY38" fmla="*/ 22102 h 577432"/>
                <a:gd name="connsiteX39" fmla="*/ 310836 w 578320"/>
                <a:gd name="connsiteY39" fmla="*/ 45126 h 577432"/>
                <a:gd name="connsiteX40" fmla="*/ 532202 w 578320"/>
                <a:gd name="connsiteY40" fmla="*/ 266153 h 577432"/>
                <a:gd name="connsiteX41" fmla="*/ 556184 w 578320"/>
                <a:gd name="connsiteY41" fmla="*/ 266153 h 577432"/>
                <a:gd name="connsiteX42" fmla="*/ 578320 w 578320"/>
                <a:gd name="connsiteY42" fmla="*/ 288256 h 577432"/>
                <a:gd name="connsiteX43" fmla="*/ 556184 w 578320"/>
                <a:gd name="connsiteY43" fmla="*/ 310358 h 577432"/>
                <a:gd name="connsiteX44" fmla="*/ 532202 w 578320"/>
                <a:gd name="connsiteY44" fmla="*/ 310358 h 577432"/>
                <a:gd name="connsiteX45" fmla="*/ 310836 w 578320"/>
                <a:gd name="connsiteY45" fmla="*/ 531385 h 577432"/>
                <a:gd name="connsiteX46" fmla="*/ 310836 w 578320"/>
                <a:gd name="connsiteY46" fmla="*/ 555330 h 577432"/>
                <a:gd name="connsiteX47" fmla="*/ 288699 w 578320"/>
                <a:gd name="connsiteY47" fmla="*/ 577432 h 577432"/>
                <a:gd name="connsiteX48" fmla="*/ 266562 w 578320"/>
                <a:gd name="connsiteY48" fmla="*/ 555330 h 577432"/>
                <a:gd name="connsiteX49" fmla="*/ 266562 w 578320"/>
                <a:gd name="connsiteY49" fmla="*/ 531385 h 577432"/>
                <a:gd name="connsiteX50" fmla="*/ 45196 w 578320"/>
                <a:gd name="connsiteY50" fmla="*/ 310358 h 577432"/>
                <a:gd name="connsiteX51" fmla="*/ 22137 w 578320"/>
                <a:gd name="connsiteY51" fmla="*/ 310358 h 577432"/>
                <a:gd name="connsiteX52" fmla="*/ 0 w 578320"/>
                <a:gd name="connsiteY52" fmla="*/ 288256 h 577432"/>
                <a:gd name="connsiteX53" fmla="*/ 22137 w 578320"/>
                <a:gd name="connsiteY53" fmla="*/ 266153 h 577432"/>
                <a:gd name="connsiteX54" fmla="*/ 45196 w 578320"/>
                <a:gd name="connsiteY54" fmla="*/ 266153 h 577432"/>
                <a:gd name="connsiteX55" fmla="*/ 266562 w 578320"/>
                <a:gd name="connsiteY55" fmla="*/ 45126 h 577432"/>
                <a:gd name="connsiteX56" fmla="*/ 266562 w 578320"/>
                <a:gd name="connsiteY56" fmla="*/ 22102 h 577432"/>
                <a:gd name="connsiteX57" fmla="*/ 288699 w 578320"/>
                <a:gd name="connsiteY57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78320" h="577432">
                  <a:moveTo>
                    <a:pt x="97770" y="346275"/>
                  </a:moveTo>
                  <a:cubicBezTo>
                    <a:pt x="120829" y="421793"/>
                    <a:pt x="186317" y="477970"/>
                    <a:pt x="266562" y="487180"/>
                  </a:cubicBezTo>
                  <a:lnTo>
                    <a:pt x="266562" y="465998"/>
                  </a:lnTo>
                  <a:cubicBezTo>
                    <a:pt x="266562" y="454026"/>
                    <a:pt x="276708" y="443895"/>
                    <a:pt x="288699" y="443895"/>
                  </a:cubicBezTo>
                  <a:cubicBezTo>
                    <a:pt x="301612" y="443895"/>
                    <a:pt x="310836" y="454026"/>
                    <a:pt x="310836" y="465998"/>
                  </a:cubicBezTo>
                  <a:lnTo>
                    <a:pt x="310836" y="487180"/>
                  </a:lnTo>
                  <a:cubicBezTo>
                    <a:pt x="391081" y="477970"/>
                    <a:pt x="457491" y="421793"/>
                    <a:pt x="480550" y="346275"/>
                  </a:cubicBezTo>
                  <a:cubicBezTo>
                    <a:pt x="437199" y="380350"/>
                    <a:pt x="368022" y="421793"/>
                    <a:pt x="288699" y="421793"/>
                  </a:cubicBezTo>
                  <a:cubicBezTo>
                    <a:pt x="209376" y="421793"/>
                    <a:pt x="141121" y="380350"/>
                    <a:pt x="97770" y="346275"/>
                  </a:cubicBezTo>
                  <a:close/>
                  <a:moveTo>
                    <a:pt x="412295" y="237604"/>
                  </a:moveTo>
                  <a:cubicBezTo>
                    <a:pt x="418752" y="253260"/>
                    <a:pt x="422441" y="270758"/>
                    <a:pt x="422441" y="288256"/>
                  </a:cubicBezTo>
                  <a:cubicBezTo>
                    <a:pt x="422441" y="306675"/>
                    <a:pt x="418752" y="324173"/>
                    <a:pt x="412295" y="339829"/>
                  </a:cubicBezTo>
                  <a:cubicBezTo>
                    <a:pt x="441811" y="321410"/>
                    <a:pt x="465792" y="302070"/>
                    <a:pt x="479628" y="288256"/>
                  </a:cubicBezTo>
                  <a:cubicBezTo>
                    <a:pt x="465792" y="275363"/>
                    <a:pt x="441811" y="255102"/>
                    <a:pt x="412295" y="237604"/>
                  </a:cubicBezTo>
                  <a:close/>
                  <a:moveTo>
                    <a:pt x="166025" y="237604"/>
                  </a:moveTo>
                  <a:cubicBezTo>
                    <a:pt x="136509" y="255102"/>
                    <a:pt x="112528" y="275363"/>
                    <a:pt x="97770" y="288256"/>
                  </a:cubicBezTo>
                  <a:cubicBezTo>
                    <a:pt x="112528" y="302070"/>
                    <a:pt x="136509" y="321410"/>
                    <a:pt x="166025" y="338908"/>
                  </a:cubicBezTo>
                  <a:cubicBezTo>
                    <a:pt x="159568" y="323252"/>
                    <a:pt x="155879" y="306675"/>
                    <a:pt x="155879" y="288256"/>
                  </a:cubicBezTo>
                  <a:cubicBezTo>
                    <a:pt x="155879" y="270758"/>
                    <a:pt x="159568" y="253260"/>
                    <a:pt x="166025" y="237604"/>
                  </a:cubicBezTo>
                  <a:close/>
                  <a:moveTo>
                    <a:pt x="289160" y="233014"/>
                  </a:moveTo>
                  <a:cubicBezTo>
                    <a:pt x="320005" y="233014"/>
                    <a:pt x="345010" y="257953"/>
                    <a:pt x="345010" y="288716"/>
                  </a:cubicBezTo>
                  <a:cubicBezTo>
                    <a:pt x="345010" y="319479"/>
                    <a:pt x="320005" y="344418"/>
                    <a:pt x="289160" y="344418"/>
                  </a:cubicBezTo>
                  <a:cubicBezTo>
                    <a:pt x="258315" y="344418"/>
                    <a:pt x="233310" y="319479"/>
                    <a:pt x="233310" y="288716"/>
                  </a:cubicBezTo>
                  <a:cubicBezTo>
                    <a:pt x="233310" y="257953"/>
                    <a:pt x="258315" y="233014"/>
                    <a:pt x="289160" y="233014"/>
                  </a:cubicBezTo>
                  <a:close/>
                  <a:moveTo>
                    <a:pt x="288699" y="199845"/>
                  </a:moveTo>
                  <a:cubicBezTo>
                    <a:pt x="239814" y="199845"/>
                    <a:pt x="200152" y="239446"/>
                    <a:pt x="200152" y="288256"/>
                  </a:cubicBezTo>
                  <a:cubicBezTo>
                    <a:pt x="200152" y="337066"/>
                    <a:pt x="239814" y="377587"/>
                    <a:pt x="288699" y="377587"/>
                  </a:cubicBezTo>
                  <a:cubicBezTo>
                    <a:pt x="337584" y="377587"/>
                    <a:pt x="378168" y="337066"/>
                    <a:pt x="378168" y="288256"/>
                  </a:cubicBezTo>
                  <a:cubicBezTo>
                    <a:pt x="378168" y="239446"/>
                    <a:pt x="337584" y="199845"/>
                    <a:pt x="288699" y="199845"/>
                  </a:cubicBezTo>
                  <a:close/>
                  <a:moveTo>
                    <a:pt x="266562" y="90252"/>
                  </a:moveTo>
                  <a:cubicBezTo>
                    <a:pt x="186317" y="99462"/>
                    <a:pt x="120829" y="155639"/>
                    <a:pt x="97770" y="230236"/>
                  </a:cubicBezTo>
                  <a:cubicBezTo>
                    <a:pt x="141121" y="197082"/>
                    <a:pt x="209376" y="155639"/>
                    <a:pt x="288699" y="155639"/>
                  </a:cubicBezTo>
                  <a:cubicBezTo>
                    <a:pt x="368022" y="155639"/>
                    <a:pt x="437199" y="197082"/>
                    <a:pt x="480550" y="230236"/>
                  </a:cubicBezTo>
                  <a:cubicBezTo>
                    <a:pt x="457491" y="155639"/>
                    <a:pt x="391081" y="99462"/>
                    <a:pt x="310836" y="90252"/>
                  </a:cubicBezTo>
                  <a:lnTo>
                    <a:pt x="310836" y="111434"/>
                  </a:lnTo>
                  <a:cubicBezTo>
                    <a:pt x="310836" y="123406"/>
                    <a:pt x="301612" y="133537"/>
                    <a:pt x="288699" y="133537"/>
                  </a:cubicBezTo>
                  <a:cubicBezTo>
                    <a:pt x="276708" y="133537"/>
                    <a:pt x="266562" y="123406"/>
                    <a:pt x="266562" y="111434"/>
                  </a:cubicBezTo>
                  <a:close/>
                  <a:moveTo>
                    <a:pt x="288699" y="0"/>
                  </a:moveTo>
                  <a:cubicBezTo>
                    <a:pt x="301612" y="0"/>
                    <a:pt x="310836" y="10130"/>
                    <a:pt x="310836" y="22102"/>
                  </a:cubicBezTo>
                  <a:lnTo>
                    <a:pt x="310836" y="45126"/>
                  </a:lnTo>
                  <a:cubicBezTo>
                    <a:pt x="427975" y="56177"/>
                    <a:pt x="522056" y="149193"/>
                    <a:pt x="532202" y="266153"/>
                  </a:cubicBezTo>
                  <a:lnTo>
                    <a:pt x="556184" y="266153"/>
                  </a:lnTo>
                  <a:cubicBezTo>
                    <a:pt x="568174" y="266153"/>
                    <a:pt x="578320" y="276283"/>
                    <a:pt x="578320" y="288256"/>
                  </a:cubicBezTo>
                  <a:cubicBezTo>
                    <a:pt x="578320" y="301149"/>
                    <a:pt x="568174" y="310358"/>
                    <a:pt x="556184" y="310358"/>
                  </a:cubicBezTo>
                  <a:lnTo>
                    <a:pt x="532202" y="310358"/>
                  </a:lnTo>
                  <a:cubicBezTo>
                    <a:pt x="522056" y="427318"/>
                    <a:pt x="427975" y="521255"/>
                    <a:pt x="310836" y="531385"/>
                  </a:cubicBezTo>
                  <a:lnTo>
                    <a:pt x="310836" y="555330"/>
                  </a:lnTo>
                  <a:cubicBezTo>
                    <a:pt x="310836" y="567302"/>
                    <a:pt x="301612" y="577432"/>
                    <a:pt x="288699" y="577432"/>
                  </a:cubicBezTo>
                  <a:cubicBezTo>
                    <a:pt x="276708" y="577432"/>
                    <a:pt x="266562" y="567302"/>
                    <a:pt x="266562" y="555330"/>
                  </a:cubicBezTo>
                  <a:lnTo>
                    <a:pt x="266562" y="531385"/>
                  </a:lnTo>
                  <a:cubicBezTo>
                    <a:pt x="149422" y="521255"/>
                    <a:pt x="56264" y="427318"/>
                    <a:pt x="45196" y="310358"/>
                  </a:cubicBezTo>
                  <a:lnTo>
                    <a:pt x="22137" y="310358"/>
                  </a:lnTo>
                  <a:cubicBezTo>
                    <a:pt x="10146" y="310358"/>
                    <a:pt x="0" y="301149"/>
                    <a:pt x="0" y="288256"/>
                  </a:cubicBezTo>
                  <a:cubicBezTo>
                    <a:pt x="0" y="276283"/>
                    <a:pt x="10146" y="266153"/>
                    <a:pt x="22137" y="266153"/>
                  </a:cubicBezTo>
                  <a:lnTo>
                    <a:pt x="45196" y="266153"/>
                  </a:lnTo>
                  <a:cubicBezTo>
                    <a:pt x="56264" y="149193"/>
                    <a:pt x="149422" y="56177"/>
                    <a:pt x="266562" y="45126"/>
                  </a:cubicBezTo>
                  <a:lnTo>
                    <a:pt x="266562" y="22102"/>
                  </a:lnTo>
                  <a:cubicBezTo>
                    <a:pt x="266562" y="10130"/>
                    <a:pt x="276708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195E2E0-3899-4432-A9E0-D3DB4F23B4E2}"/>
              </a:ext>
            </a:extLst>
          </p:cNvPr>
          <p:cNvGrpSpPr/>
          <p:nvPr/>
        </p:nvGrpSpPr>
        <p:grpSpPr>
          <a:xfrm>
            <a:off x="1495211" y="5035907"/>
            <a:ext cx="2457877" cy="942093"/>
            <a:chOff x="845174" y="5121881"/>
            <a:chExt cx="2457877" cy="94209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1BA23BD-0B4F-4616-8F53-777C58643309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12E0D4D-E7B9-45FF-9405-8CEFE0743960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7A2F943-B9E0-4C76-83F9-47FB840F8B5A}"/>
              </a:ext>
            </a:extLst>
          </p:cNvPr>
          <p:cNvGrpSpPr/>
          <p:nvPr/>
        </p:nvGrpSpPr>
        <p:grpSpPr>
          <a:xfrm>
            <a:off x="8264311" y="5035907"/>
            <a:ext cx="2457877" cy="942093"/>
            <a:chOff x="845174" y="5121881"/>
            <a:chExt cx="2457877" cy="94209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8546014-C97A-48E3-A650-B151FEAAE824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4E7DC0B-0B27-4C7B-8ED1-2C71789B22BB}"/>
                </a:ext>
              </a:extLst>
            </p:cNvPr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339B473-2E5F-4668-B3F6-401D2FC4AFE1}"/>
              </a:ext>
            </a:extLst>
          </p:cNvPr>
          <p:cNvGrpSpPr/>
          <p:nvPr/>
        </p:nvGrpSpPr>
        <p:grpSpPr>
          <a:xfrm>
            <a:off x="1495211" y="2354348"/>
            <a:ext cx="2457877" cy="942093"/>
            <a:chOff x="845174" y="5121881"/>
            <a:chExt cx="2457877" cy="9420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B054F64-66C8-40FF-AAC5-735E6518829B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06AC40F-2968-4D42-B0E1-B435224A3C31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8D1A6A5-C26D-4EDB-A56C-47F410B2B980}"/>
              </a:ext>
            </a:extLst>
          </p:cNvPr>
          <p:cNvGrpSpPr/>
          <p:nvPr/>
        </p:nvGrpSpPr>
        <p:grpSpPr>
          <a:xfrm>
            <a:off x="8264311" y="2354348"/>
            <a:ext cx="2457877" cy="942093"/>
            <a:chOff x="845174" y="5121881"/>
            <a:chExt cx="2457877" cy="94209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B87D73A-D124-4D85-B95B-F1EF2D76A6C6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80056C6-5CE6-459A-8CDC-9AD87ED98F46}"/>
                </a:ext>
              </a:extLst>
            </p:cNvPr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C3D0621-2AD9-46D7-BC5A-9040E89517BC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F155379-90F0-464A-AB9C-353E7EB92E1A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说明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D8D2D29-3FA2-4BE0-8B0F-0660AC026877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5D0B93B-EAEF-402D-A1EB-77A228A9CC1C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C97D57BE-CB53-40B0-9244-442819B23180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EE1D05D8-B9E3-49AB-9036-5F45692B9269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FDAE40A3-171C-444C-A640-61A8EBFC2E9A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382988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E10CF1-49D4-4FC1-B3B0-7ACE608CD255}"/>
              </a:ext>
            </a:extLst>
          </p:cNvPr>
          <p:cNvSpPr/>
          <p:nvPr/>
        </p:nvSpPr>
        <p:spPr>
          <a:xfrm flipV="1">
            <a:off x="0" y="1"/>
            <a:ext cx="12192000" cy="6858000"/>
          </a:xfrm>
          <a:prstGeom prst="rtTriangle">
            <a:avLst/>
          </a:prstGeom>
          <a:blipFill>
            <a:blip r:embed="rId4"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528BD67-EB62-4D5F-B87A-54DE790BD093}"/>
              </a:ext>
            </a:extLst>
          </p:cNvPr>
          <p:cNvSpPr/>
          <p:nvPr/>
        </p:nvSpPr>
        <p:spPr>
          <a:xfrm>
            <a:off x="0" y="2753916"/>
            <a:ext cx="7296150" cy="4104084"/>
          </a:xfrm>
          <a:prstGeom prst="rtTriangle">
            <a:avLst/>
          </a:prstGeom>
          <a:solidFill>
            <a:srgbClr val="FDD5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51B1D-0865-43AE-82C1-1DA20565194F}"/>
              </a:ext>
            </a:extLst>
          </p:cNvPr>
          <p:cNvSpPr/>
          <p:nvPr/>
        </p:nvSpPr>
        <p:spPr bwMode="auto">
          <a:xfrm>
            <a:off x="6908800" y="5121043"/>
            <a:ext cx="4397375" cy="7612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2047D-1203-4135-870B-56FAC5BD7816}"/>
              </a:ext>
            </a:extLst>
          </p:cNvPr>
          <p:cNvSpPr txBox="1"/>
          <p:nvPr/>
        </p:nvSpPr>
        <p:spPr>
          <a:xfrm>
            <a:off x="8022632" y="373570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发展</a:t>
            </a:r>
            <a:r>
              <a:rPr lang="zh-CN" altLang="en-US" sz="5400" b="1" dirty="0">
                <a:solidFill>
                  <a:srgbClr val="FDD550"/>
                </a:solidFill>
              </a:rPr>
              <a:t>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C0C1F-A81C-4526-9BEC-B279602BC75B}"/>
              </a:ext>
            </a:extLst>
          </p:cNvPr>
          <p:cNvSpPr txBox="1"/>
          <p:nvPr/>
        </p:nvSpPr>
        <p:spPr>
          <a:xfrm>
            <a:off x="8399278" y="310038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PART 04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C93149-2640-47AC-8BF4-1A73AE4EE7FA}"/>
              </a:ext>
            </a:extLst>
          </p:cNvPr>
          <p:cNvGrpSpPr/>
          <p:nvPr/>
        </p:nvGrpSpPr>
        <p:grpSpPr>
          <a:xfrm>
            <a:off x="10115298" y="4818891"/>
            <a:ext cx="1057527" cy="134361"/>
            <a:chOff x="441365" y="2927420"/>
            <a:chExt cx="469721" cy="59679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96B429C9-C153-4476-B116-44E8DB46CF23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48B7BA3F-D46D-4DD1-A3A2-3CA41E613CA8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48915C9-9188-4ADB-882B-CFC37B63AC34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E5C75C-D25D-43E0-8EBD-B48A838BE803}"/>
              </a:ext>
            </a:extLst>
          </p:cNvPr>
          <p:cNvSpPr/>
          <p:nvPr/>
        </p:nvSpPr>
        <p:spPr>
          <a:xfrm flipH="1" flipV="1">
            <a:off x="7219357" y="0"/>
            <a:ext cx="4972643" cy="1398556"/>
          </a:xfrm>
          <a:custGeom>
            <a:avLst/>
            <a:gdLst>
              <a:gd name="connsiteX0" fmla="*/ 4972643 w 4972643"/>
              <a:gd name="connsiteY0" fmla="*/ 1398556 h 1398556"/>
              <a:gd name="connsiteX1" fmla="*/ 0 w 4972643"/>
              <a:gd name="connsiteY1" fmla="*/ 1398556 h 1398556"/>
              <a:gd name="connsiteX2" fmla="*/ 2486321 w 4972643"/>
              <a:gd name="connsiteY2" fmla="*/ 0 h 139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43" h="1398556">
                <a:moveTo>
                  <a:pt x="4972643" y="1398556"/>
                </a:moveTo>
                <a:lnTo>
                  <a:pt x="0" y="1398556"/>
                </a:lnTo>
                <a:lnTo>
                  <a:pt x="24863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1F4B03-5609-43C3-B01F-58F800D93216}"/>
              </a:ext>
            </a:extLst>
          </p:cNvPr>
          <p:cNvGrpSpPr/>
          <p:nvPr/>
        </p:nvGrpSpPr>
        <p:grpSpPr>
          <a:xfrm>
            <a:off x="10772618" y="1837966"/>
            <a:ext cx="800413" cy="800413"/>
            <a:chOff x="10772618" y="1837966"/>
            <a:chExt cx="800413" cy="800413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E12E06AD-80A3-4290-B1BA-894499716A9B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4BA0583-B703-4679-B5BD-3AAE4BF89025}"/>
                </a:ext>
              </a:extLst>
            </p:cNvPr>
            <p:cNvSpPr/>
            <p:nvPr/>
          </p:nvSpPr>
          <p:spPr>
            <a:xfrm>
              <a:off x="11003623" y="2084695"/>
              <a:ext cx="338404" cy="306955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705958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7DBC575-98FB-440F-B407-4C75CEBE3547}"/>
              </a:ext>
            </a:extLst>
          </p:cNvPr>
          <p:cNvSpPr/>
          <p:nvPr/>
        </p:nvSpPr>
        <p:spPr bwMode="auto">
          <a:xfrm>
            <a:off x="1820863" y="4626261"/>
            <a:ext cx="8550275" cy="5304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1A1EF1-3A0C-499D-9595-BF53F6732D83}"/>
              </a:ext>
            </a:extLst>
          </p:cNvPr>
          <p:cNvGrpSpPr/>
          <p:nvPr/>
        </p:nvGrpSpPr>
        <p:grpSpPr>
          <a:xfrm>
            <a:off x="1019175" y="2368470"/>
            <a:ext cx="2241714" cy="1670129"/>
            <a:chOff x="1019175" y="2368470"/>
            <a:chExt cx="2241714" cy="16701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349A848-CDBC-48BF-B95D-C324083A9223}"/>
                </a:ext>
              </a:extLst>
            </p:cNvPr>
            <p:cNvGrpSpPr/>
            <p:nvPr/>
          </p:nvGrpSpPr>
          <p:grpSpPr>
            <a:xfrm>
              <a:off x="1019175" y="2368470"/>
              <a:ext cx="2241714" cy="1670129"/>
              <a:chOff x="1409700" y="1868488"/>
              <a:chExt cx="3143250" cy="234179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8A3EECF-ECC7-48E1-93C4-592A860794F3}"/>
                  </a:ext>
                </a:extLst>
              </p:cNvPr>
              <p:cNvSpPr/>
              <p:nvPr/>
            </p:nvSpPr>
            <p:spPr>
              <a:xfrm>
                <a:off x="1409700" y="2673350"/>
                <a:ext cx="3143250" cy="1536933"/>
              </a:xfrm>
              <a:prstGeom prst="roundRect">
                <a:avLst>
                  <a:gd name="adj" fmla="val 13138"/>
                </a:avLst>
              </a:prstGeom>
              <a:gradFill flip="none" rotWithShape="1">
                <a:gsLst>
                  <a:gs pos="529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582A08-7D66-4534-97EF-35B5B0AEAC76}"/>
                  </a:ext>
                </a:extLst>
              </p:cNvPr>
              <p:cNvSpPr/>
              <p:nvPr/>
            </p:nvSpPr>
            <p:spPr>
              <a:xfrm>
                <a:off x="2324100" y="1868488"/>
                <a:ext cx="1314450" cy="131445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D7CB6D-4E4C-4826-9D11-A76A22C0C111}"/>
                </a:ext>
              </a:extLst>
            </p:cNvPr>
            <p:cNvSpPr txBox="1"/>
            <p:nvPr/>
          </p:nvSpPr>
          <p:spPr>
            <a:xfrm>
              <a:off x="1395494" y="3411207"/>
              <a:ext cx="148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公司简介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8E14583-7CB1-48ED-8E7E-D9F2720A2911}"/>
                </a:ext>
              </a:extLst>
            </p:cNvPr>
            <p:cNvSpPr txBox="1"/>
            <p:nvPr/>
          </p:nvSpPr>
          <p:spPr>
            <a:xfrm>
              <a:off x="1771814" y="2601119"/>
              <a:ext cx="736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B54988-8E33-4BD9-92B1-D0AF77EB5F69}"/>
              </a:ext>
            </a:extLst>
          </p:cNvPr>
          <p:cNvGrpSpPr/>
          <p:nvPr/>
        </p:nvGrpSpPr>
        <p:grpSpPr>
          <a:xfrm>
            <a:off x="3656487" y="2368470"/>
            <a:ext cx="2241714" cy="1670129"/>
            <a:chOff x="3656487" y="2368470"/>
            <a:chExt cx="2241714" cy="167012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F867E95-4FF8-4F88-8A11-86BBB207F845}"/>
                </a:ext>
              </a:extLst>
            </p:cNvPr>
            <p:cNvGrpSpPr/>
            <p:nvPr/>
          </p:nvGrpSpPr>
          <p:grpSpPr>
            <a:xfrm>
              <a:off x="3656487" y="2368470"/>
              <a:ext cx="2241714" cy="1670129"/>
              <a:chOff x="1409700" y="1868488"/>
              <a:chExt cx="3143250" cy="2341795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83725C2-2A7A-4359-B39A-01FFFF1FCB59}"/>
                  </a:ext>
                </a:extLst>
              </p:cNvPr>
              <p:cNvSpPr/>
              <p:nvPr/>
            </p:nvSpPr>
            <p:spPr>
              <a:xfrm>
                <a:off x="1409700" y="2673350"/>
                <a:ext cx="3143250" cy="1536933"/>
              </a:xfrm>
              <a:prstGeom prst="roundRect">
                <a:avLst>
                  <a:gd name="adj" fmla="val 13138"/>
                </a:avLst>
              </a:prstGeom>
              <a:gradFill flip="none" rotWithShape="1">
                <a:gsLst>
                  <a:gs pos="529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689231E-5844-4C0C-8662-3D72E939898C}"/>
                  </a:ext>
                </a:extLst>
              </p:cNvPr>
              <p:cNvSpPr/>
              <p:nvPr/>
            </p:nvSpPr>
            <p:spPr>
              <a:xfrm>
                <a:off x="2324100" y="1868488"/>
                <a:ext cx="1314450" cy="1314450"/>
              </a:xfrm>
              <a:prstGeom prst="ellipse">
                <a:avLst/>
              </a:prstGeom>
              <a:solidFill>
                <a:srgbClr val="FDD550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D21A60-DBB2-4F27-856A-C4A4F94C085A}"/>
                </a:ext>
              </a:extLst>
            </p:cNvPr>
            <p:cNvSpPr txBox="1"/>
            <p:nvPr/>
          </p:nvSpPr>
          <p:spPr>
            <a:xfrm>
              <a:off x="4032806" y="3411207"/>
              <a:ext cx="148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团队介绍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6A069EB-D146-4B07-BE61-B145A4A9B9B8}"/>
                </a:ext>
              </a:extLst>
            </p:cNvPr>
            <p:cNvSpPr txBox="1"/>
            <p:nvPr/>
          </p:nvSpPr>
          <p:spPr>
            <a:xfrm>
              <a:off x="4409126" y="2601119"/>
              <a:ext cx="736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F4EBD0-9B0E-474F-8F49-4E0DE1CA6241}"/>
              </a:ext>
            </a:extLst>
          </p:cNvPr>
          <p:cNvGrpSpPr/>
          <p:nvPr/>
        </p:nvGrpSpPr>
        <p:grpSpPr>
          <a:xfrm>
            <a:off x="6293799" y="2368470"/>
            <a:ext cx="2241714" cy="1670129"/>
            <a:chOff x="6293799" y="2368470"/>
            <a:chExt cx="2241714" cy="16701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ECBE782-AE35-47E5-8AD1-5DC046EB3D29}"/>
                </a:ext>
              </a:extLst>
            </p:cNvPr>
            <p:cNvGrpSpPr/>
            <p:nvPr/>
          </p:nvGrpSpPr>
          <p:grpSpPr>
            <a:xfrm>
              <a:off x="6293799" y="2368470"/>
              <a:ext cx="2241714" cy="1670129"/>
              <a:chOff x="1409700" y="1868488"/>
              <a:chExt cx="3143250" cy="2341795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8B718657-CC54-4132-ADBD-3690480618AE}"/>
                  </a:ext>
                </a:extLst>
              </p:cNvPr>
              <p:cNvSpPr/>
              <p:nvPr/>
            </p:nvSpPr>
            <p:spPr>
              <a:xfrm>
                <a:off x="1409700" y="2673350"/>
                <a:ext cx="3143250" cy="1536933"/>
              </a:xfrm>
              <a:prstGeom prst="roundRect">
                <a:avLst>
                  <a:gd name="adj" fmla="val 13138"/>
                </a:avLst>
              </a:prstGeom>
              <a:gradFill flip="none" rotWithShape="1">
                <a:gsLst>
                  <a:gs pos="529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CC78D89-0BE5-4562-87F2-A03DC8018F02}"/>
                  </a:ext>
                </a:extLst>
              </p:cNvPr>
              <p:cNvSpPr/>
              <p:nvPr/>
            </p:nvSpPr>
            <p:spPr>
              <a:xfrm>
                <a:off x="2324100" y="1868488"/>
                <a:ext cx="1314450" cy="131445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31B9920-D8E4-4613-8AF2-9352FF2EF75E}"/>
                </a:ext>
              </a:extLst>
            </p:cNvPr>
            <p:cNvSpPr txBox="1"/>
            <p:nvPr/>
          </p:nvSpPr>
          <p:spPr>
            <a:xfrm>
              <a:off x="6670118" y="3411207"/>
              <a:ext cx="148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项目说明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92C6ACF-4E62-4418-B982-D42FCFEA3BFE}"/>
                </a:ext>
              </a:extLst>
            </p:cNvPr>
            <p:cNvSpPr txBox="1"/>
            <p:nvPr/>
          </p:nvSpPr>
          <p:spPr>
            <a:xfrm>
              <a:off x="7046438" y="2601119"/>
              <a:ext cx="736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03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9701F0-13CA-4A81-8095-BDCF570FEBAD}"/>
              </a:ext>
            </a:extLst>
          </p:cNvPr>
          <p:cNvGrpSpPr/>
          <p:nvPr/>
        </p:nvGrpSpPr>
        <p:grpSpPr>
          <a:xfrm>
            <a:off x="8931111" y="2368470"/>
            <a:ext cx="2241714" cy="1670129"/>
            <a:chOff x="8931111" y="2368470"/>
            <a:chExt cx="2241714" cy="167012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49DCBC4-0267-4684-9CDF-18ACD5F97EEE}"/>
                </a:ext>
              </a:extLst>
            </p:cNvPr>
            <p:cNvGrpSpPr/>
            <p:nvPr/>
          </p:nvGrpSpPr>
          <p:grpSpPr>
            <a:xfrm>
              <a:off x="8931111" y="2368470"/>
              <a:ext cx="2241714" cy="1670129"/>
              <a:chOff x="1409700" y="1868488"/>
              <a:chExt cx="3143250" cy="2341795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B435626-30D9-4F4F-8623-D27993C95F75}"/>
                  </a:ext>
                </a:extLst>
              </p:cNvPr>
              <p:cNvSpPr/>
              <p:nvPr/>
            </p:nvSpPr>
            <p:spPr>
              <a:xfrm>
                <a:off x="1409700" y="2673350"/>
                <a:ext cx="3143250" cy="1536933"/>
              </a:xfrm>
              <a:prstGeom prst="roundRect">
                <a:avLst>
                  <a:gd name="adj" fmla="val 13138"/>
                </a:avLst>
              </a:prstGeom>
              <a:gradFill flip="none" rotWithShape="1">
                <a:gsLst>
                  <a:gs pos="529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B23BB91-1DDA-4BB7-91EA-E0409850BCA7}"/>
                  </a:ext>
                </a:extLst>
              </p:cNvPr>
              <p:cNvSpPr/>
              <p:nvPr/>
            </p:nvSpPr>
            <p:spPr>
              <a:xfrm>
                <a:off x="2324100" y="1868488"/>
                <a:ext cx="1314450" cy="1314450"/>
              </a:xfrm>
              <a:prstGeom prst="ellipse">
                <a:avLst/>
              </a:prstGeom>
              <a:solidFill>
                <a:srgbClr val="FDD550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701BFA-70FA-4A1F-B86E-769CDA81E08B}"/>
                </a:ext>
              </a:extLst>
            </p:cNvPr>
            <p:cNvSpPr txBox="1"/>
            <p:nvPr/>
          </p:nvSpPr>
          <p:spPr>
            <a:xfrm>
              <a:off x="9307431" y="3411207"/>
              <a:ext cx="148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发展规划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7EF79E-7042-4DFA-B230-CC859E573DA9}"/>
                </a:ext>
              </a:extLst>
            </p:cNvPr>
            <p:cNvSpPr txBox="1"/>
            <p:nvPr/>
          </p:nvSpPr>
          <p:spPr>
            <a:xfrm>
              <a:off x="9683751" y="2601119"/>
              <a:ext cx="736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25BAC9-0909-4C4C-8565-F541020AD8DB}"/>
              </a:ext>
            </a:extLst>
          </p:cNvPr>
          <p:cNvGrpSpPr/>
          <p:nvPr/>
        </p:nvGrpSpPr>
        <p:grpSpPr>
          <a:xfrm>
            <a:off x="4562764" y="337755"/>
            <a:ext cx="3074262" cy="1047780"/>
            <a:chOff x="4508366" y="172938"/>
            <a:chExt cx="3074262" cy="10477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9C08DA-C519-4973-9224-0310C9177C79}"/>
                </a:ext>
              </a:extLst>
            </p:cNvPr>
            <p:cNvSpPr txBox="1"/>
            <p:nvPr/>
          </p:nvSpPr>
          <p:spPr>
            <a:xfrm>
              <a:off x="4508366" y="471328"/>
              <a:ext cx="307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3600" b="1" dirty="0">
                  <a:solidFill>
                    <a:srgbClr val="FDD550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3600" b="1" dirty="0">
                <a:solidFill>
                  <a:srgbClr val="FDD55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C69B02-88E7-469B-AAF1-AE0074346E3D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0297A87-9BE3-41B7-8BCC-9FE91ADD2318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107F9880-3899-473F-960B-8865B6A13711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平行四边形 31">
                <a:extLst>
                  <a:ext uri="{FF2B5EF4-FFF2-40B4-BE49-F238E27FC236}">
                    <a16:creationId xmlns:a16="http://schemas.microsoft.com/office/drawing/2014/main" id="{4A3628C2-9383-4DCD-B075-228D4F91824E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4EABA4A5-9C42-4E23-9B8C-F7598CAE8DBA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767490F9-A5B5-4889-9A3A-37534E61B0C4}"/>
              </a:ext>
            </a:extLst>
          </p:cNvPr>
          <p:cNvSpPr/>
          <p:nvPr/>
        </p:nvSpPr>
        <p:spPr>
          <a:xfrm flipH="1">
            <a:off x="9950286" y="4616286"/>
            <a:ext cx="2241714" cy="2241714"/>
          </a:xfrm>
          <a:prstGeom prst="rtTriangle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310E577D-60D3-4A56-8910-1D54DC9835D8}"/>
              </a:ext>
            </a:extLst>
          </p:cNvPr>
          <p:cNvSpPr/>
          <p:nvPr/>
        </p:nvSpPr>
        <p:spPr>
          <a:xfrm flipV="1">
            <a:off x="0" y="-4010"/>
            <a:ext cx="2241714" cy="2241714"/>
          </a:xfrm>
          <a:prstGeom prst="rtTriangle">
            <a:avLst/>
          </a:pr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72648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D5E1CB-1308-4EC1-85B6-98E77ED7971E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7451FDB-7762-42AD-89EC-63998CA71D3E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规划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262CB45-5932-4675-BF1C-E9D0267CA276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4FF37F-5C3D-4F41-A517-F89613E110AA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24627014-F10B-4652-85A5-E91383454BCB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F1ECEA6D-45C5-4C5A-9DE4-5A9FDD8F5BAB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6708DDA7-925C-4503-98A1-70C86F839AB3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íŝḷîḑe">
            <a:extLst>
              <a:ext uri="{FF2B5EF4-FFF2-40B4-BE49-F238E27FC236}">
                <a16:creationId xmlns:a16="http://schemas.microsoft.com/office/drawing/2014/main" id="{6BC0FFB7-FA8B-4496-94BD-02F12D94AC43}"/>
              </a:ext>
            </a:extLst>
          </p:cNvPr>
          <p:cNvGrpSpPr/>
          <p:nvPr/>
        </p:nvGrpSpPr>
        <p:grpSpPr>
          <a:xfrm>
            <a:off x="4242041" y="2101439"/>
            <a:ext cx="3707918" cy="3882678"/>
            <a:chOff x="3747087" y="1130300"/>
            <a:chExt cx="4697826" cy="4919243"/>
          </a:xfrm>
        </p:grpSpPr>
        <p:grpSp>
          <p:nvGrpSpPr>
            <p:cNvPr id="21" name="ïsļíḋé">
              <a:extLst>
                <a:ext uri="{FF2B5EF4-FFF2-40B4-BE49-F238E27FC236}">
                  <a16:creationId xmlns:a16="http://schemas.microsoft.com/office/drawing/2014/main" id="{40D665C7-F634-43C9-8DB4-6B3A89CA6AAF}"/>
                </a:ext>
              </a:extLst>
            </p:cNvPr>
            <p:cNvGrpSpPr/>
            <p:nvPr/>
          </p:nvGrpSpPr>
          <p:grpSpPr>
            <a:xfrm>
              <a:off x="3969586" y="4732355"/>
              <a:ext cx="2486511" cy="1317188"/>
              <a:chOff x="4043966" y="4788888"/>
              <a:chExt cx="2503715" cy="1326302"/>
            </a:xfrm>
          </p:grpSpPr>
          <p:sp>
            <p:nvSpPr>
              <p:cNvPr id="46" name="íṧḷïdé">
                <a:extLst>
                  <a:ext uri="{FF2B5EF4-FFF2-40B4-BE49-F238E27FC236}">
                    <a16:creationId xmlns:a16="http://schemas.microsoft.com/office/drawing/2014/main" id="{711CE3AB-4ECC-4169-9928-C3F38A463D62}"/>
                  </a:ext>
                </a:extLst>
              </p:cNvPr>
              <p:cNvSpPr/>
              <p:nvPr/>
            </p:nvSpPr>
            <p:spPr bwMode="auto">
              <a:xfrm>
                <a:off x="5295824" y="5391103"/>
                <a:ext cx="1251857" cy="622981"/>
              </a:xfrm>
              <a:custGeom>
                <a:avLst/>
                <a:gdLst>
                  <a:gd name="T0" fmla="*/ 0 w 2549"/>
                  <a:gd name="T1" fmla="*/ 756 h 1268"/>
                  <a:gd name="T2" fmla="*/ 2549 w 2549"/>
                  <a:gd name="T3" fmla="*/ 0 h 1268"/>
                  <a:gd name="T4" fmla="*/ 2549 w 2549"/>
                  <a:gd name="T5" fmla="*/ 512 h 1268"/>
                  <a:gd name="T6" fmla="*/ 0 w 2549"/>
                  <a:gd name="T7" fmla="*/ 1268 h 1268"/>
                  <a:gd name="T8" fmla="*/ 0 w 2549"/>
                  <a:gd name="T9" fmla="*/ 756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9" h="1268">
                    <a:moveTo>
                      <a:pt x="0" y="756"/>
                    </a:moveTo>
                    <a:lnTo>
                      <a:pt x="2549" y="0"/>
                    </a:lnTo>
                    <a:lnTo>
                      <a:pt x="2549" y="512"/>
                    </a:lnTo>
                    <a:lnTo>
                      <a:pt x="0" y="1268"/>
                    </a:lnTo>
                    <a:lnTo>
                      <a:pt x="0" y="756"/>
                    </a:lnTo>
                    <a:close/>
                  </a:path>
                </a:pathLst>
              </a:custGeom>
              <a:solidFill>
                <a:srgbClr val="FDD5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isḻïḑe">
                <a:extLst>
                  <a:ext uri="{FF2B5EF4-FFF2-40B4-BE49-F238E27FC236}">
                    <a16:creationId xmlns:a16="http://schemas.microsoft.com/office/drawing/2014/main" id="{388C1CC8-AD53-4D48-99E9-98BD0E597BA5}"/>
                  </a:ext>
                </a:extLst>
              </p:cNvPr>
              <p:cNvSpPr/>
              <p:nvPr/>
            </p:nvSpPr>
            <p:spPr bwMode="auto">
              <a:xfrm>
                <a:off x="4043966" y="5391103"/>
                <a:ext cx="1251857" cy="622981"/>
              </a:xfrm>
              <a:custGeom>
                <a:avLst/>
                <a:gdLst>
                  <a:gd name="T0" fmla="*/ 2549 w 2549"/>
                  <a:gd name="T1" fmla="*/ 756 h 1268"/>
                  <a:gd name="T2" fmla="*/ 2549 w 2549"/>
                  <a:gd name="T3" fmla="*/ 1268 h 1268"/>
                  <a:gd name="T4" fmla="*/ 0 w 2549"/>
                  <a:gd name="T5" fmla="*/ 512 h 1268"/>
                  <a:gd name="T6" fmla="*/ 0 w 2549"/>
                  <a:gd name="T7" fmla="*/ 0 h 1268"/>
                  <a:gd name="T8" fmla="*/ 2549 w 2549"/>
                  <a:gd name="T9" fmla="*/ 756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9" h="1268">
                    <a:moveTo>
                      <a:pt x="2549" y="756"/>
                    </a:moveTo>
                    <a:lnTo>
                      <a:pt x="2549" y="1268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2549" y="756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íṧlide">
                <a:extLst>
                  <a:ext uri="{FF2B5EF4-FFF2-40B4-BE49-F238E27FC236}">
                    <a16:creationId xmlns:a16="http://schemas.microsoft.com/office/drawing/2014/main" id="{FE9198E2-8137-4898-9AFB-34AA37973F7D}"/>
                  </a:ext>
                </a:extLst>
              </p:cNvPr>
              <p:cNvSpPr/>
              <p:nvPr/>
            </p:nvSpPr>
            <p:spPr bwMode="auto">
              <a:xfrm>
                <a:off x="4043966" y="5091130"/>
                <a:ext cx="2269715" cy="675030"/>
              </a:xfrm>
              <a:custGeom>
                <a:avLst/>
                <a:gdLst>
                  <a:gd name="T0" fmla="*/ 2039 w 4586"/>
                  <a:gd name="T1" fmla="*/ 0 h 1360"/>
                  <a:gd name="T2" fmla="*/ 4586 w 4586"/>
                  <a:gd name="T3" fmla="*/ 755 h 1360"/>
                  <a:gd name="T4" fmla="*/ 2549 w 4586"/>
                  <a:gd name="T5" fmla="*/ 1360 h 1360"/>
                  <a:gd name="T6" fmla="*/ 0 w 4586"/>
                  <a:gd name="T7" fmla="*/ 604 h 1360"/>
                  <a:gd name="T8" fmla="*/ 2039 w 4586"/>
                  <a:gd name="T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6" h="1360">
                    <a:moveTo>
                      <a:pt x="2039" y="0"/>
                    </a:moveTo>
                    <a:lnTo>
                      <a:pt x="4586" y="755"/>
                    </a:lnTo>
                    <a:lnTo>
                      <a:pt x="2549" y="1360"/>
                    </a:lnTo>
                    <a:lnTo>
                      <a:pt x="0" y="604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i$ļïḑê">
                <a:extLst>
                  <a:ext uri="{FF2B5EF4-FFF2-40B4-BE49-F238E27FC236}">
                    <a16:creationId xmlns:a16="http://schemas.microsoft.com/office/drawing/2014/main" id="{AB42E7DC-BB03-404C-8FD9-DAE5F647CDD0}"/>
                  </a:ext>
                </a:extLst>
              </p:cNvPr>
              <p:cNvSpPr/>
              <p:nvPr/>
            </p:nvSpPr>
            <p:spPr>
              <a:xfrm>
                <a:off x="4450663" y="4788888"/>
                <a:ext cx="1514096" cy="1326302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2Top">
                  <a:rot lat="19152448" lon="4046762" rev="17191319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4000" b="1" dirty="0">
                    <a:latin typeface="Century Gothic" panose="020B0502020202020204" pitchFamily="34" charset="0"/>
                  </a:rPr>
                  <a:t>01</a:t>
                </a:r>
              </a:p>
            </p:txBody>
          </p:sp>
        </p:grpSp>
        <p:grpSp>
          <p:nvGrpSpPr>
            <p:cNvPr id="22" name="íṧḻíḑé">
              <a:extLst>
                <a:ext uri="{FF2B5EF4-FFF2-40B4-BE49-F238E27FC236}">
                  <a16:creationId xmlns:a16="http://schemas.microsoft.com/office/drawing/2014/main" id="{DF03C6D0-BDE9-4CB5-9480-44902D4B1251}"/>
                </a:ext>
              </a:extLst>
            </p:cNvPr>
            <p:cNvGrpSpPr/>
            <p:nvPr/>
          </p:nvGrpSpPr>
          <p:grpSpPr>
            <a:xfrm>
              <a:off x="4963018" y="4135899"/>
              <a:ext cx="2488461" cy="1317187"/>
              <a:chOff x="5044272" y="4188308"/>
              <a:chExt cx="2505678" cy="1326302"/>
            </a:xfrm>
          </p:grpSpPr>
          <p:sp>
            <p:nvSpPr>
              <p:cNvPr id="42" name="îṩḻïdé">
                <a:extLst>
                  <a:ext uri="{FF2B5EF4-FFF2-40B4-BE49-F238E27FC236}">
                    <a16:creationId xmlns:a16="http://schemas.microsoft.com/office/drawing/2014/main" id="{D9F5FD56-D6BA-4AB6-934D-E543D053FB1B}"/>
                  </a:ext>
                </a:extLst>
              </p:cNvPr>
              <p:cNvSpPr/>
              <p:nvPr/>
            </p:nvSpPr>
            <p:spPr bwMode="auto">
              <a:xfrm>
                <a:off x="5044272" y="4546050"/>
                <a:ext cx="2252163" cy="668181"/>
              </a:xfrm>
              <a:custGeom>
                <a:avLst/>
                <a:gdLst>
                  <a:gd name="T0" fmla="*/ 2038 w 4587"/>
                  <a:gd name="T1" fmla="*/ 0 h 1360"/>
                  <a:gd name="T2" fmla="*/ 2038 w 4587"/>
                  <a:gd name="T3" fmla="*/ 1 h 1360"/>
                  <a:gd name="T4" fmla="*/ 4587 w 4587"/>
                  <a:gd name="T5" fmla="*/ 757 h 1360"/>
                  <a:gd name="T6" fmla="*/ 2550 w 4587"/>
                  <a:gd name="T7" fmla="*/ 1360 h 1360"/>
                  <a:gd name="T8" fmla="*/ 0 w 4587"/>
                  <a:gd name="T9" fmla="*/ 605 h 1360"/>
                  <a:gd name="T10" fmla="*/ 2038 w 4587"/>
                  <a:gd name="T11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7" h="1360">
                    <a:moveTo>
                      <a:pt x="2038" y="0"/>
                    </a:moveTo>
                    <a:lnTo>
                      <a:pt x="2038" y="1"/>
                    </a:lnTo>
                    <a:lnTo>
                      <a:pt x="4587" y="757"/>
                    </a:lnTo>
                    <a:lnTo>
                      <a:pt x="2550" y="1360"/>
                    </a:lnTo>
                    <a:lnTo>
                      <a:pt x="0" y="605"/>
                    </a:lnTo>
                    <a:lnTo>
                      <a:pt x="2038" y="0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îsḷïďe">
                <a:extLst>
                  <a:ext uri="{FF2B5EF4-FFF2-40B4-BE49-F238E27FC236}">
                    <a16:creationId xmlns:a16="http://schemas.microsoft.com/office/drawing/2014/main" id="{8A60BA98-448D-4AFD-B7A1-3B303FE762B8}"/>
                  </a:ext>
                </a:extLst>
              </p:cNvPr>
              <p:cNvSpPr/>
              <p:nvPr/>
            </p:nvSpPr>
            <p:spPr bwMode="auto">
              <a:xfrm>
                <a:off x="5044272" y="4842802"/>
                <a:ext cx="1251857" cy="622981"/>
              </a:xfrm>
              <a:custGeom>
                <a:avLst/>
                <a:gdLst>
                  <a:gd name="T0" fmla="*/ 0 w 2550"/>
                  <a:gd name="T1" fmla="*/ 0 h 1268"/>
                  <a:gd name="T2" fmla="*/ 2550 w 2550"/>
                  <a:gd name="T3" fmla="*/ 755 h 1268"/>
                  <a:gd name="T4" fmla="*/ 2550 w 2550"/>
                  <a:gd name="T5" fmla="*/ 1268 h 1268"/>
                  <a:gd name="T6" fmla="*/ 0 w 2550"/>
                  <a:gd name="T7" fmla="*/ 512 h 1268"/>
                  <a:gd name="T8" fmla="*/ 0 w 2550"/>
                  <a:gd name="T9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0" h="1268">
                    <a:moveTo>
                      <a:pt x="0" y="0"/>
                    </a:moveTo>
                    <a:lnTo>
                      <a:pt x="2550" y="755"/>
                    </a:lnTo>
                    <a:lnTo>
                      <a:pt x="2550" y="1268"/>
                    </a:lnTo>
                    <a:lnTo>
                      <a:pt x="0" y="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iSlîḍè">
                <a:extLst>
                  <a:ext uri="{FF2B5EF4-FFF2-40B4-BE49-F238E27FC236}">
                    <a16:creationId xmlns:a16="http://schemas.microsoft.com/office/drawing/2014/main" id="{25EFD225-C2A2-4D9C-8DE3-E1B642F9990B}"/>
                  </a:ext>
                </a:extLst>
              </p:cNvPr>
              <p:cNvSpPr/>
              <p:nvPr/>
            </p:nvSpPr>
            <p:spPr bwMode="auto">
              <a:xfrm>
                <a:off x="6296128" y="4842802"/>
                <a:ext cx="1253822" cy="622981"/>
              </a:xfrm>
              <a:custGeom>
                <a:avLst/>
                <a:gdLst>
                  <a:gd name="T0" fmla="*/ 0 w 2550"/>
                  <a:gd name="T1" fmla="*/ 755 h 1268"/>
                  <a:gd name="T2" fmla="*/ 2550 w 2550"/>
                  <a:gd name="T3" fmla="*/ 0 h 1268"/>
                  <a:gd name="T4" fmla="*/ 2550 w 2550"/>
                  <a:gd name="T5" fmla="*/ 512 h 1268"/>
                  <a:gd name="T6" fmla="*/ 0 w 2550"/>
                  <a:gd name="T7" fmla="*/ 1268 h 1268"/>
                  <a:gd name="T8" fmla="*/ 0 w 2550"/>
                  <a:gd name="T9" fmla="*/ 755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0" h="1268">
                    <a:moveTo>
                      <a:pt x="0" y="755"/>
                    </a:moveTo>
                    <a:lnTo>
                      <a:pt x="2550" y="0"/>
                    </a:lnTo>
                    <a:lnTo>
                      <a:pt x="2550" y="512"/>
                    </a:lnTo>
                    <a:lnTo>
                      <a:pt x="0" y="1268"/>
                    </a:lnTo>
                    <a:lnTo>
                      <a:pt x="0" y="755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íṩḷïḓé">
                <a:extLst>
                  <a:ext uri="{FF2B5EF4-FFF2-40B4-BE49-F238E27FC236}">
                    <a16:creationId xmlns:a16="http://schemas.microsoft.com/office/drawing/2014/main" id="{EE47D58A-AEA0-4188-886E-317E781F1F8C}"/>
                  </a:ext>
                </a:extLst>
              </p:cNvPr>
              <p:cNvSpPr/>
              <p:nvPr/>
            </p:nvSpPr>
            <p:spPr>
              <a:xfrm>
                <a:off x="5400679" y="4188308"/>
                <a:ext cx="1514096" cy="1326302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2Top">
                  <a:rot lat="19152448" lon="4046762" rev="17191319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4000" b="1" dirty="0"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23" name="í$ḻîďe">
              <a:extLst>
                <a:ext uri="{FF2B5EF4-FFF2-40B4-BE49-F238E27FC236}">
                  <a16:creationId xmlns:a16="http://schemas.microsoft.com/office/drawing/2014/main" id="{3B75054B-1638-4371-8114-51C9D21D4094}"/>
                </a:ext>
              </a:extLst>
            </p:cNvPr>
            <p:cNvGrpSpPr/>
            <p:nvPr/>
          </p:nvGrpSpPr>
          <p:grpSpPr>
            <a:xfrm>
              <a:off x="5956451" y="3595526"/>
              <a:ext cx="2488462" cy="1317188"/>
              <a:chOff x="6044578" y="3644193"/>
              <a:chExt cx="2505679" cy="1326302"/>
            </a:xfrm>
          </p:grpSpPr>
          <p:sp>
            <p:nvSpPr>
              <p:cNvPr id="38" name="iś1îde">
                <a:extLst>
                  <a:ext uri="{FF2B5EF4-FFF2-40B4-BE49-F238E27FC236}">
                    <a16:creationId xmlns:a16="http://schemas.microsoft.com/office/drawing/2014/main" id="{13C07C98-F5EA-4AB0-BD85-366D2FD798AD}"/>
                  </a:ext>
                </a:extLst>
              </p:cNvPr>
              <p:cNvSpPr/>
              <p:nvPr/>
            </p:nvSpPr>
            <p:spPr bwMode="auto">
              <a:xfrm>
                <a:off x="7298400" y="4294500"/>
                <a:ext cx="1251857" cy="622981"/>
              </a:xfrm>
              <a:custGeom>
                <a:avLst/>
                <a:gdLst>
                  <a:gd name="T0" fmla="*/ 0 w 2550"/>
                  <a:gd name="T1" fmla="*/ 756 h 1268"/>
                  <a:gd name="T2" fmla="*/ 2550 w 2550"/>
                  <a:gd name="T3" fmla="*/ 0 h 1268"/>
                  <a:gd name="T4" fmla="*/ 2550 w 2550"/>
                  <a:gd name="T5" fmla="*/ 512 h 1268"/>
                  <a:gd name="T6" fmla="*/ 0 w 2550"/>
                  <a:gd name="T7" fmla="*/ 1268 h 1268"/>
                  <a:gd name="T8" fmla="*/ 0 w 2550"/>
                  <a:gd name="T9" fmla="*/ 756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0" h="1268">
                    <a:moveTo>
                      <a:pt x="0" y="756"/>
                    </a:moveTo>
                    <a:lnTo>
                      <a:pt x="2550" y="0"/>
                    </a:lnTo>
                    <a:lnTo>
                      <a:pt x="2550" y="512"/>
                    </a:lnTo>
                    <a:lnTo>
                      <a:pt x="0" y="1268"/>
                    </a:lnTo>
                    <a:lnTo>
                      <a:pt x="0" y="75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400"/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íṣlïḋé">
                <a:extLst>
                  <a:ext uri="{FF2B5EF4-FFF2-40B4-BE49-F238E27FC236}">
                    <a16:creationId xmlns:a16="http://schemas.microsoft.com/office/drawing/2014/main" id="{C12B2976-2253-4CED-8003-9531756AE60A}"/>
                  </a:ext>
                </a:extLst>
              </p:cNvPr>
              <p:cNvSpPr/>
              <p:nvPr/>
            </p:nvSpPr>
            <p:spPr bwMode="auto">
              <a:xfrm>
                <a:off x="6296128" y="3997749"/>
                <a:ext cx="2254129" cy="668181"/>
              </a:xfrm>
              <a:custGeom>
                <a:avLst/>
                <a:gdLst>
                  <a:gd name="T0" fmla="*/ 0 w 4588"/>
                  <a:gd name="T1" fmla="*/ 755 h 1361"/>
                  <a:gd name="T2" fmla="*/ 2548 w 4588"/>
                  <a:gd name="T3" fmla="*/ 0 h 1361"/>
                  <a:gd name="T4" fmla="*/ 4588 w 4588"/>
                  <a:gd name="T5" fmla="*/ 605 h 1361"/>
                  <a:gd name="T6" fmla="*/ 2038 w 4588"/>
                  <a:gd name="T7" fmla="*/ 1361 h 1361"/>
                  <a:gd name="T8" fmla="*/ 0 w 4588"/>
                  <a:gd name="T9" fmla="*/ 755 h 1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8" h="1361">
                    <a:moveTo>
                      <a:pt x="0" y="755"/>
                    </a:moveTo>
                    <a:lnTo>
                      <a:pt x="2548" y="0"/>
                    </a:lnTo>
                    <a:lnTo>
                      <a:pt x="4588" y="605"/>
                    </a:lnTo>
                    <a:lnTo>
                      <a:pt x="2038" y="1361"/>
                    </a:lnTo>
                    <a:lnTo>
                      <a:pt x="0" y="755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î$ḻíḋè">
                <a:extLst>
                  <a:ext uri="{FF2B5EF4-FFF2-40B4-BE49-F238E27FC236}">
                    <a16:creationId xmlns:a16="http://schemas.microsoft.com/office/drawing/2014/main" id="{A7E09D2F-7BB5-4ACF-B7AD-35D3A53ADD03}"/>
                  </a:ext>
                </a:extLst>
              </p:cNvPr>
              <p:cNvSpPr/>
              <p:nvPr/>
            </p:nvSpPr>
            <p:spPr bwMode="auto">
              <a:xfrm>
                <a:off x="6044578" y="4294500"/>
                <a:ext cx="1253822" cy="622981"/>
              </a:xfrm>
              <a:custGeom>
                <a:avLst/>
                <a:gdLst>
                  <a:gd name="T0" fmla="*/ 0 w 2550"/>
                  <a:gd name="T1" fmla="*/ 512 h 1268"/>
                  <a:gd name="T2" fmla="*/ 0 w 2550"/>
                  <a:gd name="T3" fmla="*/ 0 h 1268"/>
                  <a:gd name="T4" fmla="*/ 2550 w 2550"/>
                  <a:gd name="T5" fmla="*/ 756 h 1268"/>
                  <a:gd name="T6" fmla="*/ 2550 w 2550"/>
                  <a:gd name="T7" fmla="*/ 1268 h 1268"/>
                  <a:gd name="T8" fmla="*/ 663 w 2550"/>
                  <a:gd name="T9" fmla="*/ 709 h 1268"/>
                  <a:gd name="T10" fmla="*/ 0 w 2550"/>
                  <a:gd name="T11" fmla="*/ 512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0" h="1268">
                    <a:moveTo>
                      <a:pt x="0" y="512"/>
                    </a:moveTo>
                    <a:lnTo>
                      <a:pt x="0" y="0"/>
                    </a:lnTo>
                    <a:lnTo>
                      <a:pt x="2550" y="756"/>
                    </a:lnTo>
                    <a:lnTo>
                      <a:pt x="2550" y="1268"/>
                    </a:lnTo>
                    <a:lnTo>
                      <a:pt x="663" y="709"/>
                    </a:lnTo>
                    <a:lnTo>
                      <a:pt x="0" y="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íṩḷide">
                <a:extLst>
                  <a:ext uri="{FF2B5EF4-FFF2-40B4-BE49-F238E27FC236}">
                    <a16:creationId xmlns:a16="http://schemas.microsoft.com/office/drawing/2014/main" id="{D65609CD-609F-40AF-A8E8-81D370F11CE4}"/>
                  </a:ext>
                </a:extLst>
              </p:cNvPr>
              <p:cNvSpPr/>
              <p:nvPr/>
            </p:nvSpPr>
            <p:spPr>
              <a:xfrm>
                <a:off x="6652537" y="3644193"/>
                <a:ext cx="1514096" cy="1326302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Top">
                  <a:rot lat="19285750" lon="17520000" rev="4410664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4800" dirty="0"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  <p:grpSp>
          <p:nvGrpSpPr>
            <p:cNvPr id="24" name="íśḷíḓe">
              <a:extLst>
                <a:ext uri="{FF2B5EF4-FFF2-40B4-BE49-F238E27FC236}">
                  <a16:creationId xmlns:a16="http://schemas.microsoft.com/office/drawing/2014/main" id="{66630FC3-08CE-4153-9C38-22BA9136B72A}"/>
                </a:ext>
              </a:extLst>
            </p:cNvPr>
            <p:cNvGrpSpPr/>
            <p:nvPr/>
          </p:nvGrpSpPr>
          <p:grpSpPr>
            <a:xfrm>
              <a:off x="4963016" y="3073586"/>
              <a:ext cx="2488462" cy="1317188"/>
              <a:chOff x="5044272" y="3118642"/>
              <a:chExt cx="2505680" cy="1326302"/>
            </a:xfrm>
          </p:grpSpPr>
          <p:sp>
            <p:nvSpPr>
              <p:cNvPr id="34" name="ïṡḷiḍe">
                <a:extLst>
                  <a:ext uri="{FF2B5EF4-FFF2-40B4-BE49-F238E27FC236}">
                    <a16:creationId xmlns:a16="http://schemas.microsoft.com/office/drawing/2014/main" id="{201EAA5C-A599-4998-890E-8C2C88CDCFD3}"/>
                  </a:ext>
                </a:extLst>
              </p:cNvPr>
              <p:cNvSpPr/>
              <p:nvPr/>
            </p:nvSpPr>
            <p:spPr bwMode="auto">
              <a:xfrm>
                <a:off x="5044272" y="3746199"/>
                <a:ext cx="1251857" cy="622981"/>
              </a:xfrm>
              <a:custGeom>
                <a:avLst/>
                <a:gdLst>
                  <a:gd name="T0" fmla="*/ 2550 w 2550"/>
                  <a:gd name="T1" fmla="*/ 756 h 1268"/>
                  <a:gd name="T2" fmla="*/ 2550 w 2550"/>
                  <a:gd name="T3" fmla="*/ 1268 h 1268"/>
                  <a:gd name="T4" fmla="*/ 0 w 2550"/>
                  <a:gd name="T5" fmla="*/ 512 h 1268"/>
                  <a:gd name="T6" fmla="*/ 0 w 2550"/>
                  <a:gd name="T7" fmla="*/ 0 h 1268"/>
                  <a:gd name="T8" fmla="*/ 2550 w 2550"/>
                  <a:gd name="T9" fmla="*/ 756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0" h="1268">
                    <a:moveTo>
                      <a:pt x="2550" y="756"/>
                    </a:moveTo>
                    <a:lnTo>
                      <a:pt x="2550" y="1268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2550" y="75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914400"/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iŝļíḓê">
                <a:extLst>
                  <a:ext uri="{FF2B5EF4-FFF2-40B4-BE49-F238E27FC236}">
                    <a16:creationId xmlns:a16="http://schemas.microsoft.com/office/drawing/2014/main" id="{0AD15F11-738A-4270-948C-A2D2E904D056}"/>
                  </a:ext>
                </a:extLst>
              </p:cNvPr>
              <p:cNvSpPr/>
              <p:nvPr/>
            </p:nvSpPr>
            <p:spPr bwMode="auto">
              <a:xfrm>
                <a:off x="5295823" y="3447483"/>
                <a:ext cx="2254129" cy="670147"/>
              </a:xfrm>
              <a:custGeom>
                <a:avLst/>
                <a:gdLst>
                  <a:gd name="T0" fmla="*/ 2548 w 4586"/>
                  <a:gd name="T1" fmla="*/ 0 h 1360"/>
                  <a:gd name="T2" fmla="*/ 2548 w 4586"/>
                  <a:gd name="T3" fmla="*/ 0 h 1360"/>
                  <a:gd name="T4" fmla="*/ 4586 w 4586"/>
                  <a:gd name="T5" fmla="*/ 604 h 1360"/>
                  <a:gd name="T6" fmla="*/ 2036 w 4586"/>
                  <a:gd name="T7" fmla="*/ 1360 h 1360"/>
                  <a:gd name="T8" fmla="*/ 0 w 4586"/>
                  <a:gd name="T9" fmla="*/ 756 h 1360"/>
                  <a:gd name="T10" fmla="*/ 2548 w 4586"/>
                  <a:gd name="T11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6" h="1360">
                    <a:moveTo>
                      <a:pt x="2548" y="0"/>
                    </a:moveTo>
                    <a:lnTo>
                      <a:pt x="2548" y="0"/>
                    </a:lnTo>
                    <a:lnTo>
                      <a:pt x="4586" y="604"/>
                    </a:lnTo>
                    <a:lnTo>
                      <a:pt x="2036" y="1360"/>
                    </a:lnTo>
                    <a:lnTo>
                      <a:pt x="0" y="756"/>
                    </a:lnTo>
                    <a:lnTo>
                      <a:pt x="2548" y="0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îS1îḑè">
                <a:extLst>
                  <a:ext uri="{FF2B5EF4-FFF2-40B4-BE49-F238E27FC236}">
                    <a16:creationId xmlns:a16="http://schemas.microsoft.com/office/drawing/2014/main" id="{6DC5196B-A471-4B10-BE61-9F60C8EB94DE}"/>
                  </a:ext>
                </a:extLst>
              </p:cNvPr>
              <p:cNvSpPr/>
              <p:nvPr/>
            </p:nvSpPr>
            <p:spPr bwMode="auto">
              <a:xfrm>
                <a:off x="6296128" y="3746199"/>
                <a:ext cx="1253822" cy="622981"/>
              </a:xfrm>
              <a:custGeom>
                <a:avLst/>
                <a:gdLst>
                  <a:gd name="T0" fmla="*/ 2550 w 2550"/>
                  <a:gd name="T1" fmla="*/ 0 h 1268"/>
                  <a:gd name="T2" fmla="*/ 2550 w 2550"/>
                  <a:gd name="T3" fmla="*/ 512 h 1268"/>
                  <a:gd name="T4" fmla="*/ 0 w 2550"/>
                  <a:gd name="T5" fmla="*/ 1268 h 1268"/>
                  <a:gd name="T6" fmla="*/ 0 w 2550"/>
                  <a:gd name="T7" fmla="*/ 756 h 1268"/>
                  <a:gd name="T8" fmla="*/ 2550 w 2550"/>
                  <a:gd name="T9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0" h="1268">
                    <a:moveTo>
                      <a:pt x="2550" y="0"/>
                    </a:moveTo>
                    <a:lnTo>
                      <a:pt x="2550" y="512"/>
                    </a:lnTo>
                    <a:lnTo>
                      <a:pt x="0" y="1268"/>
                    </a:lnTo>
                    <a:lnTo>
                      <a:pt x="0" y="756"/>
                    </a:lnTo>
                    <a:lnTo>
                      <a:pt x="255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ï$ḻîdè">
                <a:extLst>
                  <a:ext uri="{FF2B5EF4-FFF2-40B4-BE49-F238E27FC236}">
                    <a16:creationId xmlns:a16="http://schemas.microsoft.com/office/drawing/2014/main" id="{BE38CEB6-88F9-4BFE-93CE-75980FC98026}"/>
                  </a:ext>
                </a:extLst>
              </p:cNvPr>
              <p:cNvSpPr/>
              <p:nvPr/>
            </p:nvSpPr>
            <p:spPr>
              <a:xfrm>
                <a:off x="5643937" y="3118642"/>
                <a:ext cx="1514096" cy="1326302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Top">
                  <a:rot lat="19285750" lon="17520000" rev="4410664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4000" b="1" dirty="0">
                    <a:latin typeface="Century Gothic" panose="020B0502020202020204" pitchFamily="34" charset="0"/>
                  </a:rPr>
                  <a:t>04</a:t>
                </a:r>
                <a:endParaRPr lang="en-US" sz="40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5" name="íṥḻídê">
              <a:extLst>
                <a:ext uri="{FF2B5EF4-FFF2-40B4-BE49-F238E27FC236}">
                  <a16:creationId xmlns:a16="http://schemas.microsoft.com/office/drawing/2014/main" id="{57CAE0CC-085F-4100-9812-8FD4BBFAC8DA}"/>
                </a:ext>
              </a:extLst>
            </p:cNvPr>
            <p:cNvGrpSpPr/>
            <p:nvPr/>
          </p:nvGrpSpPr>
          <p:grpSpPr>
            <a:xfrm>
              <a:off x="4219407" y="2533035"/>
              <a:ext cx="2236689" cy="1317187"/>
              <a:chOff x="4295516" y="2574352"/>
              <a:chExt cx="2252164" cy="1326302"/>
            </a:xfrm>
          </p:grpSpPr>
          <p:sp>
            <p:nvSpPr>
              <p:cNvPr id="31" name="íş1íḍè">
                <a:extLst>
                  <a:ext uri="{FF2B5EF4-FFF2-40B4-BE49-F238E27FC236}">
                    <a16:creationId xmlns:a16="http://schemas.microsoft.com/office/drawing/2014/main" id="{6F924E31-C30E-4739-9157-2F697BDEC053}"/>
                  </a:ext>
                </a:extLst>
              </p:cNvPr>
              <p:cNvSpPr/>
              <p:nvPr/>
            </p:nvSpPr>
            <p:spPr bwMode="auto">
              <a:xfrm>
                <a:off x="4295516" y="2899181"/>
                <a:ext cx="2252163" cy="668181"/>
              </a:xfrm>
              <a:custGeom>
                <a:avLst/>
                <a:gdLst>
                  <a:gd name="T0" fmla="*/ 4586 w 4586"/>
                  <a:gd name="T1" fmla="*/ 605 h 1360"/>
                  <a:gd name="T2" fmla="*/ 2037 w 4586"/>
                  <a:gd name="T3" fmla="*/ 1360 h 1360"/>
                  <a:gd name="T4" fmla="*/ 2037 w 4586"/>
                  <a:gd name="T5" fmla="*/ 1360 h 1360"/>
                  <a:gd name="T6" fmla="*/ 0 w 4586"/>
                  <a:gd name="T7" fmla="*/ 757 h 1360"/>
                  <a:gd name="T8" fmla="*/ 0 w 4586"/>
                  <a:gd name="T9" fmla="*/ 755 h 1360"/>
                  <a:gd name="T10" fmla="*/ 2547 w 4586"/>
                  <a:gd name="T11" fmla="*/ 0 h 1360"/>
                  <a:gd name="T12" fmla="*/ 4586 w 4586"/>
                  <a:gd name="T13" fmla="*/ 605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86" h="1360">
                    <a:moveTo>
                      <a:pt x="4586" y="605"/>
                    </a:moveTo>
                    <a:lnTo>
                      <a:pt x="2037" y="1360"/>
                    </a:lnTo>
                    <a:lnTo>
                      <a:pt x="2037" y="1360"/>
                    </a:lnTo>
                    <a:lnTo>
                      <a:pt x="0" y="757"/>
                    </a:lnTo>
                    <a:lnTo>
                      <a:pt x="0" y="755"/>
                    </a:lnTo>
                    <a:lnTo>
                      <a:pt x="2547" y="0"/>
                    </a:lnTo>
                    <a:lnTo>
                      <a:pt x="4586" y="60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ïšlïḑé">
                <a:extLst>
                  <a:ext uri="{FF2B5EF4-FFF2-40B4-BE49-F238E27FC236}">
                    <a16:creationId xmlns:a16="http://schemas.microsoft.com/office/drawing/2014/main" id="{4A36F7BF-DB0B-4FF7-84B1-F2421D88C67E}"/>
                  </a:ext>
                </a:extLst>
              </p:cNvPr>
              <p:cNvSpPr/>
              <p:nvPr/>
            </p:nvSpPr>
            <p:spPr bwMode="auto">
              <a:xfrm>
                <a:off x="5295823" y="3195932"/>
                <a:ext cx="1251857" cy="622981"/>
              </a:xfrm>
              <a:custGeom>
                <a:avLst/>
                <a:gdLst>
                  <a:gd name="T0" fmla="*/ 0 w 2549"/>
                  <a:gd name="T1" fmla="*/ 755 h 1268"/>
                  <a:gd name="T2" fmla="*/ 2549 w 2549"/>
                  <a:gd name="T3" fmla="*/ 0 h 1268"/>
                  <a:gd name="T4" fmla="*/ 2549 w 2549"/>
                  <a:gd name="T5" fmla="*/ 512 h 1268"/>
                  <a:gd name="T6" fmla="*/ 0 w 2549"/>
                  <a:gd name="T7" fmla="*/ 1268 h 1268"/>
                  <a:gd name="T8" fmla="*/ 0 w 2549"/>
                  <a:gd name="T9" fmla="*/ 755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9" h="1268">
                    <a:moveTo>
                      <a:pt x="0" y="755"/>
                    </a:moveTo>
                    <a:lnTo>
                      <a:pt x="2549" y="0"/>
                    </a:lnTo>
                    <a:lnTo>
                      <a:pt x="2549" y="512"/>
                    </a:lnTo>
                    <a:lnTo>
                      <a:pt x="0" y="1268"/>
                    </a:lnTo>
                    <a:lnTo>
                      <a:pt x="0" y="755"/>
                    </a:lnTo>
                    <a:close/>
                  </a:path>
                </a:pathLst>
              </a:custGeom>
              <a:solidFill>
                <a:srgbClr val="FDD5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íS1iḓè">
                <a:extLst>
                  <a:ext uri="{FF2B5EF4-FFF2-40B4-BE49-F238E27FC236}">
                    <a16:creationId xmlns:a16="http://schemas.microsoft.com/office/drawing/2014/main" id="{C1896AE2-A23B-4D6D-B59F-204F13772E69}"/>
                  </a:ext>
                </a:extLst>
              </p:cNvPr>
              <p:cNvSpPr/>
              <p:nvPr/>
            </p:nvSpPr>
            <p:spPr>
              <a:xfrm>
                <a:off x="4675445" y="2574352"/>
                <a:ext cx="1514096" cy="1326302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Top">
                  <a:rot lat="19285750" lon="17520000" rev="4410664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4000" b="1">
                    <a:latin typeface="Century Gothic" panose="020B0502020202020204" pitchFamily="34" charset="0"/>
                  </a:rPr>
                  <a:t>05</a:t>
                </a:r>
                <a:endParaRPr lang="en-US" sz="40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6" name="iśḷïdê">
              <a:extLst>
                <a:ext uri="{FF2B5EF4-FFF2-40B4-BE49-F238E27FC236}">
                  <a16:creationId xmlns:a16="http://schemas.microsoft.com/office/drawing/2014/main" id="{583616C1-C65F-40E6-B95D-F2B2AC097DAE}"/>
                </a:ext>
              </a:extLst>
            </p:cNvPr>
            <p:cNvGrpSpPr/>
            <p:nvPr/>
          </p:nvGrpSpPr>
          <p:grpSpPr>
            <a:xfrm>
              <a:off x="3747087" y="1130300"/>
              <a:ext cx="1936121" cy="2638746"/>
              <a:chOff x="3747087" y="1130300"/>
              <a:chExt cx="1936121" cy="2638746"/>
            </a:xfrm>
          </p:grpSpPr>
          <p:sp>
            <p:nvSpPr>
              <p:cNvPr id="27" name="iśľiḓè">
                <a:extLst>
                  <a:ext uri="{FF2B5EF4-FFF2-40B4-BE49-F238E27FC236}">
                    <a16:creationId xmlns:a16="http://schemas.microsoft.com/office/drawing/2014/main" id="{8F3103FA-0703-49FD-9B99-83A0C1728E6F}"/>
                  </a:ext>
                </a:extLst>
              </p:cNvPr>
              <p:cNvSpPr/>
              <p:nvPr/>
            </p:nvSpPr>
            <p:spPr bwMode="auto">
              <a:xfrm>
                <a:off x="3747087" y="1130300"/>
                <a:ext cx="1091021" cy="1130055"/>
              </a:xfrm>
              <a:custGeom>
                <a:avLst/>
                <a:gdLst>
                  <a:gd name="T0" fmla="*/ 512 w 2232"/>
                  <a:gd name="T1" fmla="*/ 2316 h 2316"/>
                  <a:gd name="T2" fmla="*/ 0 w 2232"/>
                  <a:gd name="T3" fmla="*/ 2316 h 2316"/>
                  <a:gd name="T4" fmla="*/ 1719 w 2232"/>
                  <a:gd name="T5" fmla="*/ 0 h 2316"/>
                  <a:gd name="T6" fmla="*/ 2232 w 2232"/>
                  <a:gd name="T7" fmla="*/ 0 h 2316"/>
                  <a:gd name="T8" fmla="*/ 512 w 2232"/>
                  <a:gd name="T9" fmla="*/ 2316 h 2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2" h="2316">
                    <a:moveTo>
                      <a:pt x="512" y="2316"/>
                    </a:moveTo>
                    <a:lnTo>
                      <a:pt x="0" y="2316"/>
                    </a:lnTo>
                    <a:lnTo>
                      <a:pt x="1719" y="0"/>
                    </a:lnTo>
                    <a:lnTo>
                      <a:pt x="2232" y="0"/>
                    </a:lnTo>
                    <a:lnTo>
                      <a:pt x="512" y="231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íšḻíḍê">
                <a:extLst>
                  <a:ext uri="{FF2B5EF4-FFF2-40B4-BE49-F238E27FC236}">
                    <a16:creationId xmlns:a16="http://schemas.microsoft.com/office/drawing/2014/main" id="{E37E5F8E-9C8F-414A-B68F-5710F2FD2C62}"/>
                  </a:ext>
                </a:extLst>
              </p:cNvPr>
              <p:cNvSpPr/>
              <p:nvPr/>
            </p:nvSpPr>
            <p:spPr bwMode="auto">
              <a:xfrm>
                <a:off x="3996909" y="1130300"/>
                <a:ext cx="1686299" cy="2094212"/>
              </a:xfrm>
              <a:custGeom>
                <a:avLst/>
                <a:gdLst>
                  <a:gd name="T0" fmla="*/ 0 w 3454"/>
                  <a:gd name="T1" fmla="*/ 2316 h 4293"/>
                  <a:gd name="T2" fmla="*/ 1720 w 3454"/>
                  <a:gd name="T3" fmla="*/ 0 h 4293"/>
                  <a:gd name="T4" fmla="*/ 3454 w 3454"/>
                  <a:gd name="T5" fmla="*/ 1286 h 4293"/>
                  <a:gd name="T6" fmla="*/ 3003 w 3454"/>
                  <a:gd name="T7" fmla="*/ 1421 h 4293"/>
                  <a:gd name="T8" fmla="*/ 3003 w 3454"/>
                  <a:gd name="T9" fmla="*/ 3537 h 4293"/>
                  <a:gd name="T10" fmla="*/ 453 w 3454"/>
                  <a:gd name="T11" fmla="*/ 4293 h 4293"/>
                  <a:gd name="T12" fmla="*/ 453 w 3454"/>
                  <a:gd name="T13" fmla="*/ 2181 h 4293"/>
                  <a:gd name="T14" fmla="*/ 0 w 3454"/>
                  <a:gd name="T15" fmla="*/ 2316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4" h="4293">
                    <a:moveTo>
                      <a:pt x="0" y="2316"/>
                    </a:moveTo>
                    <a:lnTo>
                      <a:pt x="1720" y="0"/>
                    </a:lnTo>
                    <a:lnTo>
                      <a:pt x="3454" y="1286"/>
                    </a:lnTo>
                    <a:lnTo>
                      <a:pt x="3003" y="1421"/>
                    </a:lnTo>
                    <a:lnTo>
                      <a:pt x="3003" y="3537"/>
                    </a:lnTo>
                    <a:lnTo>
                      <a:pt x="453" y="4293"/>
                    </a:lnTo>
                    <a:lnTo>
                      <a:pt x="453" y="2181"/>
                    </a:lnTo>
                    <a:lnTo>
                      <a:pt x="0" y="2316"/>
                    </a:lnTo>
                    <a:close/>
                  </a:path>
                </a:pathLst>
              </a:custGeom>
              <a:solidFill>
                <a:srgbClr val="FDD550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iṩlíďè">
                <a:extLst>
                  <a:ext uri="{FF2B5EF4-FFF2-40B4-BE49-F238E27FC236}">
                    <a16:creationId xmlns:a16="http://schemas.microsoft.com/office/drawing/2014/main" id="{1137C727-D977-44F0-B8CC-B4222EA329BE}"/>
                  </a:ext>
                </a:extLst>
              </p:cNvPr>
              <p:cNvSpPr/>
              <p:nvPr/>
            </p:nvSpPr>
            <p:spPr bwMode="auto">
              <a:xfrm>
                <a:off x="3969585" y="2193995"/>
                <a:ext cx="1243256" cy="1575051"/>
              </a:xfrm>
              <a:custGeom>
                <a:avLst/>
                <a:gdLst>
                  <a:gd name="T0" fmla="*/ 0 w 2549"/>
                  <a:gd name="T1" fmla="*/ 135 h 3230"/>
                  <a:gd name="T2" fmla="*/ 59 w 2549"/>
                  <a:gd name="T3" fmla="*/ 135 h 3230"/>
                  <a:gd name="T4" fmla="*/ 512 w 2549"/>
                  <a:gd name="T5" fmla="*/ 0 h 3230"/>
                  <a:gd name="T6" fmla="*/ 512 w 2549"/>
                  <a:gd name="T7" fmla="*/ 2114 h 3230"/>
                  <a:gd name="T8" fmla="*/ 2549 w 2549"/>
                  <a:gd name="T9" fmla="*/ 2717 h 3230"/>
                  <a:gd name="T10" fmla="*/ 2549 w 2549"/>
                  <a:gd name="T11" fmla="*/ 3230 h 3230"/>
                  <a:gd name="T12" fmla="*/ 0 w 2549"/>
                  <a:gd name="T13" fmla="*/ 2474 h 3230"/>
                  <a:gd name="T14" fmla="*/ 0 w 2549"/>
                  <a:gd name="T15" fmla="*/ 135 h 3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230">
                    <a:moveTo>
                      <a:pt x="0" y="135"/>
                    </a:moveTo>
                    <a:lnTo>
                      <a:pt x="59" y="135"/>
                    </a:lnTo>
                    <a:lnTo>
                      <a:pt x="512" y="0"/>
                    </a:lnTo>
                    <a:lnTo>
                      <a:pt x="512" y="2114"/>
                    </a:lnTo>
                    <a:lnTo>
                      <a:pt x="2549" y="2717"/>
                    </a:lnTo>
                    <a:lnTo>
                      <a:pt x="2549" y="3230"/>
                    </a:lnTo>
                    <a:lnTo>
                      <a:pt x="0" y="2474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sp3d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1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iŝlíḍê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4591213" y="1906989"/>
                <a:ext cx="706706" cy="635902"/>
              </a:xfrm>
              <a:custGeom>
                <a:avLst/>
                <a:gdLst>
                  <a:gd name="connsiteX0" fmla="*/ 465730 w 609191"/>
                  <a:gd name="connsiteY0" fmla="*/ 360460 h 548159"/>
                  <a:gd name="connsiteX1" fmla="*/ 465730 w 609191"/>
                  <a:gd name="connsiteY1" fmla="*/ 404898 h 548159"/>
                  <a:gd name="connsiteX2" fmla="*/ 421230 w 609191"/>
                  <a:gd name="connsiteY2" fmla="*/ 404898 h 548159"/>
                  <a:gd name="connsiteX3" fmla="*/ 421230 w 609191"/>
                  <a:gd name="connsiteY3" fmla="*/ 439197 h 548159"/>
                  <a:gd name="connsiteX4" fmla="*/ 465730 w 609191"/>
                  <a:gd name="connsiteY4" fmla="*/ 439197 h 548159"/>
                  <a:gd name="connsiteX5" fmla="*/ 465730 w 609191"/>
                  <a:gd name="connsiteY5" fmla="*/ 483635 h 548159"/>
                  <a:gd name="connsiteX6" fmla="*/ 499982 w 609191"/>
                  <a:gd name="connsiteY6" fmla="*/ 483635 h 548159"/>
                  <a:gd name="connsiteX7" fmla="*/ 499982 w 609191"/>
                  <a:gd name="connsiteY7" fmla="*/ 439197 h 548159"/>
                  <a:gd name="connsiteX8" fmla="*/ 544577 w 609191"/>
                  <a:gd name="connsiteY8" fmla="*/ 439197 h 548159"/>
                  <a:gd name="connsiteX9" fmla="*/ 544577 w 609191"/>
                  <a:gd name="connsiteY9" fmla="*/ 404898 h 548159"/>
                  <a:gd name="connsiteX10" fmla="*/ 499982 w 609191"/>
                  <a:gd name="connsiteY10" fmla="*/ 404898 h 548159"/>
                  <a:gd name="connsiteX11" fmla="*/ 499982 w 609191"/>
                  <a:gd name="connsiteY11" fmla="*/ 360460 h 548159"/>
                  <a:gd name="connsiteX12" fmla="*/ 482809 w 609191"/>
                  <a:gd name="connsiteY12" fmla="*/ 295746 h 548159"/>
                  <a:gd name="connsiteX13" fmla="*/ 609191 w 609191"/>
                  <a:gd name="connsiteY13" fmla="*/ 421953 h 548159"/>
                  <a:gd name="connsiteX14" fmla="*/ 482809 w 609191"/>
                  <a:gd name="connsiteY14" fmla="*/ 548159 h 548159"/>
                  <a:gd name="connsiteX15" fmla="*/ 356426 w 609191"/>
                  <a:gd name="connsiteY15" fmla="*/ 421953 h 548159"/>
                  <a:gd name="connsiteX16" fmla="*/ 482809 w 609191"/>
                  <a:gd name="connsiteY16" fmla="*/ 295746 h 548159"/>
                  <a:gd name="connsiteX17" fmla="*/ 256102 w 609191"/>
                  <a:gd name="connsiteY17" fmla="*/ 446 h 548159"/>
                  <a:gd name="connsiteX18" fmla="*/ 318064 w 609191"/>
                  <a:gd name="connsiteY18" fmla="*/ 13618 h 548159"/>
                  <a:gd name="connsiteX19" fmla="*/ 348333 w 609191"/>
                  <a:gd name="connsiteY19" fmla="*/ 41667 h 548159"/>
                  <a:gd name="connsiteX20" fmla="*/ 381544 w 609191"/>
                  <a:gd name="connsiteY20" fmla="*/ 146945 h 548159"/>
                  <a:gd name="connsiteX21" fmla="*/ 379267 w 609191"/>
                  <a:gd name="connsiteY21" fmla="*/ 156232 h 548159"/>
                  <a:gd name="connsiteX22" fmla="*/ 388186 w 609191"/>
                  <a:gd name="connsiteY22" fmla="*/ 200485 h 548159"/>
                  <a:gd name="connsiteX23" fmla="*/ 366742 w 609191"/>
                  <a:gd name="connsiteY23" fmla="*/ 237725 h 548159"/>
                  <a:gd name="connsiteX24" fmla="*/ 351749 w 609191"/>
                  <a:gd name="connsiteY24" fmla="*/ 278851 h 548159"/>
                  <a:gd name="connsiteX25" fmla="*/ 351749 w 609191"/>
                  <a:gd name="connsiteY25" fmla="*/ 322915 h 548159"/>
                  <a:gd name="connsiteX26" fmla="*/ 317969 w 609191"/>
                  <a:gd name="connsiteY26" fmla="*/ 422507 h 548159"/>
                  <a:gd name="connsiteX27" fmla="*/ 376800 w 609191"/>
                  <a:gd name="connsiteY27" fmla="*/ 548159 h 548159"/>
                  <a:gd name="connsiteX28" fmla="*/ 26853 w 609191"/>
                  <a:gd name="connsiteY28" fmla="*/ 548159 h 548159"/>
                  <a:gd name="connsiteX29" fmla="*/ 0 w 609191"/>
                  <a:gd name="connsiteY29" fmla="*/ 521437 h 548159"/>
                  <a:gd name="connsiteX30" fmla="*/ 0 w 609191"/>
                  <a:gd name="connsiteY30" fmla="*/ 473867 h 548159"/>
                  <a:gd name="connsiteX31" fmla="*/ 19452 w 609191"/>
                  <a:gd name="connsiteY31" fmla="*/ 433120 h 548159"/>
                  <a:gd name="connsiteX32" fmla="*/ 173740 w 609191"/>
                  <a:gd name="connsiteY32" fmla="*/ 334286 h 548159"/>
                  <a:gd name="connsiteX33" fmla="*/ 176586 w 609191"/>
                  <a:gd name="connsiteY33" fmla="*/ 330021 h 548159"/>
                  <a:gd name="connsiteX34" fmla="*/ 176586 w 609191"/>
                  <a:gd name="connsiteY34" fmla="*/ 278851 h 548159"/>
                  <a:gd name="connsiteX35" fmla="*/ 161594 w 609191"/>
                  <a:gd name="connsiteY35" fmla="*/ 237725 h 548159"/>
                  <a:gd name="connsiteX36" fmla="*/ 140149 w 609191"/>
                  <a:gd name="connsiteY36" fmla="*/ 200485 h 548159"/>
                  <a:gd name="connsiteX37" fmla="*/ 148499 w 609191"/>
                  <a:gd name="connsiteY37" fmla="*/ 156232 h 548159"/>
                  <a:gd name="connsiteX38" fmla="*/ 146222 w 609191"/>
                  <a:gd name="connsiteY38" fmla="*/ 146756 h 548159"/>
                  <a:gd name="connsiteX39" fmla="*/ 146032 w 609191"/>
                  <a:gd name="connsiteY39" fmla="*/ 95111 h 548159"/>
                  <a:gd name="connsiteX40" fmla="*/ 176207 w 609191"/>
                  <a:gd name="connsiteY40" fmla="*/ 42141 h 548159"/>
                  <a:gd name="connsiteX41" fmla="*/ 204199 w 609191"/>
                  <a:gd name="connsiteY41" fmla="*/ 19019 h 548159"/>
                  <a:gd name="connsiteX42" fmla="*/ 231431 w 609191"/>
                  <a:gd name="connsiteY42" fmla="*/ 5184 h 548159"/>
                  <a:gd name="connsiteX43" fmla="*/ 256102 w 609191"/>
                  <a:gd name="connsiteY43" fmla="*/ 446 h 5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9191" h="548159">
                    <a:moveTo>
                      <a:pt x="465730" y="360460"/>
                    </a:moveTo>
                    <a:lnTo>
                      <a:pt x="465730" y="404898"/>
                    </a:lnTo>
                    <a:lnTo>
                      <a:pt x="421230" y="404898"/>
                    </a:lnTo>
                    <a:lnTo>
                      <a:pt x="421230" y="439197"/>
                    </a:lnTo>
                    <a:lnTo>
                      <a:pt x="465730" y="439197"/>
                    </a:lnTo>
                    <a:lnTo>
                      <a:pt x="465730" y="483635"/>
                    </a:lnTo>
                    <a:lnTo>
                      <a:pt x="499982" y="483635"/>
                    </a:lnTo>
                    <a:lnTo>
                      <a:pt x="499982" y="439197"/>
                    </a:lnTo>
                    <a:lnTo>
                      <a:pt x="544577" y="439197"/>
                    </a:lnTo>
                    <a:lnTo>
                      <a:pt x="544577" y="404898"/>
                    </a:lnTo>
                    <a:lnTo>
                      <a:pt x="499982" y="404898"/>
                    </a:lnTo>
                    <a:lnTo>
                      <a:pt x="499982" y="360460"/>
                    </a:lnTo>
                    <a:close/>
                    <a:moveTo>
                      <a:pt x="482809" y="295746"/>
                    </a:moveTo>
                    <a:cubicBezTo>
                      <a:pt x="552642" y="295746"/>
                      <a:pt x="609191" y="352217"/>
                      <a:pt x="609191" y="421953"/>
                    </a:cubicBezTo>
                    <a:cubicBezTo>
                      <a:pt x="609191" y="491688"/>
                      <a:pt x="552642" y="548159"/>
                      <a:pt x="482809" y="548159"/>
                    </a:cubicBezTo>
                    <a:cubicBezTo>
                      <a:pt x="413071" y="548159"/>
                      <a:pt x="356426" y="491688"/>
                      <a:pt x="356426" y="421953"/>
                    </a:cubicBezTo>
                    <a:cubicBezTo>
                      <a:pt x="356426" y="352217"/>
                      <a:pt x="412976" y="295746"/>
                      <a:pt x="482809" y="295746"/>
                    </a:cubicBezTo>
                    <a:close/>
                    <a:moveTo>
                      <a:pt x="256102" y="446"/>
                    </a:moveTo>
                    <a:cubicBezTo>
                      <a:pt x="283050" y="-1828"/>
                      <a:pt x="303356" y="4900"/>
                      <a:pt x="318064" y="13618"/>
                    </a:cubicBezTo>
                    <a:cubicBezTo>
                      <a:pt x="339983" y="25747"/>
                      <a:pt x="348333" y="41667"/>
                      <a:pt x="348333" y="41667"/>
                    </a:cubicBezTo>
                    <a:cubicBezTo>
                      <a:pt x="348333" y="41667"/>
                      <a:pt x="398434" y="45173"/>
                      <a:pt x="381544" y="146945"/>
                    </a:cubicBezTo>
                    <a:cubicBezTo>
                      <a:pt x="380975" y="149978"/>
                      <a:pt x="380216" y="153105"/>
                      <a:pt x="379267" y="156232"/>
                    </a:cubicBezTo>
                    <a:cubicBezTo>
                      <a:pt x="388946" y="156232"/>
                      <a:pt x="398624" y="163623"/>
                      <a:pt x="388186" y="200485"/>
                    </a:cubicBezTo>
                    <a:cubicBezTo>
                      <a:pt x="380026" y="229292"/>
                      <a:pt x="372435" y="237251"/>
                      <a:pt x="366742" y="237725"/>
                    </a:cubicBezTo>
                    <a:cubicBezTo>
                      <a:pt x="364749" y="250802"/>
                      <a:pt x="359530" y="265206"/>
                      <a:pt x="351749" y="278851"/>
                    </a:cubicBezTo>
                    <a:lnTo>
                      <a:pt x="351749" y="322915"/>
                    </a:lnTo>
                    <a:cubicBezTo>
                      <a:pt x="330589" y="350584"/>
                      <a:pt x="317969" y="385077"/>
                      <a:pt x="317969" y="422507"/>
                    </a:cubicBezTo>
                    <a:cubicBezTo>
                      <a:pt x="317969" y="472920"/>
                      <a:pt x="340837" y="518120"/>
                      <a:pt x="376800" y="548159"/>
                    </a:cubicBezTo>
                    <a:lnTo>
                      <a:pt x="26853" y="548159"/>
                    </a:lnTo>
                    <a:cubicBezTo>
                      <a:pt x="12051" y="548159"/>
                      <a:pt x="0" y="536219"/>
                      <a:pt x="0" y="521437"/>
                    </a:cubicBezTo>
                    <a:lnTo>
                      <a:pt x="0" y="473867"/>
                    </a:lnTo>
                    <a:cubicBezTo>
                      <a:pt x="0" y="458137"/>
                      <a:pt x="7211" y="443070"/>
                      <a:pt x="19452" y="433120"/>
                    </a:cubicBezTo>
                    <a:cubicBezTo>
                      <a:pt x="86633" y="377970"/>
                      <a:pt x="159032" y="341487"/>
                      <a:pt x="173740" y="334286"/>
                    </a:cubicBezTo>
                    <a:cubicBezTo>
                      <a:pt x="175353" y="333528"/>
                      <a:pt x="176396" y="331917"/>
                      <a:pt x="176586" y="330021"/>
                    </a:cubicBezTo>
                    <a:lnTo>
                      <a:pt x="176586" y="278851"/>
                    </a:lnTo>
                    <a:cubicBezTo>
                      <a:pt x="168616" y="265206"/>
                      <a:pt x="163587" y="250802"/>
                      <a:pt x="161594" y="237725"/>
                    </a:cubicBezTo>
                    <a:cubicBezTo>
                      <a:pt x="155901" y="237251"/>
                      <a:pt x="148310" y="229197"/>
                      <a:pt x="140149" y="200485"/>
                    </a:cubicBezTo>
                    <a:cubicBezTo>
                      <a:pt x="129806" y="164192"/>
                      <a:pt x="139200" y="156516"/>
                      <a:pt x="148499" y="156232"/>
                    </a:cubicBezTo>
                    <a:cubicBezTo>
                      <a:pt x="147645" y="153105"/>
                      <a:pt x="146886" y="149978"/>
                      <a:pt x="146222" y="146756"/>
                    </a:cubicBezTo>
                    <a:cubicBezTo>
                      <a:pt x="142711" y="128467"/>
                      <a:pt x="141667" y="111410"/>
                      <a:pt x="146032" y="95111"/>
                    </a:cubicBezTo>
                    <a:cubicBezTo>
                      <a:pt x="151061" y="73222"/>
                      <a:pt x="162922" y="55691"/>
                      <a:pt x="176207" y="42141"/>
                    </a:cubicBezTo>
                    <a:cubicBezTo>
                      <a:pt x="184557" y="33233"/>
                      <a:pt x="194046" y="25463"/>
                      <a:pt x="204199" y="19019"/>
                    </a:cubicBezTo>
                    <a:cubicBezTo>
                      <a:pt x="212454" y="13334"/>
                      <a:pt x="221563" y="8406"/>
                      <a:pt x="231431" y="5184"/>
                    </a:cubicBezTo>
                    <a:cubicBezTo>
                      <a:pt x="239117" y="2626"/>
                      <a:pt x="247373" y="825"/>
                      <a:pt x="256102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sz="1100"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BA46B35-7ED8-4AEC-A159-BDF90171781F}"/>
              </a:ext>
            </a:extLst>
          </p:cNvPr>
          <p:cNvGrpSpPr/>
          <p:nvPr/>
        </p:nvGrpSpPr>
        <p:grpSpPr>
          <a:xfrm>
            <a:off x="8125806" y="1772374"/>
            <a:ext cx="2457877" cy="942093"/>
            <a:chOff x="845174" y="5121881"/>
            <a:chExt cx="2457877" cy="94209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6A34E4-8553-4F48-A520-6D66959FE684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BAC449E-A94E-4B10-A590-393DE37C1C12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778D651-94F8-4384-94B1-40984BFA8490}"/>
              </a:ext>
            </a:extLst>
          </p:cNvPr>
          <p:cNvGrpSpPr/>
          <p:nvPr/>
        </p:nvGrpSpPr>
        <p:grpSpPr>
          <a:xfrm>
            <a:off x="8125806" y="3413414"/>
            <a:ext cx="2457877" cy="942093"/>
            <a:chOff x="845174" y="5121881"/>
            <a:chExt cx="2457877" cy="94209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F0A92BB-6A21-42F5-ACC5-7029FE3CDC48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1301715-6580-4200-85D7-FCCCFAD6BC8A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74A7454-F39C-4CAC-9D88-F6551105E0C5}"/>
              </a:ext>
            </a:extLst>
          </p:cNvPr>
          <p:cNvGrpSpPr/>
          <p:nvPr/>
        </p:nvGrpSpPr>
        <p:grpSpPr>
          <a:xfrm>
            <a:off x="8125806" y="5054453"/>
            <a:ext cx="2457877" cy="942093"/>
            <a:chOff x="845174" y="5121881"/>
            <a:chExt cx="2457877" cy="94209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3F9F414-98D6-4884-9EFC-FED3B561B0E7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9D5C541-76FC-4A97-8FE9-38C6B56C8CF8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14B98D8-57BB-4499-BA06-DCCB73D680AC}"/>
              </a:ext>
            </a:extLst>
          </p:cNvPr>
          <p:cNvGrpSpPr/>
          <p:nvPr/>
        </p:nvGrpSpPr>
        <p:grpSpPr>
          <a:xfrm>
            <a:off x="1462336" y="3413414"/>
            <a:ext cx="2457877" cy="942093"/>
            <a:chOff x="845174" y="5121881"/>
            <a:chExt cx="2457877" cy="94209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5D3249B-C3A2-42E6-8D47-15AA79626336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A9FD16A-BD71-46D2-922A-CF0E5433FEB8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989A78B-DDAA-4CA7-8D5B-34BA7C30CCA7}"/>
              </a:ext>
            </a:extLst>
          </p:cNvPr>
          <p:cNvGrpSpPr/>
          <p:nvPr/>
        </p:nvGrpSpPr>
        <p:grpSpPr>
          <a:xfrm>
            <a:off x="1462336" y="5054453"/>
            <a:ext cx="2457877" cy="942093"/>
            <a:chOff x="845174" y="5121881"/>
            <a:chExt cx="2457877" cy="94209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1A30AD0-D440-4099-B25A-81B0CA7BB077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2F55A7E-FB3C-46F5-AC60-CB51E01C773A}"/>
                </a:ext>
              </a:extLst>
            </p:cNvPr>
            <p:cNvSpPr txBox="1"/>
            <p:nvPr/>
          </p:nvSpPr>
          <p:spPr>
            <a:xfrm>
              <a:off x="1458191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r"/>
              <a:r>
                <a:rPr lang="zh-CN" altLang="en-US" sz="1800" dirty="0"/>
                <a:t>标题添加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15564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2EF7BFD2-9BFC-4BB6-8F97-2A20947BF4E3}"/>
              </a:ext>
            </a:extLst>
          </p:cNvPr>
          <p:cNvSpPr/>
          <p:nvPr/>
        </p:nvSpPr>
        <p:spPr>
          <a:xfrm>
            <a:off x="1311275" y="2437266"/>
            <a:ext cx="2800350" cy="1727200"/>
          </a:xfrm>
          <a:prstGeom prst="parallelogram">
            <a:avLst>
              <a:gd name="adj" fmla="val 37133"/>
            </a:avLst>
          </a:prstGeom>
          <a:blipFill>
            <a:blip r:embed="rId4"/>
            <a:stretch>
              <a:fillRect t="-9412" b="-9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03F64C9A-89BA-44F4-B045-50C67E47020D}"/>
              </a:ext>
            </a:extLst>
          </p:cNvPr>
          <p:cNvSpPr/>
          <p:nvPr/>
        </p:nvSpPr>
        <p:spPr>
          <a:xfrm>
            <a:off x="4695825" y="2437266"/>
            <a:ext cx="2800350" cy="1727200"/>
          </a:xfrm>
          <a:prstGeom prst="parallelogram">
            <a:avLst>
              <a:gd name="adj" fmla="val 37133"/>
            </a:avLst>
          </a:prstGeom>
          <a:blipFill>
            <a:blip r:embed="rId5"/>
            <a:stretch>
              <a:fillRect l="-4847" r="-48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A0B91229-3E16-4885-B290-ABF233504462}"/>
              </a:ext>
            </a:extLst>
          </p:cNvPr>
          <p:cNvSpPr/>
          <p:nvPr/>
        </p:nvSpPr>
        <p:spPr>
          <a:xfrm>
            <a:off x="8004175" y="2437266"/>
            <a:ext cx="2800350" cy="1727200"/>
          </a:xfrm>
          <a:prstGeom prst="parallelogram">
            <a:avLst>
              <a:gd name="adj" fmla="val 37133"/>
            </a:avLst>
          </a:prstGeom>
          <a:blipFill>
            <a:blip r:embed="rId6"/>
            <a:stretch>
              <a:fillRect l="-4847" r="-48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7AD712-D548-427D-B6B8-5F91213E5F39}"/>
              </a:ext>
            </a:extLst>
          </p:cNvPr>
          <p:cNvGrpSpPr/>
          <p:nvPr/>
        </p:nvGrpSpPr>
        <p:grpSpPr>
          <a:xfrm>
            <a:off x="1235072" y="4682217"/>
            <a:ext cx="2457877" cy="942093"/>
            <a:chOff x="845174" y="5121881"/>
            <a:chExt cx="2457877" cy="94209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7EDA81-C30B-409E-AFD2-CA8684CA6F6A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2BC677D-7178-4C04-B50B-DE4C5E8CFB60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F6C336-F8EA-4627-906C-1C128B8B1C24}"/>
              </a:ext>
            </a:extLst>
          </p:cNvPr>
          <p:cNvGrpSpPr/>
          <p:nvPr/>
        </p:nvGrpSpPr>
        <p:grpSpPr>
          <a:xfrm>
            <a:off x="4619622" y="4682217"/>
            <a:ext cx="2457877" cy="942093"/>
            <a:chOff x="845174" y="5121881"/>
            <a:chExt cx="2457877" cy="9420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BC3388-9CFC-452C-B322-1D14B9CEB747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B883FF-3A78-49AF-BD70-88C93D5EE2E9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2CBC9A-B5BA-4AAE-B7C4-BCAFC2FC5851}"/>
              </a:ext>
            </a:extLst>
          </p:cNvPr>
          <p:cNvGrpSpPr/>
          <p:nvPr/>
        </p:nvGrpSpPr>
        <p:grpSpPr>
          <a:xfrm>
            <a:off x="8004175" y="4682217"/>
            <a:ext cx="2457877" cy="942093"/>
            <a:chOff x="845174" y="5121881"/>
            <a:chExt cx="2457877" cy="94209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949B57-0977-409F-B1C3-B4B63977B30D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9DFB25-C15A-4DEF-BED1-9A999FCFF9F7}"/>
                </a:ext>
              </a:extLst>
            </p:cNvPr>
            <p:cNvSpPr txBox="1"/>
            <p:nvPr/>
          </p:nvSpPr>
          <p:spPr>
            <a:xfrm>
              <a:off x="1151682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6BA8FA-075B-4743-B5DB-E14F22D0F085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D4E540A-418E-4102-AF21-3203FB25F111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规划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1BC882-01D2-4637-B342-613410035B48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844A114-672F-4245-89E9-7D9E0C40DB3D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32" name="平行四边形 31">
                <a:extLst>
                  <a:ext uri="{FF2B5EF4-FFF2-40B4-BE49-F238E27FC236}">
                    <a16:creationId xmlns:a16="http://schemas.microsoft.com/office/drawing/2014/main" id="{44B812FF-42E1-450B-B7C1-FCB0DD7A5425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D2298F86-5DCD-4477-8C09-44D9B3C2CDCC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>
                <a:extLst>
                  <a:ext uri="{FF2B5EF4-FFF2-40B4-BE49-F238E27FC236}">
                    <a16:creationId xmlns:a16="http://schemas.microsoft.com/office/drawing/2014/main" id="{FA5EF568-2DFA-4AD4-963C-2419D68E83CD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6770047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5FD7558-8835-49C1-BE3B-E08C349F3E74}"/>
              </a:ext>
            </a:extLst>
          </p:cNvPr>
          <p:cNvGrpSpPr/>
          <p:nvPr/>
        </p:nvGrpSpPr>
        <p:grpSpPr>
          <a:xfrm>
            <a:off x="1983725" y="2047876"/>
            <a:ext cx="4329113" cy="3830637"/>
            <a:chOff x="1983725" y="2047876"/>
            <a:chExt cx="4329113" cy="3830637"/>
          </a:xfrm>
        </p:grpSpPr>
        <p:sp>
          <p:nvSpPr>
            <p:cNvPr id="11" name="îṩḻîḍé">
              <a:extLst>
                <a:ext uri="{FF2B5EF4-FFF2-40B4-BE49-F238E27FC236}">
                  <a16:creationId xmlns:a16="http://schemas.microsoft.com/office/drawing/2014/main" id="{3A59A48C-338B-48DA-8B52-3851AB221089}"/>
                </a:ext>
              </a:extLst>
            </p:cNvPr>
            <p:cNvSpPr/>
            <p:nvPr/>
          </p:nvSpPr>
          <p:spPr bwMode="auto">
            <a:xfrm>
              <a:off x="1983725" y="4103688"/>
              <a:ext cx="757238" cy="1774825"/>
            </a:xfrm>
            <a:custGeom>
              <a:avLst/>
              <a:gdLst>
                <a:gd name="T0" fmla="*/ 338 w 376"/>
                <a:gd name="T1" fmla="*/ 725 h 882"/>
                <a:gd name="T2" fmla="*/ 333 w 376"/>
                <a:gd name="T3" fmla="*/ 725 h 882"/>
                <a:gd name="T4" fmla="*/ 301 w 376"/>
                <a:gd name="T5" fmla="*/ 790 h 882"/>
                <a:gd name="T6" fmla="*/ 301 w 376"/>
                <a:gd name="T7" fmla="*/ 790 h 882"/>
                <a:gd name="T8" fmla="*/ 229 w 376"/>
                <a:gd name="T9" fmla="*/ 729 h 882"/>
                <a:gd name="T10" fmla="*/ 164 w 376"/>
                <a:gd name="T11" fmla="*/ 652 h 882"/>
                <a:gd name="T12" fmla="*/ 78 w 376"/>
                <a:gd name="T13" fmla="*/ 477 h 882"/>
                <a:gd name="T14" fmla="*/ 70 w 376"/>
                <a:gd name="T15" fmla="*/ 15 h 882"/>
                <a:gd name="T16" fmla="*/ 54 w 376"/>
                <a:gd name="T17" fmla="*/ 10 h 882"/>
                <a:gd name="T18" fmla="*/ 45 w 376"/>
                <a:gd name="T19" fmla="*/ 486 h 882"/>
                <a:gd name="T20" fmla="*/ 131 w 376"/>
                <a:gd name="T21" fmla="*/ 672 h 882"/>
                <a:gd name="T22" fmla="*/ 272 w 376"/>
                <a:gd name="T23" fmla="*/ 822 h 882"/>
                <a:gd name="T24" fmla="*/ 222 w 376"/>
                <a:gd name="T25" fmla="*/ 856 h 882"/>
                <a:gd name="T26" fmla="*/ 223 w 376"/>
                <a:gd name="T27" fmla="*/ 861 h 882"/>
                <a:gd name="T28" fmla="*/ 372 w 376"/>
                <a:gd name="T29" fmla="*/ 881 h 882"/>
                <a:gd name="T30" fmla="*/ 375 w 376"/>
                <a:gd name="T31" fmla="*/ 878 h 882"/>
                <a:gd name="T32" fmla="*/ 338 w 376"/>
                <a:gd name="T33" fmla="*/ 72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882">
                  <a:moveTo>
                    <a:pt x="338" y="725"/>
                  </a:moveTo>
                  <a:cubicBezTo>
                    <a:pt x="338" y="722"/>
                    <a:pt x="334" y="722"/>
                    <a:pt x="333" y="725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276" y="770"/>
                    <a:pt x="251" y="751"/>
                    <a:pt x="229" y="729"/>
                  </a:cubicBezTo>
                  <a:cubicBezTo>
                    <a:pt x="205" y="705"/>
                    <a:pt x="184" y="679"/>
                    <a:pt x="164" y="652"/>
                  </a:cubicBezTo>
                  <a:cubicBezTo>
                    <a:pt x="127" y="599"/>
                    <a:pt x="98" y="539"/>
                    <a:pt x="78" y="477"/>
                  </a:cubicBezTo>
                  <a:cubicBezTo>
                    <a:pt x="30" y="328"/>
                    <a:pt x="34" y="166"/>
                    <a:pt x="70" y="15"/>
                  </a:cubicBezTo>
                  <a:cubicBezTo>
                    <a:pt x="73" y="4"/>
                    <a:pt x="57" y="0"/>
                    <a:pt x="54" y="10"/>
                  </a:cubicBezTo>
                  <a:cubicBezTo>
                    <a:pt x="10" y="165"/>
                    <a:pt x="0" y="331"/>
                    <a:pt x="45" y="486"/>
                  </a:cubicBezTo>
                  <a:cubicBezTo>
                    <a:pt x="64" y="552"/>
                    <a:pt x="93" y="615"/>
                    <a:pt x="131" y="672"/>
                  </a:cubicBezTo>
                  <a:cubicBezTo>
                    <a:pt x="168" y="728"/>
                    <a:pt x="216" y="785"/>
                    <a:pt x="272" y="822"/>
                  </a:cubicBezTo>
                  <a:cubicBezTo>
                    <a:pt x="222" y="856"/>
                    <a:pt x="222" y="856"/>
                    <a:pt x="222" y="856"/>
                  </a:cubicBezTo>
                  <a:cubicBezTo>
                    <a:pt x="220" y="857"/>
                    <a:pt x="221" y="861"/>
                    <a:pt x="223" y="861"/>
                  </a:cubicBezTo>
                  <a:cubicBezTo>
                    <a:pt x="372" y="881"/>
                    <a:pt x="372" y="881"/>
                    <a:pt x="372" y="881"/>
                  </a:cubicBezTo>
                  <a:cubicBezTo>
                    <a:pt x="374" y="882"/>
                    <a:pt x="376" y="880"/>
                    <a:pt x="375" y="878"/>
                  </a:cubicBezTo>
                  <a:lnTo>
                    <a:pt x="338" y="72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ľïḍè">
              <a:extLst>
                <a:ext uri="{FF2B5EF4-FFF2-40B4-BE49-F238E27FC236}">
                  <a16:creationId xmlns:a16="http://schemas.microsoft.com/office/drawing/2014/main" id="{413D50E6-B169-44C3-B025-E1CFDD633B1A}"/>
                </a:ext>
              </a:extLst>
            </p:cNvPr>
            <p:cNvSpPr/>
            <p:nvPr/>
          </p:nvSpPr>
          <p:spPr bwMode="auto">
            <a:xfrm>
              <a:off x="5330175" y="2692401"/>
              <a:ext cx="982663" cy="1646238"/>
            </a:xfrm>
            <a:custGeom>
              <a:avLst/>
              <a:gdLst>
                <a:gd name="T0" fmla="*/ 396 w 487"/>
                <a:gd name="T1" fmla="*/ 337 h 818"/>
                <a:gd name="T2" fmla="*/ 278 w 487"/>
                <a:gd name="T3" fmla="*/ 170 h 818"/>
                <a:gd name="T4" fmla="*/ 112 w 487"/>
                <a:gd name="T5" fmla="*/ 47 h 818"/>
                <a:gd name="T6" fmla="*/ 156 w 487"/>
                <a:gd name="T7" fmla="*/ 5 h 818"/>
                <a:gd name="T8" fmla="*/ 153 w 487"/>
                <a:gd name="T9" fmla="*/ 0 h 818"/>
                <a:gd name="T10" fmla="*/ 4 w 487"/>
                <a:gd name="T11" fmla="*/ 6 h 818"/>
                <a:gd name="T12" fmla="*/ 1 w 487"/>
                <a:gd name="T13" fmla="*/ 10 h 818"/>
                <a:gd name="T14" fmla="*/ 64 w 487"/>
                <a:gd name="T15" fmla="*/ 154 h 818"/>
                <a:gd name="T16" fmla="*/ 70 w 487"/>
                <a:gd name="T17" fmla="*/ 154 h 818"/>
                <a:gd name="T18" fmla="*/ 90 w 487"/>
                <a:gd name="T19" fmla="*/ 83 h 818"/>
                <a:gd name="T20" fmla="*/ 90 w 487"/>
                <a:gd name="T21" fmla="*/ 83 h 818"/>
                <a:gd name="T22" fmla="*/ 172 w 487"/>
                <a:gd name="T23" fmla="*/ 131 h 818"/>
                <a:gd name="T24" fmla="*/ 249 w 487"/>
                <a:gd name="T25" fmla="*/ 195 h 818"/>
                <a:gd name="T26" fmla="*/ 365 w 487"/>
                <a:gd name="T27" fmla="*/ 352 h 818"/>
                <a:gd name="T28" fmla="*/ 455 w 487"/>
                <a:gd name="T29" fmla="*/ 805 h 818"/>
                <a:gd name="T30" fmla="*/ 472 w 487"/>
                <a:gd name="T31" fmla="*/ 807 h 818"/>
                <a:gd name="T32" fmla="*/ 396 w 487"/>
                <a:gd name="T33" fmla="*/ 337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7" h="818">
                  <a:moveTo>
                    <a:pt x="396" y="337"/>
                  </a:moveTo>
                  <a:cubicBezTo>
                    <a:pt x="365" y="276"/>
                    <a:pt x="325" y="219"/>
                    <a:pt x="278" y="170"/>
                  </a:cubicBezTo>
                  <a:cubicBezTo>
                    <a:pt x="232" y="121"/>
                    <a:pt x="175" y="74"/>
                    <a:pt x="112" y="47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8" y="3"/>
                    <a:pt x="156" y="0"/>
                    <a:pt x="15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9"/>
                    <a:pt x="1" y="10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6" y="157"/>
                    <a:pt x="69" y="156"/>
                    <a:pt x="70" y="15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118" y="99"/>
                    <a:pt x="146" y="113"/>
                    <a:pt x="172" y="131"/>
                  </a:cubicBezTo>
                  <a:cubicBezTo>
                    <a:pt x="199" y="150"/>
                    <a:pt x="225" y="172"/>
                    <a:pt x="249" y="195"/>
                  </a:cubicBezTo>
                  <a:cubicBezTo>
                    <a:pt x="295" y="241"/>
                    <a:pt x="334" y="294"/>
                    <a:pt x="365" y="352"/>
                  </a:cubicBezTo>
                  <a:cubicBezTo>
                    <a:pt x="439" y="490"/>
                    <a:pt x="464" y="650"/>
                    <a:pt x="455" y="805"/>
                  </a:cubicBezTo>
                  <a:cubicBezTo>
                    <a:pt x="454" y="816"/>
                    <a:pt x="471" y="818"/>
                    <a:pt x="472" y="807"/>
                  </a:cubicBezTo>
                  <a:cubicBezTo>
                    <a:pt x="487" y="647"/>
                    <a:pt x="467" y="482"/>
                    <a:pt x="396" y="337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šļïdè">
              <a:extLst>
                <a:ext uri="{FF2B5EF4-FFF2-40B4-BE49-F238E27FC236}">
                  <a16:creationId xmlns:a16="http://schemas.microsoft.com/office/drawing/2014/main" id="{E289AABE-E65D-420F-A726-3D42C32CA684}"/>
                </a:ext>
              </a:extLst>
            </p:cNvPr>
            <p:cNvSpPr/>
            <p:nvPr/>
          </p:nvSpPr>
          <p:spPr bwMode="auto">
            <a:xfrm>
              <a:off x="2583800" y="2062163"/>
              <a:ext cx="2349500" cy="2320925"/>
            </a:xfrm>
            <a:custGeom>
              <a:avLst/>
              <a:gdLst>
                <a:gd name="T0" fmla="*/ 1101 w 1165"/>
                <a:gd name="T1" fmla="*/ 533 h 1153"/>
                <a:gd name="T2" fmla="*/ 1092 w 1165"/>
                <a:gd name="T3" fmla="*/ 468 h 1153"/>
                <a:gd name="T4" fmla="*/ 1145 w 1165"/>
                <a:gd name="T5" fmla="*/ 423 h 1153"/>
                <a:gd name="T6" fmla="*/ 1063 w 1165"/>
                <a:gd name="T7" fmla="*/ 248 h 1153"/>
                <a:gd name="T8" fmla="*/ 959 w 1165"/>
                <a:gd name="T9" fmla="*/ 244 h 1153"/>
                <a:gd name="T10" fmla="*/ 974 w 1165"/>
                <a:gd name="T11" fmla="*/ 145 h 1153"/>
                <a:gd name="T12" fmla="*/ 813 w 1165"/>
                <a:gd name="T13" fmla="*/ 40 h 1153"/>
                <a:gd name="T14" fmla="*/ 760 w 1165"/>
                <a:gd name="T15" fmla="*/ 85 h 1153"/>
                <a:gd name="T16" fmla="*/ 697 w 1165"/>
                <a:gd name="T17" fmla="*/ 67 h 1153"/>
                <a:gd name="T18" fmla="*/ 678 w 1165"/>
                <a:gd name="T19" fmla="*/ 0 h 1153"/>
                <a:gd name="T20" fmla="*/ 485 w 1165"/>
                <a:gd name="T21" fmla="*/ 1 h 1153"/>
                <a:gd name="T22" fmla="*/ 430 w 1165"/>
                <a:gd name="T23" fmla="*/ 95 h 1153"/>
                <a:gd name="T24" fmla="*/ 354 w 1165"/>
                <a:gd name="T25" fmla="*/ 40 h 1153"/>
                <a:gd name="T26" fmla="*/ 191 w 1165"/>
                <a:gd name="T27" fmla="*/ 143 h 1153"/>
                <a:gd name="T28" fmla="*/ 211 w 1165"/>
                <a:gd name="T29" fmla="*/ 209 h 1153"/>
                <a:gd name="T30" fmla="*/ 168 w 1165"/>
                <a:gd name="T31" fmla="*/ 259 h 1153"/>
                <a:gd name="T32" fmla="*/ 99 w 1165"/>
                <a:gd name="T33" fmla="*/ 249 h 1153"/>
                <a:gd name="T34" fmla="*/ 21 w 1165"/>
                <a:gd name="T35" fmla="*/ 425 h 1153"/>
                <a:gd name="T36" fmla="*/ 86 w 1165"/>
                <a:gd name="T37" fmla="*/ 503 h 1153"/>
                <a:gd name="T38" fmla="*/ 1 w 1165"/>
                <a:gd name="T39" fmla="*/ 560 h 1153"/>
                <a:gd name="T40" fmla="*/ 27 w 1165"/>
                <a:gd name="T41" fmla="*/ 751 h 1153"/>
                <a:gd name="T42" fmla="*/ 96 w 1165"/>
                <a:gd name="T43" fmla="*/ 760 h 1153"/>
                <a:gd name="T44" fmla="*/ 124 w 1165"/>
                <a:gd name="T45" fmla="*/ 820 h 1153"/>
                <a:gd name="T46" fmla="*/ 86 w 1165"/>
                <a:gd name="T47" fmla="*/ 878 h 1153"/>
                <a:gd name="T48" fmla="*/ 213 w 1165"/>
                <a:gd name="T49" fmla="*/ 1023 h 1153"/>
                <a:gd name="T50" fmla="*/ 291 w 1165"/>
                <a:gd name="T51" fmla="*/ 990 h 1153"/>
                <a:gd name="T52" fmla="*/ 329 w 1165"/>
                <a:gd name="T53" fmla="*/ 1029 h 1153"/>
                <a:gd name="T54" fmla="*/ 329 w 1165"/>
                <a:gd name="T55" fmla="*/ 1099 h 1153"/>
                <a:gd name="T56" fmla="*/ 514 w 1165"/>
                <a:gd name="T57" fmla="*/ 1152 h 1153"/>
                <a:gd name="T58" fmla="*/ 582 w 1165"/>
                <a:gd name="T59" fmla="*/ 1075 h 1153"/>
                <a:gd name="T60" fmla="*/ 651 w 1165"/>
                <a:gd name="T61" fmla="*/ 1152 h 1153"/>
                <a:gd name="T62" fmla="*/ 653 w 1165"/>
                <a:gd name="T63" fmla="*/ 1153 h 1153"/>
                <a:gd name="T64" fmla="*/ 837 w 1165"/>
                <a:gd name="T65" fmla="*/ 1097 h 1153"/>
                <a:gd name="T66" fmla="*/ 846 w 1165"/>
                <a:gd name="T67" fmla="*/ 1001 h 1153"/>
                <a:gd name="T68" fmla="*/ 891 w 1165"/>
                <a:gd name="T69" fmla="*/ 994 h 1153"/>
                <a:gd name="T70" fmla="*/ 954 w 1165"/>
                <a:gd name="T71" fmla="*/ 1023 h 1153"/>
                <a:gd name="T72" fmla="*/ 1079 w 1165"/>
                <a:gd name="T73" fmla="*/ 876 h 1153"/>
                <a:gd name="T74" fmla="*/ 1038 w 1165"/>
                <a:gd name="T75" fmla="*/ 783 h 1153"/>
                <a:gd name="T76" fmla="*/ 1136 w 1165"/>
                <a:gd name="T77" fmla="*/ 752 h 1153"/>
                <a:gd name="T78" fmla="*/ 1165 w 1165"/>
                <a:gd name="T79" fmla="*/ 562 h 1153"/>
                <a:gd name="T80" fmla="*/ 582 w 1165"/>
                <a:gd name="T81" fmla="*/ 851 h 1153"/>
                <a:gd name="T82" fmla="*/ 582 w 1165"/>
                <a:gd name="T83" fmla="*/ 301 h 1153"/>
                <a:gd name="T84" fmla="*/ 582 w 1165"/>
                <a:gd name="T85" fmla="*/ 851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5" h="1153">
                  <a:moveTo>
                    <a:pt x="1164" y="560"/>
                  </a:moveTo>
                  <a:cubicBezTo>
                    <a:pt x="1101" y="533"/>
                    <a:pt x="1101" y="533"/>
                    <a:pt x="1101" y="533"/>
                  </a:cubicBezTo>
                  <a:cubicBezTo>
                    <a:pt x="1089" y="528"/>
                    <a:pt x="1080" y="516"/>
                    <a:pt x="1078" y="503"/>
                  </a:cubicBezTo>
                  <a:cubicBezTo>
                    <a:pt x="1076" y="490"/>
                    <a:pt x="1081" y="477"/>
                    <a:pt x="1092" y="468"/>
                  </a:cubicBezTo>
                  <a:cubicBezTo>
                    <a:pt x="1144" y="425"/>
                    <a:pt x="1144" y="425"/>
                    <a:pt x="1144" y="425"/>
                  </a:cubicBezTo>
                  <a:cubicBezTo>
                    <a:pt x="1145" y="424"/>
                    <a:pt x="1145" y="423"/>
                    <a:pt x="1145" y="423"/>
                  </a:cubicBezTo>
                  <a:cubicBezTo>
                    <a:pt x="1065" y="249"/>
                    <a:pt x="1065" y="249"/>
                    <a:pt x="1065" y="249"/>
                  </a:cubicBezTo>
                  <a:cubicBezTo>
                    <a:pt x="1065" y="248"/>
                    <a:pt x="1064" y="248"/>
                    <a:pt x="1063" y="248"/>
                  </a:cubicBezTo>
                  <a:cubicBezTo>
                    <a:pt x="996" y="259"/>
                    <a:pt x="996" y="259"/>
                    <a:pt x="996" y="259"/>
                  </a:cubicBezTo>
                  <a:cubicBezTo>
                    <a:pt x="982" y="261"/>
                    <a:pt x="968" y="255"/>
                    <a:pt x="959" y="244"/>
                  </a:cubicBezTo>
                  <a:cubicBezTo>
                    <a:pt x="952" y="234"/>
                    <a:pt x="950" y="221"/>
                    <a:pt x="953" y="209"/>
                  </a:cubicBezTo>
                  <a:cubicBezTo>
                    <a:pt x="974" y="145"/>
                    <a:pt x="974" y="145"/>
                    <a:pt x="974" y="145"/>
                  </a:cubicBezTo>
                  <a:cubicBezTo>
                    <a:pt x="974" y="144"/>
                    <a:pt x="974" y="143"/>
                    <a:pt x="973" y="143"/>
                  </a:cubicBezTo>
                  <a:cubicBezTo>
                    <a:pt x="813" y="40"/>
                    <a:pt x="813" y="40"/>
                    <a:pt x="813" y="40"/>
                  </a:cubicBezTo>
                  <a:cubicBezTo>
                    <a:pt x="812" y="39"/>
                    <a:pt x="811" y="39"/>
                    <a:pt x="811" y="40"/>
                  </a:cubicBezTo>
                  <a:cubicBezTo>
                    <a:pt x="760" y="85"/>
                    <a:pt x="760" y="85"/>
                    <a:pt x="760" y="85"/>
                  </a:cubicBezTo>
                  <a:cubicBezTo>
                    <a:pt x="753" y="92"/>
                    <a:pt x="744" y="95"/>
                    <a:pt x="735" y="95"/>
                  </a:cubicBezTo>
                  <a:cubicBezTo>
                    <a:pt x="717" y="95"/>
                    <a:pt x="702" y="84"/>
                    <a:pt x="697" y="67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0"/>
                    <a:pt x="679" y="0"/>
                    <a:pt x="67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86" y="0"/>
                    <a:pt x="486" y="0"/>
                    <a:pt x="485" y="1"/>
                  </a:cubicBezTo>
                  <a:cubicBezTo>
                    <a:pt x="468" y="67"/>
                    <a:pt x="468" y="67"/>
                    <a:pt x="468" y="67"/>
                  </a:cubicBezTo>
                  <a:cubicBezTo>
                    <a:pt x="463" y="84"/>
                    <a:pt x="448" y="95"/>
                    <a:pt x="430" y="95"/>
                  </a:cubicBezTo>
                  <a:cubicBezTo>
                    <a:pt x="421" y="95"/>
                    <a:pt x="412" y="92"/>
                    <a:pt x="405" y="85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39"/>
                    <a:pt x="353" y="39"/>
                    <a:pt x="352" y="40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91" y="143"/>
                    <a:pt x="191" y="144"/>
                    <a:pt x="191" y="145"/>
                  </a:cubicBezTo>
                  <a:cubicBezTo>
                    <a:pt x="211" y="209"/>
                    <a:pt x="211" y="209"/>
                    <a:pt x="211" y="209"/>
                  </a:cubicBezTo>
                  <a:cubicBezTo>
                    <a:pt x="215" y="221"/>
                    <a:pt x="213" y="234"/>
                    <a:pt x="206" y="244"/>
                  </a:cubicBezTo>
                  <a:cubicBezTo>
                    <a:pt x="197" y="255"/>
                    <a:pt x="183" y="261"/>
                    <a:pt x="168" y="259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1" y="248"/>
                    <a:pt x="100" y="248"/>
                    <a:pt x="99" y="249"/>
                  </a:cubicBezTo>
                  <a:cubicBezTo>
                    <a:pt x="20" y="423"/>
                    <a:pt x="20" y="423"/>
                    <a:pt x="20" y="423"/>
                  </a:cubicBezTo>
                  <a:cubicBezTo>
                    <a:pt x="20" y="423"/>
                    <a:pt x="20" y="424"/>
                    <a:pt x="21" y="425"/>
                  </a:cubicBezTo>
                  <a:cubicBezTo>
                    <a:pt x="73" y="468"/>
                    <a:pt x="73" y="468"/>
                    <a:pt x="73" y="468"/>
                  </a:cubicBezTo>
                  <a:cubicBezTo>
                    <a:pt x="83" y="477"/>
                    <a:pt x="88" y="490"/>
                    <a:pt x="86" y="503"/>
                  </a:cubicBezTo>
                  <a:cubicBezTo>
                    <a:pt x="85" y="516"/>
                    <a:pt x="76" y="528"/>
                    <a:pt x="64" y="533"/>
                  </a:cubicBezTo>
                  <a:cubicBezTo>
                    <a:pt x="1" y="560"/>
                    <a:pt x="1" y="560"/>
                    <a:pt x="1" y="560"/>
                  </a:cubicBezTo>
                  <a:cubicBezTo>
                    <a:pt x="0" y="560"/>
                    <a:pt x="0" y="561"/>
                    <a:pt x="0" y="562"/>
                  </a:cubicBezTo>
                  <a:cubicBezTo>
                    <a:pt x="27" y="751"/>
                    <a:pt x="27" y="751"/>
                    <a:pt x="27" y="751"/>
                  </a:cubicBezTo>
                  <a:cubicBezTo>
                    <a:pt x="27" y="751"/>
                    <a:pt x="28" y="752"/>
                    <a:pt x="29" y="752"/>
                  </a:cubicBezTo>
                  <a:cubicBezTo>
                    <a:pt x="96" y="760"/>
                    <a:pt x="96" y="760"/>
                    <a:pt x="96" y="760"/>
                  </a:cubicBezTo>
                  <a:cubicBezTo>
                    <a:pt x="110" y="762"/>
                    <a:pt x="121" y="770"/>
                    <a:pt x="127" y="783"/>
                  </a:cubicBezTo>
                  <a:cubicBezTo>
                    <a:pt x="132" y="795"/>
                    <a:pt x="131" y="809"/>
                    <a:pt x="124" y="820"/>
                  </a:cubicBezTo>
                  <a:cubicBezTo>
                    <a:pt x="86" y="876"/>
                    <a:pt x="86" y="876"/>
                    <a:pt x="86" y="876"/>
                  </a:cubicBezTo>
                  <a:cubicBezTo>
                    <a:pt x="85" y="877"/>
                    <a:pt x="85" y="878"/>
                    <a:pt x="86" y="878"/>
                  </a:cubicBezTo>
                  <a:cubicBezTo>
                    <a:pt x="211" y="1023"/>
                    <a:pt x="211" y="1023"/>
                    <a:pt x="211" y="1023"/>
                  </a:cubicBezTo>
                  <a:cubicBezTo>
                    <a:pt x="211" y="1023"/>
                    <a:pt x="212" y="1023"/>
                    <a:pt x="213" y="1023"/>
                  </a:cubicBezTo>
                  <a:cubicBezTo>
                    <a:pt x="274" y="994"/>
                    <a:pt x="274" y="994"/>
                    <a:pt x="274" y="994"/>
                  </a:cubicBezTo>
                  <a:cubicBezTo>
                    <a:pt x="279" y="991"/>
                    <a:pt x="285" y="990"/>
                    <a:pt x="291" y="990"/>
                  </a:cubicBezTo>
                  <a:cubicBezTo>
                    <a:pt x="301" y="990"/>
                    <a:pt x="311" y="994"/>
                    <a:pt x="318" y="1001"/>
                  </a:cubicBezTo>
                  <a:cubicBezTo>
                    <a:pt x="326" y="1009"/>
                    <a:pt x="329" y="1019"/>
                    <a:pt x="329" y="1029"/>
                  </a:cubicBezTo>
                  <a:cubicBezTo>
                    <a:pt x="328" y="1097"/>
                    <a:pt x="328" y="1097"/>
                    <a:pt x="328" y="1097"/>
                  </a:cubicBezTo>
                  <a:cubicBezTo>
                    <a:pt x="328" y="1098"/>
                    <a:pt x="328" y="1099"/>
                    <a:pt x="329" y="1099"/>
                  </a:cubicBezTo>
                  <a:cubicBezTo>
                    <a:pt x="512" y="1153"/>
                    <a:pt x="512" y="1153"/>
                    <a:pt x="512" y="1153"/>
                  </a:cubicBezTo>
                  <a:cubicBezTo>
                    <a:pt x="513" y="1153"/>
                    <a:pt x="514" y="1152"/>
                    <a:pt x="514" y="1152"/>
                  </a:cubicBezTo>
                  <a:cubicBezTo>
                    <a:pt x="550" y="1094"/>
                    <a:pt x="550" y="1094"/>
                    <a:pt x="550" y="1094"/>
                  </a:cubicBezTo>
                  <a:cubicBezTo>
                    <a:pt x="557" y="1082"/>
                    <a:pt x="569" y="1075"/>
                    <a:pt x="582" y="1075"/>
                  </a:cubicBezTo>
                  <a:cubicBezTo>
                    <a:pt x="596" y="1075"/>
                    <a:pt x="608" y="1082"/>
                    <a:pt x="615" y="1094"/>
                  </a:cubicBezTo>
                  <a:cubicBezTo>
                    <a:pt x="651" y="1152"/>
                    <a:pt x="651" y="1152"/>
                    <a:pt x="651" y="1152"/>
                  </a:cubicBezTo>
                  <a:cubicBezTo>
                    <a:pt x="651" y="1152"/>
                    <a:pt x="652" y="1153"/>
                    <a:pt x="652" y="1153"/>
                  </a:cubicBezTo>
                  <a:cubicBezTo>
                    <a:pt x="653" y="1153"/>
                    <a:pt x="653" y="1153"/>
                    <a:pt x="653" y="1153"/>
                  </a:cubicBezTo>
                  <a:cubicBezTo>
                    <a:pt x="836" y="1099"/>
                    <a:pt x="836" y="1099"/>
                    <a:pt x="836" y="1099"/>
                  </a:cubicBezTo>
                  <a:cubicBezTo>
                    <a:pt x="837" y="1099"/>
                    <a:pt x="837" y="1098"/>
                    <a:pt x="837" y="1097"/>
                  </a:cubicBezTo>
                  <a:cubicBezTo>
                    <a:pt x="836" y="1029"/>
                    <a:pt x="836" y="1029"/>
                    <a:pt x="836" y="1029"/>
                  </a:cubicBezTo>
                  <a:cubicBezTo>
                    <a:pt x="835" y="1019"/>
                    <a:pt x="839" y="1009"/>
                    <a:pt x="846" y="1001"/>
                  </a:cubicBezTo>
                  <a:cubicBezTo>
                    <a:pt x="854" y="994"/>
                    <a:pt x="864" y="990"/>
                    <a:pt x="874" y="990"/>
                  </a:cubicBezTo>
                  <a:cubicBezTo>
                    <a:pt x="880" y="990"/>
                    <a:pt x="885" y="991"/>
                    <a:pt x="891" y="994"/>
                  </a:cubicBezTo>
                  <a:cubicBezTo>
                    <a:pt x="952" y="1023"/>
                    <a:pt x="952" y="1023"/>
                    <a:pt x="952" y="1023"/>
                  </a:cubicBezTo>
                  <a:cubicBezTo>
                    <a:pt x="953" y="1023"/>
                    <a:pt x="954" y="1023"/>
                    <a:pt x="954" y="1023"/>
                  </a:cubicBezTo>
                  <a:cubicBezTo>
                    <a:pt x="1079" y="878"/>
                    <a:pt x="1079" y="878"/>
                    <a:pt x="1079" y="878"/>
                  </a:cubicBezTo>
                  <a:cubicBezTo>
                    <a:pt x="1080" y="878"/>
                    <a:pt x="1080" y="877"/>
                    <a:pt x="1079" y="876"/>
                  </a:cubicBezTo>
                  <a:cubicBezTo>
                    <a:pt x="1041" y="820"/>
                    <a:pt x="1041" y="820"/>
                    <a:pt x="1041" y="820"/>
                  </a:cubicBezTo>
                  <a:cubicBezTo>
                    <a:pt x="1034" y="809"/>
                    <a:pt x="1032" y="795"/>
                    <a:pt x="1038" y="783"/>
                  </a:cubicBezTo>
                  <a:cubicBezTo>
                    <a:pt x="1044" y="770"/>
                    <a:pt x="1055" y="762"/>
                    <a:pt x="1068" y="760"/>
                  </a:cubicBezTo>
                  <a:cubicBezTo>
                    <a:pt x="1136" y="752"/>
                    <a:pt x="1136" y="752"/>
                    <a:pt x="1136" y="752"/>
                  </a:cubicBezTo>
                  <a:cubicBezTo>
                    <a:pt x="1137" y="752"/>
                    <a:pt x="1137" y="751"/>
                    <a:pt x="1137" y="751"/>
                  </a:cubicBezTo>
                  <a:cubicBezTo>
                    <a:pt x="1165" y="562"/>
                    <a:pt x="1165" y="562"/>
                    <a:pt x="1165" y="562"/>
                  </a:cubicBezTo>
                  <a:cubicBezTo>
                    <a:pt x="1165" y="561"/>
                    <a:pt x="1164" y="560"/>
                    <a:pt x="1164" y="560"/>
                  </a:cubicBezTo>
                  <a:moveTo>
                    <a:pt x="582" y="851"/>
                  </a:moveTo>
                  <a:cubicBezTo>
                    <a:pt x="430" y="851"/>
                    <a:pt x="307" y="728"/>
                    <a:pt x="307" y="576"/>
                  </a:cubicBezTo>
                  <a:cubicBezTo>
                    <a:pt x="307" y="424"/>
                    <a:pt x="430" y="301"/>
                    <a:pt x="582" y="301"/>
                  </a:cubicBezTo>
                  <a:cubicBezTo>
                    <a:pt x="734" y="301"/>
                    <a:pt x="858" y="424"/>
                    <a:pt x="858" y="576"/>
                  </a:cubicBezTo>
                  <a:cubicBezTo>
                    <a:pt x="858" y="728"/>
                    <a:pt x="734" y="851"/>
                    <a:pt x="582" y="851"/>
                  </a:cubicBez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ValueBack1">
              <a:extLst>
                <a:ext uri="{FF2B5EF4-FFF2-40B4-BE49-F238E27FC236}">
                  <a16:creationId xmlns:a16="http://schemas.microsoft.com/office/drawing/2014/main" id="{EB753454-09D6-4CCF-89A4-AAB98AD0116D}"/>
                </a:ext>
              </a:extLst>
            </p:cNvPr>
            <p:cNvSpPr/>
            <p:nvPr/>
          </p:nvSpPr>
          <p:spPr bwMode="auto">
            <a:xfrm>
              <a:off x="2523475" y="2047876"/>
              <a:ext cx="2349500" cy="2320925"/>
            </a:xfrm>
            <a:custGeom>
              <a:avLst/>
              <a:gdLst>
                <a:gd name="T0" fmla="*/ 1101 w 1165"/>
                <a:gd name="T1" fmla="*/ 533 h 1153"/>
                <a:gd name="T2" fmla="*/ 1092 w 1165"/>
                <a:gd name="T3" fmla="*/ 468 h 1153"/>
                <a:gd name="T4" fmla="*/ 1144 w 1165"/>
                <a:gd name="T5" fmla="*/ 423 h 1153"/>
                <a:gd name="T6" fmla="*/ 1063 w 1165"/>
                <a:gd name="T7" fmla="*/ 248 h 1153"/>
                <a:gd name="T8" fmla="*/ 959 w 1165"/>
                <a:gd name="T9" fmla="*/ 244 h 1153"/>
                <a:gd name="T10" fmla="*/ 974 w 1165"/>
                <a:gd name="T11" fmla="*/ 145 h 1153"/>
                <a:gd name="T12" fmla="*/ 812 w 1165"/>
                <a:gd name="T13" fmla="*/ 40 h 1153"/>
                <a:gd name="T14" fmla="*/ 760 w 1165"/>
                <a:gd name="T15" fmla="*/ 86 h 1153"/>
                <a:gd name="T16" fmla="*/ 697 w 1165"/>
                <a:gd name="T17" fmla="*/ 67 h 1153"/>
                <a:gd name="T18" fmla="*/ 678 w 1165"/>
                <a:gd name="T19" fmla="*/ 0 h 1153"/>
                <a:gd name="T20" fmla="*/ 485 w 1165"/>
                <a:gd name="T21" fmla="*/ 1 h 1153"/>
                <a:gd name="T22" fmla="*/ 430 w 1165"/>
                <a:gd name="T23" fmla="*/ 96 h 1153"/>
                <a:gd name="T24" fmla="*/ 354 w 1165"/>
                <a:gd name="T25" fmla="*/ 40 h 1153"/>
                <a:gd name="T26" fmla="*/ 191 w 1165"/>
                <a:gd name="T27" fmla="*/ 143 h 1153"/>
                <a:gd name="T28" fmla="*/ 211 w 1165"/>
                <a:gd name="T29" fmla="*/ 210 h 1153"/>
                <a:gd name="T30" fmla="*/ 168 w 1165"/>
                <a:gd name="T31" fmla="*/ 259 h 1153"/>
                <a:gd name="T32" fmla="*/ 99 w 1165"/>
                <a:gd name="T33" fmla="*/ 249 h 1153"/>
                <a:gd name="T34" fmla="*/ 20 w 1165"/>
                <a:gd name="T35" fmla="*/ 425 h 1153"/>
                <a:gd name="T36" fmla="*/ 86 w 1165"/>
                <a:gd name="T37" fmla="*/ 503 h 1153"/>
                <a:gd name="T38" fmla="*/ 1 w 1165"/>
                <a:gd name="T39" fmla="*/ 560 h 1153"/>
                <a:gd name="T40" fmla="*/ 27 w 1165"/>
                <a:gd name="T41" fmla="*/ 751 h 1153"/>
                <a:gd name="T42" fmla="*/ 96 w 1165"/>
                <a:gd name="T43" fmla="*/ 761 h 1153"/>
                <a:gd name="T44" fmla="*/ 123 w 1165"/>
                <a:gd name="T45" fmla="*/ 820 h 1153"/>
                <a:gd name="T46" fmla="*/ 86 w 1165"/>
                <a:gd name="T47" fmla="*/ 879 h 1153"/>
                <a:gd name="T48" fmla="*/ 213 w 1165"/>
                <a:gd name="T49" fmla="*/ 1023 h 1153"/>
                <a:gd name="T50" fmla="*/ 291 w 1165"/>
                <a:gd name="T51" fmla="*/ 990 h 1153"/>
                <a:gd name="T52" fmla="*/ 329 w 1165"/>
                <a:gd name="T53" fmla="*/ 1029 h 1153"/>
                <a:gd name="T54" fmla="*/ 329 w 1165"/>
                <a:gd name="T55" fmla="*/ 1099 h 1153"/>
                <a:gd name="T56" fmla="*/ 514 w 1165"/>
                <a:gd name="T57" fmla="*/ 1152 h 1153"/>
                <a:gd name="T58" fmla="*/ 582 w 1165"/>
                <a:gd name="T59" fmla="*/ 1076 h 1153"/>
                <a:gd name="T60" fmla="*/ 651 w 1165"/>
                <a:gd name="T61" fmla="*/ 1152 h 1153"/>
                <a:gd name="T62" fmla="*/ 652 w 1165"/>
                <a:gd name="T63" fmla="*/ 1153 h 1153"/>
                <a:gd name="T64" fmla="*/ 837 w 1165"/>
                <a:gd name="T65" fmla="*/ 1097 h 1153"/>
                <a:gd name="T66" fmla="*/ 846 w 1165"/>
                <a:gd name="T67" fmla="*/ 1002 h 1153"/>
                <a:gd name="T68" fmla="*/ 891 w 1165"/>
                <a:gd name="T69" fmla="*/ 994 h 1153"/>
                <a:gd name="T70" fmla="*/ 954 w 1165"/>
                <a:gd name="T71" fmla="*/ 1023 h 1153"/>
                <a:gd name="T72" fmla="*/ 1079 w 1165"/>
                <a:gd name="T73" fmla="*/ 877 h 1153"/>
                <a:gd name="T74" fmla="*/ 1038 w 1165"/>
                <a:gd name="T75" fmla="*/ 783 h 1153"/>
                <a:gd name="T76" fmla="*/ 1136 w 1165"/>
                <a:gd name="T77" fmla="*/ 752 h 1153"/>
                <a:gd name="T78" fmla="*/ 1164 w 1165"/>
                <a:gd name="T79" fmla="*/ 562 h 1153"/>
                <a:gd name="T80" fmla="*/ 582 w 1165"/>
                <a:gd name="T81" fmla="*/ 852 h 1153"/>
                <a:gd name="T82" fmla="*/ 582 w 1165"/>
                <a:gd name="T83" fmla="*/ 301 h 1153"/>
                <a:gd name="T84" fmla="*/ 582 w 1165"/>
                <a:gd name="T85" fmla="*/ 85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5" h="1153">
                  <a:moveTo>
                    <a:pt x="1163" y="560"/>
                  </a:moveTo>
                  <a:cubicBezTo>
                    <a:pt x="1101" y="533"/>
                    <a:pt x="1101" y="533"/>
                    <a:pt x="1101" y="533"/>
                  </a:cubicBezTo>
                  <a:cubicBezTo>
                    <a:pt x="1089" y="528"/>
                    <a:pt x="1080" y="517"/>
                    <a:pt x="1078" y="503"/>
                  </a:cubicBezTo>
                  <a:cubicBezTo>
                    <a:pt x="1076" y="490"/>
                    <a:pt x="1081" y="477"/>
                    <a:pt x="1092" y="468"/>
                  </a:cubicBezTo>
                  <a:cubicBezTo>
                    <a:pt x="1144" y="425"/>
                    <a:pt x="1144" y="425"/>
                    <a:pt x="1144" y="425"/>
                  </a:cubicBezTo>
                  <a:cubicBezTo>
                    <a:pt x="1145" y="424"/>
                    <a:pt x="1145" y="424"/>
                    <a:pt x="1144" y="423"/>
                  </a:cubicBezTo>
                  <a:cubicBezTo>
                    <a:pt x="1065" y="249"/>
                    <a:pt x="1065" y="249"/>
                    <a:pt x="1065" y="249"/>
                  </a:cubicBezTo>
                  <a:cubicBezTo>
                    <a:pt x="1065" y="249"/>
                    <a:pt x="1064" y="248"/>
                    <a:pt x="1063" y="248"/>
                  </a:cubicBezTo>
                  <a:cubicBezTo>
                    <a:pt x="996" y="259"/>
                    <a:pt x="996" y="259"/>
                    <a:pt x="996" y="259"/>
                  </a:cubicBezTo>
                  <a:cubicBezTo>
                    <a:pt x="982" y="262"/>
                    <a:pt x="967" y="256"/>
                    <a:pt x="959" y="244"/>
                  </a:cubicBezTo>
                  <a:cubicBezTo>
                    <a:pt x="952" y="234"/>
                    <a:pt x="949" y="222"/>
                    <a:pt x="953" y="210"/>
                  </a:cubicBezTo>
                  <a:cubicBezTo>
                    <a:pt x="974" y="145"/>
                    <a:pt x="974" y="145"/>
                    <a:pt x="974" y="145"/>
                  </a:cubicBezTo>
                  <a:cubicBezTo>
                    <a:pt x="974" y="144"/>
                    <a:pt x="974" y="143"/>
                    <a:pt x="973" y="143"/>
                  </a:cubicBezTo>
                  <a:cubicBezTo>
                    <a:pt x="812" y="40"/>
                    <a:pt x="812" y="40"/>
                    <a:pt x="812" y="40"/>
                  </a:cubicBezTo>
                  <a:cubicBezTo>
                    <a:pt x="812" y="39"/>
                    <a:pt x="811" y="39"/>
                    <a:pt x="810" y="40"/>
                  </a:cubicBezTo>
                  <a:cubicBezTo>
                    <a:pt x="760" y="86"/>
                    <a:pt x="760" y="86"/>
                    <a:pt x="760" y="86"/>
                  </a:cubicBezTo>
                  <a:cubicBezTo>
                    <a:pt x="753" y="92"/>
                    <a:pt x="744" y="96"/>
                    <a:pt x="734" y="96"/>
                  </a:cubicBezTo>
                  <a:cubicBezTo>
                    <a:pt x="717" y="96"/>
                    <a:pt x="702" y="84"/>
                    <a:pt x="697" y="67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1"/>
                    <a:pt x="678" y="0"/>
                    <a:pt x="67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86" y="0"/>
                    <a:pt x="485" y="1"/>
                    <a:pt x="485" y="1"/>
                  </a:cubicBezTo>
                  <a:cubicBezTo>
                    <a:pt x="467" y="67"/>
                    <a:pt x="467" y="67"/>
                    <a:pt x="467" y="67"/>
                  </a:cubicBezTo>
                  <a:cubicBezTo>
                    <a:pt x="463" y="84"/>
                    <a:pt x="448" y="96"/>
                    <a:pt x="430" y="96"/>
                  </a:cubicBezTo>
                  <a:cubicBezTo>
                    <a:pt x="420" y="96"/>
                    <a:pt x="412" y="92"/>
                    <a:pt x="404" y="86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2" y="40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91" y="143"/>
                    <a:pt x="190" y="144"/>
                    <a:pt x="191" y="145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5" y="222"/>
                    <a:pt x="213" y="234"/>
                    <a:pt x="206" y="244"/>
                  </a:cubicBezTo>
                  <a:cubicBezTo>
                    <a:pt x="197" y="256"/>
                    <a:pt x="183" y="262"/>
                    <a:pt x="168" y="259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0" y="248"/>
                    <a:pt x="100" y="249"/>
                    <a:pt x="99" y="249"/>
                  </a:cubicBezTo>
                  <a:cubicBezTo>
                    <a:pt x="20" y="423"/>
                    <a:pt x="20" y="423"/>
                    <a:pt x="20" y="423"/>
                  </a:cubicBezTo>
                  <a:cubicBezTo>
                    <a:pt x="20" y="424"/>
                    <a:pt x="20" y="424"/>
                    <a:pt x="20" y="425"/>
                  </a:cubicBezTo>
                  <a:cubicBezTo>
                    <a:pt x="73" y="468"/>
                    <a:pt x="73" y="468"/>
                    <a:pt x="73" y="468"/>
                  </a:cubicBezTo>
                  <a:cubicBezTo>
                    <a:pt x="83" y="477"/>
                    <a:pt x="88" y="490"/>
                    <a:pt x="86" y="503"/>
                  </a:cubicBezTo>
                  <a:cubicBezTo>
                    <a:pt x="84" y="517"/>
                    <a:pt x="76" y="528"/>
                    <a:pt x="63" y="533"/>
                  </a:cubicBezTo>
                  <a:cubicBezTo>
                    <a:pt x="1" y="560"/>
                    <a:pt x="1" y="560"/>
                    <a:pt x="1" y="560"/>
                  </a:cubicBezTo>
                  <a:cubicBezTo>
                    <a:pt x="0" y="560"/>
                    <a:pt x="0" y="561"/>
                    <a:pt x="0" y="562"/>
                  </a:cubicBezTo>
                  <a:cubicBezTo>
                    <a:pt x="27" y="751"/>
                    <a:pt x="27" y="751"/>
                    <a:pt x="27" y="751"/>
                  </a:cubicBezTo>
                  <a:cubicBezTo>
                    <a:pt x="27" y="752"/>
                    <a:pt x="28" y="752"/>
                    <a:pt x="29" y="752"/>
                  </a:cubicBezTo>
                  <a:cubicBezTo>
                    <a:pt x="96" y="761"/>
                    <a:pt x="96" y="761"/>
                    <a:pt x="96" y="761"/>
                  </a:cubicBezTo>
                  <a:cubicBezTo>
                    <a:pt x="110" y="762"/>
                    <a:pt x="121" y="771"/>
                    <a:pt x="126" y="783"/>
                  </a:cubicBezTo>
                  <a:cubicBezTo>
                    <a:pt x="132" y="795"/>
                    <a:pt x="131" y="809"/>
                    <a:pt x="123" y="820"/>
                  </a:cubicBezTo>
                  <a:cubicBezTo>
                    <a:pt x="85" y="877"/>
                    <a:pt x="85" y="877"/>
                    <a:pt x="85" y="877"/>
                  </a:cubicBezTo>
                  <a:cubicBezTo>
                    <a:pt x="85" y="877"/>
                    <a:pt x="85" y="878"/>
                    <a:pt x="86" y="879"/>
                  </a:cubicBezTo>
                  <a:cubicBezTo>
                    <a:pt x="211" y="1023"/>
                    <a:pt x="211" y="1023"/>
                    <a:pt x="211" y="1023"/>
                  </a:cubicBezTo>
                  <a:cubicBezTo>
                    <a:pt x="211" y="1024"/>
                    <a:pt x="212" y="1024"/>
                    <a:pt x="213" y="1023"/>
                  </a:cubicBezTo>
                  <a:cubicBezTo>
                    <a:pt x="274" y="994"/>
                    <a:pt x="274" y="994"/>
                    <a:pt x="274" y="994"/>
                  </a:cubicBezTo>
                  <a:cubicBezTo>
                    <a:pt x="279" y="991"/>
                    <a:pt x="285" y="990"/>
                    <a:pt x="291" y="990"/>
                  </a:cubicBezTo>
                  <a:cubicBezTo>
                    <a:pt x="301" y="990"/>
                    <a:pt x="311" y="994"/>
                    <a:pt x="318" y="1002"/>
                  </a:cubicBezTo>
                  <a:cubicBezTo>
                    <a:pt x="325" y="1009"/>
                    <a:pt x="329" y="1019"/>
                    <a:pt x="329" y="1029"/>
                  </a:cubicBezTo>
                  <a:cubicBezTo>
                    <a:pt x="328" y="1097"/>
                    <a:pt x="328" y="1097"/>
                    <a:pt x="328" y="1097"/>
                  </a:cubicBezTo>
                  <a:cubicBezTo>
                    <a:pt x="328" y="1098"/>
                    <a:pt x="328" y="1099"/>
                    <a:pt x="329" y="1099"/>
                  </a:cubicBezTo>
                  <a:cubicBezTo>
                    <a:pt x="512" y="1153"/>
                    <a:pt x="512" y="1153"/>
                    <a:pt x="512" y="1153"/>
                  </a:cubicBezTo>
                  <a:cubicBezTo>
                    <a:pt x="513" y="1153"/>
                    <a:pt x="513" y="1153"/>
                    <a:pt x="514" y="1152"/>
                  </a:cubicBezTo>
                  <a:cubicBezTo>
                    <a:pt x="549" y="1094"/>
                    <a:pt x="549" y="1094"/>
                    <a:pt x="549" y="1094"/>
                  </a:cubicBezTo>
                  <a:cubicBezTo>
                    <a:pt x="556" y="1083"/>
                    <a:pt x="569" y="1076"/>
                    <a:pt x="582" y="1076"/>
                  </a:cubicBezTo>
                  <a:cubicBezTo>
                    <a:pt x="596" y="1076"/>
                    <a:pt x="608" y="1083"/>
                    <a:pt x="615" y="1094"/>
                  </a:cubicBezTo>
                  <a:cubicBezTo>
                    <a:pt x="651" y="1152"/>
                    <a:pt x="651" y="1152"/>
                    <a:pt x="651" y="1152"/>
                  </a:cubicBezTo>
                  <a:cubicBezTo>
                    <a:pt x="651" y="1153"/>
                    <a:pt x="651" y="1153"/>
                    <a:pt x="652" y="1153"/>
                  </a:cubicBezTo>
                  <a:cubicBezTo>
                    <a:pt x="652" y="1153"/>
                    <a:pt x="652" y="1153"/>
                    <a:pt x="652" y="1153"/>
                  </a:cubicBezTo>
                  <a:cubicBezTo>
                    <a:pt x="836" y="1099"/>
                    <a:pt x="836" y="1099"/>
                    <a:pt x="836" y="1099"/>
                  </a:cubicBezTo>
                  <a:cubicBezTo>
                    <a:pt x="836" y="1099"/>
                    <a:pt x="837" y="1098"/>
                    <a:pt x="837" y="1097"/>
                  </a:cubicBezTo>
                  <a:cubicBezTo>
                    <a:pt x="835" y="1029"/>
                    <a:pt x="835" y="1029"/>
                    <a:pt x="835" y="1029"/>
                  </a:cubicBezTo>
                  <a:cubicBezTo>
                    <a:pt x="835" y="1019"/>
                    <a:pt x="839" y="1009"/>
                    <a:pt x="846" y="1002"/>
                  </a:cubicBezTo>
                  <a:cubicBezTo>
                    <a:pt x="854" y="994"/>
                    <a:pt x="864" y="990"/>
                    <a:pt x="874" y="990"/>
                  </a:cubicBezTo>
                  <a:cubicBezTo>
                    <a:pt x="880" y="990"/>
                    <a:pt x="885" y="991"/>
                    <a:pt x="891" y="994"/>
                  </a:cubicBezTo>
                  <a:cubicBezTo>
                    <a:pt x="952" y="1023"/>
                    <a:pt x="952" y="1023"/>
                    <a:pt x="952" y="1023"/>
                  </a:cubicBezTo>
                  <a:cubicBezTo>
                    <a:pt x="953" y="1024"/>
                    <a:pt x="953" y="1024"/>
                    <a:pt x="954" y="1023"/>
                  </a:cubicBezTo>
                  <a:cubicBezTo>
                    <a:pt x="1079" y="879"/>
                    <a:pt x="1079" y="879"/>
                    <a:pt x="1079" y="879"/>
                  </a:cubicBezTo>
                  <a:cubicBezTo>
                    <a:pt x="1079" y="878"/>
                    <a:pt x="1079" y="877"/>
                    <a:pt x="1079" y="877"/>
                  </a:cubicBezTo>
                  <a:cubicBezTo>
                    <a:pt x="1041" y="820"/>
                    <a:pt x="1041" y="820"/>
                    <a:pt x="1041" y="820"/>
                  </a:cubicBezTo>
                  <a:cubicBezTo>
                    <a:pt x="1033" y="809"/>
                    <a:pt x="1032" y="795"/>
                    <a:pt x="1038" y="783"/>
                  </a:cubicBezTo>
                  <a:cubicBezTo>
                    <a:pt x="1044" y="771"/>
                    <a:pt x="1055" y="762"/>
                    <a:pt x="1068" y="761"/>
                  </a:cubicBezTo>
                  <a:cubicBezTo>
                    <a:pt x="1136" y="752"/>
                    <a:pt x="1136" y="752"/>
                    <a:pt x="1136" y="752"/>
                  </a:cubicBezTo>
                  <a:cubicBezTo>
                    <a:pt x="1137" y="752"/>
                    <a:pt x="1137" y="752"/>
                    <a:pt x="1137" y="751"/>
                  </a:cubicBezTo>
                  <a:cubicBezTo>
                    <a:pt x="1164" y="562"/>
                    <a:pt x="1164" y="562"/>
                    <a:pt x="1164" y="562"/>
                  </a:cubicBezTo>
                  <a:cubicBezTo>
                    <a:pt x="1165" y="561"/>
                    <a:pt x="1164" y="560"/>
                    <a:pt x="1163" y="560"/>
                  </a:cubicBezTo>
                  <a:moveTo>
                    <a:pt x="582" y="852"/>
                  </a:moveTo>
                  <a:cubicBezTo>
                    <a:pt x="430" y="852"/>
                    <a:pt x="307" y="729"/>
                    <a:pt x="307" y="577"/>
                  </a:cubicBezTo>
                  <a:cubicBezTo>
                    <a:pt x="307" y="425"/>
                    <a:pt x="430" y="301"/>
                    <a:pt x="582" y="301"/>
                  </a:cubicBezTo>
                  <a:cubicBezTo>
                    <a:pt x="734" y="301"/>
                    <a:pt x="857" y="425"/>
                    <a:pt x="857" y="577"/>
                  </a:cubicBezTo>
                  <a:cubicBezTo>
                    <a:pt x="857" y="729"/>
                    <a:pt x="734" y="852"/>
                    <a:pt x="582" y="852"/>
                  </a:cubicBezTo>
                </a:path>
              </a:pathLst>
            </a:cu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" name="ValueBack2">
              <a:extLst>
                <a:ext uri="{FF2B5EF4-FFF2-40B4-BE49-F238E27FC236}">
                  <a16:creationId xmlns:a16="http://schemas.microsoft.com/office/drawing/2014/main" id="{D47D1904-CD06-4268-8707-6C359F74CE2A}"/>
                </a:ext>
              </a:extLst>
            </p:cNvPr>
            <p:cNvSpPr/>
            <p:nvPr/>
          </p:nvSpPr>
          <p:spPr bwMode="auto">
            <a:xfrm>
              <a:off x="4080813" y="3987801"/>
              <a:ext cx="1868488" cy="1884363"/>
            </a:xfrm>
            <a:custGeom>
              <a:avLst/>
              <a:gdLst>
                <a:gd name="T0" fmla="*/ 859 w 927"/>
                <a:gd name="T1" fmla="*/ 608 h 936"/>
                <a:gd name="T2" fmla="*/ 873 w 927"/>
                <a:gd name="T3" fmla="*/ 557 h 936"/>
                <a:gd name="T4" fmla="*/ 927 w 927"/>
                <a:gd name="T5" fmla="*/ 541 h 936"/>
                <a:gd name="T6" fmla="*/ 925 w 927"/>
                <a:gd name="T7" fmla="*/ 387 h 936"/>
                <a:gd name="T8" fmla="*/ 850 w 927"/>
                <a:gd name="T9" fmla="*/ 349 h 936"/>
                <a:gd name="T10" fmla="*/ 893 w 927"/>
                <a:gd name="T11" fmla="*/ 282 h 936"/>
                <a:gd name="T12" fmla="*/ 810 w 927"/>
                <a:gd name="T13" fmla="*/ 151 h 936"/>
                <a:gd name="T14" fmla="*/ 756 w 927"/>
                <a:gd name="T15" fmla="*/ 168 h 936"/>
                <a:gd name="T16" fmla="*/ 716 w 927"/>
                <a:gd name="T17" fmla="*/ 134 h 936"/>
                <a:gd name="T18" fmla="*/ 724 w 927"/>
                <a:gd name="T19" fmla="*/ 78 h 936"/>
                <a:gd name="T20" fmla="*/ 582 w 927"/>
                <a:gd name="T21" fmla="*/ 16 h 936"/>
                <a:gd name="T22" fmla="*/ 511 w 927"/>
                <a:gd name="T23" fmla="*/ 67 h 936"/>
                <a:gd name="T24" fmla="*/ 474 w 927"/>
                <a:gd name="T25" fmla="*/ 1 h 936"/>
                <a:gd name="T26" fmla="*/ 320 w 927"/>
                <a:gd name="T27" fmla="*/ 23 h 936"/>
                <a:gd name="T28" fmla="*/ 313 w 927"/>
                <a:gd name="T29" fmla="*/ 78 h 936"/>
                <a:gd name="T30" fmla="*/ 265 w 927"/>
                <a:gd name="T31" fmla="*/ 101 h 936"/>
                <a:gd name="T32" fmla="*/ 218 w 927"/>
                <a:gd name="T33" fmla="*/ 70 h 936"/>
                <a:gd name="T34" fmla="*/ 102 w 927"/>
                <a:gd name="T35" fmla="*/ 173 h 936"/>
                <a:gd name="T36" fmla="*/ 125 w 927"/>
                <a:gd name="T37" fmla="*/ 252 h 936"/>
                <a:gd name="T38" fmla="*/ 44 w 927"/>
                <a:gd name="T39" fmla="*/ 266 h 936"/>
                <a:gd name="T40" fmla="*/ 0 w 927"/>
                <a:gd name="T41" fmla="*/ 414 h 936"/>
                <a:gd name="T42" fmla="*/ 48 w 927"/>
                <a:gd name="T43" fmla="*/ 444 h 936"/>
                <a:gd name="T44" fmla="*/ 48 w 927"/>
                <a:gd name="T45" fmla="*/ 497 h 936"/>
                <a:gd name="T46" fmla="*/ 1 w 927"/>
                <a:gd name="T47" fmla="*/ 527 h 936"/>
                <a:gd name="T48" fmla="*/ 46 w 927"/>
                <a:gd name="T49" fmla="*/ 675 h 936"/>
                <a:gd name="T50" fmla="*/ 115 w 927"/>
                <a:gd name="T51" fmla="*/ 676 h 936"/>
                <a:gd name="T52" fmla="*/ 130 w 927"/>
                <a:gd name="T53" fmla="*/ 718 h 936"/>
                <a:gd name="T54" fmla="*/ 107 w 927"/>
                <a:gd name="T55" fmla="*/ 769 h 936"/>
                <a:gd name="T56" fmla="*/ 225 w 927"/>
                <a:gd name="T57" fmla="*/ 869 h 936"/>
                <a:gd name="T58" fmla="*/ 300 w 927"/>
                <a:gd name="T59" fmla="*/ 835 h 936"/>
                <a:gd name="T60" fmla="*/ 325 w 927"/>
                <a:gd name="T61" fmla="*/ 914 h 936"/>
                <a:gd name="T62" fmla="*/ 326 w 927"/>
                <a:gd name="T63" fmla="*/ 915 h 936"/>
                <a:gd name="T64" fmla="*/ 480 w 927"/>
                <a:gd name="T65" fmla="*/ 935 h 936"/>
                <a:gd name="T66" fmla="*/ 518 w 927"/>
                <a:gd name="T67" fmla="*/ 868 h 936"/>
                <a:gd name="T68" fmla="*/ 553 w 927"/>
                <a:gd name="T69" fmla="*/ 877 h 936"/>
                <a:gd name="T70" fmla="*/ 590 w 927"/>
                <a:gd name="T71" fmla="*/ 919 h 936"/>
                <a:gd name="T72" fmla="*/ 730 w 927"/>
                <a:gd name="T73" fmla="*/ 853 h 936"/>
                <a:gd name="T74" fmla="*/ 731 w 927"/>
                <a:gd name="T75" fmla="*/ 770 h 936"/>
                <a:gd name="T76" fmla="*/ 812 w 927"/>
                <a:gd name="T77" fmla="*/ 780 h 936"/>
                <a:gd name="T78" fmla="*/ 896 w 927"/>
                <a:gd name="T79" fmla="*/ 650 h 936"/>
                <a:gd name="T80" fmla="*/ 374 w 927"/>
                <a:gd name="T81" fmla="*/ 671 h 936"/>
                <a:gd name="T82" fmla="*/ 555 w 927"/>
                <a:gd name="T83" fmla="*/ 267 h 936"/>
                <a:gd name="T84" fmla="*/ 374 w 927"/>
                <a:gd name="T85" fmla="*/ 67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7" h="936">
                  <a:moveTo>
                    <a:pt x="896" y="648"/>
                  </a:moveTo>
                  <a:cubicBezTo>
                    <a:pt x="859" y="608"/>
                    <a:pt x="859" y="608"/>
                    <a:pt x="859" y="608"/>
                  </a:cubicBezTo>
                  <a:cubicBezTo>
                    <a:pt x="852" y="600"/>
                    <a:pt x="849" y="589"/>
                    <a:pt x="852" y="579"/>
                  </a:cubicBezTo>
                  <a:cubicBezTo>
                    <a:pt x="855" y="568"/>
                    <a:pt x="863" y="560"/>
                    <a:pt x="873" y="557"/>
                  </a:cubicBezTo>
                  <a:cubicBezTo>
                    <a:pt x="926" y="543"/>
                    <a:pt x="926" y="543"/>
                    <a:pt x="926" y="543"/>
                  </a:cubicBezTo>
                  <a:cubicBezTo>
                    <a:pt x="927" y="543"/>
                    <a:pt x="927" y="542"/>
                    <a:pt x="927" y="541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6" y="387"/>
                    <a:pt x="926" y="387"/>
                    <a:pt x="925" y="387"/>
                  </a:cubicBezTo>
                  <a:cubicBezTo>
                    <a:pt x="872" y="373"/>
                    <a:pt x="872" y="373"/>
                    <a:pt x="872" y="373"/>
                  </a:cubicBezTo>
                  <a:cubicBezTo>
                    <a:pt x="861" y="370"/>
                    <a:pt x="852" y="361"/>
                    <a:pt x="850" y="349"/>
                  </a:cubicBezTo>
                  <a:cubicBezTo>
                    <a:pt x="848" y="340"/>
                    <a:pt x="850" y="330"/>
                    <a:pt x="857" y="322"/>
                  </a:cubicBezTo>
                  <a:cubicBezTo>
                    <a:pt x="893" y="282"/>
                    <a:pt x="893" y="282"/>
                    <a:pt x="893" y="282"/>
                  </a:cubicBezTo>
                  <a:cubicBezTo>
                    <a:pt x="894" y="281"/>
                    <a:pt x="894" y="280"/>
                    <a:pt x="894" y="280"/>
                  </a:cubicBezTo>
                  <a:cubicBezTo>
                    <a:pt x="810" y="151"/>
                    <a:pt x="810" y="151"/>
                    <a:pt x="810" y="151"/>
                  </a:cubicBezTo>
                  <a:cubicBezTo>
                    <a:pt x="809" y="151"/>
                    <a:pt x="809" y="151"/>
                    <a:pt x="808" y="151"/>
                  </a:cubicBezTo>
                  <a:cubicBezTo>
                    <a:pt x="756" y="168"/>
                    <a:pt x="756" y="168"/>
                    <a:pt x="756" y="168"/>
                  </a:cubicBezTo>
                  <a:cubicBezTo>
                    <a:pt x="749" y="170"/>
                    <a:pt x="741" y="170"/>
                    <a:pt x="734" y="167"/>
                  </a:cubicBezTo>
                  <a:cubicBezTo>
                    <a:pt x="721" y="161"/>
                    <a:pt x="714" y="148"/>
                    <a:pt x="716" y="134"/>
                  </a:cubicBezTo>
                  <a:cubicBezTo>
                    <a:pt x="725" y="80"/>
                    <a:pt x="725" y="80"/>
                    <a:pt x="725" y="80"/>
                  </a:cubicBezTo>
                  <a:cubicBezTo>
                    <a:pt x="725" y="79"/>
                    <a:pt x="724" y="78"/>
                    <a:pt x="724" y="78"/>
                  </a:cubicBezTo>
                  <a:cubicBezTo>
                    <a:pt x="584" y="15"/>
                    <a:pt x="584" y="15"/>
                    <a:pt x="584" y="15"/>
                  </a:cubicBezTo>
                  <a:cubicBezTo>
                    <a:pt x="583" y="15"/>
                    <a:pt x="583" y="15"/>
                    <a:pt x="582" y="16"/>
                  </a:cubicBezTo>
                  <a:cubicBezTo>
                    <a:pt x="548" y="58"/>
                    <a:pt x="548" y="58"/>
                    <a:pt x="548" y="58"/>
                  </a:cubicBezTo>
                  <a:cubicBezTo>
                    <a:pt x="539" y="69"/>
                    <a:pt x="524" y="72"/>
                    <a:pt x="511" y="67"/>
                  </a:cubicBezTo>
                  <a:cubicBezTo>
                    <a:pt x="504" y="63"/>
                    <a:pt x="499" y="58"/>
                    <a:pt x="496" y="51"/>
                  </a:cubicBezTo>
                  <a:cubicBezTo>
                    <a:pt x="474" y="1"/>
                    <a:pt x="474" y="1"/>
                    <a:pt x="474" y="1"/>
                  </a:cubicBezTo>
                  <a:cubicBezTo>
                    <a:pt x="473" y="0"/>
                    <a:pt x="473" y="0"/>
                    <a:pt x="472" y="0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23"/>
                    <a:pt x="319" y="23"/>
                    <a:pt x="319" y="24"/>
                  </a:cubicBezTo>
                  <a:cubicBezTo>
                    <a:pt x="313" y="78"/>
                    <a:pt x="313" y="78"/>
                    <a:pt x="313" y="78"/>
                  </a:cubicBezTo>
                  <a:cubicBezTo>
                    <a:pt x="312" y="88"/>
                    <a:pt x="306" y="97"/>
                    <a:pt x="298" y="102"/>
                  </a:cubicBezTo>
                  <a:cubicBezTo>
                    <a:pt x="288" y="107"/>
                    <a:pt x="275" y="107"/>
                    <a:pt x="265" y="101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19" y="70"/>
                    <a:pt x="218" y="70"/>
                    <a:pt x="218" y="70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2" y="172"/>
                    <a:pt x="102" y="173"/>
                    <a:pt x="102" y="173"/>
                  </a:cubicBezTo>
                  <a:cubicBezTo>
                    <a:pt x="127" y="222"/>
                    <a:pt x="127" y="222"/>
                    <a:pt x="127" y="222"/>
                  </a:cubicBezTo>
                  <a:cubicBezTo>
                    <a:pt x="131" y="232"/>
                    <a:pt x="131" y="243"/>
                    <a:pt x="125" y="252"/>
                  </a:cubicBezTo>
                  <a:cubicBezTo>
                    <a:pt x="119" y="262"/>
                    <a:pt x="109" y="267"/>
                    <a:pt x="98" y="267"/>
                  </a:cubicBezTo>
                  <a:cubicBezTo>
                    <a:pt x="44" y="266"/>
                    <a:pt x="44" y="266"/>
                    <a:pt x="44" y="266"/>
                  </a:cubicBezTo>
                  <a:cubicBezTo>
                    <a:pt x="43" y="266"/>
                    <a:pt x="43" y="266"/>
                    <a:pt x="42" y="267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15"/>
                    <a:pt x="0" y="416"/>
                    <a:pt x="1" y="416"/>
                  </a:cubicBezTo>
                  <a:cubicBezTo>
                    <a:pt x="48" y="444"/>
                    <a:pt x="48" y="444"/>
                    <a:pt x="48" y="444"/>
                  </a:cubicBezTo>
                  <a:cubicBezTo>
                    <a:pt x="57" y="450"/>
                    <a:pt x="62" y="460"/>
                    <a:pt x="62" y="471"/>
                  </a:cubicBezTo>
                  <a:cubicBezTo>
                    <a:pt x="63" y="481"/>
                    <a:pt x="57" y="491"/>
                    <a:pt x="48" y="497"/>
                  </a:cubicBezTo>
                  <a:cubicBezTo>
                    <a:pt x="1" y="526"/>
                    <a:pt x="1" y="526"/>
                    <a:pt x="1" y="526"/>
                  </a:cubicBezTo>
                  <a:cubicBezTo>
                    <a:pt x="1" y="526"/>
                    <a:pt x="1" y="527"/>
                    <a:pt x="1" y="527"/>
                  </a:cubicBezTo>
                  <a:cubicBezTo>
                    <a:pt x="45" y="674"/>
                    <a:pt x="45" y="674"/>
                    <a:pt x="45" y="674"/>
                  </a:cubicBezTo>
                  <a:cubicBezTo>
                    <a:pt x="45" y="675"/>
                    <a:pt x="46" y="675"/>
                    <a:pt x="46" y="675"/>
                  </a:cubicBezTo>
                  <a:cubicBezTo>
                    <a:pt x="101" y="674"/>
                    <a:pt x="101" y="674"/>
                    <a:pt x="101" y="674"/>
                  </a:cubicBezTo>
                  <a:cubicBezTo>
                    <a:pt x="106" y="674"/>
                    <a:pt x="110" y="674"/>
                    <a:pt x="115" y="676"/>
                  </a:cubicBezTo>
                  <a:cubicBezTo>
                    <a:pt x="122" y="680"/>
                    <a:pt x="128" y="686"/>
                    <a:pt x="131" y="694"/>
                  </a:cubicBezTo>
                  <a:cubicBezTo>
                    <a:pt x="134" y="702"/>
                    <a:pt x="133" y="710"/>
                    <a:pt x="130" y="718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768"/>
                    <a:pt x="106" y="768"/>
                    <a:pt x="107" y="769"/>
                  </a:cubicBezTo>
                  <a:cubicBezTo>
                    <a:pt x="223" y="869"/>
                    <a:pt x="223" y="869"/>
                    <a:pt x="223" y="869"/>
                  </a:cubicBezTo>
                  <a:cubicBezTo>
                    <a:pt x="224" y="869"/>
                    <a:pt x="224" y="869"/>
                    <a:pt x="225" y="869"/>
                  </a:cubicBezTo>
                  <a:cubicBezTo>
                    <a:pt x="270" y="838"/>
                    <a:pt x="270" y="838"/>
                    <a:pt x="270" y="838"/>
                  </a:cubicBezTo>
                  <a:cubicBezTo>
                    <a:pt x="279" y="832"/>
                    <a:pt x="290" y="831"/>
                    <a:pt x="300" y="835"/>
                  </a:cubicBezTo>
                  <a:cubicBezTo>
                    <a:pt x="310" y="840"/>
                    <a:pt x="317" y="849"/>
                    <a:pt x="318" y="859"/>
                  </a:cubicBezTo>
                  <a:cubicBezTo>
                    <a:pt x="325" y="914"/>
                    <a:pt x="325" y="914"/>
                    <a:pt x="325" y="914"/>
                  </a:cubicBezTo>
                  <a:cubicBezTo>
                    <a:pt x="325" y="914"/>
                    <a:pt x="326" y="914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478" y="936"/>
                    <a:pt x="478" y="936"/>
                    <a:pt x="478" y="936"/>
                  </a:cubicBezTo>
                  <a:cubicBezTo>
                    <a:pt x="479" y="936"/>
                    <a:pt x="480" y="935"/>
                    <a:pt x="480" y="935"/>
                  </a:cubicBezTo>
                  <a:cubicBezTo>
                    <a:pt x="501" y="884"/>
                    <a:pt x="501" y="884"/>
                    <a:pt x="501" y="884"/>
                  </a:cubicBezTo>
                  <a:cubicBezTo>
                    <a:pt x="504" y="877"/>
                    <a:pt x="510" y="871"/>
                    <a:pt x="518" y="868"/>
                  </a:cubicBezTo>
                  <a:cubicBezTo>
                    <a:pt x="526" y="865"/>
                    <a:pt x="535" y="865"/>
                    <a:pt x="542" y="868"/>
                  </a:cubicBezTo>
                  <a:cubicBezTo>
                    <a:pt x="546" y="870"/>
                    <a:pt x="550" y="873"/>
                    <a:pt x="553" y="877"/>
                  </a:cubicBezTo>
                  <a:cubicBezTo>
                    <a:pt x="588" y="918"/>
                    <a:pt x="588" y="918"/>
                    <a:pt x="588" y="918"/>
                  </a:cubicBezTo>
                  <a:cubicBezTo>
                    <a:pt x="589" y="919"/>
                    <a:pt x="589" y="919"/>
                    <a:pt x="590" y="919"/>
                  </a:cubicBezTo>
                  <a:cubicBezTo>
                    <a:pt x="729" y="854"/>
                    <a:pt x="729" y="854"/>
                    <a:pt x="729" y="854"/>
                  </a:cubicBezTo>
                  <a:cubicBezTo>
                    <a:pt x="730" y="854"/>
                    <a:pt x="730" y="853"/>
                    <a:pt x="730" y="853"/>
                  </a:cubicBezTo>
                  <a:cubicBezTo>
                    <a:pt x="721" y="799"/>
                    <a:pt x="721" y="799"/>
                    <a:pt x="721" y="799"/>
                  </a:cubicBezTo>
                  <a:cubicBezTo>
                    <a:pt x="719" y="788"/>
                    <a:pt x="722" y="777"/>
                    <a:pt x="731" y="770"/>
                  </a:cubicBezTo>
                  <a:cubicBezTo>
                    <a:pt x="739" y="763"/>
                    <a:pt x="750" y="761"/>
                    <a:pt x="760" y="764"/>
                  </a:cubicBezTo>
                  <a:cubicBezTo>
                    <a:pt x="812" y="780"/>
                    <a:pt x="812" y="780"/>
                    <a:pt x="812" y="780"/>
                  </a:cubicBezTo>
                  <a:cubicBezTo>
                    <a:pt x="813" y="780"/>
                    <a:pt x="814" y="780"/>
                    <a:pt x="814" y="780"/>
                  </a:cubicBezTo>
                  <a:cubicBezTo>
                    <a:pt x="896" y="650"/>
                    <a:pt x="896" y="650"/>
                    <a:pt x="896" y="650"/>
                  </a:cubicBezTo>
                  <a:cubicBezTo>
                    <a:pt x="896" y="650"/>
                    <a:pt x="896" y="649"/>
                    <a:pt x="896" y="648"/>
                  </a:cubicBezTo>
                  <a:moveTo>
                    <a:pt x="374" y="671"/>
                  </a:moveTo>
                  <a:cubicBezTo>
                    <a:pt x="262" y="621"/>
                    <a:pt x="213" y="490"/>
                    <a:pt x="263" y="379"/>
                  </a:cubicBezTo>
                  <a:cubicBezTo>
                    <a:pt x="313" y="267"/>
                    <a:pt x="443" y="217"/>
                    <a:pt x="555" y="267"/>
                  </a:cubicBezTo>
                  <a:cubicBezTo>
                    <a:pt x="666" y="317"/>
                    <a:pt x="716" y="448"/>
                    <a:pt x="666" y="560"/>
                  </a:cubicBezTo>
                  <a:cubicBezTo>
                    <a:pt x="616" y="671"/>
                    <a:pt x="485" y="721"/>
                    <a:pt x="374" y="671"/>
                  </a:cubicBezTo>
                </a:path>
              </a:pathLst>
            </a:cu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ValueBack3">
              <a:extLst>
                <a:ext uri="{FF2B5EF4-FFF2-40B4-BE49-F238E27FC236}">
                  <a16:creationId xmlns:a16="http://schemas.microsoft.com/office/drawing/2014/main" id="{3EADE707-F487-4021-89F8-D346DCBB3151}"/>
                </a:ext>
              </a:extLst>
            </p:cNvPr>
            <p:cNvSpPr/>
            <p:nvPr/>
          </p:nvSpPr>
          <p:spPr bwMode="auto">
            <a:xfrm>
              <a:off x="2807638" y="4408488"/>
              <a:ext cx="1195388" cy="1206500"/>
            </a:xfrm>
            <a:custGeom>
              <a:avLst/>
              <a:gdLst>
                <a:gd name="T0" fmla="*/ 549 w 593"/>
                <a:gd name="T1" fmla="*/ 389 h 599"/>
                <a:gd name="T2" fmla="*/ 559 w 593"/>
                <a:gd name="T3" fmla="*/ 357 h 599"/>
                <a:gd name="T4" fmla="*/ 593 w 593"/>
                <a:gd name="T5" fmla="*/ 347 h 599"/>
                <a:gd name="T6" fmla="*/ 592 w 593"/>
                <a:gd name="T7" fmla="*/ 248 h 599"/>
                <a:gd name="T8" fmla="*/ 544 w 593"/>
                <a:gd name="T9" fmla="*/ 224 h 599"/>
                <a:gd name="T10" fmla="*/ 572 w 593"/>
                <a:gd name="T11" fmla="*/ 180 h 599"/>
                <a:gd name="T12" fmla="*/ 518 w 593"/>
                <a:gd name="T13" fmla="*/ 97 h 599"/>
                <a:gd name="T14" fmla="*/ 484 w 593"/>
                <a:gd name="T15" fmla="*/ 108 h 599"/>
                <a:gd name="T16" fmla="*/ 458 w 593"/>
                <a:gd name="T17" fmla="*/ 86 h 599"/>
                <a:gd name="T18" fmla="*/ 463 w 593"/>
                <a:gd name="T19" fmla="*/ 50 h 599"/>
                <a:gd name="T20" fmla="*/ 373 w 593"/>
                <a:gd name="T21" fmla="*/ 10 h 599"/>
                <a:gd name="T22" fmla="*/ 327 w 593"/>
                <a:gd name="T23" fmla="*/ 43 h 599"/>
                <a:gd name="T24" fmla="*/ 303 w 593"/>
                <a:gd name="T25" fmla="*/ 1 h 599"/>
                <a:gd name="T26" fmla="*/ 205 w 593"/>
                <a:gd name="T27" fmla="*/ 15 h 599"/>
                <a:gd name="T28" fmla="*/ 200 w 593"/>
                <a:gd name="T29" fmla="*/ 50 h 599"/>
                <a:gd name="T30" fmla="*/ 170 w 593"/>
                <a:gd name="T31" fmla="*/ 64 h 599"/>
                <a:gd name="T32" fmla="*/ 139 w 593"/>
                <a:gd name="T33" fmla="*/ 45 h 599"/>
                <a:gd name="T34" fmla="*/ 65 w 593"/>
                <a:gd name="T35" fmla="*/ 111 h 599"/>
                <a:gd name="T36" fmla="*/ 80 w 593"/>
                <a:gd name="T37" fmla="*/ 162 h 599"/>
                <a:gd name="T38" fmla="*/ 28 w 593"/>
                <a:gd name="T39" fmla="*/ 170 h 599"/>
                <a:gd name="T40" fmla="*/ 0 w 593"/>
                <a:gd name="T41" fmla="*/ 265 h 599"/>
                <a:gd name="T42" fmla="*/ 30 w 593"/>
                <a:gd name="T43" fmla="*/ 284 h 599"/>
                <a:gd name="T44" fmla="*/ 30 w 593"/>
                <a:gd name="T45" fmla="*/ 318 h 599"/>
                <a:gd name="T46" fmla="*/ 0 w 593"/>
                <a:gd name="T47" fmla="*/ 338 h 599"/>
                <a:gd name="T48" fmla="*/ 30 w 593"/>
                <a:gd name="T49" fmla="*/ 432 h 599"/>
                <a:gd name="T50" fmla="*/ 73 w 593"/>
                <a:gd name="T51" fmla="*/ 433 h 599"/>
                <a:gd name="T52" fmla="*/ 83 w 593"/>
                <a:gd name="T53" fmla="*/ 460 h 599"/>
                <a:gd name="T54" fmla="*/ 68 w 593"/>
                <a:gd name="T55" fmla="*/ 492 h 599"/>
                <a:gd name="T56" fmla="*/ 144 w 593"/>
                <a:gd name="T57" fmla="*/ 556 h 599"/>
                <a:gd name="T58" fmla="*/ 192 w 593"/>
                <a:gd name="T59" fmla="*/ 535 h 599"/>
                <a:gd name="T60" fmla="*/ 208 w 593"/>
                <a:gd name="T61" fmla="*/ 585 h 599"/>
                <a:gd name="T62" fmla="*/ 209 w 593"/>
                <a:gd name="T63" fmla="*/ 586 h 599"/>
                <a:gd name="T64" fmla="*/ 307 w 593"/>
                <a:gd name="T65" fmla="*/ 598 h 599"/>
                <a:gd name="T66" fmla="*/ 331 w 593"/>
                <a:gd name="T67" fmla="*/ 555 h 599"/>
                <a:gd name="T68" fmla="*/ 354 w 593"/>
                <a:gd name="T69" fmla="*/ 561 h 599"/>
                <a:gd name="T70" fmla="*/ 377 w 593"/>
                <a:gd name="T71" fmla="*/ 588 h 599"/>
                <a:gd name="T72" fmla="*/ 467 w 593"/>
                <a:gd name="T73" fmla="*/ 546 h 599"/>
                <a:gd name="T74" fmla="*/ 467 w 593"/>
                <a:gd name="T75" fmla="*/ 493 h 599"/>
                <a:gd name="T76" fmla="*/ 520 w 593"/>
                <a:gd name="T77" fmla="*/ 499 h 599"/>
                <a:gd name="T78" fmla="*/ 573 w 593"/>
                <a:gd name="T79" fmla="*/ 416 h 599"/>
                <a:gd name="T80" fmla="*/ 239 w 593"/>
                <a:gd name="T81" fmla="*/ 430 h 599"/>
                <a:gd name="T82" fmla="*/ 355 w 593"/>
                <a:gd name="T83" fmla="*/ 171 h 599"/>
                <a:gd name="T84" fmla="*/ 239 w 593"/>
                <a:gd name="T85" fmla="*/ 4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599">
                  <a:moveTo>
                    <a:pt x="573" y="415"/>
                  </a:moveTo>
                  <a:cubicBezTo>
                    <a:pt x="549" y="389"/>
                    <a:pt x="549" y="389"/>
                    <a:pt x="549" y="389"/>
                  </a:cubicBezTo>
                  <a:cubicBezTo>
                    <a:pt x="545" y="384"/>
                    <a:pt x="543" y="377"/>
                    <a:pt x="545" y="370"/>
                  </a:cubicBezTo>
                  <a:cubicBezTo>
                    <a:pt x="547" y="364"/>
                    <a:pt x="552" y="359"/>
                    <a:pt x="559" y="357"/>
                  </a:cubicBezTo>
                  <a:cubicBezTo>
                    <a:pt x="592" y="347"/>
                    <a:pt x="592" y="347"/>
                    <a:pt x="592" y="347"/>
                  </a:cubicBezTo>
                  <a:cubicBezTo>
                    <a:pt x="593" y="347"/>
                    <a:pt x="593" y="347"/>
                    <a:pt x="593" y="347"/>
                  </a:cubicBezTo>
                  <a:cubicBezTo>
                    <a:pt x="592" y="248"/>
                    <a:pt x="592" y="248"/>
                    <a:pt x="592" y="248"/>
                  </a:cubicBezTo>
                  <a:cubicBezTo>
                    <a:pt x="592" y="248"/>
                    <a:pt x="592" y="248"/>
                    <a:pt x="592" y="248"/>
                  </a:cubicBezTo>
                  <a:cubicBezTo>
                    <a:pt x="558" y="239"/>
                    <a:pt x="558" y="239"/>
                    <a:pt x="558" y="239"/>
                  </a:cubicBezTo>
                  <a:cubicBezTo>
                    <a:pt x="551" y="237"/>
                    <a:pt x="545" y="231"/>
                    <a:pt x="544" y="224"/>
                  </a:cubicBezTo>
                  <a:cubicBezTo>
                    <a:pt x="542" y="218"/>
                    <a:pt x="544" y="211"/>
                    <a:pt x="548" y="206"/>
                  </a:cubicBezTo>
                  <a:cubicBezTo>
                    <a:pt x="572" y="180"/>
                    <a:pt x="572" y="180"/>
                    <a:pt x="572" y="180"/>
                  </a:cubicBezTo>
                  <a:cubicBezTo>
                    <a:pt x="572" y="179"/>
                    <a:pt x="572" y="179"/>
                    <a:pt x="572" y="179"/>
                  </a:cubicBezTo>
                  <a:cubicBezTo>
                    <a:pt x="518" y="97"/>
                    <a:pt x="518" y="97"/>
                    <a:pt x="518" y="97"/>
                  </a:cubicBezTo>
                  <a:cubicBezTo>
                    <a:pt x="518" y="97"/>
                    <a:pt x="517" y="97"/>
                    <a:pt x="517" y="97"/>
                  </a:cubicBezTo>
                  <a:cubicBezTo>
                    <a:pt x="484" y="108"/>
                    <a:pt x="484" y="108"/>
                    <a:pt x="484" y="108"/>
                  </a:cubicBezTo>
                  <a:cubicBezTo>
                    <a:pt x="479" y="109"/>
                    <a:pt x="474" y="109"/>
                    <a:pt x="470" y="107"/>
                  </a:cubicBezTo>
                  <a:cubicBezTo>
                    <a:pt x="461" y="103"/>
                    <a:pt x="457" y="95"/>
                    <a:pt x="458" y="86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64" y="51"/>
                    <a:pt x="463" y="50"/>
                    <a:pt x="463" y="50"/>
                  </a:cubicBezTo>
                  <a:cubicBezTo>
                    <a:pt x="374" y="10"/>
                    <a:pt x="374" y="10"/>
                    <a:pt x="374" y="10"/>
                  </a:cubicBezTo>
                  <a:cubicBezTo>
                    <a:pt x="373" y="10"/>
                    <a:pt x="373" y="10"/>
                    <a:pt x="373" y="10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45" y="44"/>
                    <a:pt x="335" y="46"/>
                    <a:pt x="327" y="43"/>
                  </a:cubicBezTo>
                  <a:cubicBezTo>
                    <a:pt x="322" y="41"/>
                    <a:pt x="319" y="37"/>
                    <a:pt x="317" y="33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3" y="0"/>
                    <a:pt x="302" y="0"/>
                    <a:pt x="302" y="0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5" y="15"/>
                    <a:pt x="204" y="15"/>
                    <a:pt x="204" y="16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7"/>
                    <a:pt x="196" y="62"/>
                    <a:pt x="190" y="65"/>
                  </a:cubicBezTo>
                  <a:cubicBezTo>
                    <a:pt x="184" y="69"/>
                    <a:pt x="176" y="69"/>
                    <a:pt x="170" y="64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4" y="149"/>
                    <a:pt x="83" y="156"/>
                    <a:pt x="80" y="162"/>
                  </a:cubicBezTo>
                  <a:cubicBezTo>
                    <a:pt x="76" y="168"/>
                    <a:pt x="70" y="171"/>
                    <a:pt x="63" y="171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7" y="170"/>
                    <a:pt x="27" y="171"/>
                    <a:pt x="27" y="171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36" y="288"/>
                    <a:pt x="40" y="294"/>
                    <a:pt x="40" y="301"/>
                  </a:cubicBezTo>
                  <a:cubicBezTo>
                    <a:pt x="40" y="308"/>
                    <a:pt x="36" y="315"/>
                    <a:pt x="30" y="318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37"/>
                    <a:pt x="0" y="337"/>
                    <a:pt x="0" y="338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29" y="432"/>
                    <a:pt x="29" y="432"/>
                    <a:pt x="30" y="432"/>
                  </a:cubicBezTo>
                  <a:cubicBezTo>
                    <a:pt x="65" y="431"/>
                    <a:pt x="65" y="431"/>
                    <a:pt x="65" y="431"/>
                  </a:cubicBezTo>
                  <a:cubicBezTo>
                    <a:pt x="68" y="431"/>
                    <a:pt x="70" y="432"/>
                    <a:pt x="73" y="433"/>
                  </a:cubicBezTo>
                  <a:cubicBezTo>
                    <a:pt x="78" y="435"/>
                    <a:pt x="82" y="439"/>
                    <a:pt x="84" y="444"/>
                  </a:cubicBezTo>
                  <a:cubicBezTo>
                    <a:pt x="86" y="449"/>
                    <a:pt x="85" y="455"/>
                    <a:pt x="83" y="460"/>
                  </a:cubicBezTo>
                  <a:cubicBezTo>
                    <a:pt x="68" y="491"/>
                    <a:pt x="68" y="491"/>
                    <a:pt x="68" y="491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143" y="556"/>
                    <a:pt x="143" y="556"/>
                    <a:pt x="143" y="556"/>
                  </a:cubicBezTo>
                  <a:cubicBezTo>
                    <a:pt x="144" y="556"/>
                    <a:pt x="144" y="556"/>
                    <a:pt x="144" y="556"/>
                  </a:cubicBezTo>
                  <a:cubicBezTo>
                    <a:pt x="173" y="536"/>
                    <a:pt x="173" y="536"/>
                    <a:pt x="173" y="536"/>
                  </a:cubicBezTo>
                  <a:cubicBezTo>
                    <a:pt x="178" y="532"/>
                    <a:pt x="186" y="532"/>
                    <a:pt x="192" y="535"/>
                  </a:cubicBezTo>
                  <a:cubicBezTo>
                    <a:pt x="198" y="537"/>
                    <a:pt x="203" y="543"/>
                    <a:pt x="203" y="550"/>
                  </a:cubicBezTo>
                  <a:cubicBezTo>
                    <a:pt x="208" y="585"/>
                    <a:pt x="208" y="585"/>
                    <a:pt x="208" y="585"/>
                  </a:cubicBezTo>
                  <a:cubicBezTo>
                    <a:pt x="208" y="585"/>
                    <a:pt x="208" y="585"/>
                    <a:pt x="208" y="585"/>
                  </a:cubicBezTo>
                  <a:cubicBezTo>
                    <a:pt x="209" y="586"/>
                    <a:pt x="209" y="586"/>
                    <a:pt x="209" y="586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6" y="599"/>
                    <a:pt x="307" y="599"/>
                    <a:pt x="307" y="598"/>
                  </a:cubicBezTo>
                  <a:cubicBezTo>
                    <a:pt x="320" y="566"/>
                    <a:pt x="320" y="566"/>
                    <a:pt x="320" y="566"/>
                  </a:cubicBezTo>
                  <a:cubicBezTo>
                    <a:pt x="323" y="561"/>
                    <a:pt x="326" y="557"/>
                    <a:pt x="331" y="555"/>
                  </a:cubicBezTo>
                  <a:cubicBezTo>
                    <a:pt x="336" y="553"/>
                    <a:pt x="342" y="554"/>
                    <a:pt x="347" y="556"/>
                  </a:cubicBezTo>
                  <a:cubicBezTo>
                    <a:pt x="350" y="557"/>
                    <a:pt x="352" y="559"/>
                    <a:pt x="354" y="561"/>
                  </a:cubicBezTo>
                  <a:cubicBezTo>
                    <a:pt x="376" y="588"/>
                    <a:pt x="376" y="588"/>
                    <a:pt x="376" y="588"/>
                  </a:cubicBezTo>
                  <a:cubicBezTo>
                    <a:pt x="377" y="588"/>
                    <a:pt x="377" y="588"/>
                    <a:pt x="377" y="588"/>
                  </a:cubicBezTo>
                  <a:cubicBezTo>
                    <a:pt x="466" y="547"/>
                    <a:pt x="466" y="547"/>
                    <a:pt x="466" y="547"/>
                  </a:cubicBezTo>
                  <a:cubicBezTo>
                    <a:pt x="467" y="547"/>
                    <a:pt x="467" y="546"/>
                    <a:pt x="467" y="546"/>
                  </a:cubicBezTo>
                  <a:cubicBezTo>
                    <a:pt x="461" y="511"/>
                    <a:pt x="461" y="511"/>
                    <a:pt x="461" y="511"/>
                  </a:cubicBezTo>
                  <a:cubicBezTo>
                    <a:pt x="460" y="504"/>
                    <a:pt x="462" y="498"/>
                    <a:pt x="467" y="493"/>
                  </a:cubicBezTo>
                  <a:cubicBezTo>
                    <a:pt x="473" y="489"/>
                    <a:pt x="480" y="487"/>
                    <a:pt x="486" y="489"/>
                  </a:cubicBezTo>
                  <a:cubicBezTo>
                    <a:pt x="520" y="499"/>
                    <a:pt x="520" y="499"/>
                    <a:pt x="520" y="499"/>
                  </a:cubicBezTo>
                  <a:cubicBezTo>
                    <a:pt x="520" y="499"/>
                    <a:pt x="520" y="499"/>
                    <a:pt x="521" y="499"/>
                  </a:cubicBezTo>
                  <a:cubicBezTo>
                    <a:pt x="573" y="416"/>
                    <a:pt x="573" y="416"/>
                    <a:pt x="573" y="416"/>
                  </a:cubicBezTo>
                  <a:cubicBezTo>
                    <a:pt x="573" y="415"/>
                    <a:pt x="573" y="415"/>
                    <a:pt x="573" y="415"/>
                  </a:cubicBezTo>
                  <a:moveTo>
                    <a:pt x="239" y="430"/>
                  </a:moveTo>
                  <a:cubicBezTo>
                    <a:pt x="168" y="398"/>
                    <a:pt x="136" y="314"/>
                    <a:pt x="168" y="242"/>
                  </a:cubicBezTo>
                  <a:cubicBezTo>
                    <a:pt x="200" y="171"/>
                    <a:pt x="284" y="139"/>
                    <a:pt x="355" y="171"/>
                  </a:cubicBezTo>
                  <a:cubicBezTo>
                    <a:pt x="426" y="203"/>
                    <a:pt x="458" y="287"/>
                    <a:pt x="426" y="358"/>
                  </a:cubicBezTo>
                  <a:cubicBezTo>
                    <a:pt x="394" y="430"/>
                    <a:pt x="310" y="461"/>
                    <a:pt x="239" y="430"/>
                  </a:cubicBezTo>
                </a:path>
              </a:pathLst>
            </a:cu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8" name="iṩ1ídê">
              <a:extLst>
                <a:ext uri="{FF2B5EF4-FFF2-40B4-BE49-F238E27FC236}">
                  <a16:creationId xmlns:a16="http://schemas.microsoft.com/office/drawing/2014/main" id="{8ACF6BFC-9EFF-4DA1-B685-3B8D8EE17C5E}"/>
                </a:ext>
              </a:extLst>
            </p:cNvPr>
            <p:cNvSpPr/>
            <p:nvPr/>
          </p:nvSpPr>
          <p:spPr bwMode="auto">
            <a:xfrm>
              <a:off x="2564750" y="2770188"/>
              <a:ext cx="1316038" cy="1598613"/>
            </a:xfrm>
            <a:custGeom>
              <a:avLst/>
              <a:gdLst>
                <a:gd name="T0" fmla="*/ 653 w 653"/>
                <a:gd name="T1" fmla="*/ 788 h 794"/>
                <a:gd name="T2" fmla="*/ 632 w 653"/>
                <a:gd name="T3" fmla="*/ 794 h 794"/>
                <a:gd name="T4" fmla="*/ 653 w 653"/>
                <a:gd name="T5" fmla="*/ 788 h 794"/>
                <a:gd name="T6" fmla="*/ 653 w 653"/>
                <a:gd name="T7" fmla="*/ 788 h 794"/>
                <a:gd name="T8" fmla="*/ 293 w 653"/>
                <a:gd name="T9" fmla="*/ 638 h 794"/>
                <a:gd name="T10" fmla="*/ 293 w 653"/>
                <a:gd name="T11" fmla="*/ 638 h 794"/>
                <a:gd name="T12" fmla="*/ 298 w 653"/>
                <a:gd name="T13" fmla="*/ 643 h 794"/>
                <a:gd name="T14" fmla="*/ 293 w 653"/>
                <a:gd name="T15" fmla="*/ 638 h 794"/>
                <a:gd name="T16" fmla="*/ 109 w 653"/>
                <a:gd name="T17" fmla="*/ 430 h 794"/>
                <a:gd name="T18" fmla="*/ 110 w 653"/>
                <a:gd name="T19" fmla="*/ 440 h 794"/>
                <a:gd name="T20" fmla="*/ 109 w 653"/>
                <a:gd name="T21" fmla="*/ 430 h 794"/>
                <a:gd name="T22" fmla="*/ 7 w 653"/>
                <a:gd name="T23" fmla="*/ 392 h 794"/>
                <a:gd name="T24" fmla="*/ 9 w 653"/>
                <a:gd name="T25" fmla="*/ 393 h 794"/>
                <a:gd name="T26" fmla="*/ 37 w 653"/>
                <a:gd name="T27" fmla="*/ 397 h 794"/>
                <a:gd name="T28" fmla="*/ 37 w 653"/>
                <a:gd name="T29" fmla="*/ 397 h 794"/>
                <a:gd name="T30" fmla="*/ 9 w 653"/>
                <a:gd name="T31" fmla="*/ 393 h 794"/>
                <a:gd name="T32" fmla="*/ 7 w 653"/>
                <a:gd name="T33" fmla="*/ 392 h 794"/>
                <a:gd name="T34" fmla="*/ 53 w 653"/>
                <a:gd name="T35" fmla="*/ 109 h 794"/>
                <a:gd name="T36" fmla="*/ 67 w 653"/>
                <a:gd name="T37" fmla="*/ 139 h 794"/>
                <a:gd name="T38" fmla="*/ 53 w 653"/>
                <a:gd name="T39" fmla="*/ 109 h 794"/>
                <a:gd name="T40" fmla="*/ 29 w 653"/>
                <a:gd name="T41" fmla="*/ 0 h 794"/>
                <a:gd name="T42" fmla="*/ 0 w 653"/>
                <a:gd name="T43" fmla="*/ 64 h 794"/>
                <a:gd name="T44" fmla="*/ 0 w 653"/>
                <a:gd name="T45" fmla="*/ 65 h 794"/>
                <a:gd name="T46" fmla="*/ 0 w 653"/>
                <a:gd name="T47" fmla="*/ 64 h 794"/>
                <a:gd name="T48" fmla="*/ 29 w 653"/>
                <a:gd name="T49" fmla="*/ 0 h 794"/>
                <a:gd name="T50" fmla="*/ 29 w 653"/>
                <a:gd name="T5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794">
                  <a:moveTo>
                    <a:pt x="653" y="788"/>
                  </a:moveTo>
                  <a:cubicBezTo>
                    <a:pt x="632" y="794"/>
                    <a:pt x="632" y="794"/>
                    <a:pt x="632" y="794"/>
                  </a:cubicBezTo>
                  <a:cubicBezTo>
                    <a:pt x="653" y="788"/>
                    <a:pt x="653" y="788"/>
                    <a:pt x="653" y="788"/>
                  </a:cubicBezTo>
                  <a:cubicBezTo>
                    <a:pt x="653" y="788"/>
                    <a:pt x="653" y="788"/>
                    <a:pt x="653" y="788"/>
                  </a:cubicBezTo>
                  <a:moveTo>
                    <a:pt x="293" y="638"/>
                  </a:moveTo>
                  <a:cubicBezTo>
                    <a:pt x="293" y="638"/>
                    <a:pt x="293" y="638"/>
                    <a:pt x="293" y="638"/>
                  </a:cubicBezTo>
                  <a:cubicBezTo>
                    <a:pt x="295" y="640"/>
                    <a:pt x="297" y="641"/>
                    <a:pt x="298" y="643"/>
                  </a:cubicBezTo>
                  <a:cubicBezTo>
                    <a:pt x="297" y="641"/>
                    <a:pt x="295" y="640"/>
                    <a:pt x="293" y="638"/>
                  </a:cubicBezTo>
                  <a:moveTo>
                    <a:pt x="109" y="430"/>
                  </a:moveTo>
                  <a:cubicBezTo>
                    <a:pt x="110" y="433"/>
                    <a:pt x="110" y="436"/>
                    <a:pt x="110" y="440"/>
                  </a:cubicBezTo>
                  <a:cubicBezTo>
                    <a:pt x="110" y="436"/>
                    <a:pt x="110" y="433"/>
                    <a:pt x="109" y="430"/>
                  </a:cubicBezTo>
                  <a:moveTo>
                    <a:pt x="7" y="392"/>
                  </a:moveTo>
                  <a:cubicBezTo>
                    <a:pt x="7" y="393"/>
                    <a:pt x="8" y="393"/>
                    <a:pt x="9" y="393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9" y="393"/>
                    <a:pt x="9" y="393"/>
                    <a:pt x="9" y="393"/>
                  </a:cubicBezTo>
                  <a:cubicBezTo>
                    <a:pt x="8" y="393"/>
                    <a:pt x="7" y="393"/>
                    <a:pt x="7" y="392"/>
                  </a:cubicBezTo>
                  <a:moveTo>
                    <a:pt x="53" y="109"/>
                  </a:moveTo>
                  <a:cubicBezTo>
                    <a:pt x="62" y="117"/>
                    <a:pt x="67" y="127"/>
                    <a:pt x="67" y="139"/>
                  </a:cubicBezTo>
                  <a:cubicBezTo>
                    <a:pt x="67" y="127"/>
                    <a:pt x="62" y="117"/>
                    <a:pt x="53" y="109"/>
                  </a:cubicBezTo>
                  <a:moveTo>
                    <a:pt x="29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ḷíḑé">
              <a:extLst>
                <a:ext uri="{FF2B5EF4-FFF2-40B4-BE49-F238E27FC236}">
                  <a16:creationId xmlns:a16="http://schemas.microsoft.com/office/drawing/2014/main" id="{554F9110-C0F0-44EB-92CA-D88252CF125D}"/>
                </a:ext>
              </a:extLst>
            </p:cNvPr>
            <p:cNvSpPr/>
            <p:nvPr/>
          </p:nvSpPr>
          <p:spPr bwMode="auto">
            <a:xfrm>
              <a:off x="2639363" y="3422651"/>
              <a:ext cx="1385888" cy="933450"/>
            </a:xfrm>
            <a:custGeom>
              <a:avLst/>
              <a:gdLst>
                <a:gd name="T0" fmla="*/ 688 w 688"/>
                <a:gd name="T1" fmla="*/ 443 h 464"/>
                <a:gd name="T2" fmla="*/ 616 w 688"/>
                <a:gd name="T3" fmla="*/ 464 h 464"/>
                <a:gd name="T4" fmla="*/ 616 w 688"/>
                <a:gd name="T5" fmla="*/ 464 h 464"/>
                <a:gd name="T6" fmla="*/ 688 w 688"/>
                <a:gd name="T7" fmla="*/ 443 h 464"/>
                <a:gd name="T8" fmla="*/ 688 w 688"/>
                <a:gd name="T9" fmla="*/ 443 h 464"/>
                <a:gd name="T10" fmla="*/ 234 w 688"/>
                <a:gd name="T11" fmla="*/ 307 h 464"/>
                <a:gd name="T12" fmla="*/ 256 w 688"/>
                <a:gd name="T13" fmla="*/ 314 h 464"/>
                <a:gd name="T14" fmla="*/ 256 w 688"/>
                <a:gd name="T15" fmla="*/ 314 h 464"/>
                <a:gd name="T16" fmla="*/ 234 w 688"/>
                <a:gd name="T17" fmla="*/ 307 h 464"/>
                <a:gd name="T18" fmla="*/ 0 w 688"/>
                <a:gd name="T19" fmla="*/ 73 h 464"/>
                <a:gd name="T20" fmla="*/ 0 w 688"/>
                <a:gd name="T21" fmla="*/ 73 h 464"/>
                <a:gd name="T22" fmla="*/ 39 w 688"/>
                <a:gd name="T23" fmla="*/ 78 h 464"/>
                <a:gd name="T24" fmla="*/ 0 w 688"/>
                <a:gd name="T25" fmla="*/ 73 h 464"/>
                <a:gd name="T26" fmla="*/ 271 w 688"/>
                <a:gd name="T27" fmla="*/ 0 h 464"/>
                <a:gd name="T28" fmla="*/ 399 w 688"/>
                <a:gd name="T29" fmla="*/ 138 h 464"/>
                <a:gd name="T30" fmla="*/ 399 w 688"/>
                <a:gd name="T31" fmla="*/ 138 h 464"/>
                <a:gd name="T32" fmla="*/ 271 w 688"/>
                <a:gd name="T33" fmla="*/ 0 h 464"/>
                <a:gd name="T34" fmla="*/ 271 w 688"/>
                <a:gd name="T3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8" h="464">
                  <a:moveTo>
                    <a:pt x="688" y="443"/>
                  </a:moveTo>
                  <a:cubicBezTo>
                    <a:pt x="616" y="464"/>
                    <a:pt x="616" y="464"/>
                    <a:pt x="616" y="464"/>
                  </a:cubicBezTo>
                  <a:cubicBezTo>
                    <a:pt x="616" y="464"/>
                    <a:pt x="616" y="464"/>
                    <a:pt x="616" y="464"/>
                  </a:cubicBezTo>
                  <a:cubicBezTo>
                    <a:pt x="688" y="443"/>
                    <a:pt x="688" y="443"/>
                    <a:pt x="688" y="443"/>
                  </a:cubicBezTo>
                  <a:cubicBezTo>
                    <a:pt x="688" y="443"/>
                    <a:pt x="688" y="443"/>
                    <a:pt x="688" y="443"/>
                  </a:cubicBezTo>
                  <a:moveTo>
                    <a:pt x="234" y="307"/>
                  </a:moveTo>
                  <a:cubicBezTo>
                    <a:pt x="242" y="307"/>
                    <a:pt x="250" y="310"/>
                    <a:pt x="256" y="314"/>
                  </a:cubicBezTo>
                  <a:cubicBezTo>
                    <a:pt x="256" y="314"/>
                    <a:pt x="256" y="314"/>
                    <a:pt x="256" y="314"/>
                  </a:cubicBezTo>
                  <a:cubicBezTo>
                    <a:pt x="250" y="310"/>
                    <a:pt x="242" y="307"/>
                    <a:pt x="234" y="307"/>
                  </a:cubicBezTo>
                  <a:moveTo>
                    <a:pt x="0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0" y="73"/>
                    <a:pt x="0" y="73"/>
                    <a:pt x="0" y="73"/>
                  </a:cubicBezTo>
                  <a:moveTo>
                    <a:pt x="271" y="0"/>
                  </a:moveTo>
                  <a:cubicBezTo>
                    <a:pt x="296" y="60"/>
                    <a:pt x="342" y="109"/>
                    <a:pt x="399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342" y="108"/>
                    <a:pt x="296" y="6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ḻíḓê">
              <a:extLst>
                <a:ext uri="{FF2B5EF4-FFF2-40B4-BE49-F238E27FC236}">
                  <a16:creationId xmlns:a16="http://schemas.microsoft.com/office/drawing/2014/main" id="{91DADB23-9E0C-411B-B3C1-BA861BCE1118}"/>
                </a:ext>
              </a:extLst>
            </p:cNvPr>
            <p:cNvSpPr/>
            <p:nvPr/>
          </p:nvSpPr>
          <p:spPr bwMode="auto">
            <a:xfrm>
              <a:off x="4080813" y="4524376"/>
              <a:ext cx="1100138" cy="1303338"/>
            </a:xfrm>
            <a:custGeom>
              <a:avLst/>
              <a:gdLst>
                <a:gd name="T0" fmla="*/ 518 w 546"/>
                <a:gd name="T1" fmla="*/ 602 h 648"/>
                <a:gd name="T2" fmla="*/ 520 w 546"/>
                <a:gd name="T3" fmla="*/ 601 h 648"/>
                <a:gd name="T4" fmla="*/ 520 w 546"/>
                <a:gd name="T5" fmla="*/ 601 h 648"/>
                <a:gd name="T6" fmla="*/ 520 w 546"/>
                <a:gd name="T7" fmla="*/ 601 h 648"/>
                <a:gd name="T8" fmla="*/ 520 w 546"/>
                <a:gd name="T9" fmla="*/ 601 h 648"/>
                <a:gd name="T10" fmla="*/ 520 w 546"/>
                <a:gd name="T11" fmla="*/ 601 h 648"/>
                <a:gd name="T12" fmla="*/ 520 w 546"/>
                <a:gd name="T13" fmla="*/ 601 h 648"/>
                <a:gd name="T14" fmla="*/ 542 w 546"/>
                <a:gd name="T15" fmla="*/ 602 h 648"/>
                <a:gd name="T16" fmla="*/ 542 w 546"/>
                <a:gd name="T17" fmla="*/ 602 h 648"/>
                <a:gd name="T18" fmla="*/ 304 w 546"/>
                <a:gd name="T19" fmla="*/ 571 h 648"/>
                <a:gd name="T20" fmla="*/ 325 w 546"/>
                <a:gd name="T21" fmla="*/ 648 h 648"/>
                <a:gd name="T22" fmla="*/ 304 w 546"/>
                <a:gd name="T23" fmla="*/ 571 h 648"/>
                <a:gd name="T24" fmla="*/ 288 w 546"/>
                <a:gd name="T25" fmla="*/ 566 h 648"/>
                <a:gd name="T26" fmla="*/ 288 w 546"/>
                <a:gd name="T27" fmla="*/ 566 h 648"/>
                <a:gd name="T28" fmla="*/ 130 w 546"/>
                <a:gd name="T29" fmla="*/ 452 h 648"/>
                <a:gd name="T30" fmla="*/ 107 w 546"/>
                <a:gd name="T31" fmla="*/ 503 h 648"/>
                <a:gd name="T32" fmla="*/ 130 w 546"/>
                <a:gd name="T33" fmla="*/ 452 h 648"/>
                <a:gd name="T34" fmla="*/ 45 w 546"/>
                <a:gd name="T35" fmla="*/ 408 h 648"/>
                <a:gd name="T36" fmla="*/ 46 w 546"/>
                <a:gd name="T37" fmla="*/ 409 h 648"/>
                <a:gd name="T38" fmla="*/ 102 w 546"/>
                <a:gd name="T39" fmla="*/ 408 h 648"/>
                <a:gd name="T40" fmla="*/ 113 w 546"/>
                <a:gd name="T41" fmla="*/ 410 h 648"/>
                <a:gd name="T42" fmla="*/ 380 w 546"/>
                <a:gd name="T43" fmla="*/ 407 h 648"/>
                <a:gd name="T44" fmla="*/ 448 w 546"/>
                <a:gd name="T45" fmla="*/ 424 h 648"/>
                <a:gd name="T46" fmla="*/ 379 w 546"/>
                <a:gd name="T47" fmla="*/ 407 h 648"/>
                <a:gd name="T48" fmla="*/ 379 w 546"/>
                <a:gd name="T49" fmla="*/ 407 h 648"/>
                <a:gd name="T50" fmla="*/ 379 w 546"/>
                <a:gd name="T51" fmla="*/ 407 h 648"/>
                <a:gd name="T52" fmla="*/ 378 w 546"/>
                <a:gd name="T53" fmla="*/ 407 h 648"/>
                <a:gd name="T54" fmla="*/ 378 w 546"/>
                <a:gd name="T55" fmla="*/ 407 h 648"/>
                <a:gd name="T56" fmla="*/ 377 w 546"/>
                <a:gd name="T57" fmla="*/ 407 h 648"/>
                <a:gd name="T58" fmla="*/ 377 w 546"/>
                <a:gd name="T59" fmla="*/ 406 h 648"/>
                <a:gd name="T60" fmla="*/ 377 w 546"/>
                <a:gd name="T61" fmla="*/ 406 h 648"/>
                <a:gd name="T62" fmla="*/ 376 w 546"/>
                <a:gd name="T63" fmla="*/ 406 h 648"/>
                <a:gd name="T64" fmla="*/ 375 w 546"/>
                <a:gd name="T65" fmla="*/ 406 h 648"/>
                <a:gd name="T66" fmla="*/ 375 w 546"/>
                <a:gd name="T67" fmla="*/ 406 h 648"/>
                <a:gd name="T68" fmla="*/ 375 w 546"/>
                <a:gd name="T69" fmla="*/ 405 h 648"/>
                <a:gd name="T70" fmla="*/ 373 w 546"/>
                <a:gd name="T71" fmla="*/ 405 h 648"/>
                <a:gd name="T72" fmla="*/ 373 w 546"/>
                <a:gd name="T73" fmla="*/ 405 h 648"/>
                <a:gd name="T74" fmla="*/ 373 w 546"/>
                <a:gd name="T75" fmla="*/ 404 h 648"/>
                <a:gd name="T76" fmla="*/ 372 w 546"/>
                <a:gd name="T77" fmla="*/ 404 h 648"/>
                <a:gd name="T78" fmla="*/ 372 w 546"/>
                <a:gd name="T79" fmla="*/ 404 h 648"/>
                <a:gd name="T80" fmla="*/ 371 w 546"/>
                <a:gd name="T81" fmla="*/ 404 h 648"/>
                <a:gd name="T82" fmla="*/ 370 w 546"/>
                <a:gd name="T83" fmla="*/ 403 h 648"/>
                <a:gd name="T84" fmla="*/ 370 w 546"/>
                <a:gd name="T85" fmla="*/ 403 h 648"/>
                <a:gd name="T86" fmla="*/ 370 w 546"/>
                <a:gd name="T87" fmla="*/ 403 h 648"/>
                <a:gd name="T88" fmla="*/ 369 w 546"/>
                <a:gd name="T89" fmla="*/ 403 h 648"/>
                <a:gd name="T90" fmla="*/ 369 w 546"/>
                <a:gd name="T91" fmla="*/ 403 h 648"/>
                <a:gd name="T92" fmla="*/ 369 w 546"/>
                <a:gd name="T93" fmla="*/ 403 h 648"/>
                <a:gd name="T94" fmla="*/ 366 w 546"/>
                <a:gd name="T95" fmla="*/ 401 h 648"/>
                <a:gd name="T96" fmla="*/ 366 w 546"/>
                <a:gd name="T97" fmla="*/ 401 h 648"/>
                <a:gd name="T98" fmla="*/ 48 w 546"/>
                <a:gd name="T99" fmla="*/ 231 h 648"/>
                <a:gd name="T100" fmla="*/ 1 w 546"/>
                <a:gd name="T101" fmla="*/ 261 h 648"/>
                <a:gd name="T102" fmla="*/ 1 w 546"/>
                <a:gd name="T103" fmla="*/ 261 h 648"/>
                <a:gd name="T104" fmla="*/ 48 w 546"/>
                <a:gd name="T105" fmla="*/ 231 h 648"/>
                <a:gd name="T106" fmla="*/ 243 w 546"/>
                <a:gd name="T107" fmla="*/ 192 h 648"/>
                <a:gd name="T108" fmla="*/ 244 w 546"/>
                <a:gd name="T109" fmla="*/ 192 h 648"/>
                <a:gd name="T110" fmla="*/ 0 w 546"/>
                <a:gd name="T111" fmla="*/ 149 h 648"/>
                <a:gd name="T112" fmla="*/ 0 w 546"/>
                <a:gd name="T113" fmla="*/ 149 h 648"/>
                <a:gd name="T114" fmla="*/ 44 w 546"/>
                <a:gd name="T115" fmla="*/ 0 h 648"/>
                <a:gd name="T116" fmla="*/ 70 w 546"/>
                <a:gd name="T117" fmla="*/ 0 h 648"/>
                <a:gd name="T118" fmla="*/ 44 w 546"/>
                <a:gd name="T119" fmla="*/ 0 h 648"/>
                <a:gd name="T120" fmla="*/ 42 w 546"/>
                <a:gd name="T121" fmla="*/ 1 h 648"/>
                <a:gd name="T122" fmla="*/ 44 w 546"/>
                <a:gd name="T12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6" h="648">
                  <a:moveTo>
                    <a:pt x="519" y="601"/>
                  </a:moveTo>
                  <a:cubicBezTo>
                    <a:pt x="519" y="601"/>
                    <a:pt x="519" y="602"/>
                    <a:pt x="518" y="602"/>
                  </a:cubicBezTo>
                  <a:cubicBezTo>
                    <a:pt x="519" y="602"/>
                    <a:pt x="519" y="601"/>
                    <a:pt x="519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30" y="600"/>
                  </a:moveTo>
                  <a:cubicBezTo>
                    <a:pt x="527" y="600"/>
                    <a:pt x="523" y="600"/>
                    <a:pt x="520" y="601"/>
                  </a:cubicBezTo>
                  <a:cubicBezTo>
                    <a:pt x="523" y="600"/>
                    <a:pt x="527" y="600"/>
                    <a:pt x="530" y="600"/>
                  </a:cubicBezTo>
                  <a:cubicBezTo>
                    <a:pt x="534" y="600"/>
                    <a:pt x="538" y="600"/>
                    <a:pt x="542" y="602"/>
                  </a:cubicBezTo>
                  <a:cubicBezTo>
                    <a:pt x="544" y="603"/>
                    <a:pt x="545" y="604"/>
                    <a:pt x="546" y="604"/>
                  </a:cubicBezTo>
                  <a:cubicBezTo>
                    <a:pt x="545" y="604"/>
                    <a:pt x="544" y="603"/>
                    <a:pt x="542" y="602"/>
                  </a:cubicBezTo>
                  <a:cubicBezTo>
                    <a:pt x="538" y="600"/>
                    <a:pt x="534" y="600"/>
                    <a:pt x="530" y="600"/>
                  </a:cubicBezTo>
                  <a:moveTo>
                    <a:pt x="304" y="571"/>
                  </a:moveTo>
                  <a:cubicBezTo>
                    <a:pt x="312" y="576"/>
                    <a:pt x="317" y="584"/>
                    <a:pt x="318" y="593"/>
                  </a:cubicBezTo>
                  <a:cubicBezTo>
                    <a:pt x="325" y="648"/>
                    <a:pt x="325" y="648"/>
                    <a:pt x="325" y="648"/>
                  </a:cubicBezTo>
                  <a:cubicBezTo>
                    <a:pt x="318" y="593"/>
                    <a:pt x="318" y="593"/>
                    <a:pt x="318" y="593"/>
                  </a:cubicBezTo>
                  <a:cubicBezTo>
                    <a:pt x="317" y="584"/>
                    <a:pt x="312" y="576"/>
                    <a:pt x="304" y="571"/>
                  </a:cubicBezTo>
                  <a:moveTo>
                    <a:pt x="288" y="566"/>
                  </a:moveTo>
                  <a:cubicBezTo>
                    <a:pt x="288" y="566"/>
                    <a:pt x="288" y="566"/>
                    <a:pt x="288" y="566"/>
                  </a:cubicBezTo>
                  <a:cubicBezTo>
                    <a:pt x="291" y="566"/>
                    <a:pt x="294" y="567"/>
                    <a:pt x="298" y="568"/>
                  </a:cubicBezTo>
                  <a:cubicBezTo>
                    <a:pt x="294" y="567"/>
                    <a:pt x="291" y="566"/>
                    <a:pt x="288" y="566"/>
                  </a:cubicBezTo>
                  <a:moveTo>
                    <a:pt x="133" y="439"/>
                  </a:moveTo>
                  <a:cubicBezTo>
                    <a:pt x="133" y="443"/>
                    <a:pt x="132" y="448"/>
                    <a:pt x="130" y="452"/>
                  </a:cubicBezTo>
                  <a:cubicBezTo>
                    <a:pt x="106" y="501"/>
                    <a:pt x="106" y="501"/>
                    <a:pt x="106" y="501"/>
                  </a:cubicBezTo>
                  <a:cubicBezTo>
                    <a:pt x="106" y="502"/>
                    <a:pt x="106" y="502"/>
                    <a:pt x="107" y="503"/>
                  </a:cubicBezTo>
                  <a:cubicBezTo>
                    <a:pt x="106" y="502"/>
                    <a:pt x="106" y="502"/>
                    <a:pt x="106" y="501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48"/>
                    <a:pt x="133" y="443"/>
                    <a:pt x="133" y="439"/>
                  </a:cubicBezTo>
                  <a:moveTo>
                    <a:pt x="45" y="408"/>
                  </a:moveTo>
                  <a:cubicBezTo>
                    <a:pt x="45" y="409"/>
                    <a:pt x="46" y="409"/>
                    <a:pt x="46" y="409"/>
                  </a:cubicBezTo>
                  <a:cubicBezTo>
                    <a:pt x="46" y="409"/>
                    <a:pt x="46" y="409"/>
                    <a:pt x="46" y="409"/>
                  </a:cubicBezTo>
                  <a:cubicBezTo>
                    <a:pt x="46" y="409"/>
                    <a:pt x="45" y="409"/>
                    <a:pt x="45" y="408"/>
                  </a:cubicBezTo>
                  <a:moveTo>
                    <a:pt x="102" y="408"/>
                  </a:moveTo>
                  <a:cubicBezTo>
                    <a:pt x="102" y="408"/>
                    <a:pt x="102" y="408"/>
                    <a:pt x="102" y="408"/>
                  </a:cubicBezTo>
                  <a:cubicBezTo>
                    <a:pt x="106" y="408"/>
                    <a:pt x="110" y="408"/>
                    <a:pt x="113" y="410"/>
                  </a:cubicBezTo>
                  <a:cubicBezTo>
                    <a:pt x="110" y="408"/>
                    <a:pt x="106" y="408"/>
                    <a:pt x="102" y="408"/>
                  </a:cubicBezTo>
                  <a:moveTo>
                    <a:pt x="380" y="407"/>
                  </a:moveTo>
                  <a:cubicBezTo>
                    <a:pt x="402" y="417"/>
                    <a:pt x="425" y="422"/>
                    <a:pt x="448" y="424"/>
                  </a:cubicBezTo>
                  <a:cubicBezTo>
                    <a:pt x="448" y="424"/>
                    <a:pt x="448" y="424"/>
                    <a:pt x="448" y="424"/>
                  </a:cubicBezTo>
                  <a:cubicBezTo>
                    <a:pt x="425" y="422"/>
                    <a:pt x="402" y="417"/>
                    <a:pt x="380" y="407"/>
                  </a:cubicBezTo>
                  <a:moveTo>
                    <a:pt x="379" y="407"/>
                  </a:moveTo>
                  <a:cubicBezTo>
                    <a:pt x="379" y="407"/>
                    <a:pt x="379" y="407"/>
                    <a:pt x="380" y="407"/>
                  </a:cubicBezTo>
                  <a:cubicBezTo>
                    <a:pt x="379" y="407"/>
                    <a:pt x="379" y="407"/>
                    <a:pt x="379" y="407"/>
                  </a:cubicBezTo>
                  <a:moveTo>
                    <a:pt x="379" y="407"/>
                  </a:moveTo>
                  <a:cubicBezTo>
                    <a:pt x="379" y="407"/>
                    <a:pt x="379" y="407"/>
                    <a:pt x="379" y="407"/>
                  </a:cubicBezTo>
                  <a:cubicBezTo>
                    <a:pt x="379" y="407"/>
                    <a:pt x="379" y="407"/>
                    <a:pt x="379" y="407"/>
                  </a:cubicBezTo>
                  <a:moveTo>
                    <a:pt x="378" y="407"/>
                  </a:moveTo>
                  <a:cubicBezTo>
                    <a:pt x="378" y="407"/>
                    <a:pt x="378" y="407"/>
                    <a:pt x="378" y="407"/>
                  </a:cubicBezTo>
                  <a:cubicBezTo>
                    <a:pt x="378" y="407"/>
                    <a:pt x="378" y="407"/>
                    <a:pt x="378" y="407"/>
                  </a:cubicBezTo>
                  <a:moveTo>
                    <a:pt x="377" y="406"/>
                  </a:moveTo>
                  <a:cubicBezTo>
                    <a:pt x="377" y="406"/>
                    <a:pt x="377" y="407"/>
                    <a:pt x="377" y="407"/>
                  </a:cubicBezTo>
                  <a:cubicBezTo>
                    <a:pt x="377" y="407"/>
                    <a:pt x="377" y="406"/>
                    <a:pt x="377" y="406"/>
                  </a:cubicBezTo>
                  <a:moveTo>
                    <a:pt x="377" y="406"/>
                  </a:moveTo>
                  <a:cubicBezTo>
                    <a:pt x="377" y="406"/>
                    <a:pt x="377" y="406"/>
                    <a:pt x="377" y="406"/>
                  </a:cubicBezTo>
                  <a:cubicBezTo>
                    <a:pt x="377" y="406"/>
                    <a:pt x="377" y="406"/>
                    <a:pt x="377" y="406"/>
                  </a:cubicBezTo>
                  <a:moveTo>
                    <a:pt x="376" y="406"/>
                  </a:moveTo>
                  <a:cubicBezTo>
                    <a:pt x="376" y="406"/>
                    <a:pt x="376" y="406"/>
                    <a:pt x="376" y="406"/>
                  </a:cubicBezTo>
                  <a:cubicBezTo>
                    <a:pt x="376" y="406"/>
                    <a:pt x="376" y="406"/>
                    <a:pt x="376" y="406"/>
                  </a:cubicBezTo>
                  <a:moveTo>
                    <a:pt x="375" y="406"/>
                  </a:moveTo>
                  <a:cubicBezTo>
                    <a:pt x="375" y="406"/>
                    <a:pt x="375" y="406"/>
                    <a:pt x="375" y="406"/>
                  </a:cubicBezTo>
                  <a:cubicBezTo>
                    <a:pt x="375" y="406"/>
                    <a:pt x="375" y="406"/>
                    <a:pt x="375" y="406"/>
                  </a:cubicBezTo>
                  <a:moveTo>
                    <a:pt x="375" y="405"/>
                  </a:moveTo>
                  <a:cubicBezTo>
                    <a:pt x="375" y="405"/>
                    <a:pt x="375" y="405"/>
                    <a:pt x="375" y="405"/>
                  </a:cubicBezTo>
                  <a:cubicBezTo>
                    <a:pt x="375" y="405"/>
                    <a:pt x="375" y="405"/>
                    <a:pt x="375" y="405"/>
                  </a:cubicBezTo>
                  <a:moveTo>
                    <a:pt x="373" y="405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05"/>
                    <a:pt x="373" y="405"/>
                    <a:pt x="373" y="405"/>
                  </a:cubicBezTo>
                  <a:moveTo>
                    <a:pt x="372" y="404"/>
                  </a:moveTo>
                  <a:cubicBezTo>
                    <a:pt x="373" y="404"/>
                    <a:pt x="373" y="404"/>
                    <a:pt x="373" y="404"/>
                  </a:cubicBezTo>
                  <a:cubicBezTo>
                    <a:pt x="373" y="404"/>
                    <a:pt x="373" y="404"/>
                    <a:pt x="372" y="404"/>
                  </a:cubicBezTo>
                  <a:moveTo>
                    <a:pt x="372" y="404"/>
                  </a:moveTo>
                  <a:cubicBezTo>
                    <a:pt x="372" y="404"/>
                    <a:pt x="372" y="404"/>
                    <a:pt x="372" y="404"/>
                  </a:cubicBezTo>
                  <a:cubicBezTo>
                    <a:pt x="372" y="404"/>
                    <a:pt x="372" y="404"/>
                    <a:pt x="372" y="404"/>
                  </a:cubicBezTo>
                  <a:moveTo>
                    <a:pt x="371" y="404"/>
                  </a:moveTo>
                  <a:cubicBezTo>
                    <a:pt x="371" y="404"/>
                    <a:pt x="371" y="404"/>
                    <a:pt x="371" y="404"/>
                  </a:cubicBezTo>
                  <a:cubicBezTo>
                    <a:pt x="371" y="404"/>
                    <a:pt x="371" y="404"/>
                    <a:pt x="371" y="404"/>
                  </a:cubicBezTo>
                  <a:moveTo>
                    <a:pt x="370" y="403"/>
                  </a:moveTo>
                  <a:cubicBezTo>
                    <a:pt x="371" y="403"/>
                    <a:pt x="371" y="404"/>
                    <a:pt x="371" y="404"/>
                  </a:cubicBezTo>
                  <a:cubicBezTo>
                    <a:pt x="371" y="404"/>
                    <a:pt x="371" y="403"/>
                    <a:pt x="370" y="403"/>
                  </a:cubicBezTo>
                  <a:moveTo>
                    <a:pt x="370" y="403"/>
                  </a:moveTo>
                  <a:cubicBezTo>
                    <a:pt x="370" y="403"/>
                    <a:pt x="370" y="403"/>
                    <a:pt x="370" y="403"/>
                  </a:cubicBezTo>
                  <a:cubicBezTo>
                    <a:pt x="370" y="403"/>
                    <a:pt x="370" y="403"/>
                    <a:pt x="370" y="403"/>
                  </a:cubicBezTo>
                  <a:moveTo>
                    <a:pt x="369" y="403"/>
                  </a:moveTo>
                  <a:cubicBezTo>
                    <a:pt x="369" y="403"/>
                    <a:pt x="370" y="403"/>
                    <a:pt x="370" y="403"/>
                  </a:cubicBezTo>
                  <a:cubicBezTo>
                    <a:pt x="370" y="403"/>
                    <a:pt x="369" y="403"/>
                    <a:pt x="369" y="403"/>
                  </a:cubicBezTo>
                  <a:moveTo>
                    <a:pt x="368" y="402"/>
                  </a:moveTo>
                  <a:cubicBezTo>
                    <a:pt x="369" y="403"/>
                    <a:pt x="369" y="403"/>
                    <a:pt x="369" y="403"/>
                  </a:cubicBezTo>
                  <a:cubicBezTo>
                    <a:pt x="369" y="403"/>
                    <a:pt x="369" y="403"/>
                    <a:pt x="368" y="402"/>
                  </a:cubicBezTo>
                  <a:moveTo>
                    <a:pt x="366" y="401"/>
                  </a:moveTo>
                  <a:cubicBezTo>
                    <a:pt x="367" y="402"/>
                    <a:pt x="368" y="402"/>
                    <a:pt x="368" y="402"/>
                  </a:cubicBezTo>
                  <a:cubicBezTo>
                    <a:pt x="368" y="402"/>
                    <a:pt x="367" y="402"/>
                    <a:pt x="366" y="401"/>
                  </a:cubicBezTo>
                  <a:moveTo>
                    <a:pt x="48" y="231"/>
                  </a:moveTo>
                  <a:cubicBezTo>
                    <a:pt x="48" y="231"/>
                    <a:pt x="48" y="231"/>
                    <a:pt x="48" y="231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1" y="260"/>
                    <a:pt x="1" y="261"/>
                    <a:pt x="1" y="261"/>
                  </a:cubicBezTo>
                  <a:cubicBezTo>
                    <a:pt x="45" y="408"/>
                    <a:pt x="45" y="408"/>
                    <a:pt x="45" y="408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0"/>
                    <a:pt x="1" y="260"/>
                  </a:cubicBezTo>
                  <a:cubicBezTo>
                    <a:pt x="48" y="231"/>
                    <a:pt x="48" y="231"/>
                    <a:pt x="48" y="231"/>
                  </a:cubicBezTo>
                  <a:cubicBezTo>
                    <a:pt x="48" y="231"/>
                    <a:pt x="48" y="231"/>
                    <a:pt x="48" y="231"/>
                  </a:cubicBezTo>
                  <a:moveTo>
                    <a:pt x="243" y="192"/>
                  </a:moveTo>
                  <a:cubicBezTo>
                    <a:pt x="239" y="278"/>
                    <a:pt x="286" y="362"/>
                    <a:pt x="366" y="401"/>
                  </a:cubicBezTo>
                  <a:cubicBezTo>
                    <a:pt x="286" y="362"/>
                    <a:pt x="239" y="278"/>
                    <a:pt x="244" y="192"/>
                  </a:cubicBezTo>
                  <a:cubicBezTo>
                    <a:pt x="244" y="192"/>
                    <a:pt x="243" y="192"/>
                    <a:pt x="243" y="192"/>
                  </a:cubicBezTo>
                  <a:moveTo>
                    <a:pt x="0" y="149"/>
                  </a:moveTo>
                  <a:cubicBezTo>
                    <a:pt x="0" y="149"/>
                    <a:pt x="0" y="150"/>
                    <a:pt x="1" y="150"/>
                  </a:cubicBezTo>
                  <a:cubicBezTo>
                    <a:pt x="0" y="150"/>
                    <a:pt x="0" y="149"/>
                    <a:pt x="0" y="149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3" y="0"/>
                    <a:pt x="43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1iḓé">
              <a:extLst>
                <a:ext uri="{FF2B5EF4-FFF2-40B4-BE49-F238E27FC236}">
                  <a16:creationId xmlns:a16="http://schemas.microsoft.com/office/drawing/2014/main" id="{4722DCB4-9C32-4677-9152-009C79AF9240}"/>
                </a:ext>
              </a:extLst>
            </p:cNvPr>
            <p:cNvSpPr/>
            <p:nvPr/>
          </p:nvSpPr>
          <p:spPr bwMode="auto">
            <a:xfrm>
              <a:off x="2807638" y="4595813"/>
              <a:ext cx="760413" cy="1019175"/>
            </a:xfrm>
            <a:custGeom>
              <a:avLst/>
              <a:gdLst>
                <a:gd name="T0" fmla="*/ 306 w 377"/>
                <a:gd name="T1" fmla="*/ 506 h 506"/>
                <a:gd name="T2" fmla="*/ 376 w 377"/>
                <a:gd name="T3" fmla="*/ 495 h 506"/>
                <a:gd name="T4" fmla="*/ 376 w 377"/>
                <a:gd name="T5" fmla="*/ 495 h 506"/>
                <a:gd name="T6" fmla="*/ 209 w 377"/>
                <a:gd name="T7" fmla="*/ 493 h 506"/>
                <a:gd name="T8" fmla="*/ 306 w 377"/>
                <a:gd name="T9" fmla="*/ 506 h 506"/>
                <a:gd name="T10" fmla="*/ 306 w 377"/>
                <a:gd name="T11" fmla="*/ 506 h 506"/>
                <a:gd name="T12" fmla="*/ 208 w 377"/>
                <a:gd name="T13" fmla="*/ 492 h 506"/>
                <a:gd name="T14" fmla="*/ 307 w 377"/>
                <a:gd name="T15" fmla="*/ 505 h 506"/>
                <a:gd name="T16" fmla="*/ 307 w 377"/>
                <a:gd name="T17" fmla="*/ 505 h 506"/>
                <a:gd name="T18" fmla="*/ 143 w 377"/>
                <a:gd name="T19" fmla="*/ 463 h 506"/>
                <a:gd name="T20" fmla="*/ 143 w 377"/>
                <a:gd name="T21" fmla="*/ 463 h 506"/>
                <a:gd name="T22" fmla="*/ 184 w 377"/>
                <a:gd name="T23" fmla="*/ 440 h 506"/>
                <a:gd name="T24" fmla="*/ 184 w 377"/>
                <a:gd name="T25" fmla="*/ 440 h 506"/>
                <a:gd name="T26" fmla="*/ 83 w 377"/>
                <a:gd name="T27" fmla="*/ 351 h 506"/>
                <a:gd name="T28" fmla="*/ 29 w 377"/>
                <a:gd name="T29" fmla="*/ 339 h 506"/>
                <a:gd name="T30" fmla="*/ 30 w 377"/>
                <a:gd name="T31" fmla="*/ 339 h 506"/>
                <a:gd name="T32" fmla="*/ 240 w 377"/>
                <a:gd name="T33" fmla="*/ 337 h 506"/>
                <a:gd name="T34" fmla="*/ 240 w 377"/>
                <a:gd name="T35" fmla="*/ 337 h 506"/>
                <a:gd name="T36" fmla="*/ 297 w 377"/>
                <a:gd name="T37" fmla="*/ 349 h 506"/>
                <a:gd name="T38" fmla="*/ 297 w 377"/>
                <a:gd name="T39" fmla="*/ 349 h 506"/>
                <a:gd name="T40" fmla="*/ 367 w 377"/>
                <a:gd name="T41" fmla="*/ 330 h 506"/>
                <a:gd name="T42" fmla="*/ 30 w 377"/>
                <a:gd name="T43" fmla="*/ 225 h 506"/>
                <a:gd name="T44" fmla="*/ 0 w 377"/>
                <a:gd name="T45" fmla="*/ 244 h 506"/>
                <a:gd name="T46" fmla="*/ 30 w 377"/>
                <a:gd name="T47" fmla="*/ 225 h 506"/>
                <a:gd name="T48" fmla="*/ 168 w 377"/>
                <a:gd name="T49" fmla="*/ 149 h 506"/>
                <a:gd name="T50" fmla="*/ 168 w 377"/>
                <a:gd name="T51" fmla="*/ 149 h 506"/>
                <a:gd name="T52" fmla="*/ 168 w 377"/>
                <a:gd name="T53" fmla="*/ 148 h 506"/>
                <a:gd name="T54" fmla="*/ 169 w 377"/>
                <a:gd name="T55" fmla="*/ 147 h 506"/>
                <a:gd name="T56" fmla="*/ 169 w 377"/>
                <a:gd name="T57" fmla="*/ 147 h 506"/>
                <a:gd name="T58" fmla="*/ 169 w 377"/>
                <a:gd name="T59" fmla="*/ 147 h 506"/>
                <a:gd name="T60" fmla="*/ 186 w 377"/>
                <a:gd name="T61" fmla="*/ 120 h 506"/>
                <a:gd name="T62" fmla="*/ 27 w 377"/>
                <a:gd name="T63" fmla="*/ 78 h 506"/>
                <a:gd name="T64" fmla="*/ 0 w 377"/>
                <a:gd name="T65" fmla="*/ 173 h 506"/>
                <a:gd name="T66" fmla="*/ 27 w 377"/>
                <a:gd name="T67" fmla="*/ 78 h 506"/>
                <a:gd name="T68" fmla="*/ 28 w 377"/>
                <a:gd name="T69" fmla="*/ 77 h 506"/>
                <a:gd name="T70" fmla="*/ 83 w 377"/>
                <a:gd name="T71" fmla="*/ 58 h 506"/>
                <a:gd name="T72" fmla="*/ 85 w 377"/>
                <a:gd name="T73" fmla="*/ 0 h 506"/>
                <a:gd name="T74" fmla="*/ 65 w 377"/>
                <a:gd name="T75" fmla="*/ 18 h 506"/>
                <a:gd name="T76" fmla="*/ 85 w 377"/>
                <a:gd name="T7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7" h="506">
                  <a:moveTo>
                    <a:pt x="306" y="506"/>
                  </a:move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moveTo>
                    <a:pt x="376" y="495"/>
                  </a:moveTo>
                  <a:cubicBezTo>
                    <a:pt x="377" y="495"/>
                    <a:pt x="377" y="495"/>
                    <a:pt x="377" y="495"/>
                  </a:cubicBezTo>
                  <a:cubicBezTo>
                    <a:pt x="376" y="495"/>
                    <a:pt x="376" y="495"/>
                    <a:pt x="376" y="495"/>
                  </a:cubicBezTo>
                  <a:moveTo>
                    <a:pt x="208" y="492"/>
                  </a:moveTo>
                  <a:cubicBezTo>
                    <a:pt x="209" y="493"/>
                    <a:pt x="209" y="493"/>
                    <a:pt x="209" y="493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209" y="493"/>
                    <a:pt x="209" y="493"/>
                    <a:pt x="209" y="493"/>
                  </a:cubicBezTo>
                  <a:cubicBezTo>
                    <a:pt x="208" y="492"/>
                    <a:pt x="208" y="492"/>
                    <a:pt x="208" y="492"/>
                  </a:cubicBezTo>
                  <a:moveTo>
                    <a:pt x="320" y="473"/>
                  </a:moveTo>
                  <a:cubicBezTo>
                    <a:pt x="307" y="505"/>
                    <a:pt x="307" y="505"/>
                    <a:pt x="307" y="505"/>
                  </a:cubicBezTo>
                  <a:cubicBezTo>
                    <a:pt x="307" y="506"/>
                    <a:pt x="307" y="506"/>
                    <a:pt x="306" y="506"/>
                  </a:cubicBezTo>
                  <a:cubicBezTo>
                    <a:pt x="307" y="506"/>
                    <a:pt x="307" y="506"/>
                    <a:pt x="307" y="505"/>
                  </a:cubicBezTo>
                  <a:cubicBezTo>
                    <a:pt x="320" y="473"/>
                    <a:pt x="320" y="473"/>
                    <a:pt x="320" y="473"/>
                  </a:cubicBezTo>
                  <a:moveTo>
                    <a:pt x="143" y="463"/>
                  </a:moveTo>
                  <a:cubicBezTo>
                    <a:pt x="144" y="463"/>
                    <a:pt x="144" y="463"/>
                    <a:pt x="144" y="463"/>
                  </a:cubicBezTo>
                  <a:cubicBezTo>
                    <a:pt x="143" y="463"/>
                    <a:pt x="143" y="463"/>
                    <a:pt x="143" y="463"/>
                  </a:cubicBezTo>
                  <a:moveTo>
                    <a:pt x="184" y="440"/>
                  </a:moveTo>
                  <a:cubicBezTo>
                    <a:pt x="184" y="440"/>
                    <a:pt x="184" y="440"/>
                    <a:pt x="184" y="440"/>
                  </a:cubicBezTo>
                  <a:cubicBezTo>
                    <a:pt x="186" y="440"/>
                    <a:pt x="188" y="440"/>
                    <a:pt x="190" y="441"/>
                  </a:cubicBezTo>
                  <a:cubicBezTo>
                    <a:pt x="188" y="440"/>
                    <a:pt x="186" y="440"/>
                    <a:pt x="184" y="440"/>
                  </a:cubicBezTo>
                  <a:moveTo>
                    <a:pt x="73" y="340"/>
                  </a:moveTo>
                  <a:cubicBezTo>
                    <a:pt x="78" y="342"/>
                    <a:pt x="81" y="346"/>
                    <a:pt x="83" y="351"/>
                  </a:cubicBezTo>
                  <a:cubicBezTo>
                    <a:pt x="81" y="346"/>
                    <a:pt x="78" y="342"/>
                    <a:pt x="73" y="340"/>
                  </a:cubicBezTo>
                  <a:moveTo>
                    <a:pt x="29" y="339"/>
                  </a:moveTo>
                  <a:cubicBezTo>
                    <a:pt x="29" y="339"/>
                    <a:pt x="29" y="339"/>
                    <a:pt x="30" y="339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29" y="339"/>
                    <a:pt x="29" y="339"/>
                    <a:pt x="29" y="339"/>
                  </a:cubicBezTo>
                  <a:moveTo>
                    <a:pt x="240" y="337"/>
                  </a:moveTo>
                  <a:cubicBezTo>
                    <a:pt x="240" y="337"/>
                    <a:pt x="240" y="337"/>
                    <a:pt x="240" y="337"/>
                  </a:cubicBezTo>
                  <a:cubicBezTo>
                    <a:pt x="240" y="337"/>
                    <a:pt x="240" y="337"/>
                    <a:pt x="240" y="337"/>
                  </a:cubicBezTo>
                  <a:moveTo>
                    <a:pt x="367" y="330"/>
                  </a:moveTo>
                  <a:cubicBezTo>
                    <a:pt x="346" y="342"/>
                    <a:pt x="322" y="349"/>
                    <a:pt x="297" y="349"/>
                  </a:cubicBezTo>
                  <a:cubicBezTo>
                    <a:pt x="279" y="349"/>
                    <a:pt x="261" y="346"/>
                    <a:pt x="244" y="339"/>
                  </a:cubicBezTo>
                  <a:cubicBezTo>
                    <a:pt x="261" y="346"/>
                    <a:pt x="279" y="349"/>
                    <a:pt x="297" y="349"/>
                  </a:cubicBezTo>
                  <a:cubicBezTo>
                    <a:pt x="322" y="349"/>
                    <a:pt x="346" y="342"/>
                    <a:pt x="367" y="330"/>
                  </a:cubicBezTo>
                  <a:cubicBezTo>
                    <a:pt x="367" y="330"/>
                    <a:pt x="367" y="330"/>
                    <a:pt x="367" y="330"/>
                  </a:cubicBezTo>
                  <a:moveTo>
                    <a:pt x="40" y="208"/>
                  </a:moveTo>
                  <a:cubicBezTo>
                    <a:pt x="40" y="215"/>
                    <a:pt x="36" y="222"/>
                    <a:pt x="30" y="225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0" y="244"/>
                    <a:pt x="0" y="244"/>
                  </a:cubicBezTo>
                  <a:cubicBezTo>
                    <a:pt x="0" y="244"/>
                    <a:pt x="1" y="244"/>
                    <a:pt x="1" y="244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36" y="222"/>
                    <a:pt x="40" y="215"/>
                    <a:pt x="40" y="208"/>
                  </a:cubicBezTo>
                  <a:moveTo>
                    <a:pt x="168" y="149"/>
                  </a:moveTo>
                  <a:cubicBezTo>
                    <a:pt x="168" y="149"/>
                    <a:pt x="168" y="149"/>
                    <a:pt x="168" y="149"/>
                  </a:cubicBezTo>
                  <a:cubicBezTo>
                    <a:pt x="168" y="149"/>
                    <a:pt x="168" y="149"/>
                    <a:pt x="168" y="149"/>
                  </a:cubicBezTo>
                  <a:moveTo>
                    <a:pt x="169" y="148"/>
                  </a:moveTo>
                  <a:cubicBezTo>
                    <a:pt x="169" y="148"/>
                    <a:pt x="168" y="148"/>
                    <a:pt x="168" y="148"/>
                  </a:cubicBezTo>
                  <a:cubicBezTo>
                    <a:pt x="168" y="148"/>
                    <a:pt x="169" y="148"/>
                    <a:pt x="169" y="148"/>
                  </a:cubicBezTo>
                  <a:moveTo>
                    <a:pt x="169" y="147"/>
                  </a:move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7"/>
                  </a:cubicBezTo>
                  <a:moveTo>
                    <a:pt x="186" y="120"/>
                  </a:moveTo>
                  <a:cubicBezTo>
                    <a:pt x="179" y="128"/>
                    <a:pt x="174" y="137"/>
                    <a:pt x="169" y="147"/>
                  </a:cubicBezTo>
                  <a:cubicBezTo>
                    <a:pt x="174" y="137"/>
                    <a:pt x="179" y="128"/>
                    <a:pt x="186" y="120"/>
                  </a:cubicBezTo>
                  <a:cubicBezTo>
                    <a:pt x="186" y="120"/>
                    <a:pt x="186" y="120"/>
                    <a:pt x="186" y="120"/>
                  </a:cubicBezTo>
                  <a:moveTo>
                    <a:pt x="28" y="77"/>
                  </a:moveTo>
                  <a:cubicBezTo>
                    <a:pt x="27" y="77"/>
                    <a:pt x="27" y="78"/>
                    <a:pt x="27" y="7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2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moveTo>
                    <a:pt x="81" y="49"/>
                  </a:moveTo>
                  <a:cubicBezTo>
                    <a:pt x="82" y="52"/>
                    <a:pt x="83" y="55"/>
                    <a:pt x="83" y="58"/>
                  </a:cubicBezTo>
                  <a:cubicBezTo>
                    <a:pt x="83" y="55"/>
                    <a:pt x="82" y="52"/>
                    <a:pt x="81" y="49"/>
                  </a:cubicBezTo>
                  <a:moveTo>
                    <a:pt x="85" y="0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ş1iḋe">
              <a:extLst>
                <a:ext uri="{FF2B5EF4-FFF2-40B4-BE49-F238E27FC236}">
                  <a16:creationId xmlns:a16="http://schemas.microsoft.com/office/drawing/2014/main" id="{7251E00E-7B06-47F5-808F-73A95E76C7C0}"/>
                </a:ext>
              </a:extLst>
            </p:cNvPr>
            <p:cNvSpPr/>
            <p:nvPr/>
          </p:nvSpPr>
          <p:spPr bwMode="auto">
            <a:xfrm>
              <a:off x="1983725" y="4035426"/>
              <a:ext cx="757238" cy="1774825"/>
            </a:xfrm>
            <a:custGeom>
              <a:avLst/>
              <a:gdLst>
                <a:gd name="T0" fmla="*/ 338 w 376"/>
                <a:gd name="T1" fmla="*/ 725 h 882"/>
                <a:gd name="T2" fmla="*/ 333 w 376"/>
                <a:gd name="T3" fmla="*/ 725 h 882"/>
                <a:gd name="T4" fmla="*/ 301 w 376"/>
                <a:gd name="T5" fmla="*/ 791 h 882"/>
                <a:gd name="T6" fmla="*/ 301 w 376"/>
                <a:gd name="T7" fmla="*/ 790 h 882"/>
                <a:gd name="T8" fmla="*/ 229 w 376"/>
                <a:gd name="T9" fmla="*/ 729 h 882"/>
                <a:gd name="T10" fmla="*/ 164 w 376"/>
                <a:gd name="T11" fmla="*/ 652 h 882"/>
                <a:gd name="T12" fmla="*/ 78 w 376"/>
                <a:gd name="T13" fmla="*/ 477 h 882"/>
                <a:gd name="T14" fmla="*/ 70 w 376"/>
                <a:gd name="T15" fmla="*/ 15 h 882"/>
                <a:gd name="T16" fmla="*/ 54 w 376"/>
                <a:gd name="T17" fmla="*/ 11 h 882"/>
                <a:gd name="T18" fmla="*/ 45 w 376"/>
                <a:gd name="T19" fmla="*/ 486 h 882"/>
                <a:gd name="T20" fmla="*/ 131 w 376"/>
                <a:gd name="T21" fmla="*/ 672 h 882"/>
                <a:gd name="T22" fmla="*/ 272 w 376"/>
                <a:gd name="T23" fmla="*/ 822 h 882"/>
                <a:gd name="T24" fmla="*/ 222 w 376"/>
                <a:gd name="T25" fmla="*/ 856 h 882"/>
                <a:gd name="T26" fmla="*/ 223 w 376"/>
                <a:gd name="T27" fmla="*/ 861 h 882"/>
                <a:gd name="T28" fmla="*/ 372 w 376"/>
                <a:gd name="T29" fmla="*/ 882 h 882"/>
                <a:gd name="T30" fmla="*/ 375 w 376"/>
                <a:gd name="T31" fmla="*/ 878 h 882"/>
                <a:gd name="T32" fmla="*/ 338 w 376"/>
                <a:gd name="T33" fmla="*/ 72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882">
                  <a:moveTo>
                    <a:pt x="338" y="725"/>
                  </a:moveTo>
                  <a:cubicBezTo>
                    <a:pt x="338" y="723"/>
                    <a:pt x="334" y="722"/>
                    <a:pt x="333" y="725"/>
                  </a:cubicBezTo>
                  <a:cubicBezTo>
                    <a:pt x="301" y="791"/>
                    <a:pt x="301" y="791"/>
                    <a:pt x="301" y="791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276" y="770"/>
                    <a:pt x="251" y="751"/>
                    <a:pt x="229" y="729"/>
                  </a:cubicBezTo>
                  <a:cubicBezTo>
                    <a:pt x="205" y="705"/>
                    <a:pt x="184" y="679"/>
                    <a:pt x="164" y="652"/>
                  </a:cubicBezTo>
                  <a:cubicBezTo>
                    <a:pt x="127" y="599"/>
                    <a:pt x="98" y="539"/>
                    <a:pt x="78" y="477"/>
                  </a:cubicBezTo>
                  <a:cubicBezTo>
                    <a:pt x="30" y="328"/>
                    <a:pt x="34" y="166"/>
                    <a:pt x="70" y="15"/>
                  </a:cubicBezTo>
                  <a:cubicBezTo>
                    <a:pt x="73" y="4"/>
                    <a:pt x="57" y="0"/>
                    <a:pt x="54" y="11"/>
                  </a:cubicBezTo>
                  <a:cubicBezTo>
                    <a:pt x="10" y="165"/>
                    <a:pt x="0" y="331"/>
                    <a:pt x="45" y="486"/>
                  </a:cubicBezTo>
                  <a:cubicBezTo>
                    <a:pt x="64" y="552"/>
                    <a:pt x="93" y="615"/>
                    <a:pt x="131" y="672"/>
                  </a:cubicBezTo>
                  <a:cubicBezTo>
                    <a:pt x="168" y="728"/>
                    <a:pt x="216" y="785"/>
                    <a:pt x="272" y="822"/>
                  </a:cubicBezTo>
                  <a:cubicBezTo>
                    <a:pt x="222" y="856"/>
                    <a:pt x="222" y="856"/>
                    <a:pt x="222" y="856"/>
                  </a:cubicBezTo>
                  <a:cubicBezTo>
                    <a:pt x="220" y="857"/>
                    <a:pt x="221" y="861"/>
                    <a:pt x="223" y="861"/>
                  </a:cubicBezTo>
                  <a:cubicBezTo>
                    <a:pt x="372" y="882"/>
                    <a:pt x="372" y="882"/>
                    <a:pt x="372" y="882"/>
                  </a:cubicBezTo>
                  <a:cubicBezTo>
                    <a:pt x="374" y="882"/>
                    <a:pt x="376" y="880"/>
                    <a:pt x="375" y="878"/>
                  </a:cubicBezTo>
                  <a:lnTo>
                    <a:pt x="338" y="7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ḻïḓè">
              <a:extLst>
                <a:ext uri="{FF2B5EF4-FFF2-40B4-BE49-F238E27FC236}">
                  <a16:creationId xmlns:a16="http://schemas.microsoft.com/office/drawing/2014/main" id="{14ADE256-B39C-4D0F-A71E-1F6505E1484A}"/>
                </a:ext>
              </a:extLst>
            </p:cNvPr>
            <p:cNvSpPr/>
            <p:nvPr/>
          </p:nvSpPr>
          <p:spPr bwMode="auto">
            <a:xfrm>
              <a:off x="5330175" y="2624138"/>
              <a:ext cx="982663" cy="1646238"/>
            </a:xfrm>
            <a:custGeom>
              <a:avLst/>
              <a:gdLst>
                <a:gd name="T0" fmla="*/ 396 w 487"/>
                <a:gd name="T1" fmla="*/ 338 h 818"/>
                <a:gd name="T2" fmla="*/ 278 w 487"/>
                <a:gd name="T3" fmla="*/ 170 h 818"/>
                <a:gd name="T4" fmla="*/ 112 w 487"/>
                <a:gd name="T5" fmla="*/ 47 h 818"/>
                <a:gd name="T6" fmla="*/ 156 w 487"/>
                <a:gd name="T7" fmla="*/ 5 h 818"/>
                <a:gd name="T8" fmla="*/ 153 w 487"/>
                <a:gd name="T9" fmla="*/ 0 h 818"/>
                <a:gd name="T10" fmla="*/ 4 w 487"/>
                <a:gd name="T11" fmla="*/ 6 h 818"/>
                <a:gd name="T12" fmla="*/ 1 w 487"/>
                <a:gd name="T13" fmla="*/ 11 h 818"/>
                <a:gd name="T14" fmla="*/ 64 w 487"/>
                <a:gd name="T15" fmla="*/ 154 h 818"/>
                <a:gd name="T16" fmla="*/ 70 w 487"/>
                <a:gd name="T17" fmla="*/ 154 h 818"/>
                <a:gd name="T18" fmla="*/ 90 w 487"/>
                <a:gd name="T19" fmla="*/ 83 h 818"/>
                <a:gd name="T20" fmla="*/ 90 w 487"/>
                <a:gd name="T21" fmla="*/ 83 h 818"/>
                <a:gd name="T22" fmla="*/ 172 w 487"/>
                <a:gd name="T23" fmla="*/ 131 h 818"/>
                <a:gd name="T24" fmla="*/ 249 w 487"/>
                <a:gd name="T25" fmla="*/ 195 h 818"/>
                <a:gd name="T26" fmla="*/ 365 w 487"/>
                <a:gd name="T27" fmla="*/ 352 h 818"/>
                <a:gd name="T28" fmla="*/ 455 w 487"/>
                <a:gd name="T29" fmla="*/ 805 h 818"/>
                <a:gd name="T30" fmla="*/ 472 w 487"/>
                <a:gd name="T31" fmla="*/ 807 h 818"/>
                <a:gd name="T32" fmla="*/ 396 w 487"/>
                <a:gd name="T33" fmla="*/ 33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7" h="818">
                  <a:moveTo>
                    <a:pt x="396" y="338"/>
                  </a:moveTo>
                  <a:cubicBezTo>
                    <a:pt x="365" y="276"/>
                    <a:pt x="325" y="219"/>
                    <a:pt x="278" y="170"/>
                  </a:cubicBezTo>
                  <a:cubicBezTo>
                    <a:pt x="232" y="121"/>
                    <a:pt x="175" y="74"/>
                    <a:pt x="112" y="47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8" y="3"/>
                    <a:pt x="156" y="0"/>
                    <a:pt x="15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9"/>
                    <a:pt x="1" y="11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6" y="157"/>
                    <a:pt x="69" y="156"/>
                    <a:pt x="70" y="15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118" y="99"/>
                    <a:pt x="146" y="113"/>
                    <a:pt x="172" y="131"/>
                  </a:cubicBezTo>
                  <a:cubicBezTo>
                    <a:pt x="199" y="150"/>
                    <a:pt x="225" y="172"/>
                    <a:pt x="249" y="195"/>
                  </a:cubicBezTo>
                  <a:cubicBezTo>
                    <a:pt x="295" y="241"/>
                    <a:pt x="334" y="295"/>
                    <a:pt x="365" y="352"/>
                  </a:cubicBezTo>
                  <a:cubicBezTo>
                    <a:pt x="439" y="490"/>
                    <a:pt x="464" y="650"/>
                    <a:pt x="455" y="805"/>
                  </a:cubicBezTo>
                  <a:cubicBezTo>
                    <a:pt x="454" y="816"/>
                    <a:pt x="471" y="818"/>
                    <a:pt x="472" y="807"/>
                  </a:cubicBezTo>
                  <a:cubicBezTo>
                    <a:pt x="487" y="647"/>
                    <a:pt x="467" y="482"/>
                    <a:pt x="396" y="3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BE755560-40BF-44F8-9E41-3D49466FCF8D}"/>
                </a:ext>
              </a:extLst>
            </p:cNvPr>
            <p:cNvSpPr/>
            <p:nvPr/>
          </p:nvSpPr>
          <p:spPr>
            <a:xfrm flipH="1">
              <a:off x="2911869" y="2411119"/>
              <a:ext cx="1610341" cy="1607727"/>
            </a:xfrm>
            <a:prstGeom prst="arc">
              <a:avLst>
                <a:gd name="adj1" fmla="val 16200000"/>
                <a:gd name="adj2" fmla="val 6264000"/>
              </a:avLst>
            </a:prstGeom>
            <a:no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ValueBack">
              <a:extLst>
                <a:ext uri="{FF2B5EF4-FFF2-40B4-BE49-F238E27FC236}">
                  <a16:creationId xmlns:a16="http://schemas.microsoft.com/office/drawing/2014/main" id="{31E9122C-6AEE-4300-ADD7-484EA4C29786}"/>
                </a:ext>
              </a:extLst>
            </p:cNvPr>
            <p:cNvSpPr/>
            <p:nvPr/>
          </p:nvSpPr>
          <p:spPr bwMode="auto">
            <a:xfrm>
              <a:off x="2887265" y="2398713"/>
              <a:ext cx="1660022" cy="1647824"/>
            </a:xfrm>
            <a:custGeom>
              <a:avLst/>
              <a:gdLst>
                <a:gd name="connsiteX0" fmla="*/ 1136465 w 2069074"/>
                <a:gd name="connsiteY0" fmla="*/ 1998089 h 2053869"/>
                <a:gd name="connsiteX1" fmla="*/ 1168438 w 2069074"/>
                <a:gd name="connsiteY1" fmla="*/ 2022204 h 2053869"/>
                <a:gd name="connsiteX2" fmla="*/ 1143570 w 2069074"/>
                <a:gd name="connsiteY2" fmla="*/ 2053209 h 2053869"/>
                <a:gd name="connsiteX3" fmla="*/ 1111597 w 2069074"/>
                <a:gd name="connsiteY3" fmla="*/ 2029094 h 2053869"/>
                <a:gd name="connsiteX4" fmla="*/ 1136465 w 2069074"/>
                <a:gd name="connsiteY4" fmla="*/ 1998089 h 2053869"/>
                <a:gd name="connsiteX5" fmla="*/ 933322 w 2069074"/>
                <a:gd name="connsiteY5" fmla="*/ 1998089 h 2053869"/>
                <a:gd name="connsiteX6" fmla="*/ 958190 w 2069074"/>
                <a:gd name="connsiteY6" fmla="*/ 2029094 h 2053869"/>
                <a:gd name="connsiteX7" fmla="*/ 926217 w 2069074"/>
                <a:gd name="connsiteY7" fmla="*/ 2053209 h 2053869"/>
                <a:gd name="connsiteX8" fmla="*/ 901349 w 2069074"/>
                <a:gd name="connsiteY8" fmla="*/ 2022204 h 2053869"/>
                <a:gd name="connsiteX9" fmla="*/ 933322 w 2069074"/>
                <a:gd name="connsiteY9" fmla="*/ 1998089 h 2053869"/>
                <a:gd name="connsiteX10" fmla="*/ 1337052 w 2069074"/>
                <a:gd name="connsiteY10" fmla="*/ 1957272 h 2053869"/>
                <a:gd name="connsiteX11" fmla="*/ 1372460 w 2069074"/>
                <a:gd name="connsiteY11" fmla="*/ 1974497 h 2053869"/>
                <a:gd name="connsiteX12" fmla="*/ 1354756 w 2069074"/>
                <a:gd name="connsiteY12" fmla="*/ 2008946 h 2053869"/>
                <a:gd name="connsiteX13" fmla="*/ 1319349 w 2069074"/>
                <a:gd name="connsiteY13" fmla="*/ 1991722 h 2053869"/>
                <a:gd name="connsiteX14" fmla="*/ 1337052 w 2069074"/>
                <a:gd name="connsiteY14" fmla="*/ 1957272 h 2053869"/>
                <a:gd name="connsiteX15" fmla="*/ 735602 w 2069074"/>
                <a:gd name="connsiteY15" fmla="*/ 1957272 h 2053869"/>
                <a:gd name="connsiteX16" fmla="*/ 753305 w 2069074"/>
                <a:gd name="connsiteY16" fmla="*/ 1991722 h 2053869"/>
                <a:gd name="connsiteX17" fmla="*/ 717898 w 2069074"/>
                <a:gd name="connsiteY17" fmla="*/ 2008946 h 2053869"/>
                <a:gd name="connsiteX18" fmla="*/ 700195 w 2069074"/>
                <a:gd name="connsiteY18" fmla="*/ 1974497 h 2053869"/>
                <a:gd name="connsiteX19" fmla="*/ 735602 w 2069074"/>
                <a:gd name="connsiteY19" fmla="*/ 1957272 h 2053869"/>
                <a:gd name="connsiteX20" fmla="*/ 1547781 w 2069074"/>
                <a:gd name="connsiteY20" fmla="*/ 1870614 h 2053869"/>
                <a:gd name="connsiteX21" fmla="*/ 1564600 w 2069074"/>
                <a:gd name="connsiteY21" fmla="*/ 1883533 h 2053869"/>
                <a:gd name="connsiteX22" fmla="*/ 1553978 w 2069074"/>
                <a:gd name="connsiteY22" fmla="*/ 1921427 h 2053869"/>
                <a:gd name="connsiteX23" fmla="*/ 1515030 w 2069074"/>
                <a:gd name="connsiteY23" fmla="*/ 1911092 h 2053869"/>
                <a:gd name="connsiteX24" fmla="*/ 1525652 w 2069074"/>
                <a:gd name="connsiteY24" fmla="*/ 1873198 h 2053869"/>
                <a:gd name="connsiteX25" fmla="*/ 1547781 w 2069074"/>
                <a:gd name="connsiteY25" fmla="*/ 1870614 h 2053869"/>
                <a:gd name="connsiteX26" fmla="*/ 524872 w 2069074"/>
                <a:gd name="connsiteY26" fmla="*/ 1870614 h 2053869"/>
                <a:gd name="connsiteX27" fmla="*/ 547002 w 2069074"/>
                <a:gd name="connsiteY27" fmla="*/ 1873198 h 2053869"/>
                <a:gd name="connsiteX28" fmla="*/ 557624 w 2069074"/>
                <a:gd name="connsiteY28" fmla="*/ 1911092 h 2053869"/>
                <a:gd name="connsiteX29" fmla="*/ 518676 w 2069074"/>
                <a:gd name="connsiteY29" fmla="*/ 1921427 h 2053869"/>
                <a:gd name="connsiteX30" fmla="*/ 508054 w 2069074"/>
                <a:gd name="connsiteY30" fmla="*/ 1883533 h 2053869"/>
                <a:gd name="connsiteX31" fmla="*/ 524872 w 2069074"/>
                <a:gd name="connsiteY31" fmla="*/ 1870614 h 2053869"/>
                <a:gd name="connsiteX32" fmla="*/ 1710685 w 2069074"/>
                <a:gd name="connsiteY32" fmla="*/ 1746594 h 2053869"/>
                <a:gd name="connsiteX33" fmla="*/ 1729632 w 2069074"/>
                <a:gd name="connsiteY33" fmla="*/ 1757360 h 2053869"/>
                <a:gd name="connsiteX34" fmla="*/ 1729632 w 2069074"/>
                <a:gd name="connsiteY34" fmla="*/ 1795254 h 2053869"/>
                <a:gd name="connsiteX35" fmla="*/ 1688293 w 2069074"/>
                <a:gd name="connsiteY35" fmla="*/ 1791809 h 2053869"/>
                <a:gd name="connsiteX36" fmla="*/ 1691738 w 2069074"/>
                <a:gd name="connsiteY36" fmla="*/ 1753915 h 2053869"/>
                <a:gd name="connsiteX37" fmla="*/ 1710685 w 2069074"/>
                <a:gd name="connsiteY37" fmla="*/ 1746594 h 2053869"/>
                <a:gd name="connsiteX38" fmla="*/ 361252 w 2069074"/>
                <a:gd name="connsiteY38" fmla="*/ 1746594 h 2053869"/>
                <a:gd name="connsiteX39" fmla="*/ 380199 w 2069074"/>
                <a:gd name="connsiteY39" fmla="*/ 1753915 h 2053869"/>
                <a:gd name="connsiteX40" fmla="*/ 383644 w 2069074"/>
                <a:gd name="connsiteY40" fmla="*/ 1791809 h 2053869"/>
                <a:gd name="connsiteX41" fmla="*/ 342305 w 2069074"/>
                <a:gd name="connsiteY41" fmla="*/ 1795254 h 2053869"/>
                <a:gd name="connsiteX42" fmla="*/ 342305 w 2069074"/>
                <a:gd name="connsiteY42" fmla="*/ 1757360 h 2053869"/>
                <a:gd name="connsiteX43" fmla="*/ 361252 w 2069074"/>
                <a:gd name="connsiteY43" fmla="*/ 1746594 h 2053869"/>
                <a:gd name="connsiteX44" fmla="*/ 1846068 w 2069074"/>
                <a:gd name="connsiteY44" fmla="*/ 1590238 h 2053869"/>
                <a:gd name="connsiteX45" fmla="*/ 1868029 w 2069074"/>
                <a:gd name="connsiteY45" fmla="*/ 1594544 h 2053869"/>
                <a:gd name="connsiteX46" fmla="*/ 1871474 w 2069074"/>
                <a:gd name="connsiteY46" fmla="*/ 1632438 h 2053869"/>
                <a:gd name="connsiteX47" fmla="*/ 1833580 w 2069074"/>
                <a:gd name="connsiteY47" fmla="*/ 1639328 h 2053869"/>
                <a:gd name="connsiteX48" fmla="*/ 1826690 w 2069074"/>
                <a:gd name="connsiteY48" fmla="*/ 1601434 h 2053869"/>
                <a:gd name="connsiteX49" fmla="*/ 1846068 w 2069074"/>
                <a:gd name="connsiteY49" fmla="*/ 1590238 h 2053869"/>
                <a:gd name="connsiteX50" fmla="*/ 225870 w 2069074"/>
                <a:gd name="connsiteY50" fmla="*/ 1590238 h 2053869"/>
                <a:gd name="connsiteX51" fmla="*/ 245248 w 2069074"/>
                <a:gd name="connsiteY51" fmla="*/ 1601434 h 2053869"/>
                <a:gd name="connsiteX52" fmla="*/ 238358 w 2069074"/>
                <a:gd name="connsiteY52" fmla="*/ 1639328 h 2053869"/>
                <a:gd name="connsiteX53" fmla="*/ 200464 w 2069074"/>
                <a:gd name="connsiteY53" fmla="*/ 1632438 h 2053869"/>
                <a:gd name="connsiteX54" fmla="*/ 203909 w 2069074"/>
                <a:gd name="connsiteY54" fmla="*/ 1594544 h 2053869"/>
                <a:gd name="connsiteX55" fmla="*/ 225870 w 2069074"/>
                <a:gd name="connsiteY55" fmla="*/ 1590238 h 2053869"/>
                <a:gd name="connsiteX56" fmla="*/ 1945222 w 2069074"/>
                <a:gd name="connsiteY56" fmla="*/ 1410596 h 2053869"/>
                <a:gd name="connsiteX57" fmla="*/ 1966909 w 2069074"/>
                <a:gd name="connsiteY57" fmla="*/ 1411457 h 2053869"/>
                <a:gd name="connsiteX58" fmla="*/ 1981072 w 2069074"/>
                <a:gd name="connsiteY58" fmla="*/ 1449351 h 2053869"/>
                <a:gd name="connsiteX59" fmla="*/ 1945664 w 2069074"/>
                <a:gd name="connsiteY59" fmla="*/ 1463130 h 2053869"/>
                <a:gd name="connsiteX60" fmla="*/ 1931502 w 2069074"/>
                <a:gd name="connsiteY60" fmla="*/ 1425236 h 2053869"/>
                <a:gd name="connsiteX61" fmla="*/ 1945222 w 2069074"/>
                <a:gd name="connsiteY61" fmla="*/ 1410596 h 2053869"/>
                <a:gd name="connsiteX62" fmla="*/ 127431 w 2069074"/>
                <a:gd name="connsiteY62" fmla="*/ 1410596 h 2053869"/>
                <a:gd name="connsiteX63" fmla="*/ 141152 w 2069074"/>
                <a:gd name="connsiteY63" fmla="*/ 1425236 h 2053869"/>
                <a:gd name="connsiteX64" fmla="*/ 126989 w 2069074"/>
                <a:gd name="connsiteY64" fmla="*/ 1463130 h 2053869"/>
                <a:gd name="connsiteX65" fmla="*/ 91582 w 2069074"/>
                <a:gd name="connsiteY65" fmla="*/ 1449351 h 2053869"/>
                <a:gd name="connsiteX66" fmla="*/ 105744 w 2069074"/>
                <a:gd name="connsiteY66" fmla="*/ 1411457 h 2053869"/>
                <a:gd name="connsiteX67" fmla="*/ 127431 w 2069074"/>
                <a:gd name="connsiteY67" fmla="*/ 1410596 h 2053869"/>
                <a:gd name="connsiteX68" fmla="*/ 2027704 w 2069074"/>
                <a:gd name="connsiteY68" fmla="*/ 1209836 h 2053869"/>
                <a:gd name="connsiteX69" fmla="*/ 2048373 w 2069074"/>
                <a:gd name="connsiteY69" fmla="*/ 1240841 h 2053869"/>
                <a:gd name="connsiteX70" fmla="*/ 2013924 w 2069074"/>
                <a:gd name="connsiteY70" fmla="*/ 1261511 h 2053869"/>
                <a:gd name="connsiteX71" fmla="*/ 1993254 w 2069074"/>
                <a:gd name="connsiteY71" fmla="*/ 1230506 h 2053869"/>
                <a:gd name="connsiteX72" fmla="*/ 2027704 w 2069074"/>
                <a:gd name="connsiteY72" fmla="*/ 1209836 h 2053869"/>
                <a:gd name="connsiteX73" fmla="*/ 44234 w 2069074"/>
                <a:gd name="connsiteY73" fmla="*/ 1209836 h 2053869"/>
                <a:gd name="connsiteX74" fmla="*/ 78683 w 2069074"/>
                <a:gd name="connsiteY74" fmla="*/ 1230506 h 2053869"/>
                <a:gd name="connsiteX75" fmla="*/ 58013 w 2069074"/>
                <a:gd name="connsiteY75" fmla="*/ 1261511 h 2053869"/>
                <a:gd name="connsiteX76" fmla="*/ 23564 w 2069074"/>
                <a:gd name="connsiteY76" fmla="*/ 1240841 h 2053869"/>
                <a:gd name="connsiteX77" fmla="*/ 44234 w 2069074"/>
                <a:gd name="connsiteY77" fmla="*/ 1209836 h 2053869"/>
                <a:gd name="connsiteX78" fmla="*/ 2041513 w 2069074"/>
                <a:gd name="connsiteY78" fmla="*/ 998156 h 2053869"/>
                <a:gd name="connsiteX79" fmla="*/ 2069074 w 2069074"/>
                <a:gd name="connsiteY79" fmla="*/ 1025717 h 2053869"/>
                <a:gd name="connsiteX80" fmla="*/ 2041513 w 2069074"/>
                <a:gd name="connsiteY80" fmla="*/ 1053278 h 2053869"/>
                <a:gd name="connsiteX81" fmla="*/ 2013952 w 2069074"/>
                <a:gd name="connsiteY81" fmla="*/ 1025717 h 2053869"/>
                <a:gd name="connsiteX82" fmla="*/ 2041513 w 2069074"/>
                <a:gd name="connsiteY82" fmla="*/ 998156 h 2053869"/>
                <a:gd name="connsiteX83" fmla="*/ 27561 w 2069074"/>
                <a:gd name="connsiteY83" fmla="*/ 998156 h 2053869"/>
                <a:gd name="connsiteX84" fmla="*/ 55122 w 2069074"/>
                <a:gd name="connsiteY84" fmla="*/ 1025717 h 2053869"/>
                <a:gd name="connsiteX85" fmla="*/ 27561 w 2069074"/>
                <a:gd name="connsiteY85" fmla="*/ 1053278 h 2053869"/>
                <a:gd name="connsiteX86" fmla="*/ 0 w 2069074"/>
                <a:gd name="connsiteY86" fmla="*/ 1025717 h 2053869"/>
                <a:gd name="connsiteX87" fmla="*/ 27561 w 2069074"/>
                <a:gd name="connsiteY87" fmla="*/ 998156 h 2053869"/>
                <a:gd name="connsiteX88" fmla="*/ 2013924 w 2069074"/>
                <a:gd name="connsiteY88" fmla="*/ 792358 h 2053869"/>
                <a:gd name="connsiteX89" fmla="*/ 2048373 w 2069074"/>
                <a:gd name="connsiteY89" fmla="*/ 813028 h 2053869"/>
                <a:gd name="connsiteX90" fmla="*/ 2027704 w 2069074"/>
                <a:gd name="connsiteY90" fmla="*/ 844033 h 2053869"/>
                <a:gd name="connsiteX91" fmla="*/ 1993254 w 2069074"/>
                <a:gd name="connsiteY91" fmla="*/ 823363 h 2053869"/>
                <a:gd name="connsiteX92" fmla="*/ 2013924 w 2069074"/>
                <a:gd name="connsiteY92" fmla="*/ 792358 h 2053869"/>
                <a:gd name="connsiteX93" fmla="*/ 58013 w 2069074"/>
                <a:gd name="connsiteY93" fmla="*/ 792358 h 2053869"/>
                <a:gd name="connsiteX94" fmla="*/ 78683 w 2069074"/>
                <a:gd name="connsiteY94" fmla="*/ 823363 h 2053869"/>
                <a:gd name="connsiteX95" fmla="*/ 44234 w 2069074"/>
                <a:gd name="connsiteY95" fmla="*/ 844033 h 2053869"/>
                <a:gd name="connsiteX96" fmla="*/ 23564 w 2069074"/>
                <a:gd name="connsiteY96" fmla="*/ 813028 h 2053869"/>
                <a:gd name="connsiteX97" fmla="*/ 58013 w 2069074"/>
                <a:gd name="connsiteY97" fmla="*/ 792358 h 2053869"/>
                <a:gd name="connsiteX98" fmla="*/ 1966024 w 2069074"/>
                <a:gd name="connsiteY98" fmla="*/ 592741 h 2053869"/>
                <a:gd name="connsiteX99" fmla="*/ 1981072 w 2069074"/>
                <a:gd name="connsiteY99" fmla="*/ 607382 h 2053869"/>
                <a:gd name="connsiteX100" fmla="*/ 1966909 w 2069074"/>
                <a:gd name="connsiteY100" fmla="*/ 645276 h 2053869"/>
                <a:gd name="connsiteX101" fmla="*/ 1931502 w 2069074"/>
                <a:gd name="connsiteY101" fmla="*/ 631497 h 2053869"/>
                <a:gd name="connsiteX102" fmla="*/ 1945664 w 2069074"/>
                <a:gd name="connsiteY102" fmla="*/ 593603 h 2053869"/>
                <a:gd name="connsiteX103" fmla="*/ 1966024 w 2069074"/>
                <a:gd name="connsiteY103" fmla="*/ 592741 h 2053869"/>
                <a:gd name="connsiteX104" fmla="*/ 106630 w 2069074"/>
                <a:gd name="connsiteY104" fmla="*/ 592741 h 2053869"/>
                <a:gd name="connsiteX105" fmla="*/ 126989 w 2069074"/>
                <a:gd name="connsiteY105" fmla="*/ 593603 h 2053869"/>
                <a:gd name="connsiteX106" fmla="*/ 141152 w 2069074"/>
                <a:gd name="connsiteY106" fmla="*/ 631497 h 2053869"/>
                <a:gd name="connsiteX107" fmla="*/ 105744 w 2069074"/>
                <a:gd name="connsiteY107" fmla="*/ 645276 h 2053869"/>
                <a:gd name="connsiteX108" fmla="*/ 91582 w 2069074"/>
                <a:gd name="connsiteY108" fmla="*/ 607382 h 2053869"/>
                <a:gd name="connsiteX109" fmla="*/ 106630 w 2069074"/>
                <a:gd name="connsiteY109" fmla="*/ 592741 h 2053869"/>
                <a:gd name="connsiteX110" fmla="*/ 1855111 w 2069074"/>
                <a:gd name="connsiteY110" fmla="*/ 409371 h 2053869"/>
                <a:gd name="connsiteX111" fmla="*/ 1871474 w 2069074"/>
                <a:gd name="connsiteY111" fmla="*/ 421859 h 2053869"/>
                <a:gd name="connsiteX112" fmla="*/ 1868029 w 2069074"/>
                <a:gd name="connsiteY112" fmla="*/ 459753 h 2053869"/>
                <a:gd name="connsiteX113" fmla="*/ 1826690 w 2069074"/>
                <a:gd name="connsiteY113" fmla="*/ 452863 h 2053869"/>
                <a:gd name="connsiteX114" fmla="*/ 1833580 w 2069074"/>
                <a:gd name="connsiteY114" fmla="*/ 414969 h 2053869"/>
                <a:gd name="connsiteX115" fmla="*/ 1855111 w 2069074"/>
                <a:gd name="connsiteY115" fmla="*/ 409371 h 2053869"/>
                <a:gd name="connsiteX116" fmla="*/ 216827 w 2069074"/>
                <a:gd name="connsiteY116" fmla="*/ 409371 h 2053869"/>
                <a:gd name="connsiteX117" fmla="*/ 238358 w 2069074"/>
                <a:gd name="connsiteY117" fmla="*/ 414969 h 2053869"/>
                <a:gd name="connsiteX118" fmla="*/ 245248 w 2069074"/>
                <a:gd name="connsiteY118" fmla="*/ 452863 h 2053869"/>
                <a:gd name="connsiteX119" fmla="*/ 203909 w 2069074"/>
                <a:gd name="connsiteY119" fmla="*/ 459753 h 2053869"/>
                <a:gd name="connsiteX120" fmla="*/ 200464 w 2069074"/>
                <a:gd name="connsiteY120" fmla="*/ 421859 h 2053869"/>
                <a:gd name="connsiteX121" fmla="*/ 216827 w 2069074"/>
                <a:gd name="connsiteY121" fmla="*/ 409371 h 2053869"/>
                <a:gd name="connsiteX122" fmla="*/ 1707671 w 2069074"/>
                <a:gd name="connsiteY122" fmla="*/ 252728 h 2053869"/>
                <a:gd name="connsiteX123" fmla="*/ 1729632 w 2069074"/>
                <a:gd name="connsiteY123" fmla="*/ 260049 h 2053869"/>
                <a:gd name="connsiteX124" fmla="*/ 1729632 w 2069074"/>
                <a:gd name="connsiteY124" fmla="*/ 297943 h 2053869"/>
                <a:gd name="connsiteX125" fmla="*/ 1691738 w 2069074"/>
                <a:gd name="connsiteY125" fmla="*/ 301388 h 2053869"/>
                <a:gd name="connsiteX126" fmla="*/ 1688293 w 2069074"/>
                <a:gd name="connsiteY126" fmla="*/ 263494 h 2053869"/>
                <a:gd name="connsiteX127" fmla="*/ 1707671 w 2069074"/>
                <a:gd name="connsiteY127" fmla="*/ 252728 h 2053869"/>
                <a:gd name="connsiteX128" fmla="*/ 364266 w 2069074"/>
                <a:gd name="connsiteY128" fmla="*/ 252728 h 2053869"/>
                <a:gd name="connsiteX129" fmla="*/ 383644 w 2069074"/>
                <a:gd name="connsiteY129" fmla="*/ 263494 h 2053869"/>
                <a:gd name="connsiteX130" fmla="*/ 380199 w 2069074"/>
                <a:gd name="connsiteY130" fmla="*/ 301388 h 2053869"/>
                <a:gd name="connsiteX131" fmla="*/ 342305 w 2069074"/>
                <a:gd name="connsiteY131" fmla="*/ 297943 h 2053869"/>
                <a:gd name="connsiteX132" fmla="*/ 342305 w 2069074"/>
                <a:gd name="connsiteY132" fmla="*/ 260049 h 2053869"/>
                <a:gd name="connsiteX133" fmla="*/ 364266 w 2069074"/>
                <a:gd name="connsiteY133" fmla="*/ 252728 h 2053869"/>
                <a:gd name="connsiteX134" fmla="*/ 1531848 w 2069074"/>
                <a:gd name="connsiteY134" fmla="*/ 130286 h 2053869"/>
                <a:gd name="connsiteX135" fmla="*/ 1553978 w 2069074"/>
                <a:gd name="connsiteY135" fmla="*/ 132870 h 2053869"/>
                <a:gd name="connsiteX136" fmla="*/ 1564600 w 2069074"/>
                <a:gd name="connsiteY136" fmla="*/ 170764 h 2053869"/>
                <a:gd name="connsiteX137" fmla="*/ 1525652 w 2069074"/>
                <a:gd name="connsiteY137" fmla="*/ 181099 h 2053869"/>
                <a:gd name="connsiteX138" fmla="*/ 1515030 w 2069074"/>
                <a:gd name="connsiteY138" fmla="*/ 143205 h 2053869"/>
                <a:gd name="connsiteX139" fmla="*/ 1531848 w 2069074"/>
                <a:gd name="connsiteY139" fmla="*/ 130286 h 2053869"/>
                <a:gd name="connsiteX140" fmla="*/ 540805 w 2069074"/>
                <a:gd name="connsiteY140" fmla="*/ 130286 h 2053869"/>
                <a:gd name="connsiteX141" fmla="*/ 557624 w 2069074"/>
                <a:gd name="connsiteY141" fmla="*/ 143205 h 2053869"/>
                <a:gd name="connsiteX142" fmla="*/ 547002 w 2069074"/>
                <a:gd name="connsiteY142" fmla="*/ 181099 h 2053869"/>
                <a:gd name="connsiteX143" fmla="*/ 508054 w 2069074"/>
                <a:gd name="connsiteY143" fmla="*/ 170764 h 2053869"/>
                <a:gd name="connsiteX144" fmla="*/ 518676 w 2069074"/>
                <a:gd name="connsiteY144" fmla="*/ 132870 h 2053869"/>
                <a:gd name="connsiteX145" fmla="*/ 540805 w 2069074"/>
                <a:gd name="connsiteY145" fmla="*/ 130286 h 2053869"/>
                <a:gd name="connsiteX146" fmla="*/ 1354756 w 2069074"/>
                <a:gd name="connsiteY146" fmla="*/ 46357 h 2053869"/>
                <a:gd name="connsiteX147" fmla="*/ 1372460 w 2069074"/>
                <a:gd name="connsiteY147" fmla="*/ 80806 h 2053869"/>
                <a:gd name="connsiteX148" fmla="*/ 1337052 w 2069074"/>
                <a:gd name="connsiteY148" fmla="*/ 98031 h 2053869"/>
                <a:gd name="connsiteX149" fmla="*/ 1319349 w 2069074"/>
                <a:gd name="connsiteY149" fmla="*/ 63582 h 2053869"/>
                <a:gd name="connsiteX150" fmla="*/ 1354756 w 2069074"/>
                <a:gd name="connsiteY150" fmla="*/ 46357 h 2053869"/>
                <a:gd name="connsiteX151" fmla="*/ 717898 w 2069074"/>
                <a:gd name="connsiteY151" fmla="*/ 46357 h 2053869"/>
                <a:gd name="connsiteX152" fmla="*/ 753305 w 2069074"/>
                <a:gd name="connsiteY152" fmla="*/ 63582 h 2053869"/>
                <a:gd name="connsiteX153" fmla="*/ 735602 w 2069074"/>
                <a:gd name="connsiteY153" fmla="*/ 98031 h 2053869"/>
                <a:gd name="connsiteX154" fmla="*/ 700195 w 2069074"/>
                <a:gd name="connsiteY154" fmla="*/ 80806 h 2053869"/>
                <a:gd name="connsiteX155" fmla="*/ 717898 w 2069074"/>
                <a:gd name="connsiteY155" fmla="*/ 46357 h 2053869"/>
                <a:gd name="connsiteX156" fmla="*/ 1143570 w 2069074"/>
                <a:gd name="connsiteY156" fmla="*/ 660 h 2053869"/>
                <a:gd name="connsiteX157" fmla="*/ 1168438 w 2069074"/>
                <a:gd name="connsiteY157" fmla="*/ 31665 h 2053869"/>
                <a:gd name="connsiteX158" fmla="*/ 1136465 w 2069074"/>
                <a:gd name="connsiteY158" fmla="*/ 55780 h 2053869"/>
                <a:gd name="connsiteX159" fmla="*/ 1111597 w 2069074"/>
                <a:gd name="connsiteY159" fmla="*/ 24775 h 2053869"/>
                <a:gd name="connsiteX160" fmla="*/ 1143570 w 2069074"/>
                <a:gd name="connsiteY160" fmla="*/ 660 h 2053869"/>
                <a:gd name="connsiteX161" fmla="*/ 926217 w 2069074"/>
                <a:gd name="connsiteY161" fmla="*/ 660 h 2053869"/>
                <a:gd name="connsiteX162" fmla="*/ 958190 w 2069074"/>
                <a:gd name="connsiteY162" fmla="*/ 24775 h 2053869"/>
                <a:gd name="connsiteX163" fmla="*/ 933322 w 2069074"/>
                <a:gd name="connsiteY163" fmla="*/ 55780 h 2053869"/>
                <a:gd name="connsiteX164" fmla="*/ 901349 w 2069074"/>
                <a:gd name="connsiteY164" fmla="*/ 31665 h 2053869"/>
                <a:gd name="connsiteX165" fmla="*/ 926217 w 2069074"/>
                <a:gd name="connsiteY165" fmla="*/ 660 h 20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069074" h="2053869">
                  <a:moveTo>
                    <a:pt x="1136465" y="1998089"/>
                  </a:moveTo>
                  <a:cubicBezTo>
                    <a:pt x="1154228" y="1998089"/>
                    <a:pt x="1168438" y="2008424"/>
                    <a:pt x="1168438" y="2022204"/>
                  </a:cubicBezTo>
                  <a:cubicBezTo>
                    <a:pt x="1168438" y="2039429"/>
                    <a:pt x="1157780" y="2053209"/>
                    <a:pt x="1143570" y="2053209"/>
                  </a:cubicBezTo>
                  <a:cubicBezTo>
                    <a:pt x="1125807" y="2056654"/>
                    <a:pt x="1115150" y="2046319"/>
                    <a:pt x="1111597" y="2029094"/>
                  </a:cubicBezTo>
                  <a:cubicBezTo>
                    <a:pt x="1111597" y="2015314"/>
                    <a:pt x="1122255" y="2001534"/>
                    <a:pt x="1136465" y="1998089"/>
                  </a:cubicBezTo>
                  <a:close/>
                  <a:moveTo>
                    <a:pt x="933322" y="1998089"/>
                  </a:moveTo>
                  <a:cubicBezTo>
                    <a:pt x="947532" y="2001534"/>
                    <a:pt x="958190" y="2015314"/>
                    <a:pt x="958190" y="2029094"/>
                  </a:cubicBezTo>
                  <a:cubicBezTo>
                    <a:pt x="954638" y="2046319"/>
                    <a:pt x="943980" y="2056654"/>
                    <a:pt x="926217" y="2053209"/>
                  </a:cubicBezTo>
                  <a:cubicBezTo>
                    <a:pt x="912007" y="2053209"/>
                    <a:pt x="901349" y="2039429"/>
                    <a:pt x="901349" y="2022204"/>
                  </a:cubicBezTo>
                  <a:cubicBezTo>
                    <a:pt x="901349" y="2008424"/>
                    <a:pt x="915559" y="1998089"/>
                    <a:pt x="933322" y="1998089"/>
                  </a:cubicBezTo>
                  <a:close/>
                  <a:moveTo>
                    <a:pt x="1337052" y="1957272"/>
                  </a:moveTo>
                  <a:cubicBezTo>
                    <a:pt x="1354756" y="1953827"/>
                    <a:pt x="1368919" y="1960717"/>
                    <a:pt x="1372460" y="1974497"/>
                  </a:cubicBezTo>
                  <a:cubicBezTo>
                    <a:pt x="1379541" y="1988277"/>
                    <a:pt x="1372460" y="2005501"/>
                    <a:pt x="1354756" y="2008946"/>
                  </a:cubicBezTo>
                  <a:cubicBezTo>
                    <a:pt x="1340593" y="2015836"/>
                    <a:pt x="1326430" y="2005501"/>
                    <a:pt x="1319349" y="1991722"/>
                  </a:cubicBezTo>
                  <a:cubicBezTo>
                    <a:pt x="1315808" y="1977942"/>
                    <a:pt x="1322890" y="1960717"/>
                    <a:pt x="1337052" y="1957272"/>
                  </a:cubicBezTo>
                  <a:close/>
                  <a:moveTo>
                    <a:pt x="735602" y="1957272"/>
                  </a:moveTo>
                  <a:cubicBezTo>
                    <a:pt x="749765" y="1960717"/>
                    <a:pt x="756846" y="1977942"/>
                    <a:pt x="753305" y="1991722"/>
                  </a:cubicBezTo>
                  <a:cubicBezTo>
                    <a:pt x="746224" y="2005501"/>
                    <a:pt x="732061" y="2015836"/>
                    <a:pt x="717898" y="2008946"/>
                  </a:cubicBezTo>
                  <a:cubicBezTo>
                    <a:pt x="700195" y="2005501"/>
                    <a:pt x="693113" y="1988277"/>
                    <a:pt x="700195" y="1974497"/>
                  </a:cubicBezTo>
                  <a:cubicBezTo>
                    <a:pt x="703735" y="1960717"/>
                    <a:pt x="717898" y="1953827"/>
                    <a:pt x="735602" y="1957272"/>
                  </a:cubicBezTo>
                  <a:close/>
                  <a:moveTo>
                    <a:pt x="1547781" y="1870614"/>
                  </a:moveTo>
                  <a:cubicBezTo>
                    <a:pt x="1554863" y="1872337"/>
                    <a:pt x="1561059" y="1876643"/>
                    <a:pt x="1564600" y="1883533"/>
                  </a:cubicBezTo>
                  <a:cubicBezTo>
                    <a:pt x="1571681" y="1897313"/>
                    <a:pt x="1568140" y="1914537"/>
                    <a:pt x="1553978" y="1921427"/>
                  </a:cubicBezTo>
                  <a:cubicBezTo>
                    <a:pt x="1539815" y="1928317"/>
                    <a:pt x="1522111" y="1924872"/>
                    <a:pt x="1515030" y="1911092"/>
                  </a:cubicBezTo>
                  <a:cubicBezTo>
                    <a:pt x="1507948" y="1897313"/>
                    <a:pt x="1511489" y="1883533"/>
                    <a:pt x="1525652" y="1873198"/>
                  </a:cubicBezTo>
                  <a:cubicBezTo>
                    <a:pt x="1532733" y="1869753"/>
                    <a:pt x="1540700" y="1868892"/>
                    <a:pt x="1547781" y="1870614"/>
                  </a:cubicBezTo>
                  <a:close/>
                  <a:moveTo>
                    <a:pt x="524872" y="1870614"/>
                  </a:moveTo>
                  <a:cubicBezTo>
                    <a:pt x="531954" y="1868892"/>
                    <a:pt x="539920" y="1869753"/>
                    <a:pt x="547002" y="1873198"/>
                  </a:cubicBezTo>
                  <a:cubicBezTo>
                    <a:pt x="561164" y="1883533"/>
                    <a:pt x="564705" y="1897313"/>
                    <a:pt x="557624" y="1911092"/>
                  </a:cubicBezTo>
                  <a:cubicBezTo>
                    <a:pt x="550542" y="1924872"/>
                    <a:pt x="532839" y="1928317"/>
                    <a:pt x="518676" y="1921427"/>
                  </a:cubicBezTo>
                  <a:cubicBezTo>
                    <a:pt x="504513" y="1914537"/>
                    <a:pt x="500972" y="1897313"/>
                    <a:pt x="508054" y="1883533"/>
                  </a:cubicBezTo>
                  <a:cubicBezTo>
                    <a:pt x="511594" y="1876643"/>
                    <a:pt x="517791" y="1872337"/>
                    <a:pt x="524872" y="1870614"/>
                  </a:cubicBezTo>
                  <a:close/>
                  <a:moveTo>
                    <a:pt x="1710685" y="1746594"/>
                  </a:moveTo>
                  <a:cubicBezTo>
                    <a:pt x="1717575" y="1747025"/>
                    <a:pt x="1724465" y="1750470"/>
                    <a:pt x="1729632" y="1757360"/>
                  </a:cubicBezTo>
                  <a:cubicBezTo>
                    <a:pt x="1739967" y="1767695"/>
                    <a:pt x="1739967" y="1784919"/>
                    <a:pt x="1729632" y="1795254"/>
                  </a:cubicBezTo>
                  <a:cubicBezTo>
                    <a:pt x="1715853" y="1805589"/>
                    <a:pt x="1698628" y="1805589"/>
                    <a:pt x="1688293" y="1791809"/>
                  </a:cubicBezTo>
                  <a:cubicBezTo>
                    <a:pt x="1677958" y="1781475"/>
                    <a:pt x="1681403" y="1764250"/>
                    <a:pt x="1691738" y="1753915"/>
                  </a:cubicBezTo>
                  <a:cubicBezTo>
                    <a:pt x="1696905" y="1748748"/>
                    <a:pt x="1703795" y="1746164"/>
                    <a:pt x="1710685" y="1746594"/>
                  </a:cubicBezTo>
                  <a:close/>
                  <a:moveTo>
                    <a:pt x="361252" y="1746594"/>
                  </a:moveTo>
                  <a:cubicBezTo>
                    <a:pt x="368142" y="1746164"/>
                    <a:pt x="375032" y="1748747"/>
                    <a:pt x="380199" y="1753915"/>
                  </a:cubicBezTo>
                  <a:cubicBezTo>
                    <a:pt x="390534" y="1764250"/>
                    <a:pt x="393979" y="1781475"/>
                    <a:pt x="383644" y="1791809"/>
                  </a:cubicBezTo>
                  <a:cubicBezTo>
                    <a:pt x="373309" y="1805589"/>
                    <a:pt x="356085" y="1805589"/>
                    <a:pt x="342305" y="1795254"/>
                  </a:cubicBezTo>
                  <a:cubicBezTo>
                    <a:pt x="331970" y="1784919"/>
                    <a:pt x="331970" y="1767695"/>
                    <a:pt x="342305" y="1757360"/>
                  </a:cubicBezTo>
                  <a:cubicBezTo>
                    <a:pt x="347472" y="1750470"/>
                    <a:pt x="354362" y="1747025"/>
                    <a:pt x="361252" y="1746594"/>
                  </a:cubicBezTo>
                  <a:close/>
                  <a:moveTo>
                    <a:pt x="1846068" y="1590238"/>
                  </a:moveTo>
                  <a:cubicBezTo>
                    <a:pt x="1853388" y="1589377"/>
                    <a:pt x="1861139" y="1591099"/>
                    <a:pt x="1868029" y="1594544"/>
                  </a:cubicBezTo>
                  <a:cubicBezTo>
                    <a:pt x="1878364" y="1604879"/>
                    <a:pt x="1881809" y="1622104"/>
                    <a:pt x="1871474" y="1632438"/>
                  </a:cubicBezTo>
                  <a:cubicBezTo>
                    <a:pt x="1864584" y="1646218"/>
                    <a:pt x="1847360" y="1649663"/>
                    <a:pt x="1833580" y="1639328"/>
                  </a:cubicBezTo>
                  <a:cubicBezTo>
                    <a:pt x="1823245" y="1632438"/>
                    <a:pt x="1819800" y="1615214"/>
                    <a:pt x="1826690" y="1601434"/>
                  </a:cubicBezTo>
                  <a:cubicBezTo>
                    <a:pt x="1831857" y="1594544"/>
                    <a:pt x="1838747" y="1591099"/>
                    <a:pt x="1846068" y="1590238"/>
                  </a:cubicBezTo>
                  <a:close/>
                  <a:moveTo>
                    <a:pt x="225870" y="1590238"/>
                  </a:moveTo>
                  <a:cubicBezTo>
                    <a:pt x="233191" y="1591099"/>
                    <a:pt x="240081" y="1594544"/>
                    <a:pt x="245248" y="1601434"/>
                  </a:cubicBezTo>
                  <a:cubicBezTo>
                    <a:pt x="252138" y="1615214"/>
                    <a:pt x="248693" y="1632438"/>
                    <a:pt x="238358" y="1639328"/>
                  </a:cubicBezTo>
                  <a:cubicBezTo>
                    <a:pt x="224579" y="1649663"/>
                    <a:pt x="207354" y="1646218"/>
                    <a:pt x="200464" y="1632438"/>
                  </a:cubicBezTo>
                  <a:cubicBezTo>
                    <a:pt x="190129" y="1622104"/>
                    <a:pt x="193574" y="1604879"/>
                    <a:pt x="203909" y="1594544"/>
                  </a:cubicBezTo>
                  <a:cubicBezTo>
                    <a:pt x="210799" y="1591099"/>
                    <a:pt x="218550" y="1589377"/>
                    <a:pt x="225870" y="1590238"/>
                  </a:cubicBezTo>
                  <a:close/>
                  <a:moveTo>
                    <a:pt x="1945222" y="1410596"/>
                  </a:moveTo>
                  <a:cubicBezTo>
                    <a:pt x="1951861" y="1408012"/>
                    <a:pt x="1959827" y="1408012"/>
                    <a:pt x="1966909" y="1411457"/>
                  </a:cubicBezTo>
                  <a:cubicBezTo>
                    <a:pt x="1981072" y="1418347"/>
                    <a:pt x="1988153" y="1435571"/>
                    <a:pt x="1981072" y="1449351"/>
                  </a:cubicBezTo>
                  <a:cubicBezTo>
                    <a:pt x="1973990" y="1463130"/>
                    <a:pt x="1959827" y="1470020"/>
                    <a:pt x="1945664" y="1463130"/>
                  </a:cubicBezTo>
                  <a:cubicBezTo>
                    <a:pt x="1931502" y="1456241"/>
                    <a:pt x="1924420" y="1439016"/>
                    <a:pt x="1931502" y="1425236"/>
                  </a:cubicBezTo>
                  <a:cubicBezTo>
                    <a:pt x="1933272" y="1418347"/>
                    <a:pt x="1938583" y="1413179"/>
                    <a:pt x="1945222" y="1410596"/>
                  </a:cubicBezTo>
                  <a:close/>
                  <a:moveTo>
                    <a:pt x="127431" y="1410596"/>
                  </a:moveTo>
                  <a:cubicBezTo>
                    <a:pt x="134070" y="1413179"/>
                    <a:pt x="139381" y="1418347"/>
                    <a:pt x="141152" y="1425236"/>
                  </a:cubicBezTo>
                  <a:cubicBezTo>
                    <a:pt x="148233" y="1439016"/>
                    <a:pt x="141152" y="1456241"/>
                    <a:pt x="126989" y="1463130"/>
                  </a:cubicBezTo>
                  <a:cubicBezTo>
                    <a:pt x="112826" y="1470020"/>
                    <a:pt x="98663" y="1463130"/>
                    <a:pt x="91582" y="1449351"/>
                  </a:cubicBezTo>
                  <a:cubicBezTo>
                    <a:pt x="84500" y="1435571"/>
                    <a:pt x="91582" y="1418347"/>
                    <a:pt x="105744" y="1411457"/>
                  </a:cubicBezTo>
                  <a:cubicBezTo>
                    <a:pt x="112826" y="1408012"/>
                    <a:pt x="120793" y="1408012"/>
                    <a:pt x="127431" y="1410596"/>
                  </a:cubicBezTo>
                  <a:close/>
                  <a:moveTo>
                    <a:pt x="2027704" y="1209836"/>
                  </a:moveTo>
                  <a:cubicBezTo>
                    <a:pt x="2041483" y="1213281"/>
                    <a:pt x="2051818" y="1227061"/>
                    <a:pt x="2048373" y="1240841"/>
                  </a:cubicBezTo>
                  <a:cubicBezTo>
                    <a:pt x="2044928" y="1258066"/>
                    <a:pt x="2031148" y="1264956"/>
                    <a:pt x="2013924" y="1261511"/>
                  </a:cubicBezTo>
                  <a:cubicBezTo>
                    <a:pt x="2000144" y="1258066"/>
                    <a:pt x="1989809" y="1244286"/>
                    <a:pt x="1993254" y="1230506"/>
                  </a:cubicBezTo>
                  <a:cubicBezTo>
                    <a:pt x="1996699" y="1216726"/>
                    <a:pt x="2010479" y="1206391"/>
                    <a:pt x="2027704" y="1209836"/>
                  </a:cubicBezTo>
                  <a:close/>
                  <a:moveTo>
                    <a:pt x="44234" y="1209836"/>
                  </a:moveTo>
                  <a:cubicBezTo>
                    <a:pt x="61458" y="1206391"/>
                    <a:pt x="75238" y="1216726"/>
                    <a:pt x="78683" y="1230506"/>
                  </a:cubicBezTo>
                  <a:cubicBezTo>
                    <a:pt x="82128" y="1244286"/>
                    <a:pt x="71793" y="1258066"/>
                    <a:pt x="58013" y="1261511"/>
                  </a:cubicBezTo>
                  <a:cubicBezTo>
                    <a:pt x="40789" y="1264956"/>
                    <a:pt x="27009" y="1258066"/>
                    <a:pt x="23564" y="1240841"/>
                  </a:cubicBezTo>
                  <a:cubicBezTo>
                    <a:pt x="20119" y="1227061"/>
                    <a:pt x="30454" y="1213281"/>
                    <a:pt x="44234" y="1209836"/>
                  </a:cubicBezTo>
                  <a:close/>
                  <a:moveTo>
                    <a:pt x="2041513" y="998156"/>
                  </a:moveTo>
                  <a:cubicBezTo>
                    <a:pt x="2056735" y="998156"/>
                    <a:pt x="2069074" y="1010495"/>
                    <a:pt x="2069074" y="1025717"/>
                  </a:cubicBezTo>
                  <a:cubicBezTo>
                    <a:pt x="2069074" y="1040939"/>
                    <a:pt x="2056735" y="1053278"/>
                    <a:pt x="2041513" y="1053278"/>
                  </a:cubicBezTo>
                  <a:cubicBezTo>
                    <a:pt x="2026291" y="1053278"/>
                    <a:pt x="2013952" y="1040939"/>
                    <a:pt x="2013952" y="1025717"/>
                  </a:cubicBezTo>
                  <a:cubicBezTo>
                    <a:pt x="2013952" y="1010495"/>
                    <a:pt x="2026291" y="998156"/>
                    <a:pt x="2041513" y="998156"/>
                  </a:cubicBezTo>
                  <a:close/>
                  <a:moveTo>
                    <a:pt x="27561" y="998156"/>
                  </a:moveTo>
                  <a:cubicBezTo>
                    <a:pt x="42783" y="998156"/>
                    <a:pt x="55122" y="1010495"/>
                    <a:pt x="55122" y="1025717"/>
                  </a:cubicBezTo>
                  <a:cubicBezTo>
                    <a:pt x="55122" y="1040939"/>
                    <a:pt x="42783" y="1053278"/>
                    <a:pt x="27561" y="1053278"/>
                  </a:cubicBezTo>
                  <a:cubicBezTo>
                    <a:pt x="12339" y="1053278"/>
                    <a:pt x="0" y="1040939"/>
                    <a:pt x="0" y="1025717"/>
                  </a:cubicBezTo>
                  <a:cubicBezTo>
                    <a:pt x="0" y="1010495"/>
                    <a:pt x="12339" y="998156"/>
                    <a:pt x="27561" y="998156"/>
                  </a:cubicBezTo>
                  <a:close/>
                  <a:moveTo>
                    <a:pt x="2013924" y="792358"/>
                  </a:moveTo>
                  <a:cubicBezTo>
                    <a:pt x="2031148" y="788913"/>
                    <a:pt x="2044928" y="795803"/>
                    <a:pt x="2048373" y="813028"/>
                  </a:cubicBezTo>
                  <a:cubicBezTo>
                    <a:pt x="2051818" y="826808"/>
                    <a:pt x="2041483" y="840588"/>
                    <a:pt x="2027704" y="844033"/>
                  </a:cubicBezTo>
                  <a:cubicBezTo>
                    <a:pt x="2010479" y="847478"/>
                    <a:pt x="1996699" y="837143"/>
                    <a:pt x="1993254" y="823363"/>
                  </a:cubicBezTo>
                  <a:cubicBezTo>
                    <a:pt x="1989809" y="809583"/>
                    <a:pt x="2000144" y="795803"/>
                    <a:pt x="2013924" y="792358"/>
                  </a:cubicBezTo>
                  <a:close/>
                  <a:moveTo>
                    <a:pt x="58013" y="792358"/>
                  </a:moveTo>
                  <a:cubicBezTo>
                    <a:pt x="71793" y="795803"/>
                    <a:pt x="82128" y="809583"/>
                    <a:pt x="78683" y="823363"/>
                  </a:cubicBezTo>
                  <a:cubicBezTo>
                    <a:pt x="75238" y="837143"/>
                    <a:pt x="61458" y="847478"/>
                    <a:pt x="44234" y="844033"/>
                  </a:cubicBezTo>
                  <a:cubicBezTo>
                    <a:pt x="30454" y="840588"/>
                    <a:pt x="20119" y="826808"/>
                    <a:pt x="23564" y="813028"/>
                  </a:cubicBezTo>
                  <a:cubicBezTo>
                    <a:pt x="27009" y="795803"/>
                    <a:pt x="40789" y="788913"/>
                    <a:pt x="58013" y="792358"/>
                  </a:cubicBezTo>
                  <a:close/>
                  <a:moveTo>
                    <a:pt x="1966024" y="592741"/>
                  </a:moveTo>
                  <a:cubicBezTo>
                    <a:pt x="1972220" y="595325"/>
                    <a:pt x="1977531" y="600492"/>
                    <a:pt x="1981072" y="607382"/>
                  </a:cubicBezTo>
                  <a:cubicBezTo>
                    <a:pt x="1988153" y="621162"/>
                    <a:pt x="1981072" y="638386"/>
                    <a:pt x="1966909" y="645276"/>
                  </a:cubicBezTo>
                  <a:cubicBezTo>
                    <a:pt x="1952746" y="652166"/>
                    <a:pt x="1935042" y="645276"/>
                    <a:pt x="1931502" y="631497"/>
                  </a:cubicBezTo>
                  <a:cubicBezTo>
                    <a:pt x="1924420" y="617717"/>
                    <a:pt x="1931502" y="600492"/>
                    <a:pt x="1945664" y="593603"/>
                  </a:cubicBezTo>
                  <a:cubicBezTo>
                    <a:pt x="1952746" y="590158"/>
                    <a:pt x="1959827" y="590158"/>
                    <a:pt x="1966024" y="592741"/>
                  </a:cubicBezTo>
                  <a:close/>
                  <a:moveTo>
                    <a:pt x="106630" y="592741"/>
                  </a:moveTo>
                  <a:cubicBezTo>
                    <a:pt x="112826" y="590158"/>
                    <a:pt x="119907" y="590158"/>
                    <a:pt x="126989" y="593603"/>
                  </a:cubicBezTo>
                  <a:cubicBezTo>
                    <a:pt x="141152" y="600492"/>
                    <a:pt x="148233" y="617717"/>
                    <a:pt x="141152" y="631497"/>
                  </a:cubicBezTo>
                  <a:cubicBezTo>
                    <a:pt x="137611" y="645276"/>
                    <a:pt x="119907" y="652166"/>
                    <a:pt x="105744" y="645276"/>
                  </a:cubicBezTo>
                  <a:cubicBezTo>
                    <a:pt x="91582" y="638386"/>
                    <a:pt x="84500" y="621162"/>
                    <a:pt x="91582" y="607382"/>
                  </a:cubicBezTo>
                  <a:cubicBezTo>
                    <a:pt x="95122" y="600492"/>
                    <a:pt x="100433" y="595325"/>
                    <a:pt x="106630" y="592741"/>
                  </a:cubicBezTo>
                  <a:close/>
                  <a:moveTo>
                    <a:pt x="1855111" y="409371"/>
                  </a:moveTo>
                  <a:cubicBezTo>
                    <a:pt x="1862001" y="410663"/>
                    <a:pt x="1868029" y="414969"/>
                    <a:pt x="1871474" y="421859"/>
                  </a:cubicBezTo>
                  <a:cubicBezTo>
                    <a:pt x="1881809" y="432193"/>
                    <a:pt x="1878364" y="449418"/>
                    <a:pt x="1868029" y="459753"/>
                  </a:cubicBezTo>
                  <a:cubicBezTo>
                    <a:pt x="1854250" y="466643"/>
                    <a:pt x="1837025" y="466643"/>
                    <a:pt x="1826690" y="452863"/>
                  </a:cubicBezTo>
                  <a:cubicBezTo>
                    <a:pt x="1819800" y="439083"/>
                    <a:pt x="1823245" y="421859"/>
                    <a:pt x="1833580" y="414969"/>
                  </a:cubicBezTo>
                  <a:cubicBezTo>
                    <a:pt x="1840470" y="409801"/>
                    <a:pt x="1848221" y="408079"/>
                    <a:pt x="1855111" y="409371"/>
                  </a:cubicBezTo>
                  <a:close/>
                  <a:moveTo>
                    <a:pt x="216827" y="409371"/>
                  </a:moveTo>
                  <a:cubicBezTo>
                    <a:pt x="223717" y="408079"/>
                    <a:pt x="231468" y="409801"/>
                    <a:pt x="238358" y="414969"/>
                  </a:cubicBezTo>
                  <a:cubicBezTo>
                    <a:pt x="248693" y="421859"/>
                    <a:pt x="252138" y="439083"/>
                    <a:pt x="245248" y="452863"/>
                  </a:cubicBezTo>
                  <a:cubicBezTo>
                    <a:pt x="234913" y="466643"/>
                    <a:pt x="217689" y="466643"/>
                    <a:pt x="203909" y="459753"/>
                  </a:cubicBezTo>
                  <a:cubicBezTo>
                    <a:pt x="193574" y="449418"/>
                    <a:pt x="190129" y="432193"/>
                    <a:pt x="200464" y="421859"/>
                  </a:cubicBezTo>
                  <a:cubicBezTo>
                    <a:pt x="203909" y="414969"/>
                    <a:pt x="209938" y="410663"/>
                    <a:pt x="216827" y="409371"/>
                  </a:cubicBezTo>
                  <a:close/>
                  <a:moveTo>
                    <a:pt x="1707671" y="252728"/>
                  </a:moveTo>
                  <a:cubicBezTo>
                    <a:pt x="1714991" y="252298"/>
                    <a:pt x="1722742" y="254881"/>
                    <a:pt x="1729632" y="260049"/>
                  </a:cubicBezTo>
                  <a:cubicBezTo>
                    <a:pt x="1739967" y="270384"/>
                    <a:pt x="1739967" y="287608"/>
                    <a:pt x="1729632" y="297943"/>
                  </a:cubicBezTo>
                  <a:cubicBezTo>
                    <a:pt x="1719297" y="311723"/>
                    <a:pt x="1702073" y="311723"/>
                    <a:pt x="1691738" y="301388"/>
                  </a:cubicBezTo>
                  <a:cubicBezTo>
                    <a:pt x="1681403" y="291053"/>
                    <a:pt x="1677958" y="273828"/>
                    <a:pt x="1688293" y="263494"/>
                  </a:cubicBezTo>
                  <a:cubicBezTo>
                    <a:pt x="1693460" y="256604"/>
                    <a:pt x="1700350" y="253159"/>
                    <a:pt x="1707671" y="252728"/>
                  </a:cubicBezTo>
                  <a:close/>
                  <a:moveTo>
                    <a:pt x="364266" y="252728"/>
                  </a:moveTo>
                  <a:cubicBezTo>
                    <a:pt x="371587" y="253159"/>
                    <a:pt x="378477" y="256604"/>
                    <a:pt x="383644" y="263494"/>
                  </a:cubicBezTo>
                  <a:cubicBezTo>
                    <a:pt x="393979" y="273828"/>
                    <a:pt x="390534" y="291053"/>
                    <a:pt x="380199" y="301388"/>
                  </a:cubicBezTo>
                  <a:cubicBezTo>
                    <a:pt x="369865" y="311723"/>
                    <a:pt x="352640" y="311723"/>
                    <a:pt x="342305" y="297943"/>
                  </a:cubicBezTo>
                  <a:cubicBezTo>
                    <a:pt x="331970" y="287608"/>
                    <a:pt x="331970" y="270384"/>
                    <a:pt x="342305" y="260049"/>
                  </a:cubicBezTo>
                  <a:cubicBezTo>
                    <a:pt x="349195" y="254881"/>
                    <a:pt x="356946" y="252298"/>
                    <a:pt x="364266" y="252728"/>
                  </a:cubicBezTo>
                  <a:close/>
                  <a:moveTo>
                    <a:pt x="1531848" y="130286"/>
                  </a:moveTo>
                  <a:cubicBezTo>
                    <a:pt x="1538930" y="128564"/>
                    <a:pt x="1546896" y="129425"/>
                    <a:pt x="1553978" y="132870"/>
                  </a:cubicBezTo>
                  <a:cubicBezTo>
                    <a:pt x="1568140" y="139760"/>
                    <a:pt x="1571681" y="156984"/>
                    <a:pt x="1564600" y="170764"/>
                  </a:cubicBezTo>
                  <a:cubicBezTo>
                    <a:pt x="1557518" y="184544"/>
                    <a:pt x="1539815" y="187989"/>
                    <a:pt x="1525652" y="181099"/>
                  </a:cubicBezTo>
                  <a:cubicBezTo>
                    <a:pt x="1511489" y="170764"/>
                    <a:pt x="1507948" y="156984"/>
                    <a:pt x="1515030" y="143205"/>
                  </a:cubicBezTo>
                  <a:cubicBezTo>
                    <a:pt x="1518570" y="136315"/>
                    <a:pt x="1524767" y="132009"/>
                    <a:pt x="1531848" y="130286"/>
                  </a:cubicBezTo>
                  <a:close/>
                  <a:moveTo>
                    <a:pt x="540805" y="130286"/>
                  </a:moveTo>
                  <a:cubicBezTo>
                    <a:pt x="547887" y="132009"/>
                    <a:pt x="554083" y="136315"/>
                    <a:pt x="557624" y="143205"/>
                  </a:cubicBezTo>
                  <a:cubicBezTo>
                    <a:pt x="564705" y="156984"/>
                    <a:pt x="561164" y="170764"/>
                    <a:pt x="547002" y="181099"/>
                  </a:cubicBezTo>
                  <a:cubicBezTo>
                    <a:pt x="532839" y="187989"/>
                    <a:pt x="515135" y="184544"/>
                    <a:pt x="508054" y="170764"/>
                  </a:cubicBezTo>
                  <a:cubicBezTo>
                    <a:pt x="500972" y="156984"/>
                    <a:pt x="504513" y="139760"/>
                    <a:pt x="518676" y="132870"/>
                  </a:cubicBezTo>
                  <a:cubicBezTo>
                    <a:pt x="525757" y="129425"/>
                    <a:pt x="533724" y="128564"/>
                    <a:pt x="540805" y="130286"/>
                  </a:cubicBezTo>
                  <a:close/>
                  <a:moveTo>
                    <a:pt x="1354756" y="46357"/>
                  </a:moveTo>
                  <a:cubicBezTo>
                    <a:pt x="1372460" y="49802"/>
                    <a:pt x="1379541" y="67026"/>
                    <a:pt x="1372460" y="80806"/>
                  </a:cubicBezTo>
                  <a:cubicBezTo>
                    <a:pt x="1368919" y="94586"/>
                    <a:pt x="1354756" y="101476"/>
                    <a:pt x="1337052" y="98031"/>
                  </a:cubicBezTo>
                  <a:cubicBezTo>
                    <a:pt x="1322890" y="94586"/>
                    <a:pt x="1315808" y="77361"/>
                    <a:pt x="1319349" y="63582"/>
                  </a:cubicBezTo>
                  <a:cubicBezTo>
                    <a:pt x="1326430" y="49802"/>
                    <a:pt x="1340593" y="39467"/>
                    <a:pt x="1354756" y="46357"/>
                  </a:cubicBezTo>
                  <a:close/>
                  <a:moveTo>
                    <a:pt x="717898" y="46357"/>
                  </a:moveTo>
                  <a:cubicBezTo>
                    <a:pt x="732061" y="39467"/>
                    <a:pt x="746224" y="49802"/>
                    <a:pt x="753305" y="63582"/>
                  </a:cubicBezTo>
                  <a:cubicBezTo>
                    <a:pt x="756846" y="77361"/>
                    <a:pt x="749765" y="94586"/>
                    <a:pt x="735602" y="98031"/>
                  </a:cubicBezTo>
                  <a:cubicBezTo>
                    <a:pt x="717898" y="101476"/>
                    <a:pt x="703735" y="94586"/>
                    <a:pt x="700195" y="80806"/>
                  </a:cubicBezTo>
                  <a:cubicBezTo>
                    <a:pt x="693113" y="67026"/>
                    <a:pt x="700195" y="49802"/>
                    <a:pt x="717898" y="46357"/>
                  </a:cubicBezTo>
                  <a:close/>
                  <a:moveTo>
                    <a:pt x="1143570" y="660"/>
                  </a:moveTo>
                  <a:cubicBezTo>
                    <a:pt x="1157780" y="660"/>
                    <a:pt x="1168438" y="14440"/>
                    <a:pt x="1168438" y="31665"/>
                  </a:cubicBezTo>
                  <a:cubicBezTo>
                    <a:pt x="1168438" y="45445"/>
                    <a:pt x="1154228" y="55780"/>
                    <a:pt x="1136465" y="55780"/>
                  </a:cubicBezTo>
                  <a:cubicBezTo>
                    <a:pt x="1122255" y="52335"/>
                    <a:pt x="1111597" y="38555"/>
                    <a:pt x="1111597" y="24775"/>
                  </a:cubicBezTo>
                  <a:cubicBezTo>
                    <a:pt x="1115150" y="7550"/>
                    <a:pt x="1125807" y="-2785"/>
                    <a:pt x="1143570" y="660"/>
                  </a:cubicBezTo>
                  <a:close/>
                  <a:moveTo>
                    <a:pt x="926217" y="660"/>
                  </a:moveTo>
                  <a:cubicBezTo>
                    <a:pt x="943980" y="-2785"/>
                    <a:pt x="954638" y="7550"/>
                    <a:pt x="958190" y="24775"/>
                  </a:cubicBezTo>
                  <a:cubicBezTo>
                    <a:pt x="958190" y="38555"/>
                    <a:pt x="947532" y="52335"/>
                    <a:pt x="933322" y="55780"/>
                  </a:cubicBezTo>
                  <a:cubicBezTo>
                    <a:pt x="915559" y="55780"/>
                    <a:pt x="901349" y="45445"/>
                    <a:pt x="901349" y="31665"/>
                  </a:cubicBezTo>
                  <a:cubicBezTo>
                    <a:pt x="901349" y="14440"/>
                    <a:pt x="912007" y="660"/>
                    <a:pt x="926217" y="6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ValueShape2">
              <a:extLst>
                <a:ext uri="{FF2B5EF4-FFF2-40B4-BE49-F238E27FC236}">
                  <a16:creationId xmlns:a16="http://schemas.microsoft.com/office/drawing/2014/main" id="{AE436F95-54E6-44F1-9362-4C226245234B}"/>
                </a:ext>
              </a:extLst>
            </p:cNvPr>
            <p:cNvSpPr/>
            <p:nvPr/>
          </p:nvSpPr>
          <p:spPr>
            <a:xfrm flipH="1">
              <a:off x="4365318" y="4284593"/>
              <a:ext cx="1308026" cy="1305903"/>
            </a:xfrm>
            <a:prstGeom prst="arc">
              <a:avLst>
                <a:gd name="adj1" fmla="val 16200000"/>
                <a:gd name="adj2" fmla="val 8208000"/>
              </a:avLst>
            </a:prstGeom>
            <a:no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ValueBack">
              <a:extLst>
                <a:ext uri="{FF2B5EF4-FFF2-40B4-BE49-F238E27FC236}">
                  <a16:creationId xmlns:a16="http://schemas.microsoft.com/office/drawing/2014/main" id="{638B1170-E65F-497C-87FB-7ABF63D1444C}"/>
                </a:ext>
              </a:extLst>
            </p:cNvPr>
            <p:cNvSpPr/>
            <p:nvPr/>
          </p:nvSpPr>
          <p:spPr bwMode="auto">
            <a:xfrm>
              <a:off x="4345333" y="4274516"/>
              <a:ext cx="1348380" cy="1338472"/>
            </a:xfrm>
            <a:custGeom>
              <a:avLst/>
              <a:gdLst>
                <a:gd name="connsiteX0" fmla="*/ 1136465 w 2069074"/>
                <a:gd name="connsiteY0" fmla="*/ 1998089 h 2053869"/>
                <a:gd name="connsiteX1" fmla="*/ 1168438 w 2069074"/>
                <a:gd name="connsiteY1" fmla="*/ 2022204 h 2053869"/>
                <a:gd name="connsiteX2" fmla="*/ 1143570 w 2069074"/>
                <a:gd name="connsiteY2" fmla="*/ 2053209 h 2053869"/>
                <a:gd name="connsiteX3" fmla="*/ 1111597 w 2069074"/>
                <a:gd name="connsiteY3" fmla="*/ 2029094 h 2053869"/>
                <a:gd name="connsiteX4" fmla="*/ 1136465 w 2069074"/>
                <a:gd name="connsiteY4" fmla="*/ 1998089 h 2053869"/>
                <a:gd name="connsiteX5" fmla="*/ 933322 w 2069074"/>
                <a:gd name="connsiteY5" fmla="*/ 1998089 h 2053869"/>
                <a:gd name="connsiteX6" fmla="*/ 958190 w 2069074"/>
                <a:gd name="connsiteY6" fmla="*/ 2029094 h 2053869"/>
                <a:gd name="connsiteX7" fmla="*/ 926217 w 2069074"/>
                <a:gd name="connsiteY7" fmla="*/ 2053209 h 2053869"/>
                <a:gd name="connsiteX8" fmla="*/ 901349 w 2069074"/>
                <a:gd name="connsiteY8" fmla="*/ 2022204 h 2053869"/>
                <a:gd name="connsiteX9" fmla="*/ 933322 w 2069074"/>
                <a:gd name="connsiteY9" fmla="*/ 1998089 h 2053869"/>
                <a:gd name="connsiteX10" fmla="*/ 1337052 w 2069074"/>
                <a:gd name="connsiteY10" fmla="*/ 1957272 h 2053869"/>
                <a:gd name="connsiteX11" fmla="*/ 1372460 w 2069074"/>
                <a:gd name="connsiteY11" fmla="*/ 1974497 h 2053869"/>
                <a:gd name="connsiteX12" fmla="*/ 1354756 w 2069074"/>
                <a:gd name="connsiteY12" fmla="*/ 2008946 h 2053869"/>
                <a:gd name="connsiteX13" fmla="*/ 1319349 w 2069074"/>
                <a:gd name="connsiteY13" fmla="*/ 1991722 h 2053869"/>
                <a:gd name="connsiteX14" fmla="*/ 1337052 w 2069074"/>
                <a:gd name="connsiteY14" fmla="*/ 1957272 h 2053869"/>
                <a:gd name="connsiteX15" fmla="*/ 735602 w 2069074"/>
                <a:gd name="connsiteY15" fmla="*/ 1957272 h 2053869"/>
                <a:gd name="connsiteX16" fmla="*/ 753305 w 2069074"/>
                <a:gd name="connsiteY16" fmla="*/ 1991722 h 2053869"/>
                <a:gd name="connsiteX17" fmla="*/ 717898 w 2069074"/>
                <a:gd name="connsiteY17" fmla="*/ 2008946 h 2053869"/>
                <a:gd name="connsiteX18" fmla="*/ 700195 w 2069074"/>
                <a:gd name="connsiteY18" fmla="*/ 1974497 h 2053869"/>
                <a:gd name="connsiteX19" fmla="*/ 735602 w 2069074"/>
                <a:gd name="connsiteY19" fmla="*/ 1957272 h 2053869"/>
                <a:gd name="connsiteX20" fmla="*/ 1547781 w 2069074"/>
                <a:gd name="connsiteY20" fmla="*/ 1870614 h 2053869"/>
                <a:gd name="connsiteX21" fmla="*/ 1564600 w 2069074"/>
                <a:gd name="connsiteY21" fmla="*/ 1883533 h 2053869"/>
                <a:gd name="connsiteX22" fmla="*/ 1553978 w 2069074"/>
                <a:gd name="connsiteY22" fmla="*/ 1921427 h 2053869"/>
                <a:gd name="connsiteX23" fmla="*/ 1515030 w 2069074"/>
                <a:gd name="connsiteY23" fmla="*/ 1911092 h 2053869"/>
                <a:gd name="connsiteX24" fmla="*/ 1525652 w 2069074"/>
                <a:gd name="connsiteY24" fmla="*/ 1873198 h 2053869"/>
                <a:gd name="connsiteX25" fmla="*/ 1547781 w 2069074"/>
                <a:gd name="connsiteY25" fmla="*/ 1870614 h 2053869"/>
                <a:gd name="connsiteX26" fmla="*/ 524872 w 2069074"/>
                <a:gd name="connsiteY26" fmla="*/ 1870614 h 2053869"/>
                <a:gd name="connsiteX27" fmla="*/ 547002 w 2069074"/>
                <a:gd name="connsiteY27" fmla="*/ 1873198 h 2053869"/>
                <a:gd name="connsiteX28" fmla="*/ 557624 w 2069074"/>
                <a:gd name="connsiteY28" fmla="*/ 1911092 h 2053869"/>
                <a:gd name="connsiteX29" fmla="*/ 518676 w 2069074"/>
                <a:gd name="connsiteY29" fmla="*/ 1921427 h 2053869"/>
                <a:gd name="connsiteX30" fmla="*/ 508054 w 2069074"/>
                <a:gd name="connsiteY30" fmla="*/ 1883533 h 2053869"/>
                <a:gd name="connsiteX31" fmla="*/ 524872 w 2069074"/>
                <a:gd name="connsiteY31" fmla="*/ 1870614 h 2053869"/>
                <a:gd name="connsiteX32" fmla="*/ 1710685 w 2069074"/>
                <a:gd name="connsiteY32" fmla="*/ 1746594 h 2053869"/>
                <a:gd name="connsiteX33" fmla="*/ 1729632 w 2069074"/>
                <a:gd name="connsiteY33" fmla="*/ 1757360 h 2053869"/>
                <a:gd name="connsiteX34" fmla="*/ 1729632 w 2069074"/>
                <a:gd name="connsiteY34" fmla="*/ 1795254 h 2053869"/>
                <a:gd name="connsiteX35" fmla="*/ 1688293 w 2069074"/>
                <a:gd name="connsiteY35" fmla="*/ 1791809 h 2053869"/>
                <a:gd name="connsiteX36" fmla="*/ 1691738 w 2069074"/>
                <a:gd name="connsiteY36" fmla="*/ 1753915 h 2053869"/>
                <a:gd name="connsiteX37" fmla="*/ 1710685 w 2069074"/>
                <a:gd name="connsiteY37" fmla="*/ 1746594 h 2053869"/>
                <a:gd name="connsiteX38" fmla="*/ 361252 w 2069074"/>
                <a:gd name="connsiteY38" fmla="*/ 1746594 h 2053869"/>
                <a:gd name="connsiteX39" fmla="*/ 380199 w 2069074"/>
                <a:gd name="connsiteY39" fmla="*/ 1753915 h 2053869"/>
                <a:gd name="connsiteX40" fmla="*/ 383644 w 2069074"/>
                <a:gd name="connsiteY40" fmla="*/ 1791809 h 2053869"/>
                <a:gd name="connsiteX41" fmla="*/ 342305 w 2069074"/>
                <a:gd name="connsiteY41" fmla="*/ 1795254 h 2053869"/>
                <a:gd name="connsiteX42" fmla="*/ 342305 w 2069074"/>
                <a:gd name="connsiteY42" fmla="*/ 1757360 h 2053869"/>
                <a:gd name="connsiteX43" fmla="*/ 361252 w 2069074"/>
                <a:gd name="connsiteY43" fmla="*/ 1746594 h 2053869"/>
                <a:gd name="connsiteX44" fmla="*/ 1846068 w 2069074"/>
                <a:gd name="connsiteY44" fmla="*/ 1590238 h 2053869"/>
                <a:gd name="connsiteX45" fmla="*/ 1868029 w 2069074"/>
                <a:gd name="connsiteY45" fmla="*/ 1594544 h 2053869"/>
                <a:gd name="connsiteX46" fmla="*/ 1871474 w 2069074"/>
                <a:gd name="connsiteY46" fmla="*/ 1632438 h 2053869"/>
                <a:gd name="connsiteX47" fmla="*/ 1833580 w 2069074"/>
                <a:gd name="connsiteY47" fmla="*/ 1639328 h 2053869"/>
                <a:gd name="connsiteX48" fmla="*/ 1826690 w 2069074"/>
                <a:gd name="connsiteY48" fmla="*/ 1601434 h 2053869"/>
                <a:gd name="connsiteX49" fmla="*/ 1846068 w 2069074"/>
                <a:gd name="connsiteY49" fmla="*/ 1590238 h 2053869"/>
                <a:gd name="connsiteX50" fmla="*/ 225870 w 2069074"/>
                <a:gd name="connsiteY50" fmla="*/ 1590238 h 2053869"/>
                <a:gd name="connsiteX51" fmla="*/ 245248 w 2069074"/>
                <a:gd name="connsiteY51" fmla="*/ 1601434 h 2053869"/>
                <a:gd name="connsiteX52" fmla="*/ 238358 w 2069074"/>
                <a:gd name="connsiteY52" fmla="*/ 1639328 h 2053869"/>
                <a:gd name="connsiteX53" fmla="*/ 200464 w 2069074"/>
                <a:gd name="connsiteY53" fmla="*/ 1632438 h 2053869"/>
                <a:gd name="connsiteX54" fmla="*/ 203909 w 2069074"/>
                <a:gd name="connsiteY54" fmla="*/ 1594544 h 2053869"/>
                <a:gd name="connsiteX55" fmla="*/ 225870 w 2069074"/>
                <a:gd name="connsiteY55" fmla="*/ 1590238 h 2053869"/>
                <a:gd name="connsiteX56" fmla="*/ 1945222 w 2069074"/>
                <a:gd name="connsiteY56" fmla="*/ 1410596 h 2053869"/>
                <a:gd name="connsiteX57" fmla="*/ 1966909 w 2069074"/>
                <a:gd name="connsiteY57" fmla="*/ 1411457 h 2053869"/>
                <a:gd name="connsiteX58" fmla="*/ 1981072 w 2069074"/>
                <a:gd name="connsiteY58" fmla="*/ 1449351 h 2053869"/>
                <a:gd name="connsiteX59" fmla="*/ 1945664 w 2069074"/>
                <a:gd name="connsiteY59" fmla="*/ 1463130 h 2053869"/>
                <a:gd name="connsiteX60" fmla="*/ 1931502 w 2069074"/>
                <a:gd name="connsiteY60" fmla="*/ 1425236 h 2053869"/>
                <a:gd name="connsiteX61" fmla="*/ 1945222 w 2069074"/>
                <a:gd name="connsiteY61" fmla="*/ 1410596 h 2053869"/>
                <a:gd name="connsiteX62" fmla="*/ 127431 w 2069074"/>
                <a:gd name="connsiteY62" fmla="*/ 1410596 h 2053869"/>
                <a:gd name="connsiteX63" fmla="*/ 141152 w 2069074"/>
                <a:gd name="connsiteY63" fmla="*/ 1425236 h 2053869"/>
                <a:gd name="connsiteX64" fmla="*/ 126989 w 2069074"/>
                <a:gd name="connsiteY64" fmla="*/ 1463130 h 2053869"/>
                <a:gd name="connsiteX65" fmla="*/ 91582 w 2069074"/>
                <a:gd name="connsiteY65" fmla="*/ 1449351 h 2053869"/>
                <a:gd name="connsiteX66" fmla="*/ 105744 w 2069074"/>
                <a:gd name="connsiteY66" fmla="*/ 1411457 h 2053869"/>
                <a:gd name="connsiteX67" fmla="*/ 127431 w 2069074"/>
                <a:gd name="connsiteY67" fmla="*/ 1410596 h 2053869"/>
                <a:gd name="connsiteX68" fmla="*/ 2027704 w 2069074"/>
                <a:gd name="connsiteY68" fmla="*/ 1209836 h 2053869"/>
                <a:gd name="connsiteX69" fmla="*/ 2048373 w 2069074"/>
                <a:gd name="connsiteY69" fmla="*/ 1240841 h 2053869"/>
                <a:gd name="connsiteX70" fmla="*/ 2013924 w 2069074"/>
                <a:gd name="connsiteY70" fmla="*/ 1261511 h 2053869"/>
                <a:gd name="connsiteX71" fmla="*/ 1993254 w 2069074"/>
                <a:gd name="connsiteY71" fmla="*/ 1230506 h 2053869"/>
                <a:gd name="connsiteX72" fmla="*/ 2027704 w 2069074"/>
                <a:gd name="connsiteY72" fmla="*/ 1209836 h 2053869"/>
                <a:gd name="connsiteX73" fmla="*/ 44234 w 2069074"/>
                <a:gd name="connsiteY73" fmla="*/ 1209836 h 2053869"/>
                <a:gd name="connsiteX74" fmla="*/ 78683 w 2069074"/>
                <a:gd name="connsiteY74" fmla="*/ 1230506 h 2053869"/>
                <a:gd name="connsiteX75" fmla="*/ 58013 w 2069074"/>
                <a:gd name="connsiteY75" fmla="*/ 1261511 h 2053869"/>
                <a:gd name="connsiteX76" fmla="*/ 23564 w 2069074"/>
                <a:gd name="connsiteY76" fmla="*/ 1240841 h 2053869"/>
                <a:gd name="connsiteX77" fmla="*/ 44234 w 2069074"/>
                <a:gd name="connsiteY77" fmla="*/ 1209836 h 2053869"/>
                <a:gd name="connsiteX78" fmla="*/ 2041513 w 2069074"/>
                <a:gd name="connsiteY78" fmla="*/ 998156 h 2053869"/>
                <a:gd name="connsiteX79" fmla="*/ 2069074 w 2069074"/>
                <a:gd name="connsiteY79" fmla="*/ 1025717 h 2053869"/>
                <a:gd name="connsiteX80" fmla="*/ 2041513 w 2069074"/>
                <a:gd name="connsiteY80" fmla="*/ 1053278 h 2053869"/>
                <a:gd name="connsiteX81" fmla="*/ 2013952 w 2069074"/>
                <a:gd name="connsiteY81" fmla="*/ 1025717 h 2053869"/>
                <a:gd name="connsiteX82" fmla="*/ 2041513 w 2069074"/>
                <a:gd name="connsiteY82" fmla="*/ 998156 h 2053869"/>
                <a:gd name="connsiteX83" fmla="*/ 27561 w 2069074"/>
                <a:gd name="connsiteY83" fmla="*/ 998156 h 2053869"/>
                <a:gd name="connsiteX84" fmla="*/ 55122 w 2069074"/>
                <a:gd name="connsiteY84" fmla="*/ 1025717 h 2053869"/>
                <a:gd name="connsiteX85" fmla="*/ 27561 w 2069074"/>
                <a:gd name="connsiteY85" fmla="*/ 1053278 h 2053869"/>
                <a:gd name="connsiteX86" fmla="*/ 0 w 2069074"/>
                <a:gd name="connsiteY86" fmla="*/ 1025717 h 2053869"/>
                <a:gd name="connsiteX87" fmla="*/ 27561 w 2069074"/>
                <a:gd name="connsiteY87" fmla="*/ 998156 h 2053869"/>
                <a:gd name="connsiteX88" fmla="*/ 2013924 w 2069074"/>
                <a:gd name="connsiteY88" fmla="*/ 792358 h 2053869"/>
                <a:gd name="connsiteX89" fmla="*/ 2048373 w 2069074"/>
                <a:gd name="connsiteY89" fmla="*/ 813028 h 2053869"/>
                <a:gd name="connsiteX90" fmla="*/ 2027704 w 2069074"/>
                <a:gd name="connsiteY90" fmla="*/ 844033 h 2053869"/>
                <a:gd name="connsiteX91" fmla="*/ 1993254 w 2069074"/>
                <a:gd name="connsiteY91" fmla="*/ 823363 h 2053869"/>
                <a:gd name="connsiteX92" fmla="*/ 2013924 w 2069074"/>
                <a:gd name="connsiteY92" fmla="*/ 792358 h 2053869"/>
                <a:gd name="connsiteX93" fmla="*/ 58013 w 2069074"/>
                <a:gd name="connsiteY93" fmla="*/ 792358 h 2053869"/>
                <a:gd name="connsiteX94" fmla="*/ 78683 w 2069074"/>
                <a:gd name="connsiteY94" fmla="*/ 823363 h 2053869"/>
                <a:gd name="connsiteX95" fmla="*/ 44234 w 2069074"/>
                <a:gd name="connsiteY95" fmla="*/ 844033 h 2053869"/>
                <a:gd name="connsiteX96" fmla="*/ 23564 w 2069074"/>
                <a:gd name="connsiteY96" fmla="*/ 813028 h 2053869"/>
                <a:gd name="connsiteX97" fmla="*/ 58013 w 2069074"/>
                <a:gd name="connsiteY97" fmla="*/ 792358 h 2053869"/>
                <a:gd name="connsiteX98" fmla="*/ 1966024 w 2069074"/>
                <a:gd name="connsiteY98" fmla="*/ 592741 h 2053869"/>
                <a:gd name="connsiteX99" fmla="*/ 1981072 w 2069074"/>
                <a:gd name="connsiteY99" fmla="*/ 607382 h 2053869"/>
                <a:gd name="connsiteX100" fmla="*/ 1966909 w 2069074"/>
                <a:gd name="connsiteY100" fmla="*/ 645276 h 2053869"/>
                <a:gd name="connsiteX101" fmla="*/ 1931502 w 2069074"/>
                <a:gd name="connsiteY101" fmla="*/ 631497 h 2053869"/>
                <a:gd name="connsiteX102" fmla="*/ 1945664 w 2069074"/>
                <a:gd name="connsiteY102" fmla="*/ 593603 h 2053869"/>
                <a:gd name="connsiteX103" fmla="*/ 1966024 w 2069074"/>
                <a:gd name="connsiteY103" fmla="*/ 592741 h 2053869"/>
                <a:gd name="connsiteX104" fmla="*/ 106630 w 2069074"/>
                <a:gd name="connsiteY104" fmla="*/ 592741 h 2053869"/>
                <a:gd name="connsiteX105" fmla="*/ 126989 w 2069074"/>
                <a:gd name="connsiteY105" fmla="*/ 593603 h 2053869"/>
                <a:gd name="connsiteX106" fmla="*/ 141152 w 2069074"/>
                <a:gd name="connsiteY106" fmla="*/ 631497 h 2053869"/>
                <a:gd name="connsiteX107" fmla="*/ 105744 w 2069074"/>
                <a:gd name="connsiteY107" fmla="*/ 645276 h 2053869"/>
                <a:gd name="connsiteX108" fmla="*/ 91582 w 2069074"/>
                <a:gd name="connsiteY108" fmla="*/ 607382 h 2053869"/>
                <a:gd name="connsiteX109" fmla="*/ 106630 w 2069074"/>
                <a:gd name="connsiteY109" fmla="*/ 592741 h 2053869"/>
                <a:gd name="connsiteX110" fmla="*/ 1855111 w 2069074"/>
                <a:gd name="connsiteY110" fmla="*/ 409371 h 2053869"/>
                <a:gd name="connsiteX111" fmla="*/ 1871474 w 2069074"/>
                <a:gd name="connsiteY111" fmla="*/ 421859 h 2053869"/>
                <a:gd name="connsiteX112" fmla="*/ 1868029 w 2069074"/>
                <a:gd name="connsiteY112" fmla="*/ 459753 h 2053869"/>
                <a:gd name="connsiteX113" fmla="*/ 1826690 w 2069074"/>
                <a:gd name="connsiteY113" fmla="*/ 452863 h 2053869"/>
                <a:gd name="connsiteX114" fmla="*/ 1833580 w 2069074"/>
                <a:gd name="connsiteY114" fmla="*/ 414969 h 2053869"/>
                <a:gd name="connsiteX115" fmla="*/ 1855111 w 2069074"/>
                <a:gd name="connsiteY115" fmla="*/ 409371 h 2053869"/>
                <a:gd name="connsiteX116" fmla="*/ 216827 w 2069074"/>
                <a:gd name="connsiteY116" fmla="*/ 409371 h 2053869"/>
                <a:gd name="connsiteX117" fmla="*/ 238358 w 2069074"/>
                <a:gd name="connsiteY117" fmla="*/ 414969 h 2053869"/>
                <a:gd name="connsiteX118" fmla="*/ 245248 w 2069074"/>
                <a:gd name="connsiteY118" fmla="*/ 452863 h 2053869"/>
                <a:gd name="connsiteX119" fmla="*/ 203909 w 2069074"/>
                <a:gd name="connsiteY119" fmla="*/ 459753 h 2053869"/>
                <a:gd name="connsiteX120" fmla="*/ 200464 w 2069074"/>
                <a:gd name="connsiteY120" fmla="*/ 421859 h 2053869"/>
                <a:gd name="connsiteX121" fmla="*/ 216827 w 2069074"/>
                <a:gd name="connsiteY121" fmla="*/ 409371 h 2053869"/>
                <a:gd name="connsiteX122" fmla="*/ 1707671 w 2069074"/>
                <a:gd name="connsiteY122" fmla="*/ 252728 h 2053869"/>
                <a:gd name="connsiteX123" fmla="*/ 1729632 w 2069074"/>
                <a:gd name="connsiteY123" fmla="*/ 260049 h 2053869"/>
                <a:gd name="connsiteX124" fmla="*/ 1729632 w 2069074"/>
                <a:gd name="connsiteY124" fmla="*/ 297943 h 2053869"/>
                <a:gd name="connsiteX125" fmla="*/ 1691738 w 2069074"/>
                <a:gd name="connsiteY125" fmla="*/ 301388 h 2053869"/>
                <a:gd name="connsiteX126" fmla="*/ 1688293 w 2069074"/>
                <a:gd name="connsiteY126" fmla="*/ 263494 h 2053869"/>
                <a:gd name="connsiteX127" fmla="*/ 1707671 w 2069074"/>
                <a:gd name="connsiteY127" fmla="*/ 252728 h 2053869"/>
                <a:gd name="connsiteX128" fmla="*/ 364266 w 2069074"/>
                <a:gd name="connsiteY128" fmla="*/ 252728 h 2053869"/>
                <a:gd name="connsiteX129" fmla="*/ 383644 w 2069074"/>
                <a:gd name="connsiteY129" fmla="*/ 263494 h 2053869"/>
                <a:gd name="connsiteX130" fmla="*/ 380199 w 2069074"/>
                <a:gd name="connsiteY130" fmla="*/ 301388 h 2053869"/>
                <a:gd name="connsiteX131" fmla="*/ 342305 w 2069074"/>
                <a:gd name="connsiteY131" fmla="*/ 297943 h 2053869"/>
                <a:gd name="connsiteX132" fmla="*/ 342305 w 2069074"/>
                <a:gd name="connsiteY132" fmla="*/ 260049 h 2053869"/>
                <a:gd name="connsiteX133" fmla="*/ 364266 w 2069074"/>
                <a:gd name="connsiteY133" fmla="*/ 252728 h 2053869"/>
                <a:gd name="connsiteX134" fmla="*/ 1531848 w 2069074"/>
                <a:gd name="connsiteY134" fmla="*/ 130286 h 2053869"/>
                <a:gd name="connsiteX135" fmla="*/ 1553978 w 2069074"/>
                <a:gd name="connsiteY135" fmla="*/ 132870 h 2053869"/>
                <a:gd name="connsiteX136" fmla="*/ 1564600 w 2069074"/>
                <a:gd name="connsiteY136" fmla="*/ 170764 h 2053869"/>
                <a:gd name="connsiteX137" fmla="*/ 1525652 w 2069074"/>
                <a:gd name="connsiteY137" fmla="*/ 181099 h 2053869"/>
                <a:gd name="connsiteX138" fmla="*/ 1515030 w 2069074"/>
                <a:gd name="connsiteY138" fmla="*/ 143205 h 2053869"/>
                <a:gd name="connsiteX139" fmla="*/ 1531848 w 2069074"/>
                <a:gd name="connsiteY139" fmla="*/ 130286 h 2053869"/>
                <a:gd name="connsiteX140" fmla="*/ 540805 w 2069074"/>
                <a:gd name="connsiteY140" fmla="*/ 130286 h 2053869"/>
                <a:gd name="connsiteX141" fmla="*/ 557624 w 2069074"/>
                <a:gd name="connsiteY141" fmla="*/ 143205 h 2053869"/>
                <a:gd name="connsiteX142" fmla="*/ 547002 w 2069074"/>
                <a:gd name="connsiteY142" fmla="*/ 181099 h 2053869"/>
                <a:gd name="connsiteX143" fmla="*/ 508054 w 2069074"/>
                <a:gd name="connsiteY143" fmla="*/ 170764 h 2053869"/>
                <a:gd name="connsiteX144" fmla="*/ 518676 w 2069074"/>
                <a:gd name="connsiteY144" fmla="*/ 132870 h 2053869"/>
                <a:gd name="connsiteX145" fmla="*/ 540805 w 2069074"/>
                <a:gd name="connsiteY145" fmla="*/ 130286 h 2053869"/>
                <a:gd name="connsiteX146" fmla="*/ 1354756 w 2069074"/>
                <a:gd name="connsiteY146" fmla="*/ 46357 h 2053869"/>
                <a:gd name="connsiteX147" fmla="*/ 1372460 w 2069074"/>
                <a:gd name="connsiteY147" fmla="*/ 80806 h 2053869"/>
                <a:gd name="connsiteX148" fmla="*/ 1337052 w 2069074"/>
                <a:gd name="connsiteY148" fmla="*/ 98031 h 2053869"/>
                <a:gd name="connsiteX149" fmla="*/ 1319349 w 2069074"/>
                <a:gd name="connsiteY149" fmla="*/ 63582 h 2053869"/>
                <a:gd name="connsiteX150" fmla="*/ 1354756 w 2069074"/>
                <a:gd name="connsiteY150" fmla="*/ 46357 h 2053869"/>
                <a:gd name="connsiteX151" fmla="*/ 717898 w 2069074"/>
                <a:gd name="connsiteY151" fmla="*/ 46357 h 2053869"/>
                <a:gd name="connsiteX152" fmla="*/ 753305 w 2069074"/>
                <a:gd name="connsiteY152" fmla="*/ 63582 h 2053869"/>
                <a:gd name="connsiteX153" fmla="*/ 735602 w 2069074"/>
                <a:gd name="connsiteY153" fmla="*/ 98031 h 2053869"/>
                <a:gd name="connsiteX154" fmla="*/ 700195 w 2069074"/>
                <a:gd name="connsiteY154" fmla="*/ 80806 h 2053869"/>
                <a:gd name="connsiteX155" fmla="*/ 717898 w 2069074"/>
                <a:gd name="connsiteY155" fmla="*/ 46357 h 2053869"/>
                <a:gd name="connsiteX156" fmla="*/ 1143570 w 2069074"/>
                <a:gd name="connsiteY156" fmla="*/ 660 h 2053869"/>
                <a:gd name="connsiteX157" fmla="*/ 1168438 w 2069074"/>
                <a:gd name="connsiteY157" fmla="*/ 31665 h 2053869"/>
                <a:gd name="connsiteX158" fmla="*/ 1136465 w 2069074"/>
                <a:gd name="connsiteY158" fmla="*/ 55780 h 2053869"/>
                <a:gd name="connsiteX159" fmla="*/ 1111597 w 2069074"/>
                <a:gd name="connsiteY159" fmla="*/ 24775 h 2053869"/>
                <a:gd name="connsiteX160" fmla="*/ 1143570 w 2069074"/>
                <a:gd name="connsiteY160" fmla="*/ 660 h 2053869"/>
                <a:gd name="connsiteX161" fmla="*/ 926217 w 2069074"/>
                <a:gd name="connsiteY161" fmla="*/ 660 h 2053869"/>
                <a:gd name="connsiteX162" fmla="*/ 958190 w 2069074"/>
                <a:gd name="connsiteY162" fmla="*/ 24775 h 2053869"/>
                <a:gd name="connsiteX163" fmla="*/ 933322 w 2069074"/>
                <a:gd name="connsiteY163" fmla="*/ 55780 h 2053869"/>
                <a:gd name="connsiteX164" fmla="*/ 901349 w 2069074"/>
                <a:gd name="connsiteY164" fmla="*/ 31665 h 2053869"/>
                <a:gd name="connsiteX165" fmla="*/ 926217 w 2069074"/>
                <a:gd name="connsiteY165" fmla="*/ 660 h 20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069074" h="2053869">
                  <a:moveTo>
                    <a:pt x="1136465" y="1998089"/>
                  </a:moveTo>
                  <a:cubicBezTo>
                    <a:pt x="1154228" y="1998089"/>
                    <a:pt x="1168438" y="2008424"/>
                    <a:pt x="1168438" y="2022204"/>
                  </a:cubicBezTo>
                  <a:cubicBezTo>
                    <a:pt x="1168438" y="2039429"/>
                    <a:pt x="1157780" y="2053209"/>
                    <a:pt x="1143570" y="2053209"/>
                  </a:cubicBezTo>
                  <a:cubicBezTo>
                    <a:pt x="1125807" y="2056654"/>
                    <a:pt x="1115150" y="2046319"/>
                    <a:pt x="1111597" y="2029094"/>
                  </a:cubicBezTo>
                  <a:cubicBezTo>
                    <a:pt x="1111597" y="2015314"/>
                    <a:pt x="1122255" y="2001534"/>
                    <a:pt x="1136465" y="1998089"/>
                  </a:cubicBezTo>
                  <a:close/>
                  <a:moveTo>
                    <a:pt x="933322" y="1998089"/>
                  </a:moveTo>
                  <a:cubicBezTo>
                    <a:pt x="947532" y="2001534"/>
                    <a:pt x="958190" y="2015314"/>
                    <a:pt x="958190" y="2029094"/>
                  </a:cubicBezTo>
                  <a:cubicBezTo>
                    <a:pt x="954638" y="2046319"/>
                    <a:pt x="943980" y="2056654"/>
                    <a:pt x="926217" y="2053209"/>
                  </a:cubicBezTo>
                  <a:cubicBezTo>
                    <a:pt x="912007" y="2053209"/>
                    <a:pt x="901349" y="2039429"/>
                    <a:pt x="901349" y="2022204"/>
                  </a:cubicBezTo>
                  <a:cubicBezTo>
                    <a:pt x="901349" y="2008424"/>
                    <a:pt x="915559" y="1998089"/>
                    <a:pt x="933322" y="1998089"/>
                  </a:cubicBezTo>
                  <a:close/>
                  <a:moveTo>
                    <a:pt x="1337052" y="1957272"/>
                  </a:moveTo>
                  <a:cubicBezTo>
                    <a:pt x="1354756" y="1953827"/>
                    <a:pt x="1368919" y="1960717"/>
                    <a:pt x="1372460" y="1974497"/>
                  </a:cubicBezTo>
                  <a:cubicBezTo>
                    <a:pt x="1379541" y="1988277"/>
                    <a:pt x="1372460" y="2005501"/>
                    <a:pt x="1354756" y="2008946"/>
                  </a:cubicBezTo>
                  <a:cubicBezTo>
                    <a:pt x="1340593" y="2015836"/>
                    <a:pt x="1326430" y="2005501"/>
                    <a:pt x="1319349" y="1991722"/>
                  </a:cubicBezTo>
                  <a:cubicBezTo>
                    <a:pt x="1315808" y="1977942"/>
                    <a:pt x="1322890" y="1960717"/>
                    <a:pt x="1337052" y="1957272"/>
                  </a:cubicBezTo>
                  <a:close/>
                  <a:moveTo>
                    <a:pt x="735602" y="1957272"/>
                  </a:moveTo>
                  <a:cubicBezTo>
                    <a:pt x="749765" y="1960717"/>
                    <a:pt x="756846" y="1977942"/>
                    <a:pt x="753305" y="1991722"/>
                  </a:cubicBezTo>
                  <a:cubicBezTo>
                    <a:pt x="746224" y="2005501"/>
                    <a:pt x="732061" y="2015836"/>
                    <a:pt x="717898" y="2008946"/>
                  </a:cubicBezTo>
                  <a:cubicBezTo>
                    <a:pt x="700195" y="2005501"/>
                    <a:pt x="693113" y="1988277"/>
                    <a:pt x="700195" y="1974497"/>
                  </a:cubicBezTo>
                  <a:cubicBezTo>
                    <a:pt x="703735" y="1960717"/>
                    <a:pt x="717898" y="1953827"/>
                    <a:pt x="735602" y="1957272"/>
                  </a:cubicBezTo>
                  <a:close/>
                  <a:moveTo>
                    <a:pt x="1547781" y="1870614"/>
                  </a:moveTo>
                  <a:cubicBezTo>
                    <a:pt x="1554863" y="1872337"/>
                    <a:pt x="1561059" y="1876643"/>
                    <a:pt x="1564600" y="1883533"/>
                  </a:cubicBezTo>
                  <a:cubicBezTo>
                    <a:pt x="1571681" y="1897313"/>
                    <a:pt x="1568140" y="1914537"/>
                    <a:pt x="1553978" y="1921427"/>
                  </a:cubicBezTo>
                  <a:cubicBezTo>
                    <a:pt x="1539815" y="1928317"/>
                    <a:pt x="1522111" y="1924872"/>
                    <a:pt x="1515030" y="1911092"/>
                  </a:cubicBezTo>
                  <a:cubicBezTo>
                    <a:pt x="1507948" y="1897313"/>
                    <a:pt x="1511489" y="1883533"/>
                    <a:pt x="1525652" y="1873198"/>
                  </a:cubicBezTo>
                  <a:cubicBezTo>
                    <a:pt x="1532733" y="1869753"/>
                    <a:pt x="1540700" y="1868892"/>
                    <a:pt x="1547781" y="1870614"/>
                  </a:cubicBezTo>
                  <a:close/>
                  <a:moveTo>
                    <a:pt x="524872" y="1870614"/>
                  </a:moveTo>
                  <a:cubicBezTo>
                    <a:pt x="531954" y="1868892"/>
                    <a:pt x="539920" y="1869753"/>
                    <a:pt x="547002" y="1873198"/>
                  </a:cubicBezTo>
                  <a:cubicBezTo>
                    <a:pt x="561164" y="1883533"/>
                    <a:pt x="564705" y="1897313"/>
                    <a:pt x="557624" y="1911092"/>
                  </a:cubicBezTo>
                  <a:cubicBezTo>
                    <a:pt x="550542" y="1924872"/>
                    <a:pt x="532839" y="1928317"/>
                    <a:pt x="518676" y="1921427"/>
                  </a:cubicBezTo>
                  <a:cubicBezTo>
                    <a:pt x="504513" y="1914537"/>
                    <a:pt x="500972" y="1897313"/>
                    <a:pt x="508054" y="1883533"/>
                  </a:cubicBezTo>
                  <a:cubicBezTo>
                    <a:pt x="511594" y="1876643"/>
                    <a:pt x="517791" y="1872337"/>
                    <a:pt x="524872" y="1870614"/>
                  </a:cubicBezTo>
                  <a:close/>
                  <a:moveTo>
                    <a:pt x="1710685" y="1746594"/>
                  </a:moveTo>
                  <a:cubicBezTo>
                    <a:pt x="1717575" y="1747025"/>
                    <a:pt x="1724465" y="1750470"/>
                    <a:pt x="1729632" y="1757360"/>
                  </a:cubicBezTo>
                  <a:cubicBezTo>
                    <a:pt x="1739967" y="1767695"/>
                    <a:pt x="1739967" y="1784919"/>
                    <a:pt x="1729632" y="1795254"/>
                  </a:cubicBezTo>
                  <a:cubicBezTo>
                    <a:pt x="1715853" y="1805589"/>
                    <a:pt x="1698628" y="1805589"/>
                    <a:pt x="1688293" y="1791809"/>
                  </a:cubicBezTo>
                  <a:cubicBezTo>
                    <a:pt x="1677958" y="1781475"/>
                    <a:pt x="1681403" y="1764250"/>
                    <a:pt x="1691738" y="1753915"/>
                  </a:cubicBezTo>
                  <a:cubicBezTo>
                    <a:pt x="1696905" y="1748748"/>
                    <a:pt x="1703795" y="1746164"/>
                    <a:pt x="1710685" y="1746594"/>
                  </a:cubicBezTo>
                  <a:close/>
                  <a:moveTo>
                    <a:pt x="361252" y="1746594"/>
                  </a:moveTo>
                  <a:cubicBezTo>
                    <a:pt x="368142" y="1746164"/>
                    <a:pt x="375032" y="1748747"/>
                    <a:pt x="380199" y="1753915"/>
                  </a:cubicBezTo>
                  <a:cubicBezTo>
                    <a:pt x="390534" y="1764250"/>
                    <a:pt x="393979" y="1781475"/>
                    <a:pt x="383644" y="1791809"/>
                  </a:cubicBezTo>
                  <a:cubicBezTo>
                    <a:pt x="373309" y="1805589"/>
                    <a:pt x="356085" y="1805589"/>
                    <a:pt x="342305" y="1795254"/>
                  </a:cubicBezTo>
                  <a:cubicBezTo>
                    <a:pt x="331970" y="1784919"/>
                    <a:pt x="331970" y="1767695"/>
                    <a:pt x="342305" y="1757360"/>
                  </a:cubicBezTo>
                  <a:cubicBezTo>
                    <a:pt x="347472" y="1750470"/>
                    <a:pt x="354362" y="1747025"/>
                    <a:pt x="361252" y="1746594"/>
                  </a:cubicBezTo>
                  <a:close/>
                  <a:moveTo>
                    <a:pt x="1846068" y="1590238"/>
                  </a:moveTo>
                  <a:cubicBezTo>
                    <a:pt x="1853388" y="1589377"/>
                    <a:pt x="1861139" y="1591099"/>
                    <a:pt x="1868029" y="1594544"/>
                  </a:cubicBezTo>
                  <a:cubicBezTo>
                    <a:pt x="1878364" y="1604879"/>
                    <a:pt x="1881809" y="1622104"/>
                    <a:pt x="1871474" y="1632438"/>
                  </a:cubicBezTo>
                  <a:cubicBezTo>
                    <a:pt x="1864584" y="1646218"/>
                    <a:pt x="1847360" y="1649663"/>
                    <a:pt x="1833580" y="1639328"/>
                  </a:cubicBezTo>
                  <a:cubicBezTo>
                    <a:pt x="1823245" y="1632438"/>
                    <a:pt x="1819800" y="1615214"/>
                    <a:pt x="1826690" y="1601434"/>
                  </a:cubicBezTo>
                  <a:cubicBezTo>
                    <a:pt x="1831857" y="1594544"/>
                    <a:pt x="1838747" y="1591099"/>
                    <a:pt x="1846068" y="1590238"/>
                  </a:cubicBezTo>
                  <a:close/>
                  <a:moveTo>
                    <a:pt x="225870" y="1590238"/>
                  </a:moveTo>
                  <a:cubicBezTo>
                    <a:pt x="233191" y="1591099"/>
                    <a:pt x="240081" y="1594544"/>
                    <a:pt x="245248" y="1601434"/>
                  </a:cubicBezTo>
                  <a:cubicBezTo>
                    <a:pt x="252138" y="1615214"/>
                    <a:pt x="248693" y="1632438"/>
                    <a:pt x="238358" y="1639328"/>
                  </a:cubicBezTo>
                  <a:cubicBezTo>
                    <a:pt x="224579" y="1649663"/>
                    <a:pt x="207354" y="1646218"/>
                    <a:pt x="200464" y="1632438"/>
                  </a:cubicBezTo>
                  <a:cubicBezTo>
                    <a:pt x="190129" y="1622104"/>
                    <a:pt x="193574" y="1604879"/>
                    <a:pt x="203909" y="1594544"/>
                  </a:cubicBezTo>
                  <a:cubicBezTo>
                    <a:pt x="210799" y="1591099"/>
                    <a:pt x="218550" y="1589377"/>
                    <a:pt x="225870" y="1590238"/>
                  </a:cubicBezTo>
                  <a:close/>
                  <a:moveTo>
                    <a:pt x="1945222" y="1410596"/>
                  </a:moveTo>
                  <a:cubicBezTo>
                    <a:pt x="1951861" y="1408012"/>
                    <a:pt x="1959827" y="1408012"/>
                    <a:pt x="1966909" y="1411457"/>
                  </a:cubicBezTo>
                  <a:cubicBezTo>
                    <a:pt x="1981072" y="1418347"/>
                    <a:pt x="1988153" y="1435571"/>
                    <a:pt x="1981072" y="1449351"/>
                  </a:cubicBezTo>
                  <a:cubicBezTo>
                    <a:pt x="1973990" y="1463130"/>
                    <a:pt x="1959827" y="1470020"/>
                    <a:pt x="1945664" y="1463130"/>
                  </a:cubicBezTo>
                  <a:cubicBezTo>
                    <a:pt x="1931502" y="1456241"/>
                    <a:pt x="1924420" y="1439016"/>
                    <a:pt x="1931502" y="1425236"/>
                  </a:cubicBezTo>
                  <a:cubicBezTo>
                    <a:pt x="1933272" y="1418347"/>
                    <a:pt x="1938583" y="1413179"/>
                    <a:pt x="1945222" y="1410596"/>
                  </a:cubicBezTo>
                  <a:close/>
                  <a:moveTo>
                    <a:pt x="127431" y="1410596"/>
                  </a:moveTo>
                  <a:cubicBezTo>
                    <a:pt x="134070" y="1413179"/>
                    <a:pt x="139381" y="1418347"/>
                    <a:pt x="141152" y="1425236"/>
                  </a:cubicBezTo>
                  <a:cubicBezTo>
                    <a:pt x="148233" y="1439016"/>
                    <a:pt x="141152" y="1456241"/>
                    <a:pt x="126989" y="1463130"/>
                  </a:cubicBezTo>
                  <a:cubicBezTo>
                    <a:pt x="112826" y="1470020"/>
                    <a:pt x="98663" y="1463130"/>
                    <a:pt x="91582" y="1449351"/>
                  </a:cubicBezTo>
                  <a:cubicBezTo>
                    <a:pt x="84500" y="1435571"/>
                    <a:pt x="91582" y="1418347"/>
                    <a:pt x="105744" y="1411457"/>
                  </a:cubicBezTo>
                  <a:cubicBezTo>
                    <a:pt x="112826" y="1408012"/>
                    <a:pt x="120793" y="1408012"/>
                    <a:pt x="127431" y="1410596"/>
                  </a:cubicBezTo>
                  <a:close/>
                  <a:moveTo>
                    <a:pt x="2027704" y="1209836"/>
                  </a:moveTo>
                  <a:cubicBezTo>
                    <a:pt x="2041483" y="1213281"/>
                    <a:pt x="2051818" y="1227061"/>
                    <a:pt x="2048373" y="1240841"/>
                  </a:cubicBezTo>
                  <a:cubicBezTo>
                    <a:pt x="2044928" y="1258066"/>
                    <a:pt x="2031148" y="1264956"/>
                    <a:pt x="2013924" y="1261511"/>
                  </a:cubicBezTo>
                  <a:cubicBezTo>
                    <a:pt x="2000144" y="1258066"/>
                    <a:pt x="1989809" y="1244286"/>
                    <a:pt x="1993254" y="1230506"/>
                  </a:cubicBezTo>
                  <a:cubicBezTo>
                    <a:pt x="1996699" y="1216726"/>
                    <a:pt x="2010479" y="1206391"/>
                    <a:pt x="2027704" y="1209836"/>
                  </a:cubicBezTo>
                  <a:close/>
                  <a:moveTo>
                    <a:pt x="44234" y="1209836"/>
                  </a:moveTo>
                  <a:cubicBezTo>
                    <a:pt x="61458" y="1206391"/>
                    <a:pt x="75238" y="1216726"/>
                    <a:pt x="78683" y="1230506"/>
                  </a:cubicBezTo>
                  <a:cubicBezTo>
                    <a:pt x="82128" y="1244286"/>
                    <a:pt x="71793" y="1258066"/>
                    <a:pt x="58013" y="1261511"/>
                  </a:cubicBezTo>
                  <a:cubicBezTo>
                    <a:pt x="40789" y="1264956"/>
                    <a:pt x="27009" y="1258066"/>
                    <a:pt x="23564" y="1240841"/>
                  </a:cubicBezTo>
                  <a:cubicBezTo>
                    <a:pt x="20119" y="1227061"/>
                    <a:pt x="30454" y="1213281"/>
                    <a:pt x="44234" y="1209836"/>
                  </a:cubicBezTo>
                  <a:close/>
                  <a:moveTo>
                    <a:pt x="2041513" y="998156"/>
                  </a:moveTo>
                  <a:cubicBezTo>
                    <a:pt x="2056735" y="998156"/>
                    <a:pt x="2069074" y="1010495"/>
                    <a:pt x="2069074" y="1025717"/>
                  </a:cubicBezTo>
                  <a:cubicBezTo>
                    <a:pt x="2069074" y="1040939"/>
                    <a:pt x="2056735" y="1053278"/>
                    <a:pt x="2041513" y="1053278"/>
                  </a:cubicBezTo>
                  <a:cubicBezTo>
                    <a:pt x="2026291" y="1053278"/>
                    <a:pt x="2013952" y="1040939"/>
                    <a:pt x="2013952" y="1025717"/>
                  </a:cubicBezTo>
                  <a:cubicBezTo>
                    <a:pt x="2013952" y="1010495"/>
                    <a:pt x="2026291" y="998156"/>
                    <a:pt x="2041513" y="998156"/>
                  </a:cubicBezTo>
                  <a:close/>
                  <a:moveTo>
                    <a:pt x="27561" y="998156"/>
                  </a:moveTo>
                  <a:cubicBezTo>
                    <a:pt x="42783" y="998156"/>
                    <a:pt x="55122" y="1010495"/>
                    <a:pt x="55122" y="1025717"/>
                  </a:cubicBezTo>
                  <a:cubicBezTo>
                    <a:pt x="55122" y="1040939"/>
                    <a:pt x="42783" y="1053278"/>
                    <a:pt x="27561" y="1053278"/>
                  </a:cubicBezTo>
                  <a:cubicBezTo>
                    <a:pt x="12339" y="1053278"/>
                    <a:pt x="0" y="1040939"/>
                    <a:pt x="0" y="1025717"/>
                  </a:cubicBezTo>
                  <a:cubicBezTo>
                    <a:pt x="0" y="1010495"/>
                    <a:pt x="12339" y="998156"/>
                    <a:pt x="27561" y="998156"/>
                  </a:cubicBezTo>
                  <a:close/>
                  <a:moveTo>
                    <a:pt x="2013924" y="792358"/>
                  </a:moveTo>
                  <a:cubicBezTo>
                    <a:pt x="2031148" y="788913"/>
                    <a:pt x="2044928" y="795803"/>
                    <a:pt x="2048373" y="813028"/>
                  </a:cubicBezTo>
                  <a:cubicBezTo>
                    <a:pt x="2051818" y="826808"/>
                    <a:pt x="2041483" y="840588"/>
                    <a:pt x="2027704" y="844033"/>
                  </a:cubicBezTo>
                  <a:cubicBezTo>
                    <a:pt x="2010479" y="847478"/>
                    <a:pt x="1996699" y="837143"/>
                    <a:pt x="1993254" y="823363"/>
                  </a:cubicBezTo>
                  <a:cubicBezTo>
                    <a:pt x="1989809" y="809583"/>
                    <a:pt x="2000144" y="795803"/>
                    <a:pt x="2013924" y="792358"/>
                  </a:cubicBezTo>
                  <a:close/>
                  <a:moveTo>
                    <a:pt x="58013" y="792358"/>
                  </a:moveTo>
                  <a:cubicBezTo>
                    <a:pt x="71793" y="795803"/>
                    <a:pt x="82128" y="809583"/>
                    <a:pt x="78683" y="823363"/>
                  </a:cubicBezTo>
                  <a:cubicBezTo>
                    <a:pt x="75238" y="837143"/>
                    <a:pt x="61458" y="847478"/>
                    <a:pt x="44234" y="844033"/>
                  </a:cubicBezTo>
                  <a:cubicBezTo>
                    <a:pt x="30454" y="840588"/>
                    <a:pt x="20119" y="826808"/>
                    <a:pt x="23564" y="813028"/>
                  </a:cubicBezTo>
                  <a:cubicBezTo>
                    <a:pt x="27009" y="795803"/>
                    <a:pt x="40789" y="788913"/>
                    <a:pt x="58013" y="792358"/>
                  </a:cubicBezTo>
                  <a:close/>
                  <a:moveTo>
                    <a:pt x="1966024" y="592741"/>
                  </a:moveTo>
                  <a:cubicBezTo>
                    <a:pt x="1972220" y="595325"/>
                    <a:pt x="1977531" y="600492"/>
                    <a:pt x="1981072" y="607382"/>
                  </a:cubicBezTo>
                  <a:cubicBezTo>
                    <a:pt x="1988153" y="621162"/>
                    <a:pt x="1981072" y="638386"/>
                    <a:pt x="1966909" y="645276"/>
                  </a:cubicBezTo>
                  <a:cubicBezTo>
                    <a:pt x="1952746" y="652166"/>
                    <a:pt x="1935042" y="645276"/>
                    <a:pt x="1931502" y="631497"/>
                  </a:cubicBezTo>
                  <a:cubicBezTo>
                    <a:pt x="1924420" y="617717"/>
                    <a:pt x="1931502" y="600492"/>
                    <a:pt x="1945664" y="593603"/>
                  </a:cubicBezTo>
                  <a:cubicBezTo>
                    <a:pt x="1952746" y="590158"/>
                    <a:pt x="1959827" y="590158"/>
                    <a:pt x="1966024" y="592741"/>
                  </a:cubicBezTo>
                  <a:close/>
                  <a:moveTo>
                    <a:pt x="106630" y="592741"/>
                  </a:moveTo>
                  <a:cubicBezTo>
                    <a:pt x="112826" y="590158"/>
                    <a:pt x="119907" y="590158"/>
                    <a:pt x="126989" y="593603"/>
                  </a:cubicBezTo>
                  <a:cubicBezTo>
                    <a:pt x="141152" y="600492"/>
                    <a:pt x="148233" y="617717"/>
                    <a:pt x="141152" y="631497"/>
                  </a:cubicBezTo>
                  <a:cubicBezTo>
                    <a:pt x="137611" y="645276"/>
                    <a:pt x="119907" y="652166"/>
                    <a:pt x="105744" y="645276"/>
                  </a:cubicBezTo>
                  <a:cubicBezTo>
                    <a:pt x="91582" y="638386"/>
                    <a:pt x="84500" y="621162"/>
                    <a:pt x="91582" y="607382"/>
                  </a:cubicBezTo>
                  <a:cubicBezTo>
                    <a:pt x="95122" y="600492"/>
                    <a:pt x="100433" y="595325"/>
                    <a:pt x="106630" y="592741"/>
                  </a:cubicBezTo>
                  <a:close/>
                  <a:moveTo>
                    <a:pt x="1855111" y="409371"/>
                  </a:moveTo>
                  <a:cubicBezTo>
                    <a:pt x="1862001" y="410663"/>
                    <a:pt x="1868029" y="414969"/>
                    <a:pt x="1871474" y="421859"/>
                  </a:cubicBezTo>
                  <a:cubicBezTo>
                    <a:pt x="1881809" y="432193"/>
                    <a:pt x="1878364" y="449418"/>
                    <a:pt x="1868029" y="459753"/>
                  </a:cubicBezTo>
                  <a:cubicBezTo>
                    <a:pt x="1854250" y="466643"/>
                    <a:pt x="1837025" y="466643"/>
                    <a:pt x="1826690" y="452863"/>
                  </a:cubicBezTo>
                  <a:cubicBezTo>
                    <a:pt x="1819800" y="439083"/>
                    <a:pt x="1823245" y="421859"/>
                    <a:pt x="1833580" y="414969"/>
                  </a:cubicBezTo>
                  <a:cubicBezTo>
                    <a:pt x="1840470" y="409801"/>
                    <a:pt x="1848221" y="408079"/>
                    <a:pt x="1855111" y="409371"/>
                  </a:cubicBezTo>
                  <a:close/>
                  <a:moveTo>
                    <a:pt x="216827" y="409371"/>
                  </a:moveTo>
                  <a:cubicBezTo>
                    <a:pt x="223717" y="408079"/>
                    <a:pt x="231468" y="409801"/>
                    <a:pt x="238358" y="414969"/>
                  </a:cubicBezTo>
                  <a:cubicBezTo>
                    <a:pt x="248693" y="421859"/>
                    <a:pt x="252138" y="439083"/>
                    <a:pt x="245248" y="452863"/>
                  </a:cubicBezTo>
                  <a:cubicBezTo>
                    <a:pt x="234913" y="466643"/>
                    <a:pt x="217689" y="466643"/>
                    <a:pt x="203909" y="459753"/>
                  </a:cubicBezTo>
                  <a:cubicBezTo>
                    <a:pt x="193574" y="449418"/>
                    <a:pt x="190129" y="432193"/>
                    <a:pt x="200464" y="421859"/>
                  </a:cubicBezTo>
                  <a:cubicBezTo>
                    <a:pt x="203909" y="414969"/>
                    <a:pt x="209938" y="410663"/>
                    <a:pt x="216827" y="409371"/>
                  </a:cubicBezTo>
                  <a:close/>
                  <a:moveTo>
                    <a:pt x="1707671" y="252728"/>
                  </a:moveTo>
                  <a:cubicBezTo>
                    <a:pt x="1714991" y="252298"/>
                    <a:pt x="1722742" y="254881"/>
                    <a:pt x="1729632" y="260049"/>
                  </a:cubicBezTo>
                  <a:cubicBezTo>
                    <a:pt x="1739967" y="270384"/>
                    <a:pt x="1739967" y="287608"/>
                    <a:pt x="1729632" y="297943"/>
                  </a:cubicBezTo>
                  <a:cubicBezTo>
                    <a:pt x="1719297" y="311723"/>
                    <a:pt x="1702073" y="311723"/>
                    <a:pt x="1691738" y="301388"/>
                  </a:cubicBezTo>
                  <a:cubicBezTo>
                    <a:pt x="1681403" y="291053"/>
                    <a:pt x="1677958" y="273828"/>
                    <a:pt x="1688293" y="263494"/>
                  </a:cubicBezTo>
                  <a:cubicBezTo>
                    <a:pt x="1693460" y="256604"/>
                    <a:pt x="1700350" y="253159"/>
                    <a:pt x="1707671" y="252728"/>
                  </a:cubicBezTo>
                  <a:close/>
                  <a:moveTo>
                    <a:pt x="364266" y="252728"/>
                  </a:moveTo>
                  <a:cubicBezTo>
                    <a:pt x="371587" y="253159"/>
                    <a:pt x="378477" y="256604"/>
                    <a:pt x="383644" y="263494"/>
                  </a:cubicBezTo>
                  <a:cubicBezTo>
                    <a:pt x="393979" y="273828"/>
                    <a:pt x="390534" y="291053"/>
                    <a:pt x="380199" y="301388"/>
                  </a:cubicBezTo>
                  <a:cubicBezTo>
                    <a:pt x="369865" y="311723"/>
                    <a:pt x="352640" y="311723"/>
                    <a:pt x="342305" y="297943"/>
                  </a:cubicBezTo>
                  <a:cubicBezTo>
                    <a:pt x="331970" y="287608"/>
                    <a:pt x="331970" y="270384"/>
                    <a:pt x="342305" y="260049"/>
                  </a:cubicBezTo>
                  <a:cubicBezTo>
                    <a:pt x="349195" y="254881"/>
                    <a:pt x="356946" y="252298"/>
                    <a:pt x="364266" y="252728"/>
                  </a:cubicBezTo>
                  <a:close/>
                  <a:moveTo>
                    <a:pt x="1531848" y="130286"/>
                  </a:moveTo>
                  <a:cubicBezTo>
                    <a:pt x="1538930" y="128564"/>
                    <a:pt x="1546896" y="129425"/>
                    <a:pt x="1553978" y="132870"/>
                  </a:cubicBezTo>
                  <a:cubicBezTo>
                    <a:pt x="1568140" y="139760"/>
                    <a:pt x="1571681" y="156984"/>
                    <a:pt x="1564600" y="170764"/>
                  </a:cubicBezTo>
                  <a:cubicBezTo>
                    <a:pt x="1557518" y="184544"/>
                    <a:pt x="1539815" y="187989"/>
                    <a:pt x="1525652" y="181099"/>
                  </a:cubicBezTo>
                  <a:cubicBezTo>
                    <a:pt x="1511489" y="170764"/>
                    <a:pt x="1507948" y="156984"/>
                    <a:pt x="1515030" y="143205"/>
                  </a:cubicBezTo>
                  <a:cubicBezTo>
                    <a:pt x="1518570" y="136315"/>
                    <a:pt x="1524767" y="132009"/>
                    <a:pt x="1531848" y="130286"/>
                  </a:cubicBezTo>
                  <a:close/>
                  <a:moveTo>
                    <a:pt x="540805" y="130286"/>
                  </a:moveTo>
                  <a:cubicBezTo>
                    <a:pt x="547887" y="132009"/>
                    <a:pt x="554083" y="136315"/>
                    <a:pt x="557624" y="143205"/>
                  </a:cubicBezTo>
                  <a:cubicBezTo>
                    <a:pt x="564705" y="156984"/>
                    <a:pt x="561164" y="170764"/>
                    <a:pt x="547002" y="181099"/>
                  </a:cubicBezTo>
                  <a:cubicBezTo>
                    <a:pt x="532839" y="187989"/>
                    <a:pt x="515135" y="184544"/>
                    <a:pt x="508054" y="170764"/>
                  </a:cubicBezTo>
                  <a:cubicBezTo>
                    <a:pt x="500972" y="156984"/>
                    <a:pt x="504513" y="139760"/>
                    <a:pt x="518676" y="132870"/>
                  </a:cubicBezTo>
                  <a:cubicBezTo>
                    <a:pt x="525757" y="129425"/>
                    <a:pt x="533724" y="128564"/>
                    <a:pt x="540805" y="130286"/>
                  </a:cubicBezTo>
                  <a:close/>
                  <a:moveTo>
                    <a:pt x="1354756" y="46357"/>
                  </a:moveTo>
                  <a:cubicBezTo>
                    <a:pt x="1372460" y="49802"/>
                    <a:pt x="1379541" y="67026"/>
                    <a:pt x="1372460" y="80806"/>
                  </a:cubicBezTo>
                  <a:cubicBezTo>
                    <a:pt x="1368919" y="94586"/>
                    <a:pt x="1354756" y="101476"/>
                    <a:pt x="1337052" y="98031"/>
                  </a:cubicBezTo>
                  <a:cubicBezTo>
                    <a:pt x="1322890" y="94586"/>
                    <a:pt x="1315808" y="77361"/>
                    <a:pt x="1319349" y="63582"/>
                  </a:cubicBezTo>
                  <a:cubicBezTo>
                    <a:pt x="1326430" y="49802"/>
                    <a:pt x="1340593" y="39467"/>
                    <a:pt x="1354756" y="46357"/>
                  </a:cubicBezTo>
                  <a:close/>
                  <a:moveTo>
                    <a:pt x="717898" y="46357"/>
                  </a:moveTo>
                  <a:cubicBezTo>
                    <a:pt x="732061" y="39467"/>
                    <a:pt x="746224" y="49802"/>
                    <a:pt x="753305" y="63582"/>
                  </a:cubicBezTo>
                  <a:cubicBezTo>
                    <a:pt x="756846" y="77361"/>
                    <a:pt x="749765" y="94586"/>
                    <a:pt x="735602" y="98031"/>
                  </a:cubicBezTo>
                  <a:cubicBezTo>
                    <a:pt x="717898" y="101476"/>
                    <a:pt x="703735" y="94586"/>
                    <a:pt x="700195" y="80806"/>
                  </a:cubicBezTo>
                  <a:cubicBezTo>
                    <a:pt x="693113" y="67026"/>
                    <a:pt x="700195" y="49802"/>
                    <a:pt x="717898" y="46357"/>
                  </a:cubicBezTo>
                  <a:close/>
                  <a:moveTo>
                    <a:pt x="1143570" y="660"/>
                  </a:moveTo>
                  <a:cubicBezTo>
                    <a:pt x="1157780" y="660"/>
                    <a:pt x="1168438" y="14440"/>
                    <a:pt x="1168438" y="31665"/>
                  </a:cubicBezTo>
                  <a:cubicBezTo>
                    <a:pt x="1168438" y="45445"/>
                    <a:pt x="1154228" y="55780"/>
                    <a:pt x="1136465" y="55780"/>
                  </a:cubicBezTo>
                  <a:cubicBezTo>
                    <a:pt x="1122255" y="52335"/>
                    <a:pt x="1111597" y="38555"/>
                    <a:pt x="1111597" y="24775"/>
                  </a:cubicBezTo>
                  <a:cubicBezTo>
                    <a:pt x="1115150" y="7550"/>
                    <a:pt x="1125807" y="-2785"/>
                    <a:pt x="1143570" y="660"/>
                  </a:cubicBezTo>
                  <a:close/>
                  <a:moveTo>
                    <a:pt x="926217" y="660"/>
                  </a:moveTo>
                  <a:cubicBezTo>
                    <a:pt x="943980" y="-2785"/>
                    <a:pt x="954638" y="7550"/>
                    <a:pt x="958190" y="24775"/>
                  </a:cubicBezTo>
                  <a:cubicBezTo>
                    <a:pt x="958190" y="38555"/>
                    <a:pt x="947532" y="52335"/>
                    <a:pt x="933322" y="55780"/>
                  </a:cubicBezTo>
                  <a:cubicBezTo>
                    <a:pt x="915559" y="55780"/>
                    <a:pt x="901349" y="45445"/>
                    <a:pt x="901349" y="31665"/>
                  </a:cubicBezTo>
                  <a:cubicBezTo>
                    <a:pt x="901349" y="14440"/>
                    <a:pt x="912007" y="660"/>
                    <a:pt x="926217" y="6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ValueShape3">
              <a:extLst>
                <a:ext uri="{FF2B5EF4-FFF2-40B4-BE49-F238E27FC236}">
                  <a16:creationId xmlns:a16="http://schemas.microsoft.com/office/drawing/2014/main" id="{4F0B8392-2C0C-4D45-8156-BDAFAC3B1A1F}"/>
                </a:ext>
              </a:extLst>
            </p:cNvPr>
            <p:cNvSpPr/>
            <p:nvPr/>
          </p:nvSpPr>
          <p:spPr>
            <a:xfrm flipH="1">
              <a:off x="3025840" y="4629564"/>
              <a:ext cx="762900" cy="761660"/>
            </a:xfrm>
            <a:prstGeom prst="arc">
              <a:avLst>
                <a:gd name="adj1" fmla="val 16200000"/>
                <a:gd name="adj2" fmla="val 4320000"/>
              </a:avLst>
            </a:prstGeom>
            <a:noFill/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ValueBack">
              <a:extLst>
                <a:ext uri="{FF2B5EF4-FFF2-40B4-BE49-F238E27FC236}">
                  <a16:creationId xmlns:a16="http://schemas.microsoft.com/office/drawing/2014/main" id="{DE4BC288-5545-49C3-A813-03BAB3349A42}"/>
                </a:ext>
              </a:extLst>
            </p:cNvPr>
            <p:cNvSpPr/>
            <p:nvPr/>
          </p:nvSpPr>
          <p:spPr bwMode="auto">
            <a:xfrm>
              <a:off x="3014184" y="4623687"/>
              <a:ext cx="786436" cy="780656"/>
            </a:xfrm>
            <a:custGeom>
              <a:avLst/>
              <a:gdLst>
                <a:gd name="connsiteX0" fmla="*/ 1136465 w 2069074"/>
                <a:gd name="connsiteY0" fmla="*/ 1998089 h 2053869"/>
                <a:gd name="connsiteX1" fmla="*/ 1168438 w 2069074"/>
                <a:gd name="connsiteY1" fmla="*/ 2022204 h 2053869"/>
                <a:gd name="connsiteX2" fmla="*/ 1143570 w 2069074"/>
                <a:gd name="connsiteY2" fmla="*/ 2053209 h 2053869"/>
                <a:gd name="connsiteX3" fmla="*/ 1111597 w 2069074"/>
                <a:gd name="connsiteY3" fmla="*/ 2029094 h 2053869"/>
                <a:gd name="connsiteX4" fmla="*/ 1136465 w 2069074"/>
                <a:gd name="connsiteY4" fmla="*/ 1998089 h 2053869"/>
                <a:gd name="connsiteX5" fmla="*/ 933322 w 2069074"/>
                <a:gd name="connsiteY5" fmla="*/ 1998089 h 2053869"/>
                <a:gd name="connsiteX6" fmla="*/ 958190 w 2069074"/>
                <a:gd name="connsiteY6" fmla="*/ 2029094 h 2053869"/>
                <a:gd name="connsiteX7" fmla="*/ 926217 w 2069074"/>
                <a:gd name="connsiteY7" fmla="*/ 2053209 h 2053869"/>
                <a:gd name="connsiteX8" fmla="*/ 901349 w 2069074"/>
                <a:gd name="connsiteY8" fmla="*/ 2022204 h 2053869"/>
                <a:gd name="connsiteX9" fmla="*/ 933322 w 2069074"/>
                <a:gd name="connsiteY9" fmla="*/ 1998089 h 2053869"/>
                <a:gd name="connsiteX10" fmla="*/ 1337052 w 2069074"/>
                <a:gd name="connsiteY10" fmla="*/ 1957272 h 2053869"/>
                <a:gd name="connsiteX11" fmla="*/ 1372460 w 2069074"/>
                <a:gd name="connsiteY11" fmla="*/ 1974497 h 2053869"/>
                <a:gd name="connsiteX12" fmla="*/ 1354756 w 2069074"/>
                <a:gd name="connsiteY12" fmla="*/ 2008946 h 2053869"/>
                <a:gd name="connsiteX13" fmla="*/ 1319349 w 2069074"/>
                <a:gd name="connsiteY13" fmla="*/ 1991722 h 2053869"/>
                <a:gd name="connsiteX14" fmla="*/ 1337052 w 2069074"/>
                <a:gd name="connsiteY14" fmla="*/ 1957272 h 2053869"/>
                <a:gd name="connsiteX15" fmla="*/ 735602 w 2069074"/>
                <a:gd name="connsiteY15" fmla="*/ 1957272 h 2053869"/>
                <a:gd name="connsiteX16" fmla="*/ 753305 w 2069074"/>
                <a:gd name="connsiteY16" fmla="*/ 1991722 h 2053869"/>
                <a:gd name="connsiteX17" fmla="*/ 717898 w 2069074"/>
                <a:gd name="connsiteY17" fmla="*/ 2008946 h 2053869"/>
                <a:gd name="connsiteX18" fmla="*/ 700195 w 2069074"/>
                <a:gd name="connsiteY18" fmla="*/ 1974497 h 2053869"/>
                <a:gd name="connsiteX19" fmla="*/ 735602 w 2069074"/>
                <a:gd name="connsiteY19" fmla="*/ 1957272 h 2053869"/>
                <a:gd name="connsiteX20" fmla="*/ 1547781 w 2069074"/>
                <a:gd name="connsiteY20" fmla="*/ 1870614 h 2053869"/>
                <a:gd name="connsiteX21" fmla="*/ 1564600 w 2069074"/>
                <a:gd name="connsiteY21" fmla="*/ 1883533 h 2053869"/>
                <a:gd name="connsiteX22" fmla="*/ 1553978 w 2069074"/>
                <a:gd name="connsiteY22" fmla="*/ 1921427 h 2053869"/>
                <a:gd name="connsiteX23" fmla="*/ 1515030 w 2069074"/>
                <a:gd name="connsiteY23" fmla="*/ 1911092 h 2053869"/>
                <a:gd name="connsiteX24" fmla="*/ 1525652 w 2069074"/>
                <a:gd name="connsiteY24" fmla="*/ 1873198 h 2053869"/>
                <a:gd name="connsiteX25" fmla="*/ 1547781 w 2069074"/>
                <a:gd name="connsiteY25" fmla="*/ 1870614 h 2053869"/>
                <a:gd name="connsiteX26" fmla="*/ 524872 w 2069074"/>
                <a:gd name="connsiteY26" fmla="*/ 1870614 h 2053869"/>
                <a:gd name="connsiteX27" fmla="*/ 547002 w 2069074"/>
                <a:gd name="connsiteY27" fmla="*/ 1873198 h 2053869"/>
                <a:gd name="connsiteX28" fmla="*/ 557624 w 2069074"/>
                <a:gd name="connsiteY28" fmla="*/ 1911092 h 2053869"/>
                <a:gd name="connsiteX29" fmla="*/ 518676 w 2069074"/>
                <a:gd name="connsiteY29" fmla="*/ 1921427 h 2053869"/>
                <a:gd name="connsiteX30" fmla="*/ 508054 w 2069074"/>
                <a:gd name="connsiteY30" fmla="*/ 1883533 h 2053869"/>
                <a:gd name="connsiteX31" fmla="*/ 524872 w 2069074"/>
                <a:gd name="connsiteY31" fmla="*/ 1870614 h 2053869"/>
                <a:gd name="connsiteX32" fmla="*/ 1710685 w 2069074"/>
                <a:gd name="connsiteY32" fmla="*/ 1746594 h 2053869"/>
                <a:gd name="connsiteX33" fmla="*/ 1729632 w 2069074"/>
                <a:gd name="connsiteY33" fmla="*/ 1757360 h 2053869"/>
                <a:gd name="connsiteX34" fmla="*/ 1729632 w 2069074"/>
                <a:gd name="connsiteY34" fmla="*/ 1795254 h 2053869"/>
                <a:gd name="connsiteX35" fmla="*/ 1688293 w 2069074"/>
                <a:gd name="connsiteY35" fmla="*/ 1791809 h 2053869"/>
                <a:gd name="connsiteX36" fmla="*/ 1691738 w 2069074"/>
                <a:gd name="connsiteY36" fmla="*/ 1753915 h 2053869"/>
                <a:gd name="connsiteX37" fmla="*/ 1710685 w 2069074"/>
                <a:gd name="connsiteY37" fmla="*/ 1746594 h 2053869"/>
                <a:gd name="connsiteX38" fmla="*/ 361252 w 2069074"/>
                <a:gd name="connsiteY38" fmla="*/ 1746594 h 2053869"/>
                <a:gd name="connsiteX39" fmla="*/ 380199 w 2069074"/>
                <a:gd name="connsiteY39" fmla="*/ 1753915 h 2053869"/>
                <a:gd name="connsiteX40" fmla="*/ 383644 w 2069074"/>
                <a:gd name="connsiteY40" fmla="*/ 1791809 h 2053869"/>
                <a:gd name="connsiteX41" fmla="*/ 342305 w 2069074"/>
                <a:gd name="connsiteY41" fmla="*/ 1795254 h 2053869"/>
                <a:gd name="connsiteX42" fmla="*/ 342305 w 2069074"/>
                <a:gd name="connsiteY42" fmla="*/ 1757360 h 2053869"/>
                <a:gd name="connsiteX43" fmla="*/ 361252 w 2069074"/>
                <a:gd name="connsiteY43" fmla="*/ 1746594 h 2053869"/>
                <a:gd name="connsiteX44" fmla="*/ 1846068 w 2069074"/>
                <a:gd name="connsiteY44" fmla="*/ 1590238 h 2053869"/>
                <a:gd name="connsiteX45" fmla="*/ 1868029 w 2069074"/>
                <a:gd name="connsiteY45" fmla="*/ 1594544 h 2053869"/>
                <a:gd name="connsiteX46" fmla="*/ 1871474 w 2069074"/>
                <a:gd name="connsiteY46" fmla="*/ 1632438 h 2053869"/>
                <a:gd name="connsiteX47" fmla="*/ 1833580 w 2069074"/>
                <a:gd name="connsiteY47" fmla="*/ 1639328 h 2053869"/>
                <a:gd name="connsiteX48" fmla="*/ 1826690 w 2069074"/>
                <a:gd name="connsiteY48" fmla="*/ 1601434 h 2053869"/>
                <a:gd name="connsiteX49" fmla="*/ 1846068 w 2069074"/>
                <a:gd name="connsiteY49" fmla="*/ 1590238 h 2053869"/>
                <a:gd name="connsiteX50" fmla="*/ 225870 w 2069074"/>
                <a:gd name="connsiteY50" fmla="*/ 1590238 h 2053869"/>
                <a:gd name="connsiteX51" fmla="*/ 245248 w 2069074"/>
                <a:gd name="connsiteY51" fmla="*/ 1601434 h 2053869"/>
                <a:gd name="connsiteX52" fmla="*/ 238358 w 2069074"/>
                <a:gd name="connsiteY52" fmla="*/ 1639328 h 2053869"/>
                <a:gd name="connsiteX53" fmla="*/ 200464 w 2069074"/>
                <a:gd name="connsiteY53" fmla="*/ 1632438 h 2053869"/>
                <a:gd name="connsiteX54" fmla="*/ 203909 w 2069074"/>
                <a:gd name="connsiteY54" fmla="*/ 1594544 h 2053869"/>
                <a:gd name="connsiteX55" fmla="*/ 225870 w 2069074"/>
                <a:gd name="connsiteY55" fmla="*/ 1590238 h 2053869"/>
                <a:gd name="connsiteX56" fmla="*/ 1945222 w 2069074"/>
                <a:gd name="connsiteY56" fmla="*/ 1410596 h 2053869"/>
                <a:gd name="connsiteX57" fmla="*/ 1966909 w 2069074"/>
                <a:gd name="connsiteY57" fmla="*/ 1411457 h 2053869"/>
                <a:gd name="connsiteX58" fmla="*/ 1981072 w 2069074"/>
                <a:gd name="connsiteY58" fmla="*/ 1449351 h 2053869"/>
                <a:gd name="connsiteX59" fmla="*/ 1945664 w 2069074"/>
                <a:gd name="connsiteY59" fmla="*/ 1463130 h 2053869"/>
                <a:gd name="connsiteX60" fmla="*/ 1931502 w 2069074"/>
                <a:gd name="connsiteY60" fmla="*/ 1425236 h 2053869"/>
                <a:gd name="connsiteX61" fmla="*/ 1945222 w 2069074"/>
                <a:gd name="connsiteY61" fmla="*/ 1410596 h 2053869"/>
                <a:gd name="connsiteX62" fmla="*/ 127431 w 2069074"/>
                <a:gd name="connsiteY62" fmla="*/ 1410596 h 2053869"/>
                <a:gd name="connsiteX63" fmla="*/ 141152 w 2069074"/>
                <a:gd name="connsiteY63" fmla="*/ 1425236 h 2053869"/>
                <a:gd name="connsiteX64" fmla="*/ 126989 w 2069074"/>
                <a:gd name="connsiteY64" fmla="*/ 1463130 h 2053869"/>
                <a:gd name="connsiteX65" fmla="*/ 91582 w 2069074"/>
                <a:gd name="connsiteY65" fmla="*/ 1449351 h 2053869"/>
                <a:gd name="connsiteX66" fmla="*/ 105744 w 2069074"/>
                <a:gd name="connsiteY66" fmla="*/ 1411457 h 2053869"/>
                <a:gd name="connsiteX67" fmla="*/ 127431 w 2069074"/>
                <a:gd name="connsiteY67" fmla="*/ 1410596 h 2053869"/>
                <a:gd name="connsiteX68" fmla="*/ 2027704 w 2069074"/>
                <a:gd name="connsiteY68" fmla="*/ 1209836 h 2053869"/>
                <a:gd name="connsiteX69" fmla="*/ 2048373 w 2069074"/>
                <a:gd name="connsiteY69" fmla="*/ 1240841 h 2053869"/>
                <a:gd name="connsiteX70" fmla="*/ 2013924 w 2069074"/>
                <a:gd name="connsiteY70" fmla="*/ 1261511 h 2053869"/>
                <a:gd name="connsiteX71" fmla="*/ 1993254 w 2069074"/>
                <a:gd name="connsiteY71" fmla="*/ 1230506 h 2053869"/>
                <a:gd name="connsiteX72" fmla="*/ 2027704 w 2069074"/>
                <a:gd name="connsiteY72" fmla="*/ 1209836 h 2053869"/>
                <a:gd name="connsiteX73" fmla="*/ 44234 w 2069074"/>
                <a:gd name="connsiteY73" fmla="*/ 1209836 h 2053869"/>
                <a:gd name="connsiteX74" fmla="*/ 78683 w 2069074"/>
                <a:gd name="connsiteY74" fmla="*/ 1230506 h 2053869"/>
                <a:gd name="connsiteX75" fmla="*/ 58013 w 2069074"/>
                <a:gd name="connsiteY75" fmla="*/ 1261511 h 2053869"/>
                <a:gd name="connsiteX76" fmla="*/ 23564 w 2069074"/>
                <a:gd name="connsiteY76" fmla="*/ 1240841 h 2053869"/>
                <a:gd name="connsiteX77" fmla="*/ 44234 w 2069074"/>
                <a:gd name="connsiteY77" fmla="*/ 1209836 h 2053869"/>
                <a:gd name="connsiteX78" fmla="*/ 2041513 w 2069074"/>
                <a:gd name="connsiteY78" fmla="*/ 998156 h 2053869"/>
                <a:gd name="connsiteX79" fmla="*/ 2069074 w 2069074"/>
                <a:gd name="connsiteY79" fmla="*/ 1025717 h 2053869"/>
                <a:gd name="connsiteX80" fmla="*/ 2041513 w 2069074"/>
                <a:gd name="connsiteY80" fmla="*/ 1053278 h 2053869"/>
                <a:gd name="connsiteX81" fmla="*/ 2013952 w 2069074"/>
                <a:gd name="connsiteY81" fmla="*/ 1025717 h 2053869"/>
                <a:gd name="connsiteX82" fmla="*/ 2041513 w 2069074"/>
                <a:gd name="connsiteY82" fmla="*/ 998156 h 2053869"/>
                <a:gd name="connsiteX83" fmla="*/ 27561 w 2069074"/>
                <a:gd name="connsiteY83" fmla="*/ 998156 h 2053869"/>
                <a:gd name="connsiteX84" fmla="*/ 55122 w 2069074"/>
                <a:gd name="connsiteY84" fmla="*/ 1025717 h 2053869"/>
                <a:gd name="connsiteX85" fmla="*/ 27561 w 2069074"/>
                <a:gd name="connsiteY85" fmla="*/ 1053278 h 2053869"/>
                <a:gd name="connsiteX86" fmla="*/ 0 w 2069074"/>
                <a:gd name="connsiteY86" fmla="*/ 1025717 h 2053869"/>
                <a:gd name="connsiteX87" fmla="*/ 27561 w 2069074"/>
                <a:gd name="connsiteY87" fmla="*/ 998156 h 2053869"/>
                <a:gd name="connsiteX88" fmla="*/ 2013924 w 2069074"/>
                <a:gd name="connsiteY88" fmla="*/ 792358 h 2053869"/>
                <a:gd name="connsiteX89" fmla="*/ 2048373 w 2069074"/>
                <a:gd name="connsiteY89" fmla="*/ 813028 h 2053869"/>
                <a:gd name="connsiteX90" fmla="*/ 2027704 w 2069074"/>
                <a:gd name="connsiteY90" fmla="*/ 844033 h 2053869"/>
                <a:gd name="connsiteX91" fmla="*/ 1993254 w 2069074"/>
                <a:gd name="connsiteY91" fmla="*/ 823363 h 2053869"/>
                <a:gd name="connsiteX92" fmla="*/ 2013924 w 2069074"/>
                <a:gd name="connsiteY92" fmla="*/ 792358 h 2053869"/>
                <a:gd name="connsiteX93" fmla="*/ 58013 w 2069074"/>
                <a:gd name="connsiteY93" fmla="*/ 792358 h 2053869"/>
                <a:gd name="connsiteX94" fmla="*/ 78683 w 2069074"/>
                <a:gd name="connsiteY94" fmla="*/ 823363 h 2053869"/>
                <a:gd name="connsiteX95" fmla="*/ 44234 w 2069074"/>
                <a:gd name="connsiteY95" fmla="*/ 844033 h 2053869"/>
                <a:gd name="connsiteX96" fmla="*/ 23564 w 2069074"/>
                <a:gd name="connsiteY96" fmla="*/ 813028 h 2053869"/>
                <a:gd name="connsiteX97" fmla="*/ 58013 w 2069074"/>
                <a:gd name="connsiteY97" fmla="*/ 792358 h 2053869"/>
                <a:gd name="connsiteX98" fmla="*/ 1966024 w 2069074"/>
                <a:gd name="connsiteY98" fmla="*/ 592741 h 2053869"/>
                <a:gd name="connsiteX99" fmla="*/ 1981072 w 2069074"/>
                <a:gd name="connsiteY99" fmla="*/ 607382 h 2053869"/>
                <a:gd name="connsiteX100" fmla="*/ 1966909 w 2069074"/>
                <a:gd name="connsiteY100" fmla="*/ 645276 h 2053869"/>
                <a:gd name="connsiteX101" fmla="*/ 1931502 w 2069074"/>
                <a:gd name="connsiteY101" fmla="*/ 631497 h 2053869"/>
                <a:gd name="connsiteX102" fmla="*/ 1945664 w 2069074"/>
                <a:gd name="connsiteY102" fmla="*/ 593603 h 2053869"/>
                <a:gd name="connsiteX103" fmla="*/ 1966024 w 2069074"/>
                <a:gd name="connsiteY103" fmla="*/ 592741 h 2053869"/>
                <a:gd name="connsiteX104" fmla="*/ 106630 w 2069074"/>
                <a:gd name="connsiteY104" fmla="*/ 592741 h 2053869"/>
                <a:gd name="connsiteX105" fmla="*/ 126989 w 2069074"/>
                <a:gd name="connsiteY105" fmla="*/ 593603 h 2053869"/>
                <a:gd name="connsiteX106" fmla="*/ 141152 w 2069074"/>
                <a:gd name="connsiteY106" fmla="*/ 631497 h 2053869"/>
                <a:gd name="connsiteX107" fmla="*/ 105744 w 2069074"/>
                <a:gd name="connsiteY107" fmla="*/ 645276 h 2053869"/>
                <a:gd name="connsiteX108" fmla="*/ 91582 w 2069074"/>
                <a:gd name="connsiteY108" fmla="*/ 607382 h 2053869"/>
                <a:gd name="connsiteX109" fmla="*/ 106630 w 2069074"/>
                <a:gd name="connsiteY109" fmla="*/ 592741 h 2053869"/>
                <a:gd name="connsiteX110" fmla="*/ 1855111 w 2069074"/>
                <a:gd name="connsiteY110" fmla="*/ 409371 h 2053869"/>
                <a:gd name="connsiteX111" fmla="*/ 1871474 w 2069074"/>
                <a:gd name="connsiteY111" fmla="*/ 421859 h 2053869"/>
                <a:gd name="connsiteX112" fmla="*/ 1868029 w 2069074"/>
                <a:gd name="connsiteY112" fmla="*/ 459753 h 2053869"/>
                <a:gd name="connsiteX113" fmla="*/ 1826690 w 2069074"/>
                <a:gd name="connsiteY113" fmla="*/ 452863 h 2053869"/>
                <a:gd name="connsiteX114" fmla="*/ 1833580 w 2069074"/>
                <a:gd name="connsiteY114" fmla="*/ 414969 h 2053869"/>
                <a:gd name="connsiteX115" fmla="*/ 1855111 w 2069074"/>
                <a:gd name="connsiteY115" fmla="*/ 409371 h 2053869"/>
                <a:gd name="connsiteX116" fmla="*/ 216827 w 2069074"/>
                <a:gd name="connsiteY116" fmla="*/ 409371 h 2053869"/>
                <a:gd name="connsiteX117" fmla="*/ 238358 w 2069074"/>
                <a:gd name="connsiteY117" fmla="*/ 414969 h 2053869"/>
                <a:gd name="connsiteX118" fmla="*/ 245248 w 2069074"/>
                <a:gd name="connsiteY118" fmla="*/ 452863 h 2053869"/>
                <a:gd name="connsiteX119" fmla="*/ 203909 w 2069074"/>
                <a:gd name="connsiteY119" fmla="*/ 459753 h 2053869"/>
                <a:gd name="connsiteX120" fmla="*/ 200464 w 2069074"/>
                <a:gd name="connsiteY120" fmla="*/ 421859 h 2053869"/>
                <a:gd name="connsiteX121" fmla="*/ 216827 w 2069074"/>
                <a:gd name="connsiteY121" fmla="*/ 409371 h 2053869"/>
                <a:gd name="connsiteX122" fmla="*/ 1707671 w 2069074"/>
                <a:gd name="connsiteY122" fmla="*/ 252728 h 2053869"/>
                <a:gd name="connsiteX123" fmla="*/ 1729632 w 2069074"/>
                <a:gd name="connsiteY123" fmla="*/ 260049 h 2053869"/>
                <a:gd name="connsiteX124" fmla="*/ 1729632 w 2069074"/>
                <a:gd name="connsiteY124" fmla="*/ 297943 h 2053869"/>
                <a:gd name="connsiteX125" fmla="*/ 1691738 w 2069074"/>
                <a:gd name="connsiteY125" fmla="*/ 301388 h 2053869"/>
                <a:gd name="connsiteX126" fmla="*/ 1688293 w 2069074"/>
                <a:gd name="connsiteY126" fmla="*/ 263494 h 2053869"/>
                <a:gd name="connsiteX127" fmla="*/ 1707671 w 2069074"/>
                <a:gd name="connsiteY127" fmla="*/ 252728 h 2053869"/>
                <a:gd name="connsiteX128" fmla="*/ 364266 w 2069074"/>
                <a:gd name="connsiteY128" fmla="*/ 252728 h 2053869"/>
                <a:gd name="connsiteX129" fmla="*/ 383644 w 2069074"/>
                <a:gd name="connsiteY129" fmla="*/ 263494 h 2053869"/>
                <a:gd name="connsiteX130" fmla="*/ 380199 w 2069074"/>
                <a:gd name="connsiteY130" fmla="*/ 301388 h 2053869"/>
                <a:gd name="connsiteX131" fmla="*/ 342305 w 2069074"/>
                <a:gd name="connsiteY131" fmla="*/ 297943 h 2053869"/>
                <a:gd name="connsiteX132" fmla="*/ 342305 w 2069074"/>
                <a:gd name="connsiteY132" fmla="*/ 260049 h 2053869"/>
                <a:gd name="connsiteX133" fmla="*/ 364266 w 2069074"/>
                <a:gd name="connsiteY133" fmla="*/ 252728 h 2053869"/>
                <a:gd name="connsiteX134" fmla="*/ 1531848 w 2069074"/>
                <a:gd name="connsiteY134" fmla="*/ 130286 h 2053869"/>
                <a:gd name="connsiteX135" fmla="*/ 1553978 w 2069074"/>
                <a:gd name="connsiteY135" fmla="*/ 132870 h 2053869"/>
                <a:gd name="connsiteX136" fmla="*/ 1564600 w 2069074"/>
                <a:gd name="connsiteY136" fmla="*/ 170764 h 2053869"/>
                <a:gd name="connsiteX137" fmla="*/ 1525652 w 2069074"/>
                <a:gd name="connsiteY137" fmla="*/ 181099 h 2053869"/>
                <a:gd name="connsiteX138" fmla="*/ 1515030 w 2069074"/>
                <a:gd name="connsiteY138" fmla="*/ 143205 h 2053869"/>
                <a:gd name="connsiteX139" fmla="*/ 1531848 w 2069074"/>
                <a:gd name="connsiteY139" fmla="*/ 130286 h 2053869"/>
                <a:gd name="connsiteX140" fmla="*/ 540805 w 2069074"/>
                <a:gd name="connsiteY140" fmla="*/ 130286 h 2053869"/>
                <a:gd name="connsiteX141" fmla="*/ 557624 w 2069074"/>
                <a:gd name="connsiteY141" fmla="*/ 143205 h 2053869"/>
                <a:gd name="connsiteX142" fmla="*/ 547002 w 2069074"/>
                <a:gd name="connsiteY142" fmla="*/ 181099 h 2053869"/>
                <a:gd name="connsiteX143" fmla="*/ 508054 w 2069074"/>
                <a:gd name="connsiteY143" fmla="*/ 170764 h 2053869"/>
                <a:gd name="connsiteX144" fmla="*/ 518676 w 2069074"/>
                <a:gd name="connsiteY144" fmla="*/ 132870 h 2053869"/>
                <a:gd name="connsiteX145" fmla="*/ 540805 w 2069074"/>
                <a:gd name="connsiteY145" fmla="*/ 130286 h 2053869"/>
                <a:gd name="connsiteX146" fmla="*/ 1354756 w 2069074"/>
                <a:gd name="connsiteY146" fmla="*/ 46357 h 2053869"/>
                <a:gd name="connsiteX147" fmla="*/ 1372460 w 2069074"/>
                <a:gd name="connsiteY147" fmla="*/ 80806 h 2053869"/>
                <a:gd name="connsiteX148" fmla="*/ 1337052 w 2069074"/>
                <a:gd name="connsiteY148" fmla="*/ 98031 h 2053869"/>
                <a:gd name="connsiteX149" fmla="*/ 1319349 w 2069074"/>
                <a:gd name="connsiteY149" fmla="*/ 63582 h 2053869"/>
                <a:gd name="connsiteX150" fmla="*/ 1354756 w 2069074"/>
                <a:gd name="connsiteY150" fmla="*/ 46357 h 2053869"/>
                <a:gd name="connsiteX151" fmla="*/ 717898 w 2069074"/>
                <a:gd name="connsiteY151" fmla="*/ 46357 h 2053869"/>
                <a:gd name="connsiteX152" fmla="*/ 753305 w 2069074"/>
                <a:gd name="connsiteY152" fmla="*/ 63582 h 2053869"/>
                <a:gd name="connsiteX153" fmla="*/ 735602 w 2069074"/>
                <a:gd name="connsiteY153" fmla="*/ 98031 h 2053869"/>
                <a:gd name="connsiteX154" fmla="*/ 700195 w 2069074"/>
                <a:gd name="connsiteY154" fmla="*/ 80806 h 2053869"/>
                <a:gd name="connsiteX155" fmla="*/ 717898 w 2069074"/>
                <a:gd name="connsiteY155" fmla="*/ 46357 h 2053869"/>
                <a:gd name="connsiteX156" fmla="*/ 1143570 w 2069074"/>
                <a:gd name="connsiteY156" fmla="*/ 660 h 2053869"/>
                <a:gd name="connsiteX157" fmla="*/ 1168438 w 2069074"/>
                <a:gd name="connsiteY157" fmla="*/ 31665 h 2053869"/>
                <a:gd name="connsiteX158" fmla="*/ 1136465 w 2069074"/>
                <a:gd name="connsiteY158" fmla="*/ 55780 h 2053869"/>
                <a:gd name="connsiteX159" fmla="*/ 1111597 w 2069074"/>
                <a:gd name="connsiteY159" fmla="*/ 24775 h 2053869"/>
                <a:gd name="connsiteX160" fmla="*/ 1143570 w 2069074"/>
                <a:gd name="connsiteY160" fmla="*/ 660 h 2053869"/>
                <a:gd name="connsiteX161" fmla="*/ 926217 w 2069074"/>
                <a:gd name="connsiteY161" fmla="*/ 660 h 2053869"/>
                <a:gd name="connsiteX162" fmla="*/ 958190 w 2069074"/>
                <a:gd name="connsiteY162" fmla="*/ 24775 h 2053869"/>
                <a:gd name="connsiteX163" fmla="*/ 933322 w 2069074"/>
                <a:gd name="connsiteY163" fmla="*/ 55780 h 2053869"/>
                <a:gd name="connsiteX164" fmla="*/ 901349 w 2069074"/>
                <a:gd name="connsiteY164" fmla="*/ 31665 h 2053869"/>
                <a:gd name="connsiteX165" fmla="*/ 926217 w 2069074"/>
                <a:gd name="connsiteY165" fmla="*/ 660 h 20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069074" h="2053869">
                  <a:moveTo>
                    <a:pt x="1136465" y="1998089"/>
                  </a:moveTo>
                  <a:cubicBezTo>
                    <a:pt x="1154228" y="1998089"/>
                    <a:pt x="1168438" y="2008424"/>
                    <a:pt x="1168438" y="2022204"/>
                  </a:cubicBezTo>
                  <a:cubicBezTo>
                    <a:pt x="1168438" y="2039429"/>
                    <a:pt x="1157780" y="2053209"/>
                    <a:pt x="1143570" y="2053209"/>
                  </a:cubicBezTo>
                  <a:cubicBezTo>
                    <a:pt x="1125807" y="2056654"/>
                    <a:pt x="1115150" y="2046319"/>
                    <a:pt x="1111597" y="2029094"/>
                  </a:cubicBezTo>
                  <a:cubicBezTo>
                    <a:pt x="1111597" y="2015314"/>
                    <a:pt x="1122255" y="2001534"/>
                    <a:pt x="1136465" y="1998089"/>
                  </a:cubicBezTo>
                  <a:close/>
                  <a:moveTo>
                    <a:pt x="933322" y="1998089"/>
                  </a:moveTo>
                  <a:cubicBezTo>
                    <a:pt x="947532" y="2001534"/>
                    <a:pt x="958190" y="2015314"/>
                    <a:pt x="958190" y="2029094"/>
                  </a:cubicBezTo>
                  <a:cubicBezTo>
                    <a:pt x="954638" y="2046319"/>
                    <a:pt x="943980" y="2056654"/>
                    <a:pt x="926217" y="2053209"/>
                  </a:cubicBezTo>
                  <a:cubicBezTo>
                    <a:pt x="912007" y="2053209"/>
                    <a:pt x="901349" y="2039429"/>
                    <a:pt x="901349" y="2022204"/>
                  </a:cubicBezTo>
                  <a:cubicBezTo>
                    <a:pt x="901349" y="2008424"/>
                    <a:pt x="915559" y="1998089"/>
                    <a:pt x="933322" y="1998089"/>
                  </a:cubicBezTo>
                  <a:close/>
                  <a:moveTo>
                    <a:pt x="1337052" y="1957272"/>
                  </a:moveTo>
                  <a:cubicBezTo>
                    <a:pt x="1354756" y="1953827"/>
                    <a:pt x="1368919" y="1960717"/>
                    <a:pt x="1372460" y="1974497"/>
                  </a:cubicBezTo>
                  <a:cubicBezTo>
                    <a:pt x="1379541" y="1988277"/>
                    <a:pt x="1372460" y="2005501"/>
                    <a:pt x="1354756" y="2008946"/>
                  </a:cubicBezTo>
                  <a:cubicBezTo>
                    <a:pt x="1340593" y="2015836"/>
                    <a:pt x="1326430" y="2005501"/>
                    <a:pt x="1319349" y="1991722"/>
                  </a:cubicBezTo>
                  <a:cubicBezTo>
                    <a:pt x="1315808" y="1977942"/>
                    <a:pt x="1322890" y="1960717"/>
                    <a:pt x="1337052" y="1957272"/>
                  </a:cubicBezTo>
                  <a:close/>
                  <a:moveTo>
                    <a:pt x="735602" y="1957272"/>
                  </a:moveTo>
                  <a:cubicBezTo>
                    <a:pt x="749765" y="1960717"/>
                    <a:pt x="756846" y="1977942"/>
                    <a:pt x="753305" y="1991722"/>
                  </a:cubicBezTo>
                  <a:cubicBezTo>
                    <a:pt x="746224" y="2005501"/>
                    <a:pt x="732061" y="2015836"/>
                    <a:pt x="717898" y="2008946"/>
                  </a:cubicBezTo>
                  <a:cubicBezTo>
                    <a:pt x="700195" y="2005501"/>
                    <a:pt x="693113" y="1988277"/>
                    <a:pt x="700195" y="1974497"/>
                  </a:cubicBezTo>
                  <a:cubicBezTo>
                    <a:pt x="703735" y="1960717"/>
                    <a:pt x="717898" y="1953827"/>
                    <a:pt x="735602" y="1957272"/>
                  </a:cubicBezTo>
                  <a:close/>
                  <a:moveTo>
                    <a:pt x="1547781" y="1870614"/>
                  </a:moveTo>
                  <a:cubicBezTo>
                    <a:pt x="1554863" y="1872337"/>
                    <a:pt x="1561059" y="1876643"/>
                    <a:pt x="1564600" y="1883533"/>
                  </a:cubicBezTo>
                  <a:cubicBezTo>
                    <a:pt x="1571681" y="1897313"/>
                    <a:pt x="1568140" y="1914537"/>
                    <a:pt x="1553978" y="1921427"/>
                  </a:cubicBezTo>
                  <a:cubicBezTo>
                    <a:pt x="1539815" y="1928317"/>
                    <a:pt x="1522111" y="1924872"/>
                    <a:pt x="1515030" y="1911092"/>
                  </a:cubicBezTo>
                  <a:cubicBezTo>
                    <a:pt x="1507948" y="1897313"/>
                    <a:pt x="1511489" y="1883533"/>
                    <a:pt x="1525652" y="1873198"/>
                  </a:cubicBezTo>
                  <a:cubicBezTo>
                    <a:pt x="1532733" y="1869753"/>
                    <a:pt x="1540700" y="1868892"/>
                    <a:pt x="1547781" y="1870614"/>
                  </a:cubicBezTo>
                  <a:close/>
                  <a:moveTo>
                    <a:pt x="524872" y="1870614"/>
                  </a:moveTo>
                  <a:cubicBezTo>
                    <a:pt x="531954" y="1868892"/>
                    <a:pt x="539920" y="1869753"/>
                    <a:pt x="547002" y="1873198"/>
                  </a:cubicBezTo>
                  <a:cubicBezTo>
                    <a:pt x="561164" y="1883533"/>
                    <a:pt x="564705" y="1897313"/>
                    <a:pt x="557624" y="1911092"/>
                  </a:cubicBezTo>
                  <a:cubicBezTo>
                    <a:pt x="550542" y="1924872"/>
                    <a:pt x="532839" y="1928317"/>
                    <a:pt x="518676" y="1921427"/>
                  </a:cubicBezTo>
                  <a:cubicBezTo>
                    <a:pt x="504513" y="1914537"/>
                    <a:pt x="500972" y="1897313"/>
                    <a:pt x="508054" y="1883533"/>
                  </a:cubicBezTo>
                  <a:cubicBezTo>
                    <a:pt x="511594" y="1876643"/>
                    <a:pt x="517791" y="1872337"/>
                    <a:pt x="524872" y="1870614"/>
                  </a:cubicBezTo>
                  <a:close/>
                  <a:moveTo>
                    <a:pt x="1710685" y="1746594"/>
                  </a:moveTo>
                  <a:cubicBezTo>
                    <a:pt x="1717575" y="1747025"/>
                    <a:pt x="1724465" y="1750470"/>
                    <a:pt x="1729632" y="1757360"/>
                  </a:cubicBezTo>
                  <a:cubicBezTo>
                    <a:pt x="1739967" y="1767695"/>
                    <a:pt x="1739967" y="1784919"/>
                    <a:pt x="1729632" y="1795254"/>
                  </a:cubicBezTo>
                  <a:cubicBezTo>
                    <a:pt x="1715853" y="1805589"/>
                    <a:pt x="1698628" y="1805589"/>
                    <a:pt x="1688293" y="1791809"/>
                  </a:cubicBezTo>
                  <a:cubicBezTo>
                    <a:pt x="1677958" y="1781475"/>
                    <a:pt x="1681403" y="1764250"/>
                    <a:pt x="1691738" y="1753915"/>
                  </a:cubicBezTo>
                  <a:cubicBezTo>
                    <a:pt x="1696905" y="1748748"/>
                    <a:pt x="1703795" y="1746164"/>
                    <a:pt x="1710685" y="1746594"/>
                  </a:cubicBezTo>
                  <a:close/>
                  <a:moveTo>
                    <a:pt x="361252" y="1746594"/>
                  </a:moveTo>
                  <a:cubicBezTo>
                    <a:pt x="368142" y="1746164"/>
                    <a:pt x="375032" y="1748747"/>
                    <a:pt x="380199" y="1753915"/>
                  </a:cubicBezTo>
                  <a:cubicBezTo>
                    <a:pt x="390534" y="1764250"/>
                    <a:pt x="393979" y="1781475"/>
                    <a:pt x="383644" y="1791809"/>
                  </a:cubicBezTo>
                  <a:cubicBezTo>
                    <a:pt x="373309" y="1805589"/>
                    <a:pt x="356085" y="1805589"/>
                    <a:pt x="342305" y="1795254"/>
                  </a:cubicBezTo>
                  <a:cubicBezTo>
                    <a:pt x="331970" y="1784919"/>
                    <a:pt x="331970" y="1767695"/>
                    <a:pt x="342305" y="1757360"/>
                  </a:cubicBezTo>
                  <a:cubicBezTo>
                    <a:pt x="347472" y="1750470"/>
                    <a:pt x="354362" y="1747025"/>
                    <a:pt x="361252" y="1746594"/>
                  </a:cubicBezTo>
                  <a:close/>
                  <a:moveTo>
                    <a:pt x="1846068" y="1590238"/>
                  </a:moveTo>
                  <a:cubicBezTo>
                    <a:pt x="1853388" y="1589377"/>
                    <a:pt x="1861139" y="1591099"/>
                    <a:pt x="1868029" y="1594544"/>
                  </a:cubicBezTo>
                  <a:cubicBezTo>
                    <a:pt x="1878364" y="1604879"/>
                    <a:pt x="1881809" y="1622104"/>
                    <a:pt x="1871474" y="1632438"/>
                  </a:cubicBezTo>
                  <a:cubicBezTo>
                    <a:pt x="1864584" y="1646218"/>
                    <a:pt x="1847360" y="1649663"/>
                    <a:pt x="1833580" y="1639328"/>
                  </a:cubicBezTo>
                  <a:cubicBezTo>
                    <a:pt x="1823245" y="1632438"/>
                    <a:pt x="1819800" y="1615214"/>
                    <a:pt x="1826690" y="1601434"/>
                  </a:cubicBezTo>
                  <a:cubicBezTo>
                    <a:pt x="1831857" y="1594544"/>
                    <a:pt x="1838747" y="1591099"/>
                    <a:pt x="1846068" y="1590238"/>
                  </a:cubicBezTo>
                  <a:close/>
                  <a:moveTo>
                    <a:pt x="225870" y="1590238"/>
                  </a:moveTo>
                  <a:cubicBezTo>
                    <a:pt x="233191" y="1591099"/>
                    <a:pt x="240081" y="1594544"/>
                    <a:pt x="245248" y="1601434"/>
                  </a:cubicBezTo>
                  <a:cubicBezTo>
                    <a:pt x="252138" y="1615214"/>
                    <a:pt x="248693" y="1632438"/>
                    <a:pt x="238358" y="1639328"/>
                  </a:cubicBezTo>
                  <a:cubicBezTo>
                    <a:pt x="224579" y="1649663"/>
                    <a:pt x="207354" y="1646218"/>
                    <a:pt x="200464" y="1632438"/>
                  </a:cubicBezTo>
                  <a:cubicBezTo>
                    <a:pt x="190129" y="1622104"/>
                    <a:pt x="193574" y="1604879"/>
                    <a:pt x="203909" y="1594544"/>
                  </a:cubicBezTo>
                  <a:cubicBezTo>
                    <a:pt x="210799" y="1591099"/>
                    <a:pt x="218550" y="1589377"/>
                    <a:pt x="225870" y="1590238"/>
                  </a:cubicBezTo>
                  <a:close/>
                  <a:moveTo>
                    <a:pt x="1945222" y="1410596"/>
                  </a:moveTo>
                  <a:cubicBezTo>
                    <a:pt x="1951861" y="1408012"/>
                    <a:pt x="1959827" y="1408012"/>
                    <a:pt x="1966909" y="1411457"/>
                  </a:cubicBezTo>
                  <a:cubicBezTo>
                    <a:pt x="1981072" y="1418347"/>
                    <a:pt x="1988153" y="1435571"/>
                    <a:pt x="1981072" y="1449351"/>
                  </a:cubicBezTo>
                  <a:cubicBezTo>
                    <a:pt x="1973990" y="1463130"/>
                    <a:pt x="1959827" y="1470020"/>
                    <a:pt x="1945664" y="1463130"/>
                  </a:cubicBezTo>
                  <a:cubicBezTo>
                    <a:pt x="1931502" y="1456241"/>
                    <a:pt x="1924420" y="1439016"/>
                    <a:pt x="1931502" y="1425236"/>
                  </a:cubicBezTo>
                  <a:cubicBezTo>
                    <a:pt x="1933272" y="1418347"/>
                    <a:pt x="1938583" y="1413179"/>
                    <a:pt x="1945222" y="1410596"/>
                  </a:cubicBezTo>
                  <a:close/>
                  <a:moveTo>
                    <a:pt x="127431" y="1410596"/>
                  </a:moveTo>
                  <a:cubicBezTo>
                    <a:pt x="134070" y="1413179"/>
                    <a:pt x="139381" y="1418347"/>
                    <a:pt x="141152" y="1425236"/>
                  </a:cubicBezTo>
                  <a:cubicBezTo>
                    <a:pt x="148233" y="1439016"/>
                    <a:pt x="141152" y="1456241"/>
                    <a:pt x="126989" y="1463130"/>
                  </a:cubicBezTo>
                  <a:cubicBezTo>
                    <a:pt x="112826" y="1470020"/>
                    <a:pt x="98663" y="1463130"/>
                    <a:pt x="91582" y="1449351"/>
                  </a:cubicBezTo>
                  <a:cubicBezTo>
                    <a:pt x="84500" y="1435571"/>
                    <a:pt x="91582" y="1418347"/>
                    <a:pt x="105744" y="1411457"/>
                  </a:cubicBezTo>
                  <a:cubicBezTo>
                    <a:pt x="112826" y="1408012"/>
                    <a:pt x="120793" y="1408012"/>
                    <a:pt x="127431" y="1410596"/>
                  </a:cubicBezTo>
                  <a:close/>
                  <a:moveTo>
                    <a:pt x="2027704" y="1209836"/>
                  </a:moveTo>
                  <a:cubicBezTo>
                    <a:pt x="2041483" y="1213281"/>
                    <a:pt x="2051818" y="1227061"/>
                    <a:pt x="2048373" y="1240841"/>
                  </a:cubicBezTo>
                  <a:cubicBezTo>
                    <a:pt x="2044928" y="1258066"/>
                    <a:pt x="2031148" y="1264956"/>
                    <a:pt x="2013924" y="1261511"/>
                  </a:cubicBezTo>
                  <a:cubicBezTo>
                    <a:pt x="2000144" y="1258066"/>
                    <a:pt x="1989809" y="1244286"/>
                    <a:pt x="1993254" y="1230506"/>
                  </a:cubicBezTo>
                  <a:cubicBezTo>
                    <a:pt x="1996699" y="1216726"/>
                    <a:pt x="2010479" y="1206391"/>
                    <a:pt x="2027704" y="1209836"/>
                  </a:cubicBezTo>
                  <a:close/>
                  <a:moveTo>
                    <a:pt x="44234" y="1209836"/>
                  </a:moveTo>
                  <a:cubicBezTo>
                    <a:pt x="61458" y="1206391"/>
                    <a:pt x="75238" y="1216726"/>
                    <a:pt x="78683" y="1230506"/>
                  </a:cubicBezTo>
                  <a:cubicBezTo>
                    <a:pt x="82128" y="1244286"/>
                    <a:pt x="71793" y="1258066"/>
                    <a:pt x="58013" y="1261511"/>
                  </a:cubicBezTo>
                  <a:cubicBezTo>
                    <a:pt x="40789" y="1264956"/>
                    <a:pt x="27009" y="1258066"/>
                    <a:pt x="23564" y="1240841"/>
                  </a:cubicBezTo>
                  <a:cubicBezTo>
                    <a:pt x="20119" y="1227061"/>
                    <a:pt x="30454" y="1213281"/>
                    <a:pt x="44234" y="1209836"/>
                  </a:cubicBezTo>
                  <a:close/>
                  <a:moveTo>
                    <a:pt x="2041513" y="998156"/>
                  </a:moveTo>
                  <a:cubicBezTo>
                    <a:pt x="2056735" y="998156"/>
                    <a:pt x="2069074" y="1010495"/>
                    <a:pt x="2069074" y="1025717"/>
                  </a:cubicBezTo>
                  <a:cubicBezTo>
                    <a:pt x="2069074" y="1040939"/>
                    <a:pt x="2056735" y="1053278"/>
                    <a:pt x="2041513" y="1053278"/>
                  </a:cubicBezTo>
                  <a:cubicBezTo>
                    <a:pt x="2026291" y="1053278"/>
                    <a:pt x="2013952" y="1040939"/>
                    <a:pt x="2013952" y="1025717"/>
                  </a:cubicBezTo>
                  <a:cubicBezTo>
                    <a:pt x="2013952" y="1010495"/>
                    <a:pt x="2026291" y="998156"/>
                    <a:pt x="2041513" y="998156"/>
                  </a:cubicBezTo>
                  <a:close/>
                  <a:moveTo>
                    <a:pt x="27561" y="998156"/>
                  </a:moveTo>
                  <a:cubicBezTo>
                    <a:pt x="42783" y="998156"/>
                    <a:pt x="55122" y="1010495"/>
                    <a:pt x="55122" y="1025717"/>
                  </a:cubicBezTo>
                  <a:cubicBezTo>
                    <a:pt x="55122" y="1040939"/>
                    <a:pt x="42783" y="1053278"/>
                    <a:pt x="27561" y="1053278"/>
                  </a:cubicBezTo>
                  <a:cubicBezTo>
                    <a:pt x="12339" y="1053278"/>
                    <a:pt x="0" y="1040939"/>
                    <a:pt x="0" y="1025717"/>
                  </a:cubicBezTo>
                  <a:cubicBezTo>
                    <a:pt x="0" y="1010495"/>
                    <a:pt x="12339" y="998156"/>
                    <a:pt x="27561" y="998156"/>
                  </a:cubicBezTo>
                  <a:close/>
                  <a:moveTo>
                    <a:pt x="2013924" y="792358"/>
                  </a:moveTo>
                  <a:cubicBezTo>
                    <a:pt x="2031148" y="788913"/>
                    <a:pt x="2044928" y="795803"/>
                    <a:pt x="2048373" y="813028"/>
                  </a:cubicBezTo>
                  <a:cubicBezTo>
                    <a:pt x="2051818" y="826808"/>
                    <a:pt x="2041483" y="840588"/>
                    <a:pt x="2027704" y="844033"/>
                  </a:cubicBezTo>
                  <a:cubicBezTo>
                    <a:pt x="2010479" y="847478"/>
                    <a:pt x="1996699" y="837143"/>
                    <a:pt x="1993254" y="823363"/>
                  </a:cubicBezTo>
                  <a:cubicBezTo>
                    <a:pt x="1989809" y="809583"/>
                    <a:pt x="2000144" y="795803"/>
                    <a:pt x="2013924" y="792358"/>
                  </a:cubicBezTo>
                  <a:close/>
                  <a:moveTo>
                    <a:pt x="58013" y="792358"/>
                  </a:moveTo>
                  <a:cubicBezTo>
                    <a:pt x="71793" y="795803"/>
                    <a:pt x="82128" y="809583"/>
                    <a:pt x="78683" y="823363"/>
                  </a:cubicBezTo>
                  <a:cubicBezTo>
                    <a:pt x="75238" y="837143"/>
                    <a:pt x="61458" y="847478"/>
                    <a:pt x="44234" y="844033"/>
                  </a:cubicBezTo>
                  <a:cubicBezTo>
                    <a:pt x="30454" y="840588"/>
                    <a:pt x="20119" y="826808"/>
                    <a:pt x="23564" y="813028"/>
                  </a:cubicBezTo>
                  <a:cubicBezTo>
                    <a:pt x="27009" y="795803"/>
                    <a:pt x="40789" y="788913"/>
                    <a:pt x="58013" y="792358"/>
                  </a:cubicBezTo>
                  <a:close/>
                  <a:moveTo>
                    <a:pt x="1966024" y="592741"/>
                  </a:moveTo>
                  <a:cubicBezTo>
                    <a:pt x="1972220" y="595325"/>
                    <a:pt x="1977531" y="600492"/>
                    <a:pt x="1981072" y="607382"/>
                  </a:cubicBezTo>
                  <a:cubicBezTo>
                    <a:pt x="1988153" y="621162"/>
                    <a:pt x="1981072" y="638386"/>
                    <a:pt x="1966909" y="645276"/>
                  </a:cubicBezTo>
                  <a:cubicBezTo>
                    <a:pt x="1952746" y="652166"/>
                    <a:pt x="1935042" y="645276"/>
                    <a:pt x="1931502" y="631497"/>
                  </a:cubicBezTo>
                  <a:cubicBezTo>
                    <a:pt x="1924420" y="617717"/>
                    <a:pt x="1931502" y="600492"/>
                    <a:pt x="1945664" y="593603"/>
                  </a:cubicBezTo>
                  <a:cubicBezTo>
                    <a:pt x="1952746" y="590158"/>
                    <a:pt x="1959827" y="590158"/>
                    <a:pt x="1966024" y="592741"/>
                  </a:cubicBezTo>
                  <a:close/>
                  <a:moveTo>
                    <a:pt x="106630" y="592741"/>
                  </a:moveTo>
                  <a:cubicBezTo>
                    <a:pt x="112826" y="590158"/>
                    <a:pt x="119907" y="590158"/>
                    <a:pt x="126989" y="593603"/>
                  </a:cubicBezTo>
                  <a:cubicBezTo>
                    <a:pt x="141152" y="600492"/>
                    <a:pt x="148233" y="617717"/>
                    <a:pt x="141152" y="631497"/>
                  </a:cubicBezTo>
                  <a:cubicBezTo>
                    <a:pt x="137611" y="645276"/>
                    <a:pt x="119907" y="652166"/>
                    <a:pt x="105744" y="645276"/>
                  </a:cubicBezTo>
                  <a:cubicBezTo>
                    <a:pt x="91582" y="638386"/>
                    <a:pt x="84500" y="621162"/>
                    <a:pt x="91582" y="607382"/>
                  </a:cubicBezTo>
                  <a:cubicBezTo>
                    <a:pt x="95122" y="600492"/>
                    <a:pt x="100433" y="595325"/>
                    <a:pt x="106630" y="592741"/>
                  </a:cubicBezTo>
                  <a:close/>
                  <a:moveTo>
                    <a:pt x="1855111" y="409371"/>
                  </a:moveTo>
                  <a:cubicBezTo>
                    <a:pt x="1862001" y="410663"/>
                    <a:pt x="1868029" y="414969"/>
                    <a:pt x="1871474" y="421859"/>
                  </a:cubicBezTo>
                  <a:cubicBezTo>
                    <a:pt x="1881809" y="432193"/>
                    <a:pt x="1878364" y="449418"/>
                    <a:pt x="1868029" y="459753"/>
                  </a:cubicBezTo>
                  <a:cubicBezTo>
                    <a:pt x="1854250" y="466643"/>
                    <a:pt x="1837025" y="466643"/>
                    <a:pt x="1826690" y="452863"/>
                  </a:cubicBezTo>
                  <a:cubicBezTo>
                    <a:pt x="1819800" y="439083"/>
                    <a:pt x="1823245" y="421859"/>
                    <a:pt x="1833580" y="414969"/>
                  </a:cubicBezTo>
                  <a:cubicBezTo>
                    <a:pt x="1840470" y="409801"/>
                    <a:pt x="1848221" y="408079"/>
                    <a:pt x="1855111" y="409371"/>
                  </a:cubicBezTo>
                  <a:close/>
                  <a:moveTo>
                    <a:pt x="216827" y="409371"/>
                  </a:moveTo>
                  <a:cubicBezTo>
                    <a:pt x="223717" y="408079"/>
                    <a:pt x="231468" y="409801"/>
                    <a:pt x="238358" y="414969"/>
                  </a:cubicBezTo>
                  <a:cubicBezTo>
                    <a:pt x="248693" y="421859"/>
                    <a:pt x="252138" y="439083"/>
                    <a:pt x="245248" y="452863"/>
                  </a:cubicBezTo>
                  <a:cubicBezTo>
                    <a:pt x="234913" y="466643"/>
                    <a:pt x="217689" y="466643"/>
                    <a:pt x="203909" y="459753"/>
                  </a:cubicBezTo>
                  <a:cubicBezTo>
                    <a:pt x="193574" y="449418"/>
                    <a:pt x="190129" y="432193"/>
                    <a:pt x="200464" y="421859"/>
                  </a:cubicBezTo>
                  <a:cubicBezTo>
                    <a:pt x="203909" y="414969"/>
                    <a:pt x="209938" y="410663"/>
                    <a:pt x="216827" y="409371"/>
                  </a:cubicBezTo>
                  <a:close/>
                  <a:moveTo>
                    <a:pt x="1707671" y="252728"/>
                  </a:moveTo>
                  <a:cubicBezTo>
                    <a:pt x="1714991" y="252298"/>
                    <a:pt x="1722742" y="254881"/>
                    <a:pt x="1729632" y="260049"/>
                  </a:cubicBezTo>
                  <a:cubicBezTo>
                    <a:pt x="1739967" y="270384"/>
                    <a:pt x="1739967" y="287608"/>
                    <a:pt x="1729632" y="297943"/>
                  </a:cubicBezTo>
                  <a:cubicBezTo>
                    <a:pt x="1719297" y="311723"/>
                    <a:pt x="1702073" y="311723"/>
                    <a:pt x="1691738" y="301388"/>
                  </a:cubicBezTo>
                  <a:cubicBezTo>
                    <a:pt x="1681403" y="291053"/>
                    <a:pt x="1677958" y="273828"/>
                    <a:pt x="1688293" y="263494"/>
                  </a:cubicBezTo>
                  <a:cubicBezTo>
                    <a:pt x="1693460" y="256604"/>
                    <a:pt x="1700350" y="253159"/>
                    <a:pt x="1707671" y="252728"/>
                  </a:cubicBezTo>
                  <a:close/>
                  <a:moveTo>
                    <a:pt x="364266" y="252728"/>
                  </a:moveTo>
                  <a:cubicBezTo>
                    <a:pt x="371587" y="253159"/>
                    <a:pt x="378477" y="256604"/>
                    <a:pt x="383644" y="263494"/>
                  </a:cubicBezTo>
                  <a:cubicBezTo>
                    <a:pt x="393979" y="273828"/>
                    <a:pt x="390534" y="291053"/>
                    <a:pt x="380199" y="301388"/>
                  </a:cubicBezTo>
                  <a:cubicBezTo>
                    <a:pt x="369865" y="311723"/>
                    <a:pt x="352640" y="311723"/>
                    <a:pt x="342305" y="297943"/>
                  </a:cubicBezTo>
                  <a:cubicBezTo>
                    <a:pt x="331970" y="287608"/>
                    <a:pt x="331970" y="270384"/>
                    <a:pt x="342305" y="260049"/>
                  </a:cubicBezTo>
                  <a:cubicBezTo>
                    <a:pt x="349195" y="254881"/>
                    <a:pt x="356946" y="252298"/>
                    <a:pt x="364266" y="252728"/>
                  </a:cubicBezTo>
                  <a:close/>
                  <a:moveTo>
                    <a:pt x="1531848" y="130286"/>
                  </a:moveTo>
                  <a:cubicBezTo>
                    <a:pt x="1538930" y="128564"/>
                    <a:pt x="1546896" y="129425"/>
                    <a:pt x="1553978" y="132870"/>
                  </a:cubicBezTo>
                  <a:cubicBezTo>
                    <a:pt x="1568140" y="139760"/>
                    <a:pt x="1571681" y="156984"/>
                    <a:pt x="1564600" y="170764"/>
                  </a:cubicBezTo>
                  <a:cubicBezTo>
                    <a:pt x="1557518" y="184544"/>
                    <a:pt x="1539815" y="187989"/>
                    <a:pt x="1525652" y="181099"/>
                  </a:cubicBezTo>
                  <a:cubicBezTo>
                    <a:pt x="1511489" y="170764"/>
                    <a:pt x="1507948" y="156984"/>
                    <a:pt x="1515030" y="143205"/>
                  </a:cubicBezTo>
                  <a:cubicBezTo>
                    <a:pt x="1518570" y="136315"/>
                    <a:pt x="1524767" y="132009"/>
                    <a:pt x="1531848" y="130286"/>
                  </a:cubicBezTo>
                  <a:close/>
                  <a:moveTo>
                    <a:pt x="540805" y="130286"/>
                  </a:moveTo>
                  <a:cubicBezTo>
                    <a:pt x="547887" y="132009"/>
                    <a:pt x="554083" y="136315"/>
                    <a:pt x="557624" y="143205"/>
                  </a:cubicBezTo>
                  <a:cubicBezTo>
                    <a:pt x="564705" y="156984"/>
                    <a:pt x="561164" y="170764"/>
                    <a:pt x="547002" y="181099"/>
                  </a:cubicBezTo>
                  <a:cubicBezTo>
                    <a:pt x="532839" y="187989"/>
                    <a:pt x="515135" y="184544"/>
                    <a:pt x="508054" y="170764"/>
                  </a:cubicBezTo>
                  <a:cubicBezTo>
                    <a:pt x="500972" y="156984"/>
                    <a:pt x="504513" y="139760"/>
                    <a:pt x="518676" y="132870"/>
                  </a:cubicBezTo>
                  <a:cubicBezTo>
                    <a:pt x="525757" y="129425"/>
                    <a:pt x="533724" y="128564"/>
                    <a:pt x="540805" y="130286"/>
                  </a:cubicBezTo>
                  <a:close/>
                  <a:moveTo>
                    <a:pt x="1354756" y="46357"/>
                  </a:moveTo>
                  <a:cubicBezTo>
                    <a:pt x="1372460" y="49802"/>
                    <a:pt x="1379541" y="67026"/>
                    <a:pt x="1372460" y="80806"/>
                  </a:cubicBezTo>
                  <a:cubicBezTo>
                    <a:pt x="1368919" y="94586"/>
                    <a:pt x="1354756" y="101476"/>
                    <a:pt x="1337052" y="98031"/>
                  </a:cubicBezTo>
                  <a:cubicBezTo>
                    <a:pt x="1322890" y="94586"/>
                    <a:pt x="1315808" y="77361"/>
                    <a:pt x="1319349" y="63582"/>
                  </a:cubicBezTo>
                  <a:cubicBezTo>
                    <a:pt x="1326430" y="49802"/>
                    <a:pt x="1340593" y="39467"/>
                    <a:pt x="1354756" y="46357"/>
                  </a:cubicBezTo>
                  <a:close/>
                  <a:moveTo>
                    <a:pt x="717898" y="46357"/>
                  </a:moveTo>
                  <a:cubicBezTo>
                    <a:pt x="732061" y="39467"/>
                    <a:pt x="746224" y="49802"/>
                    <a:pt x="753305" y="63582"/>
                  </a:cubicBezTo>
                  <a:cubicBezTo>
                    <a:pt x="756846" y="77361"/>
                    <a:pt x="749765" y="94586"/>
                    <a:pt x="735602" y="98031"/>
                  </a:cubicBezTo>
                  <a:cubicBezTo>
                    <a:pt x="717898" y="101476"/>
                    <a:pt x="703735" y="94586"/>
                    <a:pt x="700195" y="80806"/>
                  </a:cubicBezTo>
                  <a:cubicBezTo>
                    <a:pt x="693113" y="67026"/>
                    <a:pt x="700195" y="49802"/>
                    <a:pt x="717898" y="46357"/>
                  </a:cubicBezTo>
                  <a:close/>
                  <a:moveTo>
                    <a:pt x="1143570" y="660"/>
                  </a:moveTo>
                  <a:cubicBezTo>
                    <a:pt x="1157780" y="660"/>
                    <a:pt x="1168438" y="14440"/>
                    <a:pt x="1168438" y="31665"/>
                  </a:cubicBezTo>
                  <a:cubicBezTo>
                    <a:pt x="1168438" y="45445"/>
                    <a:pt x="1154228" y="55780"/>
                    <a:pt x="1136465" y="55780"/>
                  </a:cubicBezTo>
                  <a:cubicBezTo>
                    <a:pt x="1122255" y="52335"/>
                    <a:pt x="1111597" y="38555"/>
                    <a:pt x="1111597" y="24775"/>
                  </a:cubicBezTo>
                  <a:cubicBezTo>
                    <a:pt x="1115150" y="7550"/>
                    <a:pt x="1125807" y="-2785"/>
                    <a:pt x="1143570" y="660"/>
                  </a:cubicBezTo>
                  <a:close/>
                  <a:moveTo>
                    <a:pt x="926217" y="660"/>
                  </a:moveTo>
                  <a:cubicBezTo>
                    <a:pt x="943980" y="-2785"/>
                    <a:pt x="954638" y="7550"/>
                    <a:pt x="958190" y="24775"/>
                  </a:cubicBezTo>
                  <a:cubicBezTo>
                    <a:pt x="958190" y="38555"/>
                    <a:pt x="947532" y="52335"/>
                    <a:pt x="933322" y="55780"/>
                  </a:cubicBezTo>
                  <a:cubicBezTo>
                    <a:pt x="915559" y="55780"/>
                    <a:pt x="901349" y="45445"/>
                    <a:pt x="901349" y="31665"/>
                  </a:cubicBezTo>
                  <a:cubicBezTo>
                    <a:pt x="901349" y="14440"/>
                    <a:pt x="912007" y="660"/>
                    <a:pt x="926217" y="6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ValueText1">
              <a:extLst>
                <a:ext uri="{FF2B5EF4-FFF2-40B4-BE49-F238E27FC236}">
                  <a16:creationId xmlns:a16="http://schemas.microsoft.com/office/drawing/2014/main" id="{8580AB99-6001-4E67-AD02-C36FB28B6D9D}"/>
                </a:ext>
              </a:extLst>
            </p:cNvPr>
            <p:cNvSpPr txBox="1"/>
            <p:nvPr/>
          </p:nvSpPr>
          <p:spPr>
            <a:xfrm>
              <a:off x="3294522" y="3040695"/>
              <a:ext cx="834168" cy="363860"/>
            </a:xfrm>
            <a:prstGeom prst="rect">
              <a:avLst/>
            </a:prstGeom>
            <a:noFill/>
          </p:spPr>
          <p:txBody>
            <a:bodyPr wrap="square" rtlCol="0" anchor="ctr" anchorCtr="1"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54%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34" name="ValueText2">
              <a:extLst>
                <a:ext uri="{FF2B5EF4-FFF2-40B4-BE49-F238E27FC236}">
                  <a16:creationId xmlns:a16="http://schemas.microsoft.com/office/drawing/2014/main" id="{A96A64E0-12A2-4061-AC87-B940F5B88897}"/>
                </a:ext>
              </a:extLst>
            </p:cNvPr>
            <p:cNvSpPr txBox="1"/>
            <p:nvPr/>
          </p:nvSpPr>
          <p:spPr>
            <a:xfrm>
              <a:off x="4661666" y="4777345"/>
              <a:ext cx="752484" cy="328230"/>
            </a:xfrm>
            <a:prstGeom prst="rect">
              <a:avLst/>
            </a:prstGeom>
            <a:noFill/>
          </p:spPr>
          <p:txBody>
            <a:bodyPr wrap="square" rtlCol="0" anchor="ctr" anchorCtr="1"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63%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D5080A33-8BA0-496A-BC86-AE28304EBD94}"/>
                </a:ext>
              </a:extLst>
            </p:cNvPr>
            <p:cNvSpPr txBox="1"/>
            <p:nvPr/>
          </p:nvSpPr>
          <p:spPr>
            <a:xfrm>
              <a:off x="3173221" y="4946500"/>
              <a:ext cx="450392" cy="126228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45%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菱形 35">
            <a:extLst>
              <a:ext uri="{FF2B5EF4-FFF2-40B4-BE49-F238E27FC236}">
                <a16:creationId xmlns:a16="http://schemas.microsoft.com/office/drawing/2014/main" id="{94C55CA6-A568-46D0-A5B7-19ED57703305}"/>
              </a:ext>
            </a:extLst>
          </p:cNvPr>
          <p:cNvSpPr/>
          <p:nvPr/>
        </p:nvSpPr>
        <p:spPr>
          <a:xfrm>
            <a:off x="7077499" y="2026356"/>
            <a:ext cx="924248" cy="924246"/>
          </a:xfrm>
          <a:prstGeom prst="diamond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Oval 36">
            <a:extLst>
              <a:ext uri="{FF2B5EF4-FFF2-40B4-BE49-F238E27FC236}">
                <a16:creationId xmlns:a16="http://schemas.microsoft.com/office/drawing/2014/main" id="{9088C02D-3A19-4BF1-8A34-FC0B6DC134C0}"/>
              </a:ext>
            </a:extLst>
          </p:cNvPr>
          <p:cNvSpPr/>
          <p:nvPr/>
        </p:nvSpPr>
        <p:spPr>
          <a:xfrm>
            <a:off x="7370421" y="2336791"/>
            <a:ext cx="338404" cy="303375"/>
          </a:xfrm>
          <a:custGeom>
            <a:avLst/>
            <a:gdLst>
              <a:gd name="T0" fmla="*/ 0 w 6520"/>
              <a:gd name="T1" fmla="*/ 5530 h 5855"/>
              <a:gd name="T2" fmla="*/ 0 w 6520"/>
              <a:gd name="T3" fmla="*/ 922 h 5855"/>
              <a:gd name="T4" fmla="*/ 325 w 6520"/>
              <a:gd name="T5" fmla="*/ 596 h 5855"/>
              <a:gd name="T6" fmla="*/ 3727 w 6520"/>
              <a:gd name="T7" fmla="*/ 596 h 5855"/>
              <a:gd name="T8" fmla="*/ 4411 w 6520"/>
              <a:gd name="T9" fmla="*/ 596 h 5855"/>
              <a:gd name="T10" fmla="*/ 3761 w 6520"/>
              <a:gd name="T11" fmla="*/ 1246 h 5855"/>
              <a:gd name="T12" fmla="*/ 3727 w 6520"/>
              <a:gd name="T13" fmla="*/ 1246 h 5855"/>
              <a:gd name="T14" fmla="*/ 649 w 6520"/>
              <a:gd name="T15" fmla="*/ 1246 h 5855"/>
              <a:gd name="T16" fmla="*/ 649 w 6520"/>
              <a:gd name="T17" fmla="*/ 5204 h 5855"/>
              <a:gd name="T18" fmla="*/ 4608 w 6520"/>
              <a:gd name="T19" fmla="*/ 5204 h 5855"/>
              <a:gd name="T20" fmla="*/ 4608 w 6520"/>
              <a:gd name="T21" fmla="*/ 4494 h 5855"/>
              <a:gd name="T22" fmla="*/ 4608 w 6520"/>
              <a:gd name="T23" fmla="*/ 3523 h 5855"/>
              <a:gd name="T24" fmla="*/ 5257 w 6520"/>
              <a:gd name="T25" fmla="*/ 2874 h 5855"/>
              <a:gd name="T26" fmla="*/ 5257 w 6520"/>
              <a:gd name="T27" fmla="*/ 4494 h 5855"/>
              <a:gd name="T28" fmla="*/ 5257 w 6520"/>
              <a:gd name="T29" fmla="*/ 5530 h 5855"/>
              <a:gd name="T30" fmla="*/ 4932 w 6520"/>
              <a:gd name="T31" fmla="*/ 5855 h 5855"/>
              <a:gd name="T32" fmla="*/ 325 w 6520"/>
              <a:gd name="T33" fmla="*/ 5855 h 5855"/>
              <a:gd name="T34" fmla="*/ 0 w 6520"/>
              <a:gd name="T35" fmla="*/ 5530 h 5855"/>
              <a:gd name="T36" fmla="*/ 2828 w 6520"/>
              <a:gd name="T37" fmla="*/ 3036 h 5855"/>
              <a:gd name="T38" fmla="*/ 2135 w 6520"/>
              <a:gd name="T39" fmla="*/ 2343 h 5855"/>
              <a:gd name="T40" fmla="*/ 1429 w 6520"/>
              <a:gd name="T41" fmla="*/ 2343 h 5855"/>
              <a:gd name="T42" fmla="*/ 1283 w 6520"/>
              <a:gd name="T43" fmla="*/ 2696 h 5855"/>
              <a:gd name="T44" fmla="*/ 1429 w 6520"/>
              <a:gd name="T45" fmla="*/ 3048 h 5855"/>
              <a:gd name="T46" fmla="*/ 2475 w 6520"/>
              <a:gd name="T47" fmla="*/ 4094 h 5855"/>
              <a:gd name="T48" fmla="*/ 3180 w 6520"/>
              <a:gd name="T49" fmla="*/ 4094 h 5855"/>
              <a:gd name="T50" fmla="*/ 6373 w 6520"/>
              <a:gd name="T51" fmla="*/ 900 h 5855"/>
              <a:gd name="T52" fmla="*/ 6520 w 6520"/>
              <a:gd name="T53" fmla="*/ 548 h 5855"/>
              <a:gd name="T54" fmla="*/ 6373 w 6520"/>
              <a:gd name="T55" fmla="*/ 195 h 5855"/>
              <a:gd name="T56" fmla="*/ 5668 w 6520"/>
              <a:gd name="T57" fmla="*/ 195 h 5855"/>
              <a:gd name="T58" fmla="*/ 2828 w 6520"/>
              <a:gd name="T59" fmla="*/ 3036 h 5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20" h="5855">
                <a:moveTo>
                  <a:pt x="0" y="5530"/>
                </a:moveTo>
                <a:lnTo>
                  <a:pt x="0" y="922"/>
                </a:lnTo>
                <a:cubicBezTo>
                  <a:pt x="0" y="742"/>
                  <a:pt x="145" y="596"/>
                  <a:pt x="325" y="596"/>
                </a:cubicBezTo>
                <a:lnTo>
                  <a:pt x="3727" y="596"/>
                </a:lnTo>
                <a:lnTo>
                  <a:pt x="4411" y="596"/>
                </a:lnTo>
                <a:lnTo>
                  <a:pt x="3761" y="1246"/>
                </a:lnTo>
                <a:lnTo>
                  <a:pt x="3727" y="1246"/>
                </a:lnTo>
                <a:lnTo>
                  <a:pt x="649" y="1246"/>
                </a:lnTo>
                <a:lnTo>
                  <a:pt x="649" y="5204"/>
                </a:lnTo>
                <a:lnTo>
                  <a:pt x="4608" y="5204"/>
                </a:lnTo>
                <a:lnTo>
                  <a:pt x="4608" y="4494"/>
                </a:lnTo>
                <a:lnTo>
                  <a:pt x="4608" y="3523"/>
                </a:lnTo>
                <a:lnTo>
                  <a:pt x="5257" y="2874"/>
                </a:lnTo>
                <a:lnTo>
                  <a:pt x="5257" y="4494"/>
                </a:lnTo>
                <a:lnTo>
                  <a:pt x="5257" y="5530"/>
                </a:lnTo>
                <a:cubicBezTo>
                  <a:pt x="5257" y="5708"/>
                  <a:pt x="5112" y="5855"/>
                  <a:pt x="4932" y="5855"/>
                </a:cubicBezTo>
                <a:lnTo>
                  <a:pt x="325" y="5855"/>
                </a:lnTo>
                <a:cubicBezTo>
                  <a:pt x="145" y="5855"/>
                  <a:pt x="0" y="5710"/>
                  <a:pt x="0" y="5530"/>
                </a:cubicBezTo>
                <a:close/>
                <a:moveTo>
                  <a:pt x="2828" y="3036"/>
                </a:moveTo>
                <a:lnTo>
                  <a:pt x="2135" y="2343"/>
                </a:lnTo>
                <a:cubicBezTo>
                  <a:pt x="1940" y="2148"/>
                  <a:pt x="1624" y="2148"/>
                  <a:pt x="1429" y="2343"/>
                </a:cubicBezTo>
                <a:cubicBezTo>
                  <a:pt x="1335" y="2438"/>
                  <a:pt x="1283" y="2563"/>
                  <a:pt x="1283" y="2696"/>
                </a:cubicBezTo>
                <a:cubicBezTo>
                  <a:pt x="1283" y="2830"/>
                  <a:pt x="1335" y="2955"/>
                  <a:pt x="1429" y="3048"/>
                </a:cubicBezTo>
                <a:lnTo>
                  <a:pt x="2475" y="4094"/>
                </a:lnTo>
                <a:cubicBezTo>
                  <a:pt x="2669" y="4288"/>
                  <a:pt x="2985" y="4288"/>
                  <a:pt x="3180" y="4094"/>
                </a:cubicBezTo>
                <a:lnTo>
                  <a:pt x="6373" y="900"/>
                </a:lnTo>
                <a:cubicBezTo>
                  <a:pt x="6468" y="806"/>
                  <a:pt x="6520" y="680"/>
                  <a:pt x="6520" y="548"/>
                </a:cubicBezTo>
                <a:cubicBezTo>
                  <a:pt x="6520" y="415"/>
                  <a:pt x="6468" y="290"/>
                  <a:pt x="6373" y="195"/>
                </a:cubicBezTo>
                <a:cubicBezTo>
                  <a:pt x="6179" y="0"/>
                  <a:pt x="5863" y="0"/>
                  <a:pt x="5668" y="195"/>
                </a:cubicBezTo>
                <a:lnTo>
                  <a:pt x="2828" y="30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DED10476-8BEB-48C3-9B2C-B9B631D2B857}"/>
              </a:ext>
            </a:extLst>
          </p:cNvPr>
          <p:cNvSpPr/>
          <p:nvPr/>
        </p:nvSpPr>
        <p:spPr>
          <a:xfrm>
            <a:off x="7077499" y="3406310"/>
            <a:ext cx="924248" cy="924246"/>
          </a:xfrm>
          <a:prstGeom prst="diamond">
            <a:avLst/>
          </a:prstGeom>
          <a:solidFill>
            <a:schemeClr val="tx1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Oval 38">
            <a:extLst>
              <a:ext uri="{FF2B5EF4-FFF2-40B4-BE49-F238E27FC236}">
                <a16:creationId xmlns:a16="http://schemas.microsoft.com/office/drawing/2014/main" id="{7B2C0EB7-4144-4AE7-B863-0C4CD3E531FA}"/>
              </a:ext>
            </a:extLst>
          </p:cNvPr>
          <p:cNvSpPr/>
          <p:nvPr/>
        </p:nvSpPr>
        <p:spPr>
          <a:xfrm>
            <a:off x="7370421" y="3699486"/>
            <a:ext cx="338404" cy="337892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7A9DE209-3E22-48D4-964B-903692E97186}"/>
              </a:ext>
            </a:extLst>
          </p:cNvPr>
          <p:cNvSpPr/>
          <p:nvPr/>
        </p:nvSpPr>
        <p:spPr>
          <a:xfrm>
            <a:off x="7077499" y="4786264"/>
            <a:ext cx="924248" cy="924246"/>
          </a:xfrm>
          <a:prstGeom prst="diamond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Oval 40">
            <a:extLst>
              <a:ext uri="{FF2B5EF4-FFF2-40B4-BE49-F238E27FC236}">
                <a16:creationId xmlns:a16="http://schemas.microsoft.com/office/drawing/2014/main" id="{516CD2CE-35AD-4B71-8277-3C151F75CCD6}"/>
              </a:ext>
            </a:extLst>
          </p:cNvPr>
          <p:cNvSpPr/>
          <p:nvPr/>
        </p:nvSpPr>
        <p:spPr>
          <a:xfrm>
            <a:off x="7370421" y="5079420"/>
            <a:ext cx="338404" cy="337932"/>
          </a:xfrm>
          <a:custGeom>
            <a:avLst/>
            <a:gdLst>
              <a:gd name="connsiteX0" fmla="*/ 485208 w 606933"/>
              <a:gd name="connsiteY0" fmla="*/ 307595 h 606087"/>
              <a:gd name="connsiteX1" fmla="*/ 606933 w 606933"/>
              <a:gd name="connsiteY1" fmla="*/ 307595 h 606087"/>
              <a:gd name="connsiteX2" fmla="*/ 606933 w 606933"/>
              <a:gd name="connsiteY2" fmla="*/ 606087 h 606087"/>
              <a:gd name="connsiteX3" fmla="*/ 485208 w 606933"/>
              <a:gd name="connsiteY3" fmla="*/ 606087 h 606087"/>
              <a:gd name="connsiteX4" fmla="*/ 121725 w 606933"/>
              <a:gd name="connsiteY4" fmla="*/ 163359 h 606087"/>
              <a:gd name="connsiteX5" fmla="*/ 121725 w 606933"/>
              <a:gd name="connsiteY5" fmla="*/ 606087 h 606087"/>
              <a:gd name="connsiteX6" fmla="*/ 0 w 606933"/>
              <a:gd name="connsiteY6" fmla="*/ 606087 h 606087"/>
              <a:gd name="connsiteX7" fmla="*/ 0 w 606933"/>
              <a:gd name="connsiteY7" fmla="*/ 224893 h 606087"/>
              <a:gd name="connsiteX8" fmla="*/ 364380 w 606933"/>
              <a:gd name="connsiteY8" fmla="*/ 62027 h 606087"/>
              <a:gd name="connsiteX9" fmla="*/ 404389 w 606933"/>
              <a:gd name="connsiteY9" fmla="*/ 62027 h 606087"/>
              <a:gd name="connsiteX10" fmla="*/ 404389 w 606933"/>
              <a:gd name="connsiteY10" fmla="*/ 136153 h 606087"/>
              <a:gd name="connsiteX11" fmla="*/ 445197 w 606933"/>
              <a:gd name="connsiteY11" fmla="*/ 136153 h 606087"/>
              <a:gd name="connsiteX12" fmla="*/ 445197 w 606933"/>
              <a:gd name="connsiteY12" fmla="*/ 606087 h 606087"/>
              <a:gd name="connsiteX13" fmla="*/ 323472 w 606933"/>
              <a:gd name="connsiteY13" fmla="*/ 606087 h 606087"/>
              <a:gd name="connsiteX14" fmla="*/ 323472 w 606933"/>
              <a:gd name="connsiteY14" fmla="*/ 136153 h 606087"/>
              <a:gd name="connsiteX15" fmla="*/ 364380 w 606933"/>
              <a:gd name="connsiteY15" fmla="*/ 136153 h 606087"/>
              <a:gd name="connsiteX16" fmla="*/ 161736 w 606933"/>
              <a:gd name="connsiteY16" fmla="*/ 0 h 606087"/>
              <a:gd name="connsiteX17" fmla="*/ 283391 w 606933"/>
              <a:gd name="connsiteY17" fmla="*/ 0 h 606087"/>
              <a:gd name="connsiteX18" fmla="*/ 283391 w 606933"/>
              <a:gd name="connsiteY18" fmla="*/ 606087 h 606087"/>
              <a:gd name="connsiteX19" fmla="*/ 161736 w 606933"/>
              <a:gd name="connsiteY19" fmla="*/ 606087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6933" h="606087">
                <a:moveTo>
                  <a:pt x="485208" y="307595"/>
                </a:moveTo>
                <a:lnTo>
                  <a:pt x="606933" y="307595"/>
                </a:lnTo>
                <a:lnTo>
                  <a:pt x="606933" y="606087"/>
                </a:lnTo>
                <a:lnTo>
                  <a:pt x="485208" y="606087"/>
                </a:lnTo>
                <a:close/>
                <a:moveTo>
                  <a:pt x="121725" y="163359"/>
                </a:moveTo>
                <a:lnTo>
                  <a:pt x="121725" y="606087"/>
                </a:lnTo>
                <a:lnTo>
                  <a:pt x="0" y="606087"/>
                </a:lnTo>
                <a:lnTo>
                  <a:pt x="0" y="224893"/>
                </a:lnTo>
                <a:close/>
                <a:moveTo>
                  <a:pt x="364380" y="62027"/>
                </a:moveTo>
                <a:lnTo>
                  <a:pt x="404389" y="62027"/>
                </a:lnTo>
                <a:lnTo>
                  <a:pt x="404389" y="136153"/>
                </a:lnTo>
                <a:lnTo>
                  <a:pt x="445197" y="136153"/>
                </a:lnTo>
                <a:lnTo>
                  <a:pt x="445197" y="606087"/>
                </a:lnTo>
                <a:lnTo>
                  <a:pt x="323472" y="606087"/>
                </a:lnTo>
                <a:lnTo>
                  <a:pt x="323472" y="136153"/>
                </a:lnTo>
                <a:lnTo>
                  <a:pt x="364380" y="136153"/>
                </a:lnTo>
                <a:close/>
                <a:moveTo>
                  <a:pt x="161736" y="0"/>
                </a:moveTo>
                <a:lnTo>
                  <a:pt x="283391" y="0"/>
                </a:lnTo>
                <a:lnTo>
                  <a:pt x="283391" y="606087"/>
                </a:lnTo>
                <a:lnTo>
                  <a:pt x="161736" y="606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A686EC4-F4FA-43FA-AA44-D45916E92F6C}"/>
              </a:ext>
            </a:extLst>
          </p:cNvPr>
          <p:cNvGrpSpPr/>
          <p:nvPr/>
        </p:nvGrpSpPr>
        <p:grpSpPr>
          <a:xfrm>
            <a:off x="8208964" y="2017431"/>
            <a:ext cx="2457877" cy="942093"/>
            <a:chOff x="845174" y="5121881"/>
            <a:chExt cx="2457877" cy="94209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2C69638-4811-473D-AB5A-A98EC461D15A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9C32B4F-93DE-43CA-8465-F6E69485AC23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648C3F-329F-4AF1-90B3-B341B9E966E3}"/>
              </a:ext>
            </a:extLst>
          </p:cNvPr>
          <p:cNvGrpSpPr/>
          <p:nvPr/>
        </p:nvGrpSpPr>
        <p:grpSpPr>
          <a:xfrm>
            <a:off x="8208964" y="3393578"/>
            <a:ext cx="2457877" cy="942093"/>
            <a:chOff x="845174" y="5121881"/>
            <a:chExt cx="2457877" cy="9420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F53A4AB-A0FD-44DC-8980-B5FDCC7ABCD2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7B7A506-9003-45DD-86FC-FAA2207CE5AE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56F33D-3047-412F-AF77-37570C85A601}"/>
              </a:ext>
            </a:extLst>
          </p:cNvPr>
          <p:cNvGrpSpPr/>
          <p:nvPr/>
        </p:nvGrpSpPr>
        <p:grpSpPr>
          <a:xfrm>
            <a:off x="8208964" y="4769725"/>
            <a:ext cx="2457877" cy="942093"/>
            <a:chOff x="845174" y="5121881"/>
            <a:chExt cx="2457877" cy="94209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39D86E4-65DA-4265-A05C-F5BCFDC7E24C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29BF7A3-EC95-4C68-8CC1-46C0A98F28EF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F2935B7-6E68-4F9F-88F4-BF82F5841DB8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B0236C0-04B4-43F0-98BB-15343CD89E31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规划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18077C6-BFFA-4D32-8A33-C6466A36CEDD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4F44B669-0EBD-4FAC-8B7B-11730C4AF11E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30FB49C2-6B01-4A00-B39D-67D7526A9FEE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>
                <a:extLst>
                  <a:ext uri="{FF2B5EF4-FFF2-40B4-BE49-F238E27FC236}">
                    <a16:creationId xmlns:a16="http://schemas.microsoft.com/office/drawing/2014/main" id="{49568B3F-DDB2-42DC-B727-501D83ABEC68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2A8A1A46-4219-4250-8968-4C66E2007A5C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122493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 animBg="1"/>
      <p:bldP spid="38" grpId="0" animBg="1"/>
      <p:bldP spid="52" grpId="0" animBg="1"/>
      <p:bldP spid="40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iśļîḋe">
            <a:extLst>
              <a:ext uri="{FF2B5EF4-FFF2-40B4-BE49-F238E27FC236}">
                <a16:creationId xmlns:a16="http://schemas.microsoft.com/office/drawing/2014/main" id="{739A690A-6A8A-4228-B6AE-6F7872B6CF2F}"/>
              </a:ext>
            </a:extLst>
          </p:cNvPr>
          <p:cNvGrpSpPr/>
          <p:nvPr/>
        </p:nvGrpSpPr>
        <p:grpSpPr>
          <a:xfrm>
            <a:off x="7970573" y="2104420"/>
            <a:ext cx="3039685" cy="3788379"/>
            <a:chOff x="4080906" y="1130300"/>
            <a:chExt cx="4030188" cy="5022850"/>
          </a:xfrm>
        </p:grpSpPr>
        <p:sp>
          <p:nvSpPr>
            <p:cNvPr id="28" name="îšļîḓè">
              <a:extLst>
                <a:ext uri="{FF2B5EF4-FFF2-40B4-BE49-F238E27FC236}">
                  <a16:creationId xmlns:a16="http://schemas.microsoft.com/office/drawing/2014/main" id="{1E322B3A-0529-46A2-9B2E-0F814A10A158}"/>
                </a:ext>
              </a:extLst>
            </p:cNvPr>
            <p:cNvSpPr/>
            <p:nvPr/>
          </p:nvSpPr>
          <p:spPr>
            <a:xfrm>
              <a:off x="4080906" y="1130300"/>
              <a:ext cx="4030188" cy="50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14" y="1983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8627" y="1983"/>
                  </a:lnTo>
                  <a:lnTo>
                    <a:pt x="7455" y="1983"/>
                  </a:lnTo>
                  <a:lnTo>
                    <a:pt x="10820" y="0"/>
                  </a:lnTo>
                  <a:lnTo>
                    <a:pt x="14137" y="1983"/>
                  </a:lnTo>
                  <a:lnTo>
                    <a:pt x="12914" y="19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0000">
                  <a:alpha val="0"/>
                </a:srgbClr>
              </a:solidFill>
              <a:round/>
            </a:ln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marL="40639" marR="40639" lvl="0" algn="l" defTabSz="914400">
                <a:defRPr sz="1800">
                  <a:uFill>
                    <a:solidFill/>
                  </a:uFill>
                </a:defRPr>
              </a:pPr>
              <a:endParaRPr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9" name="íṥľídê">
              <a:extLst>
                <a:ext uri="{FF2B5EF4-FFF2-40B4-BE49-F238E27FC236}">
                  <a16:creationId xmlns:a16="http://schemas.microsoft.com/office/drawing/2014/main" id="{DA00B715-5390-4008-8387-E1503369CFE7}"/>
                </a:ext>
              </a:extLst>
            </p:cNvPr>
            <p:cNvGrpSpPr/>
            <p:nvPr/>
          </p:nvGrpSpPr>
          <p:grpSpPr>
            <a:xfrm>
              <a:off x="5017429" y="2525931"/>
              <a:ext cx="2157142" cy="463558"/>
              <a:chOff x="5017429" y="2525931"/>
              <a:chExt cx="2157142" cy="463558"/>
            </a:xfrm>
          </p:grpSpPr>
          <p:sp>
            <p:nvSpPr>
              <p:cNvPr id="42" name="îṡ1íďe">
                <a:extLst>
                  <a:ext uri="{FF2B5EF4-FFF2-40B4-BE49-F238E27FC236}">
                    <a16:creationId xmlns:a16="http://schemas.microsoft.com/office/drawing/2014/main" id="{773B329D-419E-499D-A379-6D1C615E49BE}"/>
                  </a:ext>
                </a:extLst>
              </p:cNvPr>
              <p:cNvSpPr/>
              <p:nvPr/>
            </p:nvSpPr>
            <p:spPr>
              <a:xfrm>
                <a:off x="5017429" y="2625897"/>
                <a:ext cx="2157142" cy="363592"/>
              </a:xfrm>
              <a:prstGeom prst="rect">
                <a:avLst/>
              </a:prstGeom>
              <a:solidFill>
                <a:schemeClr val="tx1"/>
              </a:solidFill>
              <a:ln w="9525" cap="flat">
                <a:solidFill>
                  <a:schemeClr val="accent2">
                    <a:lumMod val="75000"/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8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Text here</a:t>
                </a:r>
              </a:p>
            </p:txBody>
          </p:sp>
          <p:sp>
            <p:nvSpPr>
              <p:cNvPr id="43" name="ïṣḻïḍé">
                <a:extLst>
                  <a:ext uri="{FF2B5EF4-FFF2-40B4-BE49-F238E27FC236}">
                    <a16:creationId xmlns:a16="http://schemas.microsoft.com/office/drawing/2014/main" id="{2430BFEF-BA27-487B-8D22-5DB3F3D3B304}"/>
                  </a:ext>
                </a:extLst>
              </p:cNvPr>
              <p:cNvSpPr/>
              <p:nvPr/>
            </p:nvSpPr>
            <p:spPr>
              <a:xfrm>
                <a:off x="5017429" y="2525931"/>
                <a:ext cx="2157142" cy="99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74" y="0"/>
                    </a:moveTo>
                    <a:lnTo>
                      <a:pt x="631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74" y="0"/>
                    </a:lnTo>
                    <a:close/>
                  </a:path>
                </a:pathLst>
              </a:custGeom>
              <a:solidFill>
                <a:srgbClr val="FDD550"/>
              </a:solidFill>
              <a:ln w="9525" cap="flat">
                <a:solidFill>
                  <a:schemeClr val="accent2"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marL="40639" marR="40639" lvl="0" algn="l" defTabSz="914400">
                  <a:defRPr sz="1800">
                    <a:uFill>
                      <a:solidFill/>
                    </a:uFill>
                  </a:defRPr>
                </a:pPr>
                <a:endParaRPr sz="40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0" name="iṣlîḓê">
              <a:extLst>
                <a:ext uri="{FF2B5EF4-FFF2-40B4-BE49-F238E27FC236}">
                  <a16:creationId xmlns:a16="http://schemas.microsoft.com/office/drawing/2014/main" id="{1F2B0EBE-55D1-4CCA-B72A-4CD98ED2B403}"/>
                </a:ext>
              </a:extLst>
            </p:cNvPr>
            <p:cNvGrpSpPr/>
            <p:nvPr/>
          </p:nvGrpSpPr>
          <p:grpSpPr>
            <a:xfrm>
              <a:off x="5397142" y="1753004"/>
              <a:ext cx="1397717" cy="418195"/>
              <a:chOff x="5397142" y="1753004"/>
              <a:chExt cx="1397717" cy="418195"/>
            </a:xfrm>
          </p:grpSpPr>
          <p:sp>
            <p:nvSpPr>
              <p:cNvPr id="40" name="îṣ1íḓè">
                <a:extLst>
                  <a:ext uri="{FF2B5EF4-FFF2-40B4-BE49-F238E27FC236}">
                    <a16:creationId xmlns:a16="http://schemas.microsoft.com/office/drawing/2014/main" id="{42CADD2D-19AA-4E27-84F1-E9D2B21C3A40}"/>
                  </a:ext>
                </a:extLst>
              </p:cNvPr>
              <p:cNvSpPr/>
              <p:nvPr/>
            </p:nvSpPr>
            <p:spPr>
              <a:xfrm>
                <a:off x="5397143" y="1831070"/>
                <a:ext cx="1397716" cy="340129"/>
              </a:xfrm>
              <a:prstGeom prst="rect">
                <a:avLst/>
              </a:prstGeom>
              <a:solidFill>
                <a:srgbClr val="FDD550"/>
              </a:solidFill>
              <a:ln w="9525" cap="flat">
                <a:solidFill>
                  <a:schemeClr val="accent1">
                    <a:lumMod val="75000"/>
                    <a:alpha val="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7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Text here</a:t>
                </a:r>
              </a:p>
            </p:txBody>
          </p:sp>
          <p:sp>
            <p:nvSpPr>
              <p:cNvPr id="41" name="iśľïḓè">
                <a:extLst>
                  <a:ext uri="{FF2B5EF4-FFF2-40B4-BE49-F238E27FC236}">
                    <a16:creationId xmlns:a16="http://schemas.microsoft.com/office/drawing/2014/main" id="{9A275174-4EC5-4669-864B-B3EEB5FC13D3}"/>
                  </a:ext>
                </a:extLst>
              </p:cNvPr>
              <p:cNvSpPr/>
              <p:nvPr/>
            </p:nvSpPr>
            <p:spPr>
              <a:xfrm>
                <a:off x="5397142" y="1753004"/>
                <a:ext cx="1397717" cy="78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59" y="0"/>
                    </a:moveTo>
                    <a:lnTo>
                      <a:pt x="649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5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marL="40639" marR="40639" lvl="0" algn="l" defTabSz="914400">
                  <a:defRPr sz="1800">
                    <a:uFill>
                      <a:solidFill/>
                    </a:uFill>
                  </a:defRPr>
                </a:pPr>
                <a:endParaRPr sz="40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1" name="iṥ1îḍê">
              <a:extLst>
                <a:ext uri="{FF2B5EF4-FFF2-40B4-BE49-F238E27FC236}">
                  <a16:creationId xmlns:a16="http://schemas.microsoft.com/office/drawing/2014/main" id="{54A846F4-9196-4BA5-B1A8-FF58090DB6D1}"/>
                </a:ext>
              </a:extLst>
            </p:cNvPr>
            <p:cNvGrpSpPr/>
            <p:nvPr/>
          </p:nvGrpSpPr>
          <p:grpSpPr>
            <a:xfrm>
              <a:off x="4681623" y="3344221"/>
              <a:ext cx="2828754" cy="607884"/>
              <a:chOff x="4681623" y="3344221"/>
              <a:chExt cx="2828754" cy="607884"/>
            </a:xfrm>
          </p:grpSpPr>
          <p:sp>
            <p:nvSpPr>
              <p:cNvPr id="38" name="íş1idè">
                <a:extLst>
                  <a:ext uri="{FF2B5EF4-FFF2-40B4-BE49-F238E27FC236}">
                    <a16:creationId xmlns:a16="http://schemas.microsoft.com/office/drawing/2014/main" id="{B43CE2B2-E7B4-4154-978F-D19AADF4C3DF}"/>
                  </a:ext>
                </a:extLst>
              </p:cNvPr>
              <p:cNvSpPr/>
              <p:nvPr/>
            </p:nvSpPr>
            <p:spPr>
              <a:xfrm>
                <a:off x="4681623" y="3475311"/>
                <a:ext cx="2828754" cy="476794"/>
              </a:xfrm>
              <a:prstGeom prst="rect">
                <a:avLst/>
              </a:prstGeom>
              <a:solidFill>
                <a:srgbClr val="FDD550"/>
              </a:solidFill>
              <a:ln w="9525" cap="flat">
                <a:solidFill>
                  <a:schemeClr val="accent1">
                    <a:lumMod val="75000"/>
                    <a:alpha val="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9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Text here</a:t>
                </a:r>
              </a:p>
            </p:txBody>
          </p:sp>
          <p:sp>
            <p:nvSpPr>
              <p:cNvPr id="39" name="ïṧľiďè">
                <a:extLst>
                  <a:ext uri="{FF2B5EF4-FFF2-40B4-BE49-F238E27FC236}">
                    <a16:creationId xmlns:a16="http://schemas.microsoft.com/office/drawing/2014/main" id="{32B144A9-BE9D-4DE0-9ECE-1C3B3BA6644C}"/>
                  </a:ext>
                </a:extLst>
              </p:cNvPr>
              <p:cNvSpPr/>
              <p:nvPr/>
            </p:nvSpPr>
            <p:spPr>
              <a:xfrm>
                <a:off x="4681623" y="3344221"/>
                <a:ext cx="2828754" cy="131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74" y="0"/>
                    </a:moveTo>
                    <a:lnTo>
                      <a:pt x="631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74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marL="40639" marR="40639" defTabSz="914400"/>
                <a:endParaRPr sz="400">
                  <a:uFill>
                    <a:solidFill/>
                  </a:u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2" name="íṡ1ïḑè">
              <a:extLst>
                <a:ext uri="{FF2B5EF4-FFF2-40B4-BE49-F238E27FC236}">
                  <a16:creationId xmlns:a16="http://schemas.microsoft.com/office/drawing/2014/main" id="{72F680E2-9F33-4BF5-A848-74BF33E9DA2D}"/>
                </a:ext>
              </a:extLst>
            </p:cNvPr>
            <p:cNvGrpSpPr/>
            <p:nvPr/>
          </p:nvGrpSpPr>
          <p:grpSpPr>
            <a:xfrm>
              <a:off x="4360752" y="4306837"/>
              <a:ext cx="3470496" cy="745790"/>
              <a:chOff x="4360752" y="4306837"/>
              <a:chExt cx="3470496" cy="745790"/>
            </a:xfrm>
          </p:grpSpPr>
          <p:sp>
            <p:nvSpPr>
              <p:cNvPr id="36" name="ïsḻíḋé">
                <a:extLst>
                  <a:ext uri="{FF2B5EF4-FFF2-40B4-BE49-F238E27FC236}">
                    <a16:creationId xmlns:a16="http://schemas.microsoft.com/office/drawing/2014/main" id="{7C8F6604-1788-4422-BA5E-2FBA1C6BC4DF}"/>
                  </a:ext>
                </a:extLst>
              </p:cNvPr>
              <p:cNvSpPr/>
              <p:nvPr/>
            </p:nvSpPr>
            <p:spPr>
              <a:xfrm>
                <a:off x="4360752" y="4467666"/>
                <a:ext cx="3470496" cy="584961"/>
              </a:xfrm>
              <a:prstGeom prst="rect">
                <a:avLst/>
              </a:prstGeom>
              <a:solidFill>
                <a:schemeClr val="tx1"/>
              </a:solidFill>
              <a:ln w="9525" cap="flat">
                <a:solidFill>
                  <a:schemeClr val="accent2">
                    <a:lumMod val="75000"/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Text here</a:t>
                </a:r>
              </a:p>
            </p:txBody>
          </p:sp>
          <p:sp>
            <p:nvSpPr>
              <p:cNvPr id="37" name="î$lîḍe">
                <a:extLst>
                  <a:ext uri="{FF2B5EF4-FFF2-40B4-BE49-F238E27FC236}">
                    <a16:creationId xmlns:a16="http://schemas.microsoft.com/office/drawing/2014/main" id="{4B6A9F86-C57C-4B26-B13E-F28E2820D2DA}"/>
                  </a:ext>
                </a:extLst>
              </p:cNvPr>
              <p:cNvSpPr/>
              <p:nvPr/>
            </p:nvSpPr>
            <p:spPr>
              <a:xfrm>
                <a:off x="4360752" y="4306837"/>
                <a:ext cx="3470496" cy="160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74" y="0"/>
                    </a:moveTo>
                    <a:lnTo>
                      <a:pt x="631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74" y="0"/>
                    </a:lnTo>
                    <a:close/>
                  </a:path>
                </a:pathLst>
              </a:custGeom>
              <a:solidFill>
                <a:srgbClr val="FDD550"/>
              </a:solidFill>
              <a:ln w="9525" cap="flat">
                <a:solidFill>
                  <a:schemeClr val="accent2"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marL="40639" marR="40639" defTabSz="914400"/>
                <a:endParaRPr sz="400">
                  <a:uFill>
                    <a:solidFill/>
                  </a:u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3" name="ïsḷïḍe">
              <a:extLst>
                <a:ext uri="{FF2B5EF4-FFF2-40B4-BE49-F238E27FC236}">
                  <a16:creationId xmlns:a16="http://schemas.microsoft.com/office/drawing/2014/main" id="{75F7474B-6D57-4CFE-97F2-69E13391B969}"/>
                </a:ext>
              </a:extLst>
            </p:cNvPr>
            <p:cNvGrpSpPr/>
            <p:nvPr/>
          </p:nvGrpSpPr>
          <p:grpSpPr>
            <a:xfrm>
              <a:off x="4080906" y="5407358"/>
              <a:ext cx="4030188" cy="745790"/>
              <a:chOff x="4080906" y="5407358"/>
              <a:chExt cx="4030188" cy="745790"/>
            </a:xfrm>
          </p:grpSpPr>
          <p:sp>
            <p:nvSpPr>
              <p:cNvPr id="34" name="i$liḍè">
                <a:extLst>
                  <a:ext uri="{FF2B5EF4-FFF2-40B4-BE49-F238E27FC236}">
                    <a16:creationId xmlns:a16="http://schemas.microsoft.com/office/drawing/2014/main" id="{F05E122E-498C-4332-86B7-F82681BAB87C}"/>
                  </a:ext>
                </a:extLst>
              </p:cNvPr>
              <p:cNvSpPr/>
              <p:nvPr/>
            </p:nvSpPr>
            <p:spPr>
              <a:xfrm>
                <a:off x="4080906" y="5568187"/>
                <a:ext cx="4030188" cy="584961"/>
              </a:xfrm>
              <a:prstGeom prst="rect">
                <a:avLst/>
              </a:prstGeom>
              <a:solidFill>
                <a:srgbClr val="FDD550"/>
              </a:solidFill>
              <a:ln w="9525" cap="flat">
                <a:solidFill>
                  <a:schemeClr val="accent1">
                    <a:lumMod val="75000"/>
                    <a:alpha val="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Text here</a:t>
                </a:r>
                <a:endPara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iṧļîdê">
                <a:extLst>
                  <a:ext uri="{FF2B5EF4-FFF2-40B4-BE49-F238E27FC236}">
                    <a16:creationId xmlns:a16="http://schemas.microsoft.com/office/drawing/2014/main" id="{BE27EFFC-DA30-4A87-A0CB-D67147886C27}"/>
                  </a:ext>
                </a:extLst>
              </p:cNvPr>
              <p:cNvSpPr/>
              <p:nvPr/>
            </p:nvSpPr>
            <p:spPr>
              <a:xfrm>
                <a:off x="4080906" y="5407358"/>
                <a:ext cx="4030188" cy="160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74" y="0"/>
                    </a:moveTo>
                    <a:lnTo>
                      <a:pt x="631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74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marL="40639" marR="40639" defTabSz="914400"/>
                <a:endParaRPr sz="400">
                  <a:uFill>
                    <a:solidFill/>
                  </a:u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F831E8A6-F120-406F-B930-77BF64A88D9B}"/>
              </a:ext>
            </a:extLst>
          </p:cNvPr>
          <p:cNvSpPr/>
          <p:nvPr/>
        </p:nvSpPr>
        <p:spPr bwMode="auto">
          <a:xfrm>
            <a:off x="1421888" y="2547355"/>
            <a:ext cx="590439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846DF-0688-4D72-AF80-16B3D7C53B67}"/>
              </a:ext>
            </a:extLst>
          </p:cNvPr>
          <p:cNvSpPr/>
          <p:nvPr/>
        </p:nvSpPr>
        <p:spPr bwMode="auto">
          <a:xfrm>
            <a:off x="1421888" y="3284592"/>
            <a:ext cx="590439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5285B77-4BE7-4C3F-AF2B-FCC44F358BDC}"/>
              </a:ext>
            </a:extLst>
          </p:cNvPr>
          <p:cNvSpPr/>
          <p:nvPr/>
        </p:nvSpPr>
        <p:spPr bwMode="auto">
          <a:xfrm>
            <a:off x="1421888" y="4021829"/>
            <a:ext cx="590439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028631-CFDF-4231-94AE-377756DA7441}"/>
              </a:ext>
            </a:extLst>
          </p:cNvPr>
          <p:cNvSpPr/>
          <p:nvPr/>
        </p:nvSpPr>
        <p:spPr bwMode="auto">
          <a:xfrm>
            <a:off x="1421888" y="4759066"/>
            <a:ext cx="590439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3FA4F43-F4F5-4C19-A8D6-AD3C93CCCDE7}"/>
              </a:ext>
            </a:extLst>
          </p:cNvPr>
          <p:cNvSpPr/>
          <p:nvPr/>
        </p:nvSpPr>
        <p:spPr bwMode="auto">
          <a:xfrm>
            <a:off x="1421888" y="5496304"/>
            <a:ext cx="5904391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5AF3899-9DD4-4139-A29F-E6103D2C840A}"/>
              </a:ext>
            </a:extLst>
          </p:cNvPr>
          <p:cNvCxnSpPr>
            <a:cxnSpLocks/>
          </p:cNvCxnSpPr>
          <p:nvPr/>
        </p:nvCxnSpPr>
        <p:spPr>
          <a:xfrm>
            <a:off x="7163525" y="2688378"/>
            <a:ext cx="1586775" cy="0"/>
          </a:xfrm>
          <a:prstGeom prst="line">
            <a:avLst/>
          </a:prstGeom>
          <a:ln>
            <a:solidFill>
              <a:srgbClr val="FDD55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EE2424A-716D-4483-A28C-B4D89DEB822D}"/>
              </a:ext>
            </a:extLst>
          </p:cNvPr>
          <p:cNvCxnSpPr>
            <a:cxnSpLocks/>
          </p:cNvCxnSpPr>
          <p:nvPr/>
        </p:nvCxnSpPr>
        <p:spPr>
          <a:xfrm>
            <a:off x="7163525" y="3369558"/>
            <a:ext cx="1307375" cy="0"/>
          </a:xfrm>
          <a:prstGeom prst="line">
            <a:avLst/>
          </a:prstGeom>
          <a:ln>
            <a:solidFill>
              <a:srgbClr val="FDD55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194E73A-77A5-4C15-9535-8A6D5AD01A78}"/>
              </a:ext>
            </a:extLst>
          </p:cNvPr>
          <p:cNvCxnSpPr>
            <a:cxnSpLocks/>
          </p:cNvCxnSpPr>
          <p:nvPr/>
        </p:nvCxnSpPr>
        <p:spPr>
          <a:xfrm>
            <a:off x="7163525" y="4052901"/>
            <a:ext cx="1059725" cy="0"/>
          </a:xfrm>
          <a:prstGeom prst="line">
            <a:avLst/>
          </a:prstGeom>
          <a:ln>
            <a:solidFill>
              <a:srgbClr val="FDD55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3667946-8928-4AD2-8EAB-9C792B7C4D67}"/>
              </a:ext>
            </a:extLst>
          </p:cNvPr>
          <p:cNvCxnSpPr>
            <a:cxnSpLocks/>
          </p:cNvCxnSpPr>
          <p:nvPr/>
        </p:nvCxnSpPr>
        <p:spPr>
          <a:xfrm>
            <a:off x="7163525" y="4842155"/>
            <a:ext cx="799375" cy="0"/>
          </a:xfrm>
          <a:prstGeom prst="line">
            <a:avLst/>
          </a:prstGeom>
          <a:ln>
            <a:solidFill>
              <a:srgbClr val="FDD55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010840A-4882-425D-B5DE-7DBDC07304B5}"/>
              </a:ext>
            </a:extLst>
          </p:cNvPr>
          <p:cNvCxnSpPr>
            <a:cxnSpLocks/>
          </p:cNvCxnSpPr>
          <p:nvPr/>
        </p:nvCxnSpPr>
        <p:spPr>
          <a:xfrm>
            <a:off x="7163525" y="5666296"/>
            <a:ext cx="579263" cy="0"/>
          </a:xfrm>
          <a:prstGeom prst="line">
            <a:avLst/>
          </a:prstGeom>
          <a:ln>
            <a:solidFill>
              <a:srgbClr val="FDD55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8A66F9C-5FD5-4EAC-97AE-BE6EF2DE1283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AB03D6-12FD-4F90-B574-412189B0DCD4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规划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FAF4F30-5E0B-4579-A724-4B0CBF7AD36B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AB1DE7F-C557-4133-B064-5C09779A6A3B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DC168E26-501F-4EF3-B239-BA0A241F1A02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>
                <a:extLst>
                  <a:ext uri="{FF2B5EF4-FFF2-40B4-BE49-F238E27FC236}">
                    <a16:creationId xmlns:a16="http://schemas.microsoft.com/office/drawing/2014/main" id="{857C93AD-60ED-49FA-90EA-4245EBE6C358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B1F321E7-E368-4D6E-A6CA-EAC2EE32CAD5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087962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2176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7C886B2-5CC4-46E2-9CD5-383ED25BD19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71853" y="2382345"/>
            <a:ext cx="8073634" cy="3274198"/>
            <a:chOff x="732549" y="1051035"/>
            <a:chExt cx="10747891" cy="435872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97353B9-3116-4EC2-BD9A-53B8D7FBA430}"/>
                </a:ext>
              </a:extLst>
            </p:cNvPr>
            <p:cNvCxnSpPr>
              <a:cxnSpLocks/>
            </p:cNvCxnSpPr>
            <p:nvPr/>
          </p:nvCxnSpPr>
          <p:spPr>
            <a:xfrm>
              <a:off x="8877917" y="2131035"/>
              <a:ext cx="2242523" cy="49822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CFE290-3B45-4F6B-96D1-89BE68F48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572" y="2456860"/>
              <a:ext cx="1879187" cy="169289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9C31CF1-DA24-4B45-9BEF-B0092EAB205E}"/>
                </a:ext>
              </a:extLst>
            </p:cNvPr>
            <p:cNvCxnSpPr>
              <a:cxnSpLocks/>
            </p:cNvCxnSpPr>
            <p:nvPr/>
          </p:nvCxnSpPr>
          <p:spPr>
            <a:xfrm>
              <a:off x="4630759" y="2456860"/>
              <a:ext cx="1057896" cy="258676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0378F2E-246E-47D2-A37D-14BF78350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55" y="2105617"/>
              <a:ext cx="3178210" cy="29380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94B8D71-9AD5-4B69-AFA4-E6238282E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733" y="3003678"/>
              <a:ext cx="1707765" cy="11460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ṩḻîdé">
              <a:extLst>
                <a:ext uri="{FF2B5EF4-FFF2-40B4-BE49-F238E27FC236}">
                  <a16:creationId xmlns:a16="http://schemas.microsoft.com/office/drawing/2014/main" id="{2516AADB-301E-4EAE-AFAE-4114AB2ABBC3}"/>
                </a:ext>
              </a:extLst>
            </p:cNvPr>
            <p:cNvSpPr/>
            <p:nvPr/>
          </p:nvSpPr>
          <p:spPr>
            <a:xfrm>
              <a:off x="732549" y="2629258"/>
              <a:ext cx="720000" cy="720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iSľíḋe">
              <a:extLst>
                <a:ext uri="{FF2B5EF4-FFF2-40B4-BE49-F238E27FC236}">
                  <a16:creationId xmlns:a16="http://schemas.microsoft.com/office/drawing/2014/main" id="{5D188C5C-C5FF-4A65-8F9C-84B7E4CBA77F}"/>
                </a:ext>
              </a:extLst>
            </p:cNvPr>
            <p:cNvSpPr/>
            <p:nvPr/>
          </p:nvSpPr>
          <p:spPr>
            <a:xfrm>
              <a:off x="2211572" y="3609755"/>
              <a:ext cx="1080000" cy="1080000"/>
            </a:xfrm>
            <a:prstGeom prst="ellipse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de-DE" altLang="zh-CN" sz="1200" b="1" dirty="0">
                  <a:latin typeface="Century Gothic" panose="020B0502020202020204" pitchFamily="34" charset="0"/>
                </a:rPr>
                <a:t>2014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ïśḻídé">
              <a:extLst>
                <a:ext uri="{FF2B5EF4-FFF2-40B4-BE49-F238E27FC236}">
                  <a16:creationId xmlns:a16="http://schemas.microsoft.com/office/drawing/2014/main" id="{62D9A981-18AD-4632-A3B7-F64AAF95A4D2}"/>
                </a:ext>
              </a:extLst>
            </p:cNvPr>
            <p:cNvSpPr/>
            <p:nvPr/>
          </p:nvSpPr>
          <p:spPr>
            <a:xfrm>
              <a:off x="3710677" y="1562992"/>
              <a:ext cx="1800000" cy="1800000"/>
            </a:xfrm>
            <a:prstGeom prst="ellipse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de-DE" altLang="zh-CN" sz="2400" b="1" dirty="0">
                  <a:latin typeface="Century Gothic" panose="020B0502020202020204" pitchFamily="34" charset="0"/>
                </a:rPr>
                <a:t>2015</a:t>
              </a:r>
              <a:endParaRPr lang="zh-CN" alt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iṩľïdé">
              <a:extLst>
                <a:ext uri="{FF2B5EF4-FFF2-40B4-BE49-F238E27FC236}">
                  <a16:creationId xmlns:a16="http://schemas.microsoft.com/office/drawing/2014/main" id="{8AF1E67B-6423-49FF-BF27-169DA8EC72E7}"/>
                </a:ext>
              </a:extLst>
            </p:cNvPr>
            <p:cNvSpPr/>
            <p:nvPr/>
          </p:nvSpPr>
          <p:spPr>
            <a:xfrm>
              <a:off x="6356210" y="3066689"/>
              <a:ext cx="1440000" cy="1440000"/>
            </a:xfrm>
            <a:prstGeom prst="ellipse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de-DE" altLang="zh-CN" sz="2000" b="1" dirty="0">
                  <a:latin typeface="Century Gothic" panose="020B0502020202020204" pitchFamily="34" charset="0"/>
                </a:rPr>
                <a:t>2017</a:t>
              </a:r>
              <a:endParaRPr lang="zh-CN" altLang="en-US" sz="2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íṩlíḓé">
              <a:extLst>
                <a:ext uri="{FF2B5EF4-FFF2-40B4-BE49-F238E27FC236}">
                  <a16:creationId xmlns:a16="http://schemas.microsoft.com/office/drawing/2014/main" id="{2483A839-C7F5-4EB5-8E16-F62D7D715F3A}"/>
                </a:ext>
              </a:extLst>
            </p:cNvPr>
            <p:cNvSpPr/>
            <p:nvPr/>
          </p:nvSpPr>
          <p:spPr>
            <a:xfrm>
              <a:off x="7786865" y="1051035"/>
              <a:ext cx="2160000" cy="2160000"/>
            </a:xfrm>
            <a:prstGeom prst="ellipse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de-DE" altLang="zh-CN" sz="3200" b="1" dirty="0">
                  <a:latin typeface="Century Gothic" panose="020B0502020202020204" pitchFamily="34" charset="0"/>
                </a:rPr>
                <a:t>2018</a:t>
              </a:r>
              <a:endParaRPr lang="zh-CN" altLang="en-US" sz="32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íŝ1ïďe">
              <a:extLst>
                <a:ext uri="{FF2B5EF4-FFF2-40B4-BE49-F238E27FC236}">
                  <a16:creationId xmlns:a16="http://schemas.microsoft.com/office/drawing/2014/main" id="{38E51AA1-F227-49E7-BBC2-6EB9048E32BC}"/>
                </a:ext>
              </a:extLst>
            </p:cNvPr>
            <p:cNvSpPr/>
            <p:nvPr/>
          </p:nvSpPr>
          <p:spPr>
            <a:xfrm>
              <a:off x="5304584" y="4689755"/>
              <a:ext cx="720000" cy="720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iṣliďê">
              <a:extLst>
                <a:ext uri="{FF2B5EF4-FFF2-40B4-BE49-F238E27FC236}">
                  <a16:creationId xmlns:a16="http://schemas.microsoft.com/office/drawing/2014/main" id="{875055FD-76A4-4024-BE2A-9A88DD2B561E}"/>
                </a:ext>
              </a:extLst>
            </p:cNvPr>
            <p:cNvSpPr/>
            <p:nvPr/>
          </p:nvSpPr>
          <p:spPr>
            <a:xfrm>
              <a:off x="10760440" y="2269258"/>
              <a:ext cx="720000" cy="720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D59B15-FE76-40CF-9508-6A11AF1CF676}"/>
              </a:ext>
            </a:extLst>
          </p:cNvPr>
          <p:cNvGrpSpPr/>
          <p:nvPr/>
        </p:nvGrpSpPr>
        <p:grpSpPr>
          <a:xfrm>
            <a:off x="8662238" y="1487133"/>
            <a:ext cx="2457877" cy="942093"/>
            <a:chOff x="845174" y="5121881"/>
            <a:chExt cx="2457877" cy="94209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CAD0D18-3A65-493E-AE36-D5F6273BD386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5000C3-D23C-4AEF-AEDB-94494F0B14CD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5E2226-2478-4A07-96CB-BAF8E2A913E0}"/>
              </a:ext>
            </a:extLst>
          </p:cNvPr>
          <p:cNvGrpSpPr/>
          <p:nvPr/>
        </p:nvGrpSpPr>
        <p:grpSpPr>
          <a:xfrm>
            <a:off x="7605871" y="4870508"/>
            <a:ext cx="2457877" cy="942093"/>
            <a:chOff x="845174" y="5121881"/>
            <a:chExt cx="2457877" cy="94209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011C545-20C0-46F6-B37C-C3EFE2CE7190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FD8B990-6575-4C42-86E6-9B8BDD612644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E24431-E2E5-4DFD-9F40-BF63081D3605}"/>
              </a:ext>
            </a:extLst>
          </p:cNvPr>
          <p:cNvGrpSpPr/>
          <p:nvPr/>
        </p:nvGrpSpPr>
        <p:grpSpPr>
          <a:xfrm>
            <a:off x="2453275" y="5314222"/>
            <a:ext cx="2457877" cy="942093"/>
            <a:chOff x="845174" y="5121881"/>
            <a:chExt cx="2457877" cy="94209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FF3980-C1B3-4910-99CC-E383760F49BE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397462-79F1-4591-9545-7442E1886349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813211-B01D-43C5-A4A7-66C2A8BC142B}"/>
              </a:ext>
            </a:extLst>
          </p:cNvPr>
          <p:cNvGrpSpPr/>
          <p:nvPr/>
        </p:nvGrpSpPr>
        <p:grpSpPr>
          <a:xfrm>
            <a:off x="1863873" y="2068235"/>
            <a:ext cx="2457877" cy="942093"/>
            <a:chOff x="845174" y="5121881"/>
            <a:chExt cx="2457877" cy="94209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7D3A66-51CE-4CA2-898C-DF6AED623FE8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8BFE00-A0F8-4B37-B4ED-C5BFB898186C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ED7C12F-5C6F-4316-9259-B2A6FAB9BC55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FA7F60C-5BF2-4929-B475-61937C80AF41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规划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9BA1B60-CCA2-4036-9C72-59E2DBF29728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7FD66AA-3490-47E6-BE14-CF84DE913E14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321A8F35-262C-4267-BDE2-A5538821B100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AF7B38C4-CF9D-4D91-BA86-014CD9EA5FF2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8A26A845-B7AA-4E97-96A9-C9B1FC1C4CE0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236655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10F33BE-0F4C-45E6-ACA1-B642ED815696}"/>
              </a:ext>
            </a:extLst>
          </p:cNvPr>
          <p:cNvSpPr/>
          <p:nvPr/>
        </p:nvSpPr>
        <p:spPr>
          <a:xfrm>
            <a:off x="3425371" y="-1501"/>
            <a:ext cx="8829907" cy="3810792"/>
          </a:xfrm>
          <a:custGeom>
            <a:avLst/>
            <a:gdLst>
              <a:gd name="connsiteX0" fmla="*/ 0 w 7374714"/>
              <a:gd name="connsiteY0" fmla="*/ 0 h 3182763"/>
              <a:gd name="connsiteX1" fmla="*/ 7374714 w 7374714"/>
              <a:gd name="connsiteY1" fmla="*/ 0 h 3182763"/>
              <a:gd name="connsiteX2" fmla="*/ 3687357 w 7374714"/>
              <a:gd name="connsiteY2" fmla="*/ 3182763 h 318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714" h="3182763">
                <a:moveTo>
                  <a:pt x="0" y="0"/>
                </a:moveTo>
                <a:lnTo>
                  <a:pt x="7374714" y="0"/>
                </a:lnTo>
                <a:lnTo>
                  <a:pt x="3687357" y="3182763"/>
                </a:lnTo>
                <a:close/>
              </a:path>
            </a:pathLst>
          </a:custGeom>
          <a:blipFill>
            <a:blip r:embed="rId4"/>
            <a:stretch>
              <a:fillRect l="-25219" r="-247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C4744-9B21-43B4-90FB-59F8455BF39F}"/>
              </a:ext>
            </a:extLst>
          </p:cNvPr>
          <p:cNvSpPr/>
          <p:nvPr/>
        </p:nvSpPr>
        <p:spPr bwMode="auto">
          <a:xfrm>
            <a:off x="1386894" y="3786732"/>
            <a:ext cx="3057525" cy="12229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This template is exclusively designed by Fei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creative, and copyrights belong to Bao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tuThis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template is exclusively designed by Fei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creative, and copyrights belong to Bao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tu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8C4418-9404-45DA-A36C-9EFFBBE1FB53}"/>
              </a:ext>
            </a:extLst>
          </p:cNvPr>
          <p:cNvSpPr txBox="1"/>
          <p:nvPr/>
        </p:nvSpPr>
        <p:spPr>
          <a:xfrm>
            <a:off x="1367705" y="227496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谢谢</a:t>
            </a:r>
            <a:r>
              <a:rPr lang="zh-CN" altLang="en-US" sz="5400" b="1" dirty="0">
                <a:solidFill>
                  <a:srgbClr val="FDD550"/>
                </a:solidFill>
                <a:latin typeface="Arial"/>
                <a:ea typeface="微软雅黑"/>
              </a:rPr>
              <a:t>观看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DD55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4ED4F8-7077-4399-BF0F-A8543AF9F94E}"/>
              </a:ext>
            </a:extLst>
          </p:cNvPr>
          <p:cNvSpPr txBox="1"/>
          <p:nvPr/>
        </p:nvSpPr>
        <p:spPr>
          <a:xfrm>
            <a:off x="1367705" y="163964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BUSINESS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3A1293-E7E3-4A1A-A307-DA4BBACA2005}"/>
              </a:ext>
            </a:extLst>
          </p:cNvPr>
          <p:cNvGrpSpPr/>
          <p:nvPr/>
        </p:nvGrpSpPr>
        <p:grpSpPr>
          <a:xfrm>
            <a:off x="1477349" y="3358151"/>
            <a:ext cx="1057527" cy="134361"/>
            <a:chOff x="441365" y="2927420"/>
            <a:chExt cx="469721" cy="59679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95EC6B1C-7205-47DA-BD97-9EA367A0825D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73A8941-EB89-459A-9CEC-36E209E055C9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70DFD738-DDF2-44BA-AE82-D2A7748EA811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EAB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2E18EE-5CBB-4A1A-BFCE-268E6EE32662}"/>
              </a:ext>
            </a:extLst>
          </p:cNvPr>
          <p:cNvGrpSpPr/>
          <p:nvPr/>
        </p:nvGrpSpPr>
        <p:grpSpPr>
          <a:xfrm>
            <a:off x="1475794" y="5263243"/>
            <a:ext cx="1528762" cy="425450"/>
            <a:chOff x="1019175" y="4813300"/>
            <a:chExt cx="1528762" cy="42545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4C27F0-2D50-4470-B1FB-7899F4B1DA7D}"/>
                </a:ext>
              </a:extLst>
            </p:cNvPr>
            <p:cNvSpPr/>
            <p:nvPr/>
          </p:nvSpPr>
          <p:spPr>
            <a:xfrm>
              <a:off x="1020730" y="4813300"/>
              <a:ext cx="1527207" cy="425450"/>
            </a:xfrm>
            <a:prstGeom prst="rect">
              <a:avLst/>
            </a:prstGeom>
            <a:solidFill>
              <a:srgbClr val="EABD20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1A160C-7771-46CC-AA67-D4A55BF38BBD}"/>
                </a:ext>
              </a:extLst>
            </p:cNvPr>
            <p:cNvSpPr txBox="1"/>
            <p:nvPr/>
          </p:nvSpPr>
          <p:spPr>
            <a:xfrm>
              <a:off x="1019175" y="4867275"/>
              <a:ext cx="1528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汇报：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XXX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3B77709-8CDF-4B59-B786-43327673B30C}"/>
              </a:ext>
            </a:extLst>
          </p:cNvPr>
          <p:cNvSpPr/>
          <p:nvPr/>
        </p:nvSpPr>
        <p:spPr>
          <a:xfrm>
            <a:off x="6877273" y="2296590"/>
            <a:ext cx="10629453" cy="4587436"/>
          </a:xfrm>
          <a:prstGeom prst="triangle">
            <a:avLst/>
          </a:prstGeom>
          <a:solidFill>
            <a:srgbClr val="EAB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8F5B0DD-2768-45B7-BC90-A2684A4A93D3}"/>
              </a:ext>
            </a:extLst>
          </p:cNvPr>
          <p:cNvSpPr/>
          <p:nvPr/>
        </p:nvSpPr>
        <p:spPr>
          <a:xfrm rot="16200000" flipV="1">
            <a:off x="-464027" y="3076684"/>
            <a:ext cx="1632685" cy="7046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479B6-64C8-42C2-B4F7-DCE0B89A98DB}"/>
              </a:ext>
            </a:extLst>
          </p:cNvPr>
          <p:cNvSpPr/>
          <p:nvPr/>
        </p:nvSpPr>
        <p:spPr>
          <a:xfrm>
            <a:off x="8523965" y="-1"/>
            <a:ext cx="3160765" cy="6884026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C33EE-67F3-4095-94AC-A8F55C93B0FB}"/>
              </a:ext>
            </a:extLst>
          </p:cNvPr>
          <p:cNvSpPr txBox="1"/>
          <p:nvPr/>
        </p:nvSpPr>
        <p:spPr>
          <a:xfrm>
            <a:off x="10818206" y="324179"/>
            <a:ext cx="677108" cy="1299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LOGO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722912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6" grpId="0"/>
      <p:bldP spid="17" grpId="0"/>
      <p:bldP spid="24" grpId="0" animBg="1"/>
      <p:bldP spid="2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E10CF1-49D4-4FC1-B3B0-7ACE608CD255}"/>
              </a:ext>
            </a:extLst>
          </p:cNvPr>
          <p:cNvSpPr/>
          <p:nvPr/>
        </p:nvSpPr>
        <p:spPr>
          <a:xfrm flipV="1">
            <a:off x="0" y="1"/>
            <a:ext cx="12192000" cy="6858000"/>
          </a:xfrm>
          <a:prstGeom prst="rtTriangle">
            <a:avLst/>
          </a:prstGeom>
          <a:blipFill>
            <a:blip r:embed="rId3"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528BD67-EB62-4D5F-B87A-54DE790BD093}"/>
              </a:ext>
            </a:extLst>
          </p:cNvPr>
          <p:cNvSpPr/>
          <p:nvPr/>
        </p:nvSpPr>
        <p:spPr>
          <a:xfrm>
            <a:off x="0" y="2753916"/>
            <a:ext cx="7296150" cy="4104084"/>
          </a:xfrm>
          <a:prstGeom prst="rtTriangle">
            <a:avLst/>
          </a:prstGeom>
          <a:solidFill>
            <a:srgbClr val="FDD5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51B1D-0865-43AE-82C1-1DA20565194F}"/>
              </a:ext>
            </a:extLst>
          </p:cNvPr>
          <p:cNvSpPr/>
          <p:nvPr/>
        </p:nvSpPr>
        <p:spPr bwMode="auto">
          <a:xfrm>
            <a:off x="6908800" y="5121043"/>
            <a:ext cx="4397375" cy="7612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2047D-1203-4135-870B-56FAC5BD7816}"/>
              </a:ext>
            </a:extLst>
          </p:cNvPr>
          <p:cNvSpPr txBox="1"/>
          <p:nvPr/>
        </p:nvSpPr>
        <p:spPr>
          <a:xfrm>
            <a:off x="8022632" y="373570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公司</a:t>
            </a:r>
            <a:r>
              <a:rPr lang="zh-CN" altLang="en-US" sz="5400" b="1" dirty="0">
                <a:solidFill>
                  <a:srgbClr val="FDD550"/>
                </a:solidFill>
              </a:rPr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C0C1F-A81C-4526-9BEC-B279602BC75B}"/>
              </a:ext>
            </a:extLst>
          </p:cNvPr>
          <p:cNvSpPr txBox="1"/>
          <p:nvPr/>
        </p:nvSpPr>
        <p:spPr>
          <a:xfrm>
            <a:off x="8399278" y="310038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C93149-2640-47AC-8BF4-1A73AE4EE7FA}"/>
              </a:ext>
            </a:extLst>
          </p:cNvPr>
          <p:cNvGrpSpPr/>
          <p:nvPr/>
        </p:nvGrpSpPr>
        <p:grpSpPr>
          <a:xfrm>
            <a:off x="10115298" y="4818891"/>
            <a:ext cx="1057527" cy="134361"/>
            <a:chOff x="441365" y="2927420"/>
            <a:chExt cx="469721" cy="59679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96B429C9-C153-4476-B116-44E8DB46CF23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48B7BA3F-D46D-4DD1-A3A2-3CA41E613CA8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48915C9-9188-4ADB-882B-CFC37B63AC34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E5C75C-D25D-43E0-8EBD-B48A838BE803}"/>
              </a:ext>
            </a:extLst>
          </p:cNvPr>
          <p:cNvSpPr/>
          <p:nvPr/>
        </p:nvSpPr>
        <p:spPr>
          <a:xfrm flipH="1" flipV="1">
            <a:off x="7219357" y="0"/>
            <a:ext cx="4972643" cy="1398556"/>
          </a:xfrm>
          <a:custGeom>
            <a:avLst/>
            <a:gdLst>
              <a:gd name="connsiteX0" fmla="*/ 4972643 w 4972643"/>
              <a:gd name="connsiteY0" fmla="*/ 1398556 h 1398556"/>
              <a:gd name="connsiteX1" fmla="*/ 0 w 4972643"/>
              <a:gd name="connsiteY1" fmla="*/ 1398556 h 1398556"/>
              <a:gd name="connsiteX2" fmla="*/ 2486321 w 4972643"/>
              <a:gd name="connsiteY2" fmla="*/ 0 h 139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43" h="1398556">
                <a:moveTo>
                  <a:pt x="4972643" y="1398556"/>
                </a:moveTo>
                <a:lnTo>
                  <a:pt x="0" y="1398556"/>
                </a:lnTo>
                <a:lnTo>
                  <a:pt x="24863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1F4B03-5609-43C3-B01F-58F800D93216}"/>
              </a:ext>
            </a:extLst>
          </p:cNvPr>
          <p:cNvGrpSpPr/>
          <p:nvPr/>
        </p:nvGrpSpPr>
        <p:grpSpPr>
          <a:xfrm>
            <a:off x="10772618" y="1837966"/>
            <a:ext cx="800413" cy="800413"/>
            <a:chOff x="10772618" y="1837966"/>
            <a:chExt cx="800413" cy="800413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E12E06AD-80A3-4290-B1BA-894499716A9B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4BA0583-B703-4679-B5BD-3AAE4BF89025}"/>
                </a:ext>
              </a:extLst>
            </p:cNvPr>
            <p:cNvSpPr/>
            <p:nvPr/>
          </p:nvSpPr>
          <p:spPr>
            <a:xfrm>
              <a:off x="11003623" y="2084695"/>
              <a:ext cx="338404" cy="306955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68915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316B79E2-371C-4C67-BAF6-A3A28B1EC8A5}"/>
              </a:ext>
            </a:extLst>
          </p:cNvPr>
          <p:cNvSpPr/>
          <p:nvPr/>
        </p:nvSpPr>
        <p:spPr>
          <a:xfrm>
            <a:off x="4646816" y="2579858"/>
            <a:ext cx="3446462" cy="3446462"/>
          </a:xfrm>
          <a:prstGeom prst="diamond">
            <a:avLst/>
          </a:prstGeom>
          <a:blipFill>
            <a:blip r:embed="rId4"/>
            <a:stretch>
              <a:fillRect l="-25387" r="-252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F093A842-F64F-437B-8A89-A84F0ECEFEE7}"/>
              </a:ext>
            </a:extLst>
          </p:cNvPr>
          <p:cNvGrpSpPr/>
          <p:nvPr/>
        </p:nvGrpSpPr>
        <p:grpSpPr>
          <a:xfrm>
            <a:off x="6701206" y="2919584"/>
            <a:ext cx="1065048" cy="1065046"/>
            <a:chOff x="10772618" y="1837966"/>
            <a:chExt cx="800413" cy="800413"/>
          </a:xfrm>
        </p:grpSpPr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88D26409-3D32-46BC-AC84-00F5863A60E5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12065E00-AF60-48CD-85C4-5725F8105877}"/>
                </a:ext>
              </a:extLst>
            </p:cNvPr>
            <p:cNvSpPr/>
            <p:nvPr/>
          </p:nvSpPr>
          <p:spPr>
            <a:xfrm>
              <a:off x="11025723" y="2068970"/>
              <a:ext cx="294203" cy="338404"/>
            </a:xfrm>
            <a:custGeom>
              <a:avLst/>
              <a:gdLst>
                <a:gd name="connsiteX0" fmla="*/ 263693 w 527476"/>
                <a:gd name="connsiteY0" fmla="*/ 324037 h 606722"/>
                <a:gd name="connsiteX1" fmla="*/ 285942 w 527476"/>
                <a:gd name="connsiteY1" fmla="*/ 346254 h 606722"/>
                <a:gd name="connsiteX2" fmla="*/ 285942 w 527476"/>
                <a:gd name="connsiteY2" fmla="*/ 408461 h 606722"/>
                <a:gd name="connsiteX3" fmla="*/ 474168 w 527476"/>
                <a:gd name="connsiteY3" fmla="*/ 408461 h 606722"/>
                <a:gd name="connsiteX4" fmla="*/ 496328 w 527476"/>
                <a:gd name="connsiteY4" fmla="*/ 430588 h 606722"/>
                <a:gd name="connsiteX5" fmla="*/ 496328 w 527476"/>
                <a:gd name="connsiteY5" fmla="*/ 506214 h 606722"/>
                <a:gd name="connsiteX6" fmla="*/ 527476 w 527476"/>
                <a:gd name="connsiteY6" fmla="*/ 554202 h 606722"/>
                <a:gd name="connsiteX7" fmla="*/ 474880 w 527476"/>
                <a:gd name="connsiteY7" fmla="*/ 606722 h 606722"/>
                <a:gd name="connsiteX8" fmla="*/ 422283 w 527476"/>
                <a:gd name="connsiteY8" fmla="*/ 554202 h 606722"/>
                <a:gd name="connsiteX9" fmla="*/ 451919 w 527476"/>
                <a:gd name="connsiteY9" fmla="*/ 506925 h 606722"/>
                <a:gd name="connsiteX10" fmla="*/ 451919 w 527476"/>
                <a:gd name="connsiteY10" fmla="*/ 452805 h 606722"/>
                <a:gd name="connsiteX11" fmla="*/ 285942 w 527476"/>
                <a:gd name="connsiteY11" fmla="*/ 452805 h 606722"/>
                <a:gd name="connsiteX12" fmla="*/ 285942 w 527476"/>
                <a:gd name="connsiteY12" fmla="*/ 506214 h 606722"/>
                <a:gd name="connsiteX13" fmla="*/ 317091 w 527476"/>
                <a:gd name="connsiteY13" fmla="*/ 554202 h 606722"/>
                <a:gd name="connsiteX14" fmla="*/ 264494 w 527476"/>
                <a:gd name="connsiteY14" fmla="*/ 606722 h 606722"/>
                <a:gd name="connsiteX15" fmla="*/ 211898 w 527476"/>
                <a:gd name="connsiteY15" fmla="*/ 554202 h 606722"/>
                <a:gd name="connsiteX16" fmla="*/ 241534 w 527476"/>
                <a:gd name="connsiteY16" fmla="*/ 506925 h 606722"/>
                <a:gd name="connsiteX17" fmla="*/ 241534 w 527476"/>
                <a:gd name="connsiteY17" fmla="*/ 452805 h 606722"/>
                <a:gd name="connsiteX18" fmla="*/ 75557 w 527476"/>
                <a:gd name="connsiteY18" fmla="*/ 452805 h 606722"/>
                <a:gd name="connsiteX19" fmla="*/ 75557 w 527476"/>
                <a:gd name="connsiteY19" fmla="*/ 506925 h 606722"/>
                <a:gd name="connsiteX20" fmla="*/ 105193 w 527476"/>
                <a:gd name="connsiteY20" fmla="*/ 554202 h 606722"/>
                <a:gd name="connsiteX21" fmla="*/ 52596 w 527476"/>
                <a:gd name="connsiteY21" fmla="*/ 606722 h 606722"/>
                <a:gd name="connsiteX22" fmla="*/ 0 w 527476"/>
                <a:gd name="connsiteY22" fmla="*/ 554202 h 606722"/>
                <a:gd name="connsiteX23" fmla="*/ 31059 w 527476"/>
                <a:gd name="connsiteY23" fmla="*/ 506214 h 606722"/>
                <a:gd name="connsiteX24" fmla="*/ 31059 w 527476"/>
                <a:gd name="connsiteY24" fmla="*/ 430588 h 606722"/>
                <a:gd name="connsiteX25" fmla="*/ 53308 w 527476"/>
                <a:gd name="connsiteY25" fmla="*/ 408461 h 606722"/>
                <a:gd name="connsiteX26" fmla="*/ 241534 w 527476"/>
                <a:gd name="connsiteY26" fmla="*/ 408461 h 606722"/>
                <a:gd name="connsiteX27" fmla="*/ 241534 w 527476"/>
                <a:gd name="connsiteY27" fmla="*/ 346254 h 606722"/>
                <a:gd name="connsiteX28" fmla="*/ 263693 w 527476"/>
                <a:gd name="connsiteY28" fmla="*/ 324037 h 606722"/>
                <a:gd name="connsiteX29" fmla="*/ 217116 w 527476"/>
                <a:gd name="connsiteY29" fmla="*/ 137603 h 606722"/>
                <a:gd name="connsiteX30" fmla="*/ 308807 w 527476"/>
                <a:gd name="connsiteY30" fmla="*/ 137603 h 606722"/>
                <a:gd name="connsiteX31" fmla="*/ 361506 w 527476"/>
                <a:gd name="connsiteY31" fmla="*/ 190285 h 606722"/>
                <a:gd name="connsiteX32" fmla="*/ 361506 w 527476"/>
                <a:gd name="connsiteY32" fmla="*/ 266333 h 606722"/>
                <a:gd name="connsiteX33" fmla="*/ 339251 w 527476"/>
                <a:gd name="connsiteY33" fmla="*/ 288543 h 606722"/>
                <a:gd name="connsiteX34" fmla="*/ 186672 w 527476"/>
                <a:gd name="connsiteY34" fmla="*/ 288543 h 606722"/>
                <a:gd name="connsiteX35" fmla="*/ 164417 w 527476"/>
                <a:gd name="connsiteY35" fmla="*/ 266333 h 606722"/>
                <a:gd name="connsiteX36" fmla="*/ 164417 w 527476"/>
                <a:gd name="connsiteY36" fmla="*/ 190285 h 606722"/>
                <a:gd name="connsiteX37" fmla="*/ 217116 w 527476"/>
                <a:gd name="connsiteY37" fmla="*/ 137603 h 606722"/>
                <a:gd name="connsiteX38" fmla="*/ 263703 w 527476"/>
                <a:gd name="connsiteY38" fmla="*/ 0 h 606722"/>
                <a:gd name="connsiteX39" fmla="*/ 331869 w 527476"/>
                <a:gd name="connsiteY39" fmla="*/ 68061 h 606722"/>
                <a:gd name="connsiteX40" fmla="*/ 263703 w 527476"/>
                <a:gd name="connsiteY40" fmla="*/ 136122 h 606722"/>
                <a:gd name="connsiteX41" fmla="*/ 195537 w 527476"/>
                <a:gd name="connsiteY41" fmla="*/ 68061 h 606722"/>
                <a:gd name="connsiteX42" fmla="*/ 263703 w 527476"/>
                <a:gd name="connsiteY4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27476" h="606722">
                  <a:moveTo>
                    <a:pt x="263693" y="324037"/>
                  </a:moveTo>
                  <a:cubicBezTo>
                    <a:pt x="275975" y="324037"/>
                    <a:pt x="285942" y="333990"/>
                    <a:pt x="285942" y="346254"/>
                  </a:cubicBezTo>
                  <a:lnTo>
                    <a:pt x="285942" y="408461"/>
                  </a:lnTo>
                  <a:lnTo>
                    <a:pt x="474168" y="408461"/>
                  </a:lnTo>
                  <a:cubicBezTo>
                    <a:pt x="486449" y="408461"/>
                    <a:pt x="496328" y="418325"/>
                    <a:pt x="496328" y="430588"/>
                  </a:cubicBezTo>
                  <a:lnTo>
                    <a:pt x="496328" y="506214"/>
                  </a:lnTo>
                  <a:cubicBezTo>
                    <a:pt x="514661" y="514479"/>
                    <a:pt x="527476" y="532874"/>
                    <a:pt x="527476" y="554202"/>
                  </a:cubicBezTo>
                  <a:cubicBezTo>
                    <a:pt x="527476" y="583173"/>
                    <a:pt x="503892" y="606722"/>
                    <a:pt x="474880" y="606722"/>
                  </a:cubicBezTo>
                  <a:cubicBezTo>
                    <a:pt x="445867" y="606722"/>
                    <a:pt x="422283" y="583173"/>
                    <a:pt x="422283" y="554202"/>
                  </a:cubicBezTo>
                  <a:cubicBezTo>
                    <a:pt x="422283" y="533407"/>
                    <a:pt x="434387" y="515456"/>
                    <a:pt x="451919" y="506925"/>
                  </a:cubicBezTo>
                  <a:lnTo>
                    <a:pt x="451919" y="452805"/>
                  </a:lnTo>
                  <a:lnTo>
                    <a:pt x="285942" y="452805"/>
                  </a:lnTo>
                  <a:lnTo>
                    <a:pt x="285942" y="506214"/>
                  </a:lnTo>
                  <a:cubicBezTo>
                    <a:pt x="304275" y="514479"/>
                    <a:pt x="317091" y="532874"/>
                    <a:pt x="317091" y="554202"/>
                  </a:cubicBezTo>
                  <a:cubicBezTo>
                    <a:pt x="317091" y="583173"/>
                    <a:pt x="293507" y="606722"/>
                    <a:pt x="264494" y="606722"/>
                  </a:cubicBezTo>
                  <a:cubicBezTo>
                    <a:pt x="235482" y="606722"/>
                    <a:pt x="211898" y="583173"/>
                    <a:pt x="211898" y="554202"/>
                  </a:cubicBezTo>
                  <a:cubicBezTo>
                    <a:pt x="211898" y="533407"/>
                    <a:pt x="224002" y="515456"/>
                    <a:pt x="241534" y="506925"/>
                  </a:cubicBezTo>
                  <a:lnTo>
                    <a:pt x="241534" y="452805"/>
                  </a:lnTo>
                  <a:lnTo>
                    <a:pt x="75557" y="452805"/>
                  </a:lnTo>
                  <a:lnTo>
                    <a:pt x="75557" y="506925"/>
                  </a:lnTo>
                  <a:cubicBezTo>
                    <a:pt x="93089" y="515456"/>
                    <a:pt x="105193" y="533407"/>
                    <a:pt x="105193" y="554202"/>
                  </a:cubicBezTo>
                  <a:cubicBezTo>
                    <a:pt x="105193" y="583173"/>
                    <a:pt x="81609" y="606722"/>
                    <a:pt x="52596" y="606722"/>
                  </a:cubicBezTo>
                  <a:cubicBezTo>
                    <a:pt x="23584" y="606722"/>
                    <a:pt x="0" y="583173"/>
                    <a:pt x="0" y="554202"/>
                  </a:cubicBezTo>
                  <a:cubicBezTo>
                    <a:pt x="0" y="532874"/>
                    <a:pt x="12726" y="514479"/>
                    <a:pt x="31059" y="506214"/>
                  </a:cubicBezTo>
                  <a:lnTo>
                    <a:pt x="31059" y="430588"/>
                  </a:lnTo>
                  <a:cubicBezTo>
                    <a:pt x="31059" y="418325"/>
                    <a:pt x="41027" y="408461"/>
                    <a:pt x="53308" y="408461"/>
                  </a:cubicBezTo>
                  <a:lnTo>
                    <a:pt x="241534" y="408461"/>
                  </a:lnTo>
                  <a:lnTo>
                    <a:pt x="241534" y="346254"/>
                  </a:lnTo>
                  <a:cubicBezTo>
                    <a:pt x="241534" y="333990"/>
                    <a:pt x="251412" y="324037"/>
                    <a:pt x="263693" y="324037"/>
                  </a:cubicBezTo>
                  <a:close/>
                  <a:moveTo>
                    <a:pt x="217116" y="137603"/>
                  </a:moveTo>
                  <a:lnTo>
                    <a:pt x="308807" y="137603"/>
                  </a:lnTo>
                  <a:cubicBezTo>
                    <a:pt x="337827" y="137603"/>
                    <a:pt x="361506" y="161234"/>
                    <a:pt x="361506" y="190285"/>
                  </a:cubicBezTo>
                  <a:lnTo>
                    <a:pt x="361506" y="266333"/>
                  </a:lnTo>
                  <a:cubicBezTo>
                    <a:pt x="361506" y="278593"/>
                    <a:pt x="351536" y="288543"/>
                    <a:pt x="339251" y="288543"/>
                  </a:cubicBezTo>
                  <a:lnTo>
                    <a:pt x="186672" y="288543"/>
                  </a:lnTo>
                  <a:cubicBezTo>
                    <a:pt x="174387" y="288543"/>
                    <a:pt x="164417" y="278593"/>
                    <a:pt x="164417" y="266333"/>
                  </a:cubicBezTo>
                  <a:lnTo>
                    <a:pt x="164417" y="190285"/>
                  </a:lnTo>
                  <a:cubicBezTo>
                    <a:pt x="164417" y="161234"/>
                    <a:pt x="188096" y="137603"/>
                    <a:pt x="217116" y="137603"/>
                  </a:cubicBezTo>
                  <a:close/>
                  <a:moveTo>
                    <a:pt x="263703" y="0"/>
                  </a:moveTo>
                  <a:cubicBezTo>
                    <a:pt x="301350" y="0"/>
                    <a:pt x="331869" y="30472"/>
                    <a:pt x="331869" y="68061"/>
                  </a:cubicBezTo>
                  <a:cubicBezTo>
                    <a:pt x="331869" y="105650"/>
                    <a:pt x="301350" y="136122"/>
                    <a:pt x="263703" y="136122"/>
                  </a:cubicBezTo>
                  <a:cubicBezTo>
                    <a:pt x="226056" y="136122"/>
                    <a:pt x="195537" y="105650"/>
                    <a:pt x="195537" y="68061"/>
                  </a:cubicBezTo>
                  <a:cubicBezTo>
                    <a:pt x="195537" y="30472"/>
                    <a:pt x="226056" y="0"/>
                    <a:pt x="2637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菱形 8">
            <a:extLst>
              <a:ext uri="{FF2B5EF4-FFF2-40B4-BE49-F238E27FC236}">
                <a16:creationId xmlns:a16="http://schemas.microsoft.com/office/drawing/2014/main" id="{90940C82-2D4C-4865-BC61-794D7C1A6649}"/>
              </a:ext>
            </a:extLst>
          </p:cNvPr>
          <p:cNvSpPr/>
          <p:nvPr/>
        </p:nvSpPr>
        <p:spPr>
          <a:xfrm>
            <a:off x="8400659" y="1530923"/>
            <a:ext cx="2772166" cy="2772166"/>
          </a:xfrm>
          <a:prstGeom prst="diamond">
            <a:avLst/>
          </a:prstGeom>
          <a:blipFill>
            <a:blip r:embed="rId5"/>
            <a:stretch>
              <a:fillRect l="-39067" r="-387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F31A6A52-B870-4488-ABCF-42BCF8CC895B}"/>
              </a:ext>
            </a:extLst>
          </p:cNvPr>
          <p:cNvGrpSpPr/>
          <p:nvPr/>
        </p:nvGrpSpPr>
        <p:grpSpPr>
          <a:xfrm>
            <a:off x="10053110" y="1804182"/>
            <a:ext cx="856673" cy="856671"/>
            <a:chOff x="10772618" y="1837966"/>
            <a:chExt cx="800413" cy="800413"/>
          </a:xfrm>
        </p:grpSpPr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46BBBC6E-BDE0-40CA-8D75-C5CCFEBFBEA4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D8572F46-4687-4644-9263-3D0EB3150AA3}"/>
                </a:ext>
              </a:extLst>
            </p:cNvPr>
            <p:cNvSpPr/>
            <p:nvPr/>
          </p:nvSpPr>
          <p:spPr>
            <a:xfrm>
              <a:off x="11010915" y="2068970"/>
              <a:ext cx="323819" cy="338404"/>
            </a:xfrm>
            <a:custGeom>
              <a:avLst/>
              <a:gdLst>
                <a:gd name="connsiteX0" fmla="*/ 429254 w 551291"/>
                <a:gd name="connsiteY0" fmla="*/ 48738 h 576120"/>
                <a:gd name="connsiteX1" fmla="*/ 551291 w 551291"/>
                <a:gd name="connsiteY1" fmla="*/ 276623 h 576120"/>
                <a:gd name="connsiteX2" fmla="*/ 275631 w 551291"/>
                <a:gd name="connsiteY2" fmla="*/ 550372 h 576120"/>
                <a:gd name="connsiteX3" fmla="*/ 182308 w 551291"/>
                <a:gd name="connsiteY3" fmla="*/ 534606 h 576120"/>
                <a:gd name="connsiteX4" fmla="*/ 218201 w 551291"/>
                <a:gd name="connsiteY4" fmla="*/ 500209 h 576120"/>
                <a:gd name="connsiteX5" fmla="*/ 275631 w 551291"/>
                <a:gd name="connsiteY5" fmla="*/ 510241 h 576120"/>
                <a:gd name="connsiteX6" fmla="*/ 509655 w 551291"/>
                <a:gd name="connsiteY6" fmla="*/ 276623 h 576120"/>
                <a:gd name="connsiteX7" fmla="*/ 412025 w 551291"/>
                <a:gd name="connsiteY7" fmla="*/ 87435 h 576120"/>
                <a:gd name="connsiteX8" fmla="*/ 275582 w 551291"/>
                <a:gd name="connsiteY8" fmla="*/ 1379 h 576120"/>
                <a:gd name="connsiteX9" fmla="*/ 377490 w 551291"/>
                <a:gd name="connsiteY9" fmla="*/ 21452 h 576120"/>
                <a:gd name="connsiteX10" fmla="*/ 343042 w 551291"/>
                <a:gd name="connsiteY10" fmla="*/ 52995 h 576120"/>
                <a:gd name="connsiteX11" fmla="*/ 275582 w 551291"/>
                <a:gd name="connsiteY11" fmla="*/ 42958 h 576120"/>
                <a:gd name="connsiteX12" fmla="*/ 41624 w 551291"/>
                <a:gd name="connsiteY12" fmla="*/ 276664 h 576120"/>
                <a:gd name="connsiteX13" fmla="*/ 149274 w 551291"/>
                <a:gd name="connsiteY13" fmla="*/ 471657 h 576120"/>
                <a:gd name="connsiteX14" fmla="*/ 132050 w 551291"/>
                <a:gd name="connsiteY14" fmla="*/ 510369 h 576120"/>
                <a:gd name="connsiteX15" fmla="*/ 0 w 551291"/>
                <a:gd name="connsiteY15" fmla="*/ 276664 h 576120"/>
                <a:gd name="connsiteX16" fmla="*/ 275582 w 551291"/>
                <a:gd name="connsiteY16" fmla="*/ 1379 h 576120"/>
                <a:gd name="connsiteX17" fmla="*/ 422021 w 551291"/>
                <a:gd name="connsiteY17" fmla="*/ 0 h 576120"/>
                <a:gd name="connsiteX18" fmla="*/ 335917 w 551291"/>
                <a:gd name="connsiteY18" fmla="*/ 247932 h 576120"/>
                <a:gd name="connsiteX19" fmla="*/ 459332 w 551291"/>
                <a:gd name="connsiteY19" fmla="*/ 247932 h 576120"/>
                <a:gd name="connsiteX20" fmla="*/ 120659 w 551291"/>
                <a:gd name="connsiteY20" fmla="*/ 576120 h 576120"/>
                <a:gd name="connsiteX21" fmla="*/ 215373 w 551291"/>
                <a:gd name="connsiteY21" fmla="*/ 328188 h 576120"/>
                <a:gd name="connsiteX22" fmla="*/ 91958 w 551291"/>
                <a:gd name="connsiteY22" fmla="*/ 328188 h 57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1291" h="576120">
                  <a:moveTo>
                    <a:pt x="429254" y="48738"/>
                  </a:moveTo>
                  <a:cubicBezTo>
                    <a:pt x="502476" y="97468"/>
                    <a:pt x="551291" y="182029"/>
                    <a:pt x="551291" y="276623"/>
                  </a:cubicBezTo>
                  <a:cubicBezTo>
                    <a:pt x="551291" y="427113"/>
                    <a:pt x="427818" y="550372"/>
                    <a:pt x="275631" y="550372"/>
                  </a:cubicBezTo>
                  <a:cubicBezTo>
                    <a:pt x="241173" y="550372"/>
                    <a:pt x="212458" y="546072"/>
                    <a:pt x="182308" y="534606"/>
                  </a:cubicBezTo>
                  <a:lnTo>
                    <a:pt x="218201" y="500209"/>
                  </a:lnTo>
                  <a:cubicBezTo>
                    <a:pt x="238302" y="505942"/>
                    <a:pt x="254095" y="510241"/>
                    <a:pt x="275631" y="510241"/>
                  </a:cubicBezTo>
                  <a:cubicBezTo>
                    <a:pt x="404846" y="510241"/>
                    <a:pt x="509655" y="405615"/>
                    <a:pt x="509655" y="276623"/>
                  </a:cubicBezTo>
                  <a:cubicBezTo>
                    <a:pt x="509655" y="197795"/>
                    <a:pt x="470890" y="128999"/>
                    <a:pt x="412025" y="87435"/>
                  </a:cubicBezTo>
                  <a:close/>
                  <a:moveTo>
                    <a:pt x="275582" y="1379"/>
                  </a:moveTo>
                  <a:cubicBezTo>
                    <a:pt x="311465" y="1379"/>
                    <a:pt x="345913" y="8548"/>
                    <a:pt x="377490" y="21452"/>
                  </a:cubicBezTo>
                  <a:lnTo>
                    <a:pt x="343042" y="52995"/>
                  </a:lnTo>
                  <a:cubicBezTo>
                    <a:pt x="321512" y="45826"/>
                    <a:pt x="298547" y="42958"/>
                    <a:pt x="275582" y="42958"/>
                  </a:cubicBezTo>
                  <a:cubicBezTo>
                    <a:pt x="146403" y="42958"/>
                    <a:pt x="41624" y="147624"/>
                    <a:pt x="41624" y="276664"/>
                  </a:cubicBezTo>
                  <a:cubicBezTo>
                    <a:pt x="41624" y="358389"/>
                    <a:pt x="84684" y="430078"/>
                    <a:pt x="149274" y="471657"/>
                  </a:cubicBezTo>
                  <a:lnTo>
                    <a:pt x="132050" y="510369"/>
                  </a:lnTo>
                  <a:cubicBezTo>
                    <a:pt x="53107" y="461621"/>
                    <a:pt x="0" y="375594"/>
                    <a:pt x="0" y="276664"/>
                  </a:cubicBezTo>
                  <a:cubicBezTo>
                    <a:pt x="0" y="124684"/>
                    <a:pt x="123438" y="1379"/>
                    <a:pt x="275582" y="1379"/>
                  </a:cubicBezTo>
                  <a:close/>
                  <a:moveTo>
                    <a:pt x="422021" y="0"/>
                  </a:moveTo>
                  <a:lnTo>
                    <a:pt x="335917" y="247932"/>
                  </a:lnTo>
                  <a:lnTo>
                    <a:pt x="459332" y="247932"/>
                  </a:lnTo>
                  <a:lnTo>
                    <a:pt x="120659" y="576120"/>
                  </a:lnTo>
                  <a:lnTo>
                    <a:pt x="215373" y="328188"/>
                  </a:lnTo>
                  <a:lnTo>
                    <a:pt x="91958" y="328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4" name="菱形 13">
            <a:extLst>
              <a:ext uri="{FF2B5EF4-FFF2-40B4-BE49-F238E27FC236}">
                <a16:creationId xmlns:a16="http://schemas.microsoft.com/office/drawing/2014/main" id="{F38DBC51-F0C9-4F19-BB29-9EC2396E6224}"/>
              </a:ext>
            </a:extLst>
          </p:cNvPr>
          <p:cNvSpPr/>
          <p:nvPr/>
        </p:nvSpPr>
        <p:spPr>
          <a:xfrm>
            <a:off x="8093278" y="4303089"/>
            <a:ext cx="1451893" cy="1451896"/>
          </a:xfrm>
          <a:prstGeom prst="diamond">
            <a:avLst/>
          </a:prstGeom>
          <a:blipFill>
            <a:blip r:embed="rId6"/>
            <a:stretch>
              <a:fillRect l="-25219" r="-247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D3DCC6DC-707A-4B7B-BE58-2830C51D2AF9}"/>
              </a:ext>
            </a:extLst>
          </p:cNvPr>
          <p:cNvGrpSpPr/>
          <p:nvPr/>
        </p:nvGrpSpPr>
        <p:grpSpPr>
          <a:xfrm>
            <a:off x="9215172" y="4708744"/>
            <a:ext cx="659998" cy="659997"/>
            <a:chOff x="11003929" y="1186658"/>
            <a:chExt cx="800413" cy="800413"/>
          </a:xfrm>
        </p:grpSpPr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F88A060D-9FB2-4831-A42C-AF6A29A14426}"/>
                </a:ext>
              </a:extLst>
            </p:cNvPr>
            <p:cNvSpPr/>
            <p:nvPr/>
          </p:nvSpPr>
          <p:spPr>
            <a:xfrm>
              <a:off x="11003929" y="1186658"/>
              <a:ext cx="800413" cy="800413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CADB2E74-5C3F-4576-B43E-66820725209D}"/>
                </a:ext>
              </a:extLst>
            </p:cNvPr>
            <p:cNvSpPr/>
            <p:nvPr/>
          </p:nvSpPr>
          <p:spPr>
            <a:xfrm>
              <a:off x="11234938" y="1417917"/>
              <a:ext cx="338404" cy="337892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菱形 18">
            <a:extLst>
              <a:ext uri="{FF2B5EF4-FFF2-40B4-BE49-F238E27FC236}">
                <a16:creationId xmlns:a16="http://schemas.microsoft.com/office/drawing/2014/main" id="{CF8AD733-499A-494D-B7CA-B5C3ED66F69D}"/>
              </a:ext>
            </a:extLst>
          </p:cNvPr>
          <p:cNvSpPr/>
          <p:nvPr/>
        </p:nvSpPr>
        <p:spPr>
          <a:xfrm>
            <a:off x="6793752" y="831680"/>
            <a:ext cx="1945004" cy="1945004"/>
          </a:xfrm>
          <a:prstGeom prst="diamond">
            <a:avLst/>
          </a:prstGeom>
          <a:blipFill>
            <a:blip r:embed="rId7"/>
            <a:stretch>
              <a:fillRect l="-39143" r="-3863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62E186-EB57-4B00-B0B0-5EAF58D4F9D6}"/>
              </a:ext>
            </a:extLst>
          </p:cNvPr>
          <p:cNvSpPr/>
          <p:nvPr/>
        </p:nvSpPr>
        <p:spPr bwMode="auto">
          <a:xfrm>
            <a:off x="1113438" y="3355839"/>
            <a:ext cx="3057525" cy="12229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BEA7F-BC4C-45CE-BB53-A5C3C8FCEB58}"/>
              </a:ext>
            </a:extLst>
          </p:cNvPr>
          <p:cNvGrpSpPr/>
          <p:nvPr/>
        </p:nvGrpSpPr>
        <p:grpSpPr>
          <a:xfrm>
            <a:off x="1094249" y="1208755"/>
            <a:ext cx="3283543" cy="1558646"/>
            <a:chOff x="1094249" y="1208755"/>
            <a:chExt cx="3283543" cy="15586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0073B3-D9E9-4483-9A25-F3B6FEBB329A}"/>
                </a:ext>
              </a:extLst>
            </p:cNvPr>
            <p:cNvSpPr txBox="1"/>
            <p:nvPr/>
          </p:nvSpPr>
          <p:spPr>
            <a:xfrm>
              <a:off x="1094249" y="1844071"/>
              <a:ext cx="3283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公司</a:t>
              </a:r>
              <a:r>
                <a:rPr lang="zh-CN" altLang="en-US" sz="5400" b="1" dirty="0">
                  <a:solidFill>
                    <a:srgbClr val="FDD550"/>
                  </a:solidFill>
                </a:rPr>
                <a:t>起源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C7BFF5C-7E02-47A7-B3B6-2DFE6406448B}"/>
                </a:ext>
              </a:extLst>
            </p:cNvPr>
            <p:cNvSpPr txBox="1"/>
            <p:nvPr/>
          </p:nvSpPr>
          <p:spPr>
            <a:xfrm>
              <a:off x="1094249" y="1208755"/>
              <a:ext cx="2891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DD20CD-0FED-45B5-8A37-B28C1A1C9B03}"/>
              </a:ext>
            </a:extLst>
          </p:cNvPr>
          <p:cNvGrpSpPr/>
          <p:nvPr/>
        </p:nvGrpSpPr>
        <p:grpSpPr>
          <a:xfrm>
            <a:off x="1203893" y="2927258"/>
            <a:ext cx="1057527" cy="134361"/>
            <a:chOff x="441365" y="2927420"/>
            <a:chExt cx="469721" cy="59679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BC77306C-01ED-4E41-BF45-AE1A04FD3895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0148C98E-B8FB-4C59-B5D2-4CFDCD20F865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9F9F7234-95B2-43E0-9826-FDA6F0D9D8F6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742AB7-5870-46D1-947C-0EE20C6CEAF6}"/>
              </a:ext>
            </a:extLst>
          </p:cNvPr>
          <p:cNvGrpSpPr/>
          <p:nvPr/>
        </p:nvGrpSpPr>
        <p:grpSpPr>
          <a:xfrm>
            <a:off x="1202338" y="4832350"/>
            <a:ext cx="1528762" cy="425450"/>
            <a:chOff x="1202338" y="4832350"/>
            <a:chExt cx="1528762" cy="42545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8B85E-F5AF-4C92-A81C-15802C3B2F16}"/>
                </a:ext>
              </a:extLst>
            </p:cNvPr>
            <p:cNvSpPr/>
            <p:nvPr/>
          </p:nvSpPr>
          <p:spPr>
            <a:xfrm>
              <a:off x="1203893" y="4832350"/>
              <a:ext cx="1527207" cy="425450"/>
            </a:xfrm>
            <a:prstGeom prst="rect">
              <a:avLst/>
            </a:prstGeom>
            <a:solidFill>
              <a:srgbClr val="FDD550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79ABA3-3C30-43EB-B1DD-F9CB85971F13}"/>
                </a:ext>
              </a:extLst>
            </p:cNvPr>
            <p:cNvSpPr txBox="1"/>
            <p:nvPr/>
          </p:nvSpPr>
          <p:spPr>
            <a:xfrm>
              <a:off x="1202338" y="4886325"/>
              <a:ext cx="1528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75596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" grpId="0" animBg="1"/>
      <p:bldP spid="19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11EDB738-3568-4588-B89B-374D700C6CAA}"/>
              </a:ext>
            </a:extLst>
          </p:cNvPr>
          <p:cNvSpPr/>
          <p:nvPr/>
        </p:nvSpPr>
        <p:spPr>
          <a:xfrm>
            <a:off x="-3468337" y="0"/>
            <a:ext cx="9161606" cy="9161606"/>
          </a:xfrm>
          <a:prstGeom prst="diamond">
            <a:avLst/>
          </a:prstGeom>
          <a:blipFill>
            <a:blip r:embed="rId4"/>
            <a:stretch>
              <a:fillRect l="-25329" r="-252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60D3E1F8-5D25-4359-ADBF-11A1FC6BD6B3}"/>
              </a:ext>
            </a:extLst>
          </p:cNvPr>
          <p:cNvSpPr/>
          <p:nvPr/>
        </p:nvSpPr>
        <p:spPr>
          <a:xfrm>
            <a:off x="4418238" y="1578488"/>
            <a:ext cx="2891387" cy="2891387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DE89CCA9-5B80-4CDE-AA60-2BB5A7A44F32}"/>
              </a:ext>
            </a:extLst>
          </p:cNvPr>
          <p:cNvSpPr/>
          <p:nvPr/>
        </p:nvSpPr>
        <p:spPr>
          <a:xfrm>
            <a:off x="3865826" y="3667081"/>
            <a:ext cx="1827443" cy="1827443"/>
          </a:xfrm>
          <a:prstGeom prst="diamond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E3B14-8584-4467-84F6-BAF3CC606911}"/>
              </a:ext>
            </a:extLst>
          </p:cNvPr>
          <p:cNvSpPr/>
          <p:nvPr/>
        </p:nvSpPr>
        <p:spPr bwMode="auto">
          <a:xfrm>
            <a:off x="7807464" y="3355839"/>
            <a:ext cx="3057525" cy="12229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BAA9BD-221B-4723-AE7B-B37DA227F056}"/>
              </a:ext>
            </a:extLst>
          </p:cNvPr>
          <p:cNvGrpSpPr/>
          <p:nvPr/>
        </p:nvGrpSpPr>
        <p:grpSpPr>
          <a:xfrm>
            <a:off x="7788275" y="1208755"/>
            <a:ext cx="3283543" cy="1558646"/>
            <a:chOff x="7788275" y="1208755"/>
            <a:chExt cx="3283543" cy="155864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687C92-3A40-4EB5-B57E-988014729AF4}"/>
                </a:ext>
              </a:extLst>
            </p:cNvPr>
            <p:cNvSpPr txBox="1"/>
            <p:nvPr/>
          </p:nvSpPr>
          <p:spPr>
            <a:xfrm>
              <a:off x="7788275" y="1844071"/>
              <a:ext cx="3283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公司</a:t>
              </a:r>
              <a:r>
                <a:rPr lang="zh-CN" altLang="en-US" sz="5400" b="1" dirty="0">
                  <a:solidFill>
                    <a:srgbClr val="FDD550"/>
                  </a:solidFill>
                </a:rPr>
                <a:t>前景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32D6A4F-4DC8-4951-9F0E-9A5E61AED3F9}"/>
                </a:ext>
              </a:extLst>
            </p:cNvPr>
            <p:cNvSpPr txBox="1"/>
            <p:nvPr/>
          </p:nvSpPr>
          <p:spPr>
            <a:xfrm>
              <a:off x="7788275" y="1208755"/>
              <a:ext cx="2891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2B5842-B4E4-48CF-AFD2-E8FDC878BE1B}"/>
              </a:ext>
            </a:extLst>
          </p:cNvPr>
          <p:cNvGrpSpPr/>
          <p:nvPr/>
        </p:nvGrpSpPr>
        <p:grpSpPr>
          <a:xfrm>
            <a:off x="7897919" y="2927258"/>
            <a:ext cx="1057527" cy="134361"/>
            <a:chOff x="441365" y="2927420"/>
            <a:chExt cx="469721" cy="59679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9BA5A852-8FB3-420C-BABD-82744E0BF0F8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9508057F-A19E-424F-89C3-F9EF298A466E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C77158F0-57D7-425E-8396-6E6594CEDAC1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056ABB-806F-4A57-997C-B3489F800724}"/>
              </a:ext>
            </a:extLst>
          </p:cNvPr>
          <p:cNvGrpSpPr/>
          <p:nvPr/>
        </p:nvGrpSpPr>
        <p:grpSpPr>
          <a:xfrm>
            <a:off x="7896364" y="4832350"/>
            <a:ext cx="1528762" cy="425450"/>
            <a:chOff x="7896364" y="4832350"/>
            <a:chExt cx="1528762" cy="4254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D25C34-DD09-4729-89DC-8F2C07B3B256}"/>
                </a:ext>
              </a:extLst>
            </p:cNvPr>
            <p:cNvSpPr/>
            <p:nvPr/>
          </p:nvSpPr>
          <p:spPr>
            <a:xfrm>
              <a:off x="7897919" y="4832350"/>
              <a:ext cx="1527207" cy="425450"/>
            </a:xfrm>
            <a:prstGeom prst="rect">
              <a:avLst/>
            </a:prstGeom>
            <a:solidFill>
              <a:srgbClr val="FDD550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E7DB848-F21D-45B6-B1B5-D3E636365E12}"/>
                </a:ext>
              </a:extLst>
            </p:cNvPr>
            <p:cNvSpPr txBox="1"/>
            <p:nvPr/>
          </p:nvSpPr>
          <p:spPr>
            <a:xfrm>
              <a:off x="7896364" y="4886325"/>
              <a:ext cx="1528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</p:grpSp>
      <p:sp>
        <p:nvSpPr>
          <p:cNvPr id="16" name="Oval 14">
            <a:extLst>
              <a:ext uri="{FF2B5EF4-FFF2-40B4-BE49-F238E27FC236}">
                <a16:creationId xmlns:a16="http://schemas.microsoft.com/office/drawing/2014/main" id="{FDFE9CDA-3D5F-4C22-96C5-5241AD1B6453}"/>
              </a:ext>
            </a:extLst>
          </p:cNvPr>
          <p:cNvSpPr/>
          <p:nvPr/>
        </p:nvSpPr>
        <p:spPr>
          <a:xfrm>
            <a:off x="4510844" y="4295351"/>
            <a:ext cx="537406" cy="536593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9571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8649F1D-7943-49D4-BCF5-8ADB2D0F6705}"/>
              </a:ext>
            </a:extLst>
          </p:cNvPr>
          <p:cNvGrpSpPr/>
          <p:nvPr/>
        </p:nvGrpSpPr>
        <p:grpSpPr>
          <a:xfrm>
            <a:off x="0" y="1439863"/>
            <a:ext cx="12192001" cy="3978275"/>
            <a:chOff x="0" y="1439863"/>
            <a:chExt cx="12192001" cy="397827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DA22A42-DBF0-4EA3-BF4E-6AFA8CF313CE}"/>
                </a:ext>
              </a:extLst>
            </p:cNvPr>
            <p:cNvSpPr/>
            <p:nvPr/>
          </p:nvSpPr>
          <p:spPr>
            <a:xfrm>
              <a:off x="0" y="1439863"/>
              <a:ext cx="10006682" cy="3978275"/>
            </a:xfrm>
            <a:custGeom>
              <a:avLst/>
              <a:gdLst>
                <a:gd name="connsiteX0" fmla="*/ 0 w 10006682"/>
                <a:gd name="connsiteY0" fmla="*/ 0 h 3978275"/>
                <a:gd name="connsiteX1" fmla="*/ 10006682 w 10006682"/>
                <a:gd name="connsiteY1" fmla="*/ 0 h 3978275"/>
                <a:gd name="connsiteX2" fmla="*/ 6156824 w 10006682"/>
                <a:gd name="connsiteY2" fmla="*/ 3978275 h 3978275"/>
                <a:gd name="connsiteX3" fmla="*/ 0 w 10006682"/>
                <a:gd name="connsiteY3" fmla="*/ 3978275 h 3978275"/>
                <a:gd name="connsiteX4" fmla="*/ 0 w 10006682"/>
                <a:gd name="connsiteY4" fmla="*/ 0 h 39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6682" h="3978275">
                  <a:moveTo>
                    <a:pt x="0" y="0"/>
                  </a:moveTo>
                  <a:lnTo>
                    <a:pt x="10006682" y="0"/>
                  </a:lnTo>
                  <a:lnTo>
                    <a:pt x="6156824" y="3978275"/>
                  </a:lnTo>
                  <a:lnTo>
                    <a:pt x="0" y="3978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8DDF1AB-17B1-43A0-A838-B8C28518961F}"/>
                </a:ext>
              </a:extLst>
            </p:cNvPr>
            <p:cNvSpPr/>
            <p:nvPr/>
          </p:nvSpPr>
          <p:spPr>
            <a:xfrm>
              <a:off x="6214392" y="1439863"/>
              <a:ext cx="5977609" cy="3978275"/>
            </a:xfrm>
            <a:custGeom>
              <a:avLst/>
              <a:gdLst>
                <a:gd name="connsiteX0" fmla="*/ 3849858 w 5977609"/>
                <a:gd name="connsiteY0" fmla="*/ 0 h 3978275"/>
                <a:gd name="connsiteX1" fmla="*/ 5977609 w 5977609"/>
                <a:gd name="connsiteY1" fmla="*/ 0 h 3978275"/>
                <a:gd name="connsiteX2" fmla="*/ 5977609 w 5977609"/>
                <a:gd name="connsiteY2" fmla="*/ 3978275 h 3978275"/>
                <a:gd name="connsiteX3" fmla="*/ 0 w 5977609"/>
                <a:gd name="connsiteY3" fmla="*/ 3978275 h 3978275"/>
                <a:gd name="connsiteX4" fmla="*/ 3849858 w 5977609"/>
                <a:gd name="connsiteY4" fmla="*/ 0 h 39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7609" h="3978275">
                  <a:moveTo>
                    <a:pt x="3849858" y="0"/>
                  </a:moveTo>
                  <a:lnTo>
                    <a:pt x="5977609" y="0"/>
                  </a:lnTo>
                  <a:lnTo>
                    <a:pt x="5977609" y="3978275"/>
                  </a:lnTo>
                  <a:lnTo>
                    <a:pt x="0" y="3978275"/>
                  </a:lnTo>
                  <a:lnTo>
                    <a:pt x="3849858" y="0"/>
                  </a:lnTo>
                  <a:close/>
                </a:path>
              </a:pathLst>
            </a:custGeom>
            <a:blipFill>
              <a:blip r:embed="rId4"/>
              <a:stretch>
                <a:fillRect l="-1" t="-34276" r="-24766" b="-632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菱形 3">
            <a:extLst>
              <a:ext uri="{FF2B5EF4-FFF2-40B4-BE49-F238E27FC236}">
                <a16:creationId xmlns:a16="http://schemas.microsoft.com/office/drawing/2014/main" id="{F50AB02E-132F-45FD-9171-30E08C2892D1}"/>
              </a:ext>
            </a:extLst>
          </p:cNvPr>
          <p:cNvSpPr/>
          <p:nvPr/>
        </p:nvSpPr>
        <p:spPr>
          <a:xfrm>
            <a:off x="7196814" y="2515279"/>
            <a:ext cx="1827443" cy="1827443"/>
          </a:xfrm>
          <a:prstGeom prst="diamond">
            <a:avLst/>
          </a:prstGeom>
          <a:solidFill>
            <a:schemeClr val="tx1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F919AF54-7351-4641-A24A-D58AA9B9A486}"/>
              </a:ext>
            </a:extLst>
          </p:cNvPr>
          <p:cNvSpPr/>
          <p:nvPr/>
        </p:nvSpPr>
        <p:spPr>
          <a:xfrm>
            <a:off x="7863808" y="3143142"/>
            <a:ext cx="493453" cy="537406"/>
          </a:xfrm>
          <a:custGeom>
            <a:avLst/>
            <a:gdLst>
              <a:gd name="connsiteX0" fmla="*/ 456215 w 557749"/>
              <a:gd name="connsiteY0" fmla="*/ 404898 h 607428"/>
              <a:gd name="connsiteX1" fmla="*/ 438248 w 557749"/>
              <a:gd name="connsiteY1" fmla="*/ 412336 h 607428"/>
              <a:gd name="connsiteX2" fmla="*/ 405471 w 557749"/>
              <a:gd name="connsiteY2" fmla="*/ 445052 h 607428"/>
              <a:gd name="connsiteX3" fmla="*/ 398043 w 557749"/>
              <a:gd name="connsiteY3" fmla="*/ 437637 h 607428"/>
              <a:gd name="connsiteX4" fmla="*/ 362109 w 557749"/>
              <a:gd name="connsiteY4" fmla="*/ 437637 h 607428"/>
              <a:gd name="connsiteX5" fmla="*/ 362109 w 557749"/>
              <a:gd name="connsiteY5" fmla="*/ 473505 h 607428"/>
              <a:gd name="connsiteX6" fmla="*/ 387550 w 557749"/>
              <a:gd name="connsiteY6" fmla="*/ 498806 h 607428"/>
              <a:gd name="connsiteX7" fmla="*/ 405471 w 557749"/>
              <a:gd name="connsiteY7" fmla="*/ 506221 h 607428"/>
              <a:gd name="connsiteX8" fmla="*/ 423391 w 557749"/>
              <a:gd name="connsiteY8" fmla="*/ 498806 h 607428"/>
              <a:gd name="connsiteX9" fmla="*/ 474182 w 557749"/>
              <a:gd name="connsiteY9" fmla="*/ 448203 h 607428"/>
              <a:gd name="connsiteX10" fmla="*/ 474182 w 557749"/>
              <a:gd name="connsiteY10" fmla="*/ 412336 h 607428"/>
              <a:gd name="connsiteX11" fmla="*/ 456215 w 557749"/>
              <a:gd name="connsiteY11" fmla="*/ 404898 h 607428"/>
              <a:gd name="connsiteX12" fmla="*/ 405564 w 557749"/>
              <a:gd name="connsiteY12" fmla="*/ 303714 h 607428"/>
              <a:gd name="connsiteX13" fmla="*/ 557749 w 557749"/>
              <a:gd name="connsiteY13" fmla="*/ 455617 h 607428"/>
              <a:gd name="connsiteX14" fmla="*/ 405564 w 557749"/>
              <a:gd name="connsiteY14" fmla="*/ 607428 h 607428"/>
              <a:gd name="connsiteX15" fmla="*/ 253471 w 557749"/>
              <a:gd name="connsiteY15" fmla="*/ 455617 h 607428"/>
              <a:gd name="connsiteX16" fmla="*/ 405564 w 557749"/>
              <a:gd name="connsiteY16" fmla="*/ 303714 h 607428"/>
              <a:gd name="connsiteX17" fmla="*/ 278818 w 557749"/>
              <a:gd name="connsiteY17" fmla="*/ 177145 h 607428"/>
              <a:gd name="connsiteX18" fmla="*/ 253471 w 557749"/>
              <a:gd name="connsiteY18" fmla="*/ 202452 h 607428"/>
              <a:gd name="connsiteX19" fmla="*/ 278818 w 557749"/>
              <a:gd name="connsiteY19" fmla="*/ 227759 h 607428"/>
              <a:gd name="connsiteX20" fmla="*/ 380207 w 557749"/>
              <a:gd name="connsiteY20" fmla="*/ 227759 h 607428"/>
              <a:gd name="connsiteX21" fmla="*/ 405554 w 557749"/>
              <a:gd name="connsiteY21" fmla="*/ 202452 h 607428"/>
              <a:gd name="connsiteX22" fmla="*/ 380207 w 557749"/>
              <a:gd name="connsiteY22" fmla="*/ 177145 h 607428"/>
              <a:gd name="connsiteX23" fmla="*/ 126643 w 557749"/>
              <a:gd name="connsiteY23" fmla="*/ 177145 h 607428"/>
              <a:gd name="connsiteX24" fmla="*/ 101296 w 557749"/>
              <a:gd name="connsiteY24" fmla="*/ 202452 h 607428"/>
              <a:gd name="connsiteX25" fmla="*/ 126643 w 557749"/>
              <a:gd name="connsiteY25" fmla="*/ 227759 h 607428"/>
              <a:gd name="connsiteX26" fmla="*/ 177430 w 557749"/>
              <a:gd name="connsiteY26" fmla="*/ 227759 h 607428"/>
              <a:gd name="connsiteX27" fmla="*/ 202777 w 557749"/>
              <a:gd name="connsiteY27" fmla="*/ 202452 h 607428"/>
              <a:gd name="connsiteX28" fmla="*/ 177430 w 557749"/>
              <a:gd name="connsiteY28" fmla="*/ 177145 h 607428"/>
              <a:gd name="connsiteX29" fmla="*/ 177430 w 557749"/>
              <a:gd name="connsiteY29" fmla="*/ 50520 h 607428"/>
              <a:gd name="connsiteX30" fmla="*/ 177430 w 557749"/>
              <a:gd name="connsiteY30" fmla="*/ 101226 h 607428"/>
              <a:gd name="connsiteX31" fmla="*/ 329605 w 557749"/>
              <a:gd name="connsiteY31" fmla="*/ 101226 h 607428"/>
              <a:gd name="connsiteX32" fmla="*/ 329605 w 557749"/>
              <a:gd name="connsiteY32" fmla="*/ 50520 h 607428"/>
              <a:gd name="connsiteX33" fmla="*/ 165267 w 557749"/>
              <a:gd name="connsiteY33" fmla="*/ 0 h 607428"/>
              <a:gd name="connsiteX34" fmla="*/ 341582 w 557749"/>
              <a:gd name="connsiteY34" fmla="*/ 0 h 607428"/>
              <a:gd name="connsiteX35" fmla="*/ 380207 w 557749"/>
              <a:gd name="connsiteY35" fmla="*/ 38562 h 607428"/>
              <a:gd name="connsiteX36" fmla="*/ 380207 w 557749"/>
              <a:gd name="connsiteY36" fmla="*/ 50706 h 607428"/>
              <a:gd name="connsiteX37" fmla="*/ 451606 w 557749"/>
              <a:gd name="connsiteY37" fmla="*/ 50706 h 607428"/>
              <a:gd name="connsiteX38" fmla="*/ 506942 w 557749"/>
              <a:gd name="connsiteY38" fmla="*/ 105954 h 607428"/>
              <a:gd name="connsiteX39" fmla="*/ 506942 w 557749"/>
              <a:gd name="connsiteY39" fmla="*/ 280318 h 607428"/>
              <a:gd name="connsiteX40" fmla="*/ 405554 w 557749"/>
              <a:gd name="connsiteY40" fmla="*/ 252880 h 607428"/>
              <a:gd name="connsiteX41" fmla="*/ 266934 w 557749"/>
              <a:gd name="connsiteY41" fmla="*/ 308035 h 607428"/>
              <a:gd name="connsiteX42" fmla="*/ 253471 w 557749"/>
              <a:gd name="connsiteY42" fmla="*/ 303585 h 607428"/>
              <a:gd name="connsiteX43" fmla="*/ 126643 w 557749"/>
              <a:gd name="connsiteY43" fmla="*/ 303585 h 607428"/>
              <a:gd name="connsiteX44" fmla="*/ 101296 w 557749"/>
              <a:gd name="connsiteY44" fmla="*/ 328892 h 607428"/>
              <a:gd name="connsiteX45" fmla="*/ 126643 w 557749"/>
              <a:gd name="connsiteY45" fmla="*/ 354198 h 607428"/>
              <a:gd name="connsiteX46" fmla="*/ 230167 w 557749"/>
              <a:gd name="connsiteY46" fmla="*/ 354198 h 607428"/>
              <a:gd name="connsiteX47" fmla="*/ 209090 w 557749"/>
              <a:gd name="connsiteY47" fmla="*/ 406109 h 607428"/>
              <a:gd name="connsiteX48" fmla="*/ 202777 w 557749"/>
              <a:gd name="connsiteY48" fmla="*/ 404904 h 607428"/>
              <a:gd name="connsiteX49" fmla="*/ 101388 w 557749"/>
              <a:gd name="connsiteY49" fmla="*/ 404904 h 607428"/>
              <a:gd name="connsiteX50" fmla="*/ 76041 w 557749"/>
              <a:gd name="connsiteY50" fmla="*/ 430211 h 607428"/>
              <a:gd name="connsiteX51" fmla="*/ 101388 w 557749"/>
              <a:gd name="connsiteY51" fmla="*/ 455610 h 607428"/>
              <a:gd name="connsiteX52" fmla="*/ 202777 w 557749"/>
              <a:gd name="connsiteY52" fmla="*/ 455610 h 607428"/>
              <a:gd name="connsiteX53" fmla="*/ 271855 w 557749"/>
              <a:gd name="connsiteY53" fmla="*/ 607356 h 607428"/>
              <a:gd name="connsiteX54" fmla="*/ 55337 w 557749"/>
              <a:gd name="connsiteY54" fmla="*/ 607356 h 607428"/>
              <a:gd name="connsiteX55" fmla="*/ 0 w 557749"/>
              <a:gd name="connsiteY55" fmla="*/ 552108 h 607428"/>
              <a:gd name="connsiteX56" fmla="*/ 0 w 557749"/>
              <a:gd name="connsiteY56" fmla="*/ 105768 h 607428"/>
              <a:gd name="connsiteX57" fmla="*/ 55337 w 557749"/>
              <a:gd name="connsiteY57" fmla="*/ 50520 h 607428"/>
              <a:gd name="connsiteX58" fmla="*/ 126643 w 557749"/>
              <a:gd name="connsiteY58" fmla="*/ 50520 h 607428"/>
              <a:gd name="connsiteX59" fmla="*/ 126643 w 557749"/>
              <a:gd name="connsiteY59" fmla="*/ 38562 h 607428"/>
              <a:gd name="connsiteX60" fmla="*/ 165267 w 557749"/>
              <a:gd name="connsiteY60" fmla="*/ 0 h 6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57749" h="607428">
                <a:moveTo>
                  <a:pt x="456215" y="404898"/>
                </a:moveTo>
                <a:cubicBezTo>
                  <a:pt x="449715" y="404898"/>
                  <a:pt x="443215" y="407377"/>
                  <a:pt x="438248" y="412336"/>
                </a:cubicBezTo>
                <a:lnTo>
                  <a:pt x="405471" y="445052"/>
                </a:lnTo>
                <a:lnTo>
                  <a:pt x="398043" y="437637"/>
                </a:lnTo>
                <a:cubicBezTo>
                  <a:pt x="388107" y="427813"/>
                  <a:pt x="372044" y="427813"/>
                  <a:pt x="362109" y="437637"/>
                </a:cubicBezTo>
                <a:cubicBezTo>
                  <a:pt x="352266" y="447554"/>
                  <a:pt x="352266" y="463588"/>
                  <a:pt x="362109" y="473505"/>
                </a:cubicBezTo>
                <a:lnTo>
                  <a:pt x="387550" y="498806"/>
                </a:lnTo>
                <a:cubicBezTo>
                  <a:pt x="392471" y="503811"/>
                  <a:pt x="399064" y="506221"/>
                  <a:pt x="405471" y="506221"/>
                </a:cubicBezTo>
                <a:cubicBezTo>
                  <a:pt x="412063" y="506221"/>
                  <a:pt x="418470" y="503811"/>
                  <a:pt x="423391" y="498806"/>
                </a:cubicBezTo>
                <a:lnTo>
                  <a:pt x="474182" y="448203"/>
                </a:lnTo>
                <a:cubicBezTo>
                  <a:pt x="484117" y="438286"/>
                  <a:pt x="484117" y="422345"/>
                  <a:pt x="474182" y="412336"/>
                </a:cubicBezTo>
                <a:cubicBezTo>
                  <a:pt x="469214" y="407377"/>
                  <a:pt x="462714" y="404898"/>
                  <a:pt x="456215" y="404898"/>
                </a:cubicBezTo>
                <a:close/>
                <a:moveTo>
                  <a:pt x="405564" y="303714"/>
                </a:moveTo>
                <a:cubicBezTo>
                  <a:pt x="489502" y="303714"/>
                  <a:pt x="557749" y="371834"/>
                  <a:pt x="557749" y="455617"/>
                </a:cubicBezTo>
                <a:cubicBezTo>
                  <a:pt x="557749" y="539401"/>
                  <a:pt x="489502" y="607428"/>
                  <a:pt x="405564" y="607428"/>
                </a:cubicBezTo>
                <a:cubicBezTo>
                  <a:pt x="321625" y="607428"/>
                  <a:pt x="253471" y="539401"/>
                  <a:pt x="253471" y="455617"/>
                </a:cubicBezTo>
                <a:cubicBezTo>
                  <a:pt x="253471" y="371834"/>
                  <a:pt x="321625" y="303714"/>
                  <a:pt x="405564" y="303714"/>
                </a:cubicBezTo>
                <a:close/>
                <a:moveTo>
                  <a:pt x="278818" y="177145"/>
                </a:moveTo>
                <a:cubicBezTo>
                  <a:pt x="264798" y="177145"/>
                  <a:pt x="253471" y="188455"/>
                  <a:pt x="253471" y="202452"/>
                </a:cubicBezTo>
                <a:cubicBezTo>
                  <a:pt x="253471" y="216449"/>
                  <a:pt x="264798" y="227759"/>
                  <a:pt x="278818" y="227759"/>
                </a:cubicBezTo>
                <a:lnTo>
                  <a:pt x="380207" y="227759"/>
                </a:lnTo>
                <a:cubicBezTo>
                  <a:pt x="394226" y="227759"/>
                  <a:pt x="405554" y="216449"/>
                  <a:pt x="405554" y="202452"/>
                </a:cubicBezTo>
                <a:cubicBezTo>
                  <a:pt x="405554" y="188455"/>
                  <a:pt x="394226" y="177145"/>
                  <a:pt x="380207" y="177145"/>
                </a:cubicBezTo>
                <a:close/>
                <a:moveTo>
                  <a:pt x="126643" y="177145"/>
                </a:moveTo>
                <a:cubicBezTo>
                  <a:pt x="112716" y="177145"/>
                  <a:pt x="101296" y="188455"/>
                  <a:pt x="101296" y="202452"/>
                </a:cubicBezTo>
                <a:cubicBezTo>
                  <a:pt x="101296" y="216449"/>
                  <a:pt x="112716" y="227759"/>
                  <a:pt x="126643" y="227759"/>
                </a:cubicBezTo>
                <a:lnTo>
                  <a:pt x="177430" y="227759"/>
                </a:lnTo>
                <a:cubicBezTo>
                  <a:pt x="191450" y="227759"/>
                  <a:pt x="202777" y="216449"/>
                  <a:pt x="202777" y="202452"/>
                </a:cubicBezTo>
                <a:cubicBezTo>
                  <a:pt x="202777" y="188455"/>
                  <a:pt x="191450" y="177145"/>
                  <a:pt x="177430" y="177145"/>
                </a:cubicBezTo>
                <a:close/>
                <a:moveTo>
                  <a:pt x="177430" y="50520"/>
                </a:moveTo>
                <a:lnTo>
                  <a:pt x="177430" y="101226"/>
                </a:lnTo>
                <a:lnTo>
                  <a:pt x="329605" y="101226"/>
                </a:lnTo>
                <a:lnTo>
                  <a:pt x="329605" y="50520"/>
                </a:lnTo>
                <a:close/>
                <a:moveTo>
                  <a:pt x="165267" y="0"/>
                </a:moveTo>
                <a:lnTo>
                  <a:pt x="341582" y="0"/>
                </a:lnTo>
                <a:cubicBezTo>
                  <a:pt x="362844" y="0"/>
                  <a:pt x="380207" y="17334"/>
                  <a:pt x="380207" y="38562"/>
                </a:cubicBezTo>
                <a:lnTo>
                  <a:pt x="380207" y="50706"/>
                </a:lnTo>
                <a:lnTo>
                  <a:pt x="451606" y="50706"/>
                </a:lnTo>
                <a:cubicBezTo>
                  <a:pt x="482059" y="50706"/>
                  <a:pt x="506942" y="75363"/>
                  <a:pt x="506942" y="105954"/>
                </a:cubicBezTo>
                <a:lnTo>
                  <a:pt x="506942" y="280318"/>
                </a:lnTo>
                <a:cubicBezTo>
                  <a:pt x="477138" y="262984"/>
                  <a:pt x="442599" y="252880"/>
                  <a:pt x="405554" y="252880"/>
                </a:cubicBezTo>
                <a:cubicBezTo>
                  <a:pt x="351888" y="252880"/>
                  <a:pt x="303237" y="274015"/>
                  <a:pt x="266934" y="308035"/>
                </a:cubicBezTo>
                <a:cubicBezTo>
                  <a:pt x="262941" y="305439"/>
                  <a:pt x="258485" y="303585"/>
                  <a:pt x="253471" y="303585"/>
                </a:cubicBezTo>
                <a:lnTo>
                  <a:pt x="126643" y="303585"/>
                </a:lnTo>
                <a:cubicBezTo>
                  <a:pt x="112716" y="303585"/>
                  <a:pt x="101296" y="314894"/>
                  <a:pt x="101296" y="328892"/>
                </a:cubicBezTo>
                <a:cubicBezTo>
                  <a:pt x="101296" y="342889"/>
                  <a:pt x="112716" y="354198"/>
                  <a:pt x="126643" y="354198"/>
                </a:cubicBezTo>
                <a:lnTo>
                  <a:pt x="230167" y="354198"/>
                </a:lnTo>
                <a:cubicBezTo>
                  <a:pt x="220882" y="370328"/>
                  <a:pt x="213826" y="387755"/>
                  <a:pt x="209090" y="406109"/>
                </a:cubicBezTo>
                <a:cubicBezTo>
                  <a:pt x="207048" y="405646"/>
                  <a:pt x="205005" y="404904"/>
                  <a:pt x="202777" y="404904"/>
                </a:cubicBezTo>
                <a:lnTo>
                  <a:pt x="101388" y="404904"/>
                </a:lnTo>
                <a:cubicBezTo>
                  <a:pt x="87461" y="404904"/>
                  <a:pt x="76041" y="416306"/>
                  <a:pt x="76041" y="430211"/>
                </a:cubicBezTo>
                <a:cubicBezTo>
                  <a:pt x="76041" y="444208"/>
                  <a:pt x="87461" y="455610"/>
                  <a:pt x="101388" y="455610"/>
                </a:cubicBezTo>
                <a:lnTo>
                  <a:pt x="202777" y="455610"/>
                </a:lnTo>
                <a:cubicBezTo>
                  <a:pt x="202777" y="516141"/>
                  <a:pt x="229517" y="570370"/>
                  <a:pt x="271855" y="607356"/>
                </a:cubicBezTo>
                <a:lnTo>
                  <a:pt x="55337" y="607356"/>
                </a:lnTo>
                <a:cubicBezTo>
                  <a:pt x="24883" y="607356"/>
                  <a:pt x="0" y="582606"/>
                  <a:pt x="0" y="552108"/>
                </a:cubicBezTo>
                <a:lnTo>
                  <a:pt x="0" y="105768"/>
                </a:lnTo>
                <a:cubicBezTo>
                  <a:pt x="0" y="75363"/>
                  <a:pt x="24790" y="50520"/>
                  <a:pt x="55337" y="50520"/>
                </a:cubicBezTo>
                <a:lnTo>
                  <a:pt x="126643" y="50520"/>
                </a:lnTo>
                <a:lnTo>
                  <a:pt x="126643" y="38562"/>
                </a:lnTo>
                <a:cubicBezTo>
                  <a:pt x="126643" y="17334"/>
                  <a:pt x="144005" y="0"/>
                  <a:pt x="165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5BED7D-EF69-43C5-9ECB-5CEE867C2F30}"/>
              </a:ext>
            </a:extLst>
          </p:cNvPr>
          <p:cNvSpPr/>
          <p:nvPr/>
        </p:nvSpPr>
        <p:spPr bwMode="auto">
          <a:xfrm>
            <a:off x="973353" y="3487669"/>
            <a:ext cx="5004256" cy="7612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17DAAA-9656-4DA7-8A77-AAE6696E12F7}"/>
              </a:ext>
            </a:extLst>
          </p:cNvPr>
          <p:cNvGrpSpPr/>
          <p:nvPr/>
        </p:nvGrpSpPr>
        <p:grpSpPr>
          <a:xfrm>
            <a:off x="954164" y="1807393"/>
            <a:ext cx="3283543" cy="1558646"/>
            <a:chOff x="954164" y="1807393"/>
            <a:chExt cx="3283543" cy="15586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60B81CE-530E-43DF-8F97-DDCC8591D8B3}"/>
                </a:ext>
              </a:extLst>
            </p:cNvPr>
            <p:cNvSpPr txBox="1"/>
            <p:nvPr/>
          </p:nvSpPr>
          <p:spPr>
            <a:xfrm>
              <a:off x="954164" y="2442709"/>
              <a:ext cx="3283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5400" b="1" dirty="0">
                  <a:solidFill>
                    <a:schemeClr val="bg1"/>
                  </a:solidFill>
                </a:rPr>
                <a:t>公司定位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CFD232-F8B7-4E86-BEE0-627604B47997}"/>
                </a:ext>
              </a:extLst>
            </p:cNvPr>
            <p:cNvSpPr txBox="1"/>
            <p:nvPr/>
          </p:nvSpPr>
          <p:spPr>
            <a:xfrm>
              <a:off x="954164" y="1807393"/>
              <a:ext cx="2891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8DE94-19F7-4368-BB95-06BE63FED66A}"/>
              </a:ext>
            </a:extLst>
          </p:cNvPr>
          <p:cNvGrpSpPr/>
          <p:nvPr/>
        </p:nvGrpSpPr>
        <p:grpSpPr>
          <a:xfrm>
            <a:off x="1018138" y="4544035"/>
            <a:ext cx="1164588" cy="425450"/>
            <a:chOff x="1018138" y="4581525"/>
            <a:chExt cx="1164588" cy="42545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3864CB0-EB80-4290-974F-89DAB3D8DE43}"/>
                </a:ext>
              </a:extLst>
            </p:cNvPr>
            <p:cNvSpPr/>
            <p:nvPr/>
          </p:nvSpPr>
          <p:spPr>
            <a:xfrm>
              <a:off x="1018138" y="4581525"/>
              <a:ext cx="1164588" cy="425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B8C820-CAD7-4EF4-B1C3-A9D676D61693}"/>
                </a:ext>
              </a:extLst>
            </p:cNvPr>
            <p:cNvSpPr txBox="1"/>
            <p:nvPr/>
          </p:nvSpPr>
          <p:spPr>
            <a:xfrm>
              <a:off x="1050363" y="4635500"/>
              <a:ext cx="110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标题添加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8B9183-7A4B-4BE1-8925-DBC06D4CCBC2}"/>
              </a:ext>
            </a:extLst>
          </p:cNvPr>
          <p:cNvGrpSpPr/>
          <p:nvPr/>
        </p:nvGrpSpPr>
        <p:grpSpPr>
          <a:xfrm>
            <a:off x="2385340" y="4544035"/>
            <a:ext cx="1164588" cy="425450"/>
            <a:chOff x="1018138" y="4581525"/>
            <a:chExt cx="1164588" cy="4254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F9C446A-A290-4E22-8340-36C2510DEC15}"/>
                </a:ext>
              </a:extLst>
            </p:cNvPr>
            <p:cNvSpPr/>
            <p:nvPr/>
          </p:nvSpPr>
          <p:spPr>
            <a:xfrm>
              <a:off x="1018138" y="4581525"/>
              <a:ext cx="1164588" cy="425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759E71F-8FA8-4F67-9A5F-34D9CA095E95}"/>
                </a:ext>
              </a:extLst>
            </p:cNvPr>
            <p:cNvSpPr txBox="1"/>
            <p:nvPr/>
          </p:nvSpPr>
          <p:spPr>
            <a:xfrm>
              <a:off x="1050363" y="4635500"/>
              <a:ext cx="110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标题添加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E2707-F9EE-4028-BE54-D70FB0DC09E7}"/>
              </a:ext>
            </a:extLst>
          </p:cNvPr>
          <p:cNvGrpSpPr/>
          <p:nvPr/>
        </p:nvGrpSpPr>
        <p:grpSpPr>
          <a:xfrm>
            <a:off x="3752542" y="4544035"/>
            <a:ext cx="1164588" cy="425450"/>
            <a:chOff x="1018138" y="4581525"/>
            <a:chExt cx="1164588" cy="4254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69A838C-551B-4C61-940B-542ADF5F16CB}"/>
                </a:ext>
              </a:extLst>
            </p:cNvPr>
            <p:cNvSpPr/>
            <p:nvPr/>
          </p:nvSpPr>
          <p:spPr>
            <a:xfrm>
              <a:off x="1018138" y="4581525"/>
              <a:ext cx="1164588" cy="425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EA97494-1F1F-46B2-A7C9-B939127039A6}"/>
                </a:ext>
              </a:extLst>
            </p:cNvPr>
            <p:cNvSpPr txBox="1"/>
            <p:nvPr/>
          </p:nvSpPr>
          <p:spPr>
            <a:xfrm>
              <a:off x="1050363" y="4635500"/>
              <a:ext cx="110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solidFill>
                    <a:schemeClr val="bg1"/>
                  </a:solidFill>
                </a:rPr>
                <a:t>标题添加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76010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3864A2A-7275-4556-860B-5797CBCD8EA1}"/>
              </a:ext>
            </a:extLst>
          </p:cNvPr>
          <p:cNvSpPr/>
          <p:nvPr/>
        </p:nvSpPr>
        <p:spPr>
          <a:xfrm>
            <a:off x="0" y="-8335"/>
            <a:ext cx="7199070" cy="6866335"/>
          </a:xfrm>
          <a:custGeom>
            <a:avLst/>
            <a:gdLst>
              <a:gd name="connsiteX0" fmla="*/ 0 w 7646805"/>
              <a:gd name="connsiteY0" fmla="*/ 0 h 6866335"/>
              <a:gd name="connsiteX1" fmla="*/ 1652405 w 7646805"/>
              <a:gd name="connsiteY1" fmla="*/ 0 h 6866335"/>
              <a:gd name="connsiteX2" fmla="*/ 2997200 w 7646805"/>
              <a:gd name="connsiteY2" fmla="*/ 0 h 6866335"/>
              <a:gd name="connsiteX3" fmla="*/ 4649605 w 7646805"/>
              <a:gd name="connsiteY3" fmla="*/ 0 h 6866335"/>
              <a:gd name="connsiteX4" fmla="*/ 7646805 w 7646805"/>
              <a:gd name="connsiteY4" fmla="*/ 3433168 h 6866335"/>
              <a:gd name="connsiteX5" fmla="*/ 4649605 w 7646805"/>
              <a:gd name="connsiteY5" fmla="*/ 6866335 h 6866335"/>
              <a:gd name="connsiteX6" fmla="*/ 2997200 w 7646805"/>
              <a:gd name="connsiteY6" fmla="*/ 6866335 h 6866335"/>
              <a:gd name="connsiteX7" fmla="*/ 1652405 w 7646805"/>
              <a:gd name="connsiteY7" fmla="*/ 6866335 h 6866335"/>
              <a:gd name="connsiteX8" fmla="*/ 0 w 7646805"/>
              <a:gd name="connsiteY8" fmla="*/ 6866335 h 686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6805" h="6866335">
                <a:moveTo>
                  <a:pt x="0" y="0"/>
                </a:moveTo>
                <a:lnTo>
                  <a:pt x="1652405" y="0"/>
                </a:lnTo>
                <a:lnTo>
                  <a:pt x="2997200" y="0"/>
                </a:lnTo>
                <a:lnTo>
                  <a:pt x="4649605" y="0"/>
                </a:lnTo>
                <a:lnTo>
                  <a:pt x="7646805" y="3433168"/>
                </a:lnTo>
                <a:lnTo>
                  <a:pt x="4649605" y="6866335"/>
                </a:lnTo>
                <a:lnTo>
                  <a:pt x="2997200" y="6866335"/>
                </a:lnTo>
                <a:lnTo>
                  <a:pt x="1652405" y="6866335"/>
                </a:lnTo>
                <a:lnTo>
                  <a:pt x="0" y="6866335"/>
                </a:lnTo>
                <a:close/>
              </a:path>
            </a:pathLst>
          </a:custGeom>
          <a:blipFill>
            <a:blip r:embed="rId4"/>
            <a:stretch>
              <a:fillRect l="-34724" r="-346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32E9AA3-CDAF-4939-B163-60714F96E5AA}"/>
              </a:ext>
            </a:extLst>
          </p:cNvPr>
          <p:cNvSpPr/>
          <p:nvPr/>
        </p:nvSpPr>
        <p:spPr>
          <a:xfrm>
            <a:off x="-1" y="-8335"/>
            <a:ext cx="5356143" cy="6866335"/>
          </a:xfrm>
          <a:custGeom>
            <a:avLst/>
            <a:gdLst>
              <a:gd name="connsiteX0" fmla="*/ 0 w 5689260"/>
              <a:gd name="connsiteY0" fmla="*/ 0 h 6866335"/>
              <a:gd name="connsiteX1" fmla="*/ 796063 w 5689260"/>
              <a:gd name="connsiteY1" fmla="*/ 0 h 6866335"/>
              <a:gd name="connsiteX2" fmla="*/ 856343 w 5689260"/>
              <a:gd name="connsiteY2" fmla="*/ 0 h 6866335"/>
              <a:gd name="connsiteX3" fmla="*/ 1039654 w 5689260"/>
              <a:gd name="connsiteY3" fmla="*/ 0 h 6866335"/>
              <a:gd name="connsiteX4" fmla="*/ 1652406 w 5689260"/>
              <a:gd name="connsiteY4" fmla="*/ 0 h 6866335"/>
              <a:gd name="connsiteX5" fmla="*/ 1835717 w 5689260"/>
              <a:gd name="connsiteY5" fmla="*/ 0 h 6866335"/>
              <a:gd name="connsiteX6" fmla="*/ 1895997 w 5689260"/>
              <a:gd name="connsiteY6" fmla="*/ 0 h 6866335"/>
              <a:gd name="connsiteX7" fmla="*/ 2692060 w 5689260"/>
              <a:gd name="connsiteY7" fmla="*/ 0 h 6866335"/>
              <a:gd name="connsiteX8" fmla="*/ 5689260 w 5689260"/>
              <a:gd name="connsiteY8" fmla="*/ 3433168 h 6866335"/>
              <a:gd name="connsiteX9" fmla="*/ 2692060 w 5689260"/>
              <a:gd name="connsiteY9" fmla="*/ 6866335 h 6866335"/>
              <a:gd name="connsiteX10" fmla="*/ 1895997 w 5689260"/>
              <a:gd name="connsiteY10" fmla="*/ 6866335 h 6866335"/>
              <a:gd name="connsiteX11" fmla="*/ 1835717 w 5689260"/>
              <a:gd name="connsiteY11" fmla="*/ 6866335 h 6866335"/>
              <a:gd name="connsiteX12" fmla="*/ 1652406 w 5689260"/>
              <a:gd name="connsiteY12" fmla="*/ 6866335 h 6866335"/>
              <a:gd name="connsiteX13" fmla="*/ 1039654 w 5689260"/>
              <a:gd name="connsiteY13" fmla="*/ 6866335 h 6866335"/>
              <a:gd name="connsiteX14" fmla="*/ 856343 w 5689260"/>
              <a:gd name="connsiteY14" fmla="*/ 6866335 h 6866335"/>
              <a:gd name="connsiteX15" fmla="*/ 796063 w 5689260"/>
              <a:gd name="connsiteY15" fmla="*/ 6866335 h 6866335"/>
              <a:gd name="connsiteX16" fmla="*/ 0 w 5689260"/>
              <a:gd name="connsiteY16" fmla="*/ 6866335 h 686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89260" h="6866335">
                <a:moveTo>
                  <a:pt x="0" y="0"/>
                </a:moveTo>
                <a:lnTo>
                  <a:pt x="796063" y="0"/>
                </a:lnTo>
                <a:lnTo>
                  <a:pt x="856343" y="0"/>
                </a:lnTo>
                <a:lnTo>
                  <a:pt x="1039654" y="0"/>
                </a:lnTo>
                <a:lnTo>
                  <a:pt x="1652406" y="0"/>
                </a:lnTo>
                <a:lnTo>
                  <a:pt x="1835717" y="0"/>
                </a:lnTo>
                <a:lnTo>
                  <a:pt x="1895997" y="0"/>
                </a:lnTo>
                <a:lnTo>
                  <a:pt x="2692060" y="0"/>
                </a:lnTo>
                <a:lnTo>
                  <a:pt x="5689260" y="3433168"/>
                </a:lnTo>
                <a:lnTo>
                  <a:pt x="2692060" y="6866335"/>
                </a:lnTo>
                <a:lnTo>
                  <a:pt x="1895997" y="6866335"/>
                </a:lnTo>
                <a:lnTo>
                  <a:pt x="1835717" y="6866335"/>
                </a:lnTo>
                <a:lnTo>
                  <a:pt x="1652406" y="6866335"/>
                </a:lnTo>
                <a:lnTo>
                  <a:pt x="1039654" y="6866335"/>
                </a:lnTo>
                <a:lnTo>
                  <a:pt x="856343" y="6866335"/>
                </a:lnTo>
                <a:lnTo>
                  <a:pt x="796063" y="6866335"/>
                </a:lnTo>
                <a:lnTo>
                  <a:pt x="0" y="6866335"/>
                </a:lnTo>
                <a:close/>
              </a:path>
            </a:pathLst>
          </a:custGeom>
          <a:solidFill>
            <a:srgbClr val="FDD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6D1A9F-9B4A-41AE-8C69-6CC265E09D24}"/>
              </a:ext>
            </a:extLst>
          </p:cNvPr>
          <p:cNvSpPr/>
          <p:nvPr/>
        </p:nvSpPr>
        <p:spPr bwMode="auto">
          <a:xfrm>
            <a:off x="733564" y="3736839"/>
            <a:ext cx="3057525" cy="12229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tu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5E14BB-A54C-4C76-A5C0-905F36E1CC82}"/>
              </a:ext>
            </a:extLst>
          </p:cNvPr>
          <p:cNvSpPr txBox="1"/>
          <p:nvPr/>
        </p:nvSpPr>
        <p:spPr>
          <a:xfrm>
            <a:off x="714375" y="2225071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</a:rPr>
              <a:t>公司项目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4AA448-E644-4DD4-BBB8-CE2AE955C809}"/>
              </a:ext>
            </a:extLst>
          </p:cNvPr>
          <p:cNvSpPr txBox="1"/>
          <p:nvPr/>
        </p:nvSpPr>
        <p:spPr>
          <a:xfrm>
            <a:off x="714375" y="1589755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F947CE-01A7-463A-B9D7-AD17E567EC2F}"/>
              </a:ext>
            </a:extLst>
          </p:cNvPr>
          <p:cNvGrpSpPr/>
          <p:nvPr/>
        </p:nvGrpSpPr>
        <p:grpSpPr>
          <a:xfrm>
            <a:off x="824019" y="3308258"/>
            <a:ext cx="1057527" cy="134361"/>
            <a:chOff x="441365" y="2927420"/>
            <a:chExt cx="469721" cy="59679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136851CE-9BFA-4788-9EA7-E1ECAB900A7F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DE866F35-6B8C-42B5-9361-DCD4BB2BA7AF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DD6B2C36-1648-415E-8E8E-0CB07B33C70C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9D9D043B-BBB3-49DE-95AC-2F685F6589F6}"/>
              </a:ext>
            </a:extLst>
          </p:cNvPr>
          <p:cNvSpPr/>
          <p:nvPr/>
        </p:nvSpPr>
        <p:spPr>
          <a:xfrm>
            <a:off x="7583483" y="878388"/>
            <a:ext cx="924248" cy="924246"/>
          </a:xfrm>
          <a:prstGeom prst="diamond">
            <a:avLst/>
          </a:prstGeom>
          <a:solidFill>
            <a:schemeClr val="tx1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2B3E6711-C0B6-46C0-8AA3-3DA2ED5DB31B}"/>
              </a:ext>
            </a:extLst>
          </p:cNvPr>
          <p:cNvSpPr/>
          <p:nvPr/>
        </p:nvSpPr>
        <p:spPr>
          <a:xfrm>
            <a:off x="7876405" y="1187032"/>
            <a:ext cx="338404" cy="306955"/>
          </a:xfrm>
          <a:custGeom>
            <a:avLst/>
            <a:gdLst>
              <a:gd name="connsiteX0" fmla="*/ 247154 w 599460"/>
              <a:gd name="connsiteY0" fmla="*/ 445665 h 543751"/>
              <a:gd name="connsiteX1" fmla="*/ 576993 w 599460"/>
              <a:gd name="connsiteY1" fmla="*/ 445665 h 543751"/>
              <a:gd name="connsiteX2" fmla="*/ 599460 w 599460"/>
              <a:gd name="connsiteY2" fmla="*/ 468070 h 543751"/>
              <a:gd name="connsiteX3" fmla="*/ 576993 w 599460"/>
              <a:gd name="connsiteY3" fmla="*/ 490474 h 543751"/>
              <a:gd name="connsiteX4" fmla="*/ 247154 w 599460"/>
              <a:gd name="connsiteY4" fmla="*/ 490474 h 543751"/>
              <a:gd name="connsiteX5" fmla="*/ 224687 w 599460"/>
              <a:gd name="connsiteY5" fmla="*/ 468070 h 543751"/>
              <a:gd name="connsiteX6" fmla="*/ 247154 w 599460"/>
              <a:gd name="connsiteY6" fmla="*/ 445665 h 543751"/>
              <a:gd name="connsiteX7" fmla="*/ 46399 w 599460"/>
              <a:gd name="connsiteY7" fmla="*/ 393087 h 543751"/>
              <a:gd name="connsiteX8" fmla="*/ 97281 w 599460"/>
              <a:gd name="connsiteY8" fmla="*/ 407918 h 543751"/>
              <a:gd name="connsiteX9" fmla="*/ 183092 w 599460"/>
              <a:gd name="connsiteY9" fmla="*/ 432506 h 543751"/>
              <a:gd name="connsiteX10" fmla="*/ 97281 w 599460"/>
              <a:gd name="connsiteY10" fmla="*/ 543751 h 543751"/>
              <a:gd name="connsiteX11" fmla="*/ 11471 w 599460"/>
              <a:gd name="connsiteY11" fmla="*/ 432506 h 543751"/>
              <a:gd name="connsiteX12" fmla="*/ 46399 w 599460"/>
              <a:gd name="connsiteY12" fmla="*/ 393087 h 543751"/>
              <a:gd name="connsiteX13" fmla="*/ 247154 w 599460"/>
              <a:gd name="connsiteY13" fmla="*/ 249423 h 543751"/>
              <a:gd name="connsiteX14" fmla="*/ 576993 w 599460"/>
              <a:gd name="connsiteY14" fmla="*/ 249423 h 543751"/>
              <a:gd name="connsiteX15" fmla="*/ 599460 w 599460"/>
              <a:gd name="connsiteY15" fmla="*/ 271863 h 543751"/>
              <a:gd name="connsiteX16" fmla="*/ 576993 w 599460"/>
              <a:gd name="connsiteY16" fmla="*/ 294303 h 543751"/>
              <a:gd name="connsiteX17" fmla="*/ 247154 w 599460"/>
              <a:gd name="connsiteY17" fmla="*/ 294303 h 543751"/>
              <a:gd name="connsiteX18" fmla="*/ 224687 w 599460"/>
              <a:gd name="connsiteY18" fmla="*/ 271863 h 543751"/>
              <a:gd name="connsiteX19" fmla="*/ 247154 w 599460"/>
              <a:gd name="connsiteY19" fmla="*/ 249423 h 543751"/>
              <a:gd name="connsiteX20" fmla="*/ 198851 w 599460"/>
              <a:gd name="connsiteY20" fmla="*/ 162727 h 543751"/>
              <a:gd name="connsiteX21" fmla="*/ 223504 w 599460"/>
              <a:gd name="connsiteY21" fmla="*/ 170185 h 543751"/>
              <a:gd name="connsiteX22" fmla="*/ 228286 w 599460"/>
              <a:gd name="connsiteY22" fmla="*/ 217202 h 543751"/>
              <a:gd name="connsiteX23" fmla="*/ 123336 w 599460"/>
              <a:gd name="connsiteY23" fmla="*/ 346318 h 543751"/>
              <a:gd name="connsiteX24" fmla="*/ 100386 w 599460"/>
              <a:gd name="connsiteY24" fmla="*/ 358489 h 543751"/>
              <a:gd name="connsiteX25" fmla="*/ 97278 w 599460"/>
              <a:gd name="connsiteY25" fmla="*/ 358728 h 543751"/>
              <a:gd name="connsiteX26" fmla="*/ 75762 w 599460"/>
              <a:gd name="connsiteY26" fmla="*/ 350852 h 543751"/>
              <a:gd name="connsiteX27" fmla="*/ 11931 w 599460"/>
              <a:gd name="connsiteY27" fmla="*/ 297631 h 543751"/>
              <a:gd name="connsiteX28" fmla="*/ 7867 w 599460"/>
              <a:gd name="connsiteY28" fmla="*/ 250375 h 543751"/>
              <a:gd name="connsiteX29" fmla="*/ 55202 w 599460"/>
              <a:gd name="connsiteY29" fmla="*/ 246080 h 543751"/>
              <a:gd name="connsiteX30" fmla="*/ 92736 w 599460"/>
              <a:gd name="connsiteY30" fmla="*/ 277583 h 543751"/>
              <a:gd name="connsiteX31" fmla="*/ 176169 w 599460"/>
              <a:gd name="connsiteY31" fmla="*/ 174958 h 543751"/>
              <a:gd name="connsiteX32" fmla="*/ 198851 w 599460"/>
              <a:gd name="connsiteY32" fmla="*/ 162727 h 543751"/>
              <a:gd name="connsiteX33" fmla="*/ 247154 w 599460"/>
              <a:gd name="connsiteY33" fmla="*/ 53251 h 543751"/>
              <a:gd name="connsiteX34" fmla="*/ 576993 w 599460"/>
              <a:gd name="connsiteY34" fmla="*/ 53251 h 543751"/>
              <a:gd name="connsiteX35" fmla="*/ 599460 w 599460"/>
              <a:gd name="connsiteY35" fmla="*/ 75691 h 543751"/>
              <a:gd name="connsiteX36" fmla="*/ 576993 w 599460"/>
              <a:gd name="connsiteY36" fmla="*/ 98131 h 543751"/>
              <a:gd name="connsiteX37" fmla="*/ 247154 w 599460"/>
              <a:gd name="connsiteY37" fmla="*/ 98131 h 543751"/>
              <a:gd name="connsiteX38" fmla="*/ 224687 w 599460"/>
              <a:gd name="connsiteY38" fmla="*/ 75691 h 543751"/>
              <a:gd name="connsiteX39" fmla="*/ 247154 w 599460"/>
              <a:gd name="connsiteY39" fmla="*/ 53251 h 543751"/>
              <a:gd name="connsiteX40" fmla="*/ 46399 w 599460"/>
              <a:gd name="connsiteY40" fmla="*/ 739 h 543751"/>
              <a:gd name="connsiteX41" fmla="*/ 97281 w 599460"/>
              <a:gd name="connsiteY41" fmla="*/ 15563 h 543751"/>
              <a:gd name="connsiteX42" fmla="*/ 183092 w 599460"/>
              <a:gd name="connsiteY42" fmla="*/ 40141 h 543751"/>
              <a:gd name="connsiteX43" fmla="*/ 97281 w 599460"/>
              <a:gd name="connsiteY43" fmla="*/ 151337 h 543751"/>
              <a:gd name="connsiteX44" fmla="*/ 11471 w 599460"/>
              <a:gd name="connsiteY44" fmla="*/ 40141 h 543751"/>
              <a:gd name="connsiteX45" fmla="*/ 46399 w 599460"/>
              <a:gd name="connsiteY45" fmla="*/ 739 h 5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9460" h="543751">
                <a:moveTo>
                  <a:pt x="247154" y="445665"/>
                </a:moveTo>
                <a:lnTo>
                  <a:pt x="576993" y="445665"/>
                </a:lnTo>
                <a:cubicBezTo>
                  <a:pt x="589422" y="445665"/>
                  <a:pt x="599460" y="455676"/>
                  <a:pt x="599460" y="468070"/>
                </a:cubicBezTo>
                <a:cubicBezTo>
                  <a:pt x="599460" y="480463"/>
                  <a:pt x="589422" y="490474"/>
                  <a:pt x="576993" y="490474"/>
                </a:cubicBezTo>
                <a:lnTo>
                  <a:pt x="247154" y="490474"/>
                </a:lnTo>
                <a:cubicBezTo>
                  <a:pt x="234726" y="490474"/>
                  <a:pt x="224687" y="480463"/>
                  <a:pt x="224687" y="468070"/>
                </a:cubicBezTo>
                <a:cubicBezTo>
                  <a:pt x="224687" y="455676"/>
                  <a:pt x="234726" y="445665"/>
                  <a:pt x="247154" y="445665"/>
                </a:cubicBezTo>
                <a:close/>
                <a:moveTo>
                  <a:pt x="46399" y="393087"/>
                </a:moveTo>
                <a:cubicBezTo>
                  <a:pt x="63937" y="390133"/>
                  <a:pt x="84135" y="396220"/>
                  <a:pt x="97281" y="407918"/>
                </a:cubicBezTo>
                <a:cubicBezTo>
                  <a:pt x="123574" y="384523"/>
                  <a:pt x="178073" y="383568"/>
                  <a:pt x="183092" y="432506"/>
                </a:cubicBezTo>
                <a:cubicBezTo>
                  <a:pt x="189546" y="495290"/>
                  <a:pt x="97281" y="543751"/>
                  <a:pt x="97281" y="543751"/>
                </a:cubicBezTo>
                <a:cubicBezTo>
                  <a:pt x="97281" y="543751"/>
                  <a:pt x="5017" y="495290"/>
                  <a:pt x="11471" y="432506"/>
                </a:cubicBezTo>
                <a:cubicBezTo>
                  <a:pt x="13980" y="408037"/>
                  <a:pt x="28860" y="396041"/>
                  <a:pt x="46399" y="393087"/>
                </a:cubicBezTo>
                <a:close/>
                <a:moveTo>
                  <a:pt x="247154" y="249423"/>
                </a:moveTo>
                <a:lnTo>
                  <a:pt x="576993" y="249423"/>
                </a:lnTo>
                <a:cubicBezTo>
                  <a:pt x="589422" y="249423"/>
                  <a:pt x="599460" y="259449"/>
                  <a:pt x="599460" y="271863"/>
                </a:cubicBezTo>
                <a:cubicBezTo>
                  <a:pt x="599460" y="284277"/>
                  <a:pt x="589422" y="294303"/>
                  <a:pt x="576993" y="294303"/>
                </a:cubicBezTo>
                <a:lnTo>
                  <a:pt x="247154" y="294303"/>
                </a:lnTo>
                <a:cubicBezTo>
                  <a:pt x="234726" y="294303"/>
                  <a:pt x="224687" y="284277"/>
                  <a:pt x="224687" y="271863"/>
                </a:cubicBezTo>
                <a:cubicBezTo>
                  <a:pt x="224687" y="259449"/>
                  <a:pt x="234726" y="249423"/>
                  <a:pt x="247154" y="249423"/>
                </a:cubicBezTo>
                <a:close/>
                <a:moveTo>
                  <a:pt x="198851" y="162727"/>
                </a:moveTo>
                <a:cubicBezTo>
                  <a:pt x="207427" y="161832"/>
                  <a:pt x="216332" y="164219"/>
                  <a:pt x="223504" y="170185"/>
                </a:cubicBezTo>
                <a:cubicBezTo>
                  <a:pt x="237848" y="181641"/>
                  <a:pt x="240000" y="202882"/>
                  <a:pt x="228286" y="217202"/>
                </a:cubicBezTo>
                <a:lnTo>
                  <a:pt x="123336" y="346318"/>
                </a:lnTo>
                <a:cubicBezTo>
                  <a:pt x="117837" y="353239"/>
                  <a:pt x="109470" y="357773"/>
                  <a:pt x="100386" y="358489"/>
                </a:cubicBezTo>
                <a:cubicBezTo>
                  <a:pt x="99429" y="358728"/>
                  <a:pt x="98473" y="358728"/>
                  <a:pt x="97278" y="358728"/>
                </a:cubicBezTo>
                <a:cubicBezTo>
                  <a:pt x="89389" y="358728"/>
                  <a:pt x="81738" y="356103"/>
                  <a:pt x="75762" y="350852"/>
                </a:cubicBezTo>
                <a:lnTo>
                  <a:pt x="11931" y="297631"/>
                </a:lnTo>
                <a:cubicBezTo>
                  <a:pt x="-2174" y="285697"/>
                  <a:pt x="-4086" y="264457"/>
                  <a:pt x="7867" y="250375"/>
                </a:cubicBezTo>
                <a:cubicBezTo>
                  <a:pt x="19820" y="236056"/>
                  <a:pt x="40858" y="234146"/>
                  <a:pt x="55202" y="246080"/>
                </a:cubicBezTo>
                <a:lnTo>
                  <a:pt x="92736" y="277583"/>
                </a:lnTo>
                <a:lnTo>
                  <a:pt x="176169" y="174958"/>
                </a:lnTo>
                <a:cubicBezTo>
                  <a:pt x="182027" y="167798"/>
                  <a:pt x="190274" y="163622"/>
                  <a:pt x="198851" y="162727"/>
                </a:cubicBezTo>
                <a:close/>
                <a:moveTo>
                  <a:pt x="247154" y="53251"/>
                </a:moveTo>
                <a:lnTo>
                  <a:pt x="576993" y="53251"/>
                </a:lnTo>
                <a:cubicBezTo>
                  <a:pt x="589422" y="53251"/>
                  <a:pt x="599460" y="63277"/>
                  <a:pt x="599460" y="75691"/>
                </a:cubicBezTo>
                <a:cubicBezTo>
                  <a:pt x="599460" y="88105"/>
                  <a:pt x="589422" y="98131"/>
                  <a:pt x="576993" y="98131"/>
                </a:cubicBezTo>
                <a:lnTo>
                  <a:pt x="247154" y="98131"/>
                </a:lnTo>
                <a:cubicBezTo>
                  <a:pt x="234726" y="98131"/>
                  <a:pt x="224687" y="88105"/>
                  <a:pt x="224687" y="75691"/>
                </a:cubicBezTo>
                <a:cubicBezTo>
                  <a:pt x="224687" y="63277"/>
                  <a:pt x="234726" y="53251"/>
                  <a:pt x="247154" y="53251"/>
                </a:cubicBezTo>
                <a:close/>
                <a:moveTo>
                  <a:pt x="46399" y="739"/>
                </a:moveTo>
                <a:cubicBezTo>
                  <a:pt x="63937" y="-2214"/>
                  <a:pt x="84135" y="3871"/>
                  <a:pt x="97281" y="15563"/>
                </a:cubicBezTo>
                <a:cubicBezTo>
                  <a:pt x="123574" y="-7822"/>
                  <a:pt x="178073" y="-8776"/>
                  <a:pt x="183092" y="40141"/>
                </a:cubicBezTo>
                <a:cubicBezTo>
                  <a:pt x="189546" y="102897"/>
                  <a:pt x="97281" y="151337"/>
                  <a:pt x="97281" y="151337"/>
                </a:cubicBezTo>
                <a:cubicBezTo>
                  <a:pt x="97281" y="151337"/>
                  <a:pt x="5017" y="102897"/>
                  <a:pt x="11471" y="40141"/>
                </a:cubicBezTo>
                <a:cubicBezTo>
                  <a:pt x="13980" y="15682"/>
                  <a:pt x="28860" y="3692"/>
                  <a:pt x="46399" y="7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735BCED3-8031-40B5-BC09-3D8CE074AD6A}"/>
              </a:ext>
            </a:extLst>
          </p:cNvPr>
          <p:cNvSpPr/>
          <p:nvPr/>
        </p:nvSpPr>
        <p:spPr>
          <a:xfrm>
            <a:off x="7583483" y="2258342"/>
            <a:ext cx="924248" cy="924246"/>
          </a:xfrm>
          <a:prstGeom prst="diamond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Oval 25">
            <a:extLst>
              <a:ext uri="{FF2B5EF4-FFF2-40B4-BE49-F238E27FC236}">
                <a16:creationId xmlns:a16="http://schemas.microsoft.com/office/drawing/2014/main" id="{551033F9-2270-495A-A0BB-00C3B763484D}"/>
              </a:ext>
            </a:extLst>
          </p:cNvPr>
          <p:cNvSpPr/>
          <p:nvPr/>
        </p:nvSpPr>
        <p:spPr>
          <a:xfrm>
            <a:off x="7876405" y="2565792"/>
            <a:ext cx="338404" cy="309344"/>
          </a:xfrm>
          <a:custGeom>
            <a:avLst/>
            <a:gdLst>
              <a:gd name="connsiteX0" fmla="*/ 304348 w 608697"/>
              <a:gd name="connsiteY0" fmla="*/ 180877 h 556426"/>
              <a:gd name="connsiteX1" fmla="*/ 366093 w 608697"/>
              <a:gd name="connsiteY1" fmla="*/ 242550 h 556426"/>
              <a:gd name="connsiteX2" fmla="*/ 327540 w 608697"/>
              <a:gd name="connsiteY2" fmla="*/ 299754 h 556426"/>
              <a:gd name="connsiteX3" fmla="*/ 327540 w 608697"/>
              <a:gd name="connsiteY3" fmla="*/ 556426 h 556426"/>
              <a:gd name="connsiteX4" fmla="*/ 281157 w 608697"/>
              <a:gd name="connsiteY4" fmla="*/ 556426 h 556426"/>
              <a:gd name="connsiteX5" fmla="*/ 281157 w 608697"/>
              <a:gd name="connsiteY5" fmla="*/ 299754 h 556426"/>
              <a:gd name="connsiteX6" fmla="*/ 242604 w 608697"/>
              <a:gd name="connsiteY6" fmla="*/ 242550 h 556426"/>
              <a:gd name="connsiteX7" fmla="*/ 304348 w 608697"/>
              <a:gd name="connsiteY7" fmla="*/ 180877 h 556426"/>
              <a:gd name="connsiteX8" fmla="*/ 369923 w 608697"/>
              <a:gd name="connsiteY8" fmla="*/ 79057 h 556426"/>
              <a:gd name="connsiteX9" fmla="*/ 393558 w 608697"/>
              <a:gd name="connsiteY9" fmla="*/ 80137 h 556426"/>
              <a:gd name="connsiteX10" fmla="*/ 495934 w 608697"/>
              <a:gd name="connsiteY10" fmla="*/ 240793 h 556426"/>
              <a:gd name="connsiteX11" fmla="*/ 393558 w 608697"/>
              <a:gd name="connsiteY11" fmla="*/ 401449 h 556426"/>
              <a:gd name="connsiteX12" fmla="*/ 380426 w 608697"/>
              <a:gd name="connsiteY12" fmla="*/ 404428 h 556426"/>
              <a:gd name="connsiteX13" fmla="*/ 352444 w 608697"/>
              <a:gd name="connsiteY13" fmla="*/ 386627 h 556426"/>
              <a:gd name="connsiteX14" fmla="*/ 367293 w 608697"/>
              <a:gd name="connsiteY14" fmla="*/ 345588 h 556426"/>
              <a:gd name="connsiteX15" fmla="*/ 434150 w 608697"/>
              <a:gd name="connsiteY15" fmla="*/ 240793 h 556426"/>
              <a:gd name="connsiteX16" fmla="*/ 367293 w 608697"/>
              <a:gd name="connsiteY16" fmla="*/ 135998 h 556426"/>
              <a:gd name="connsiteX17" fmla="*/ 352444 w 608697"/>
              <a:gd name="connsiteY17" fmla="*/ 94958 h 556426"/>
              <a:gd name="connsiteX18" fmla="*/ 369923 w 608697"/>
              <a:gd name="connsiteY18" fmla="*/ 79057 h 556426"/>
              <a:gd name="connsiteX19" fmla="*/ 239303 w 608697"/>
              <a:gd name="connsiteY19" fmla="*/ 78821 h 556426"/>
              <a:gd name="connsiteX20" fmla="*/ 256752 w 608697"/>
              <a:gd name="connsiteY20" fmla="*/ 94828 h 556426"/>
              <a:gd name="connsiteX21" fmla="*/ 241682 w 608697"/>
              <a:gd name="connsiteY21" fmla="*/ 135799 h 556426"/>
              <a:gd name="connsiteX22" fmla="*/ 174536 w 608697"/>
              <a:gd name="connsiteY22" fmla="*/ 240759 h 556426"/>
              <a:gd name="connsiteX23" fmla="*/ 241682 w 608697"/>
              <a:gd name="connsiteY23" fmla="*/ 345720 h 556426"/>
              <a:gd name="connsiteX24" fmla="*/ 256752 w 608697"/>
              <a:gd name="connsiteY24" fmla="*/ 386765 h 556426"/>
              <a:gd name="connsiteX25" fmla="*/ 228700 w 608697"/>
              <a:gd name="connsiteY25" fmla="*/ 404569 h 556426"/>
              <a:gd name="connsiteX26" fmla="*/ 215644 w 608697"/>
              <a:gd name="connsiteY26" fmla="*/ 401738 h 556426"/>
              <a:gd name="connsiteX27" fmla="*/ 112763 w 608697"/>
              <a:gd name="connsiteY27" fmla="*/ 240759 h 556426"/>
              <a:gd name="connsiteX28" fmla="*/ 215644 w 608697"/>
              <a:gd name="connsiteY28" fmla="*/ 79855 h 556426"/>
              <a:gd name="connsiteX29" fmla="*/ 239303 w 608697"/>
              <a:gd name="connsiteY29" fmla="*/ 78821 h 556426"/>
              <a:gd name="connsiteX30" fmla="*/ 433751 w 608697"/>
              <a:gd name="connsiteY30" fmla="*/ 2149 h 556426"/>
              <a:gd name="connsiteX31" fmla="*/ 457409 w 608697"/>
              <a:gd name="connsiteY31" fmla="*/ 3220 h 556426"/>
              <a:gd name="connsiteX32" fmla="*/ 566548 w 608697"/>
              <a:gd name="connsiteY32" fmla="*/ 98265 h 556426"/>
              <a:gd name="connsiteX33" fmla="*/ 608697 w 608697"/>
              <a:gd name="connsiteY33" fmla="*/ 240757 h 556426"/>
              <a:gd name="connsiteX34" fmla="*/ 566548 w 608697"/>
              <a:gd name="connsiteY34" fmla="*/ 383324 h 556426"/>
              <a:gd name="connsiteX35" fmla="*/ 457409 w 608697"/>
              <a:gd name="connsiteY35" fmla="*/ 478295 h 556426"/>
              <a:gd name="connsiteX36" fmla="*/ 444279 w 608697"/>
              <a:gd name="connsiteY36" fmla="*/ 481274 h 556426"/>
              <a:gd name="connsiteX37" fmla="*/ 416304 w 608697"/>
              <a:gd name="connsiteY37" fmla="*/ 463472 h 556426"/>
              <a:gd name="connsiteX38" fmla="*/ 431150 w 608697"/>
              <a:gd name="connsiteY38" fmla="*/ 422430 h 556426"/>
              <a:gd name="connsiteX39" fmla="*/ 546928 w 608697"/>
              <a:gd name="connsiteY39" fmla="*/ 240757 h 556426"/>
              <a:gd name="connsiteX40" fmla="*/ 431150 w 608697"/>
              <a:gd name="connsiteY40" fmla="*/ 59085 h 556426"/>
              <a:gd name="connsiteX41" fmla="*/ 416304 w 608697"/>
              <a:gd name="connsiteY41" fmla="*/ 18117 h 556426"/>
              <a:gd name="connsiteX42" fmla="*/ 433751 w 608697"/>
              <a:gd name="connsiteY42" fmla="*/ 2149 h 556426"/>
              <a:gd name="connsiteX43" fmla="*/ 175731 w 608697"/>
              <a:gd name="connsiteY43" fmla="*/ 1886 h 556426"/>
              <a:gd name="connsiteX44" fmla="*/ 193175 w 608697"/>
              <a:gd name="connsiteY44" fmla="*/ 17837 h 556426"/>
              <a:gd name="connsiteX45" fmla="*/ 178109 w 608697"/>
              <a:gd name="connsiteY45" fmla="*/ 58883 h 556426"/>
              <a:gd name="connsiteX46" fmla="*/ 61756 w 608697"/>
              <a:gd name="connsiteY46" fmla="*/ 240793 h 556426"/>
              <a:gd name="connsiteX47" fmla="*/ 178109 w 608697"/>
              <a:gd name="connsiteY47" fmla="*/ 422778 h 556426"/>
              <a:gd name="connsiteX48" fmla="*/ 193175 w 608697"/>
              <a:gd name="connsiteY48" fmla="*/ 463749 h 556426"/>
              <a:gd name="connsiteX49" fmla="*/ 165131 w 608697"/>
              <a:gd name="connsiteY49" fmla="*/ 481627 h 556426"/>
              <a:gd name="connsiteX50" fmla="*/ 152079 w 608697"/>
              <a:gd name="connsiteY50" fmla="*/ 478722 h 556426"/>
              <a:gd name="connsiteX51" fmla="*/ 42439 w 608697"/>
              <a:gd name="connsiteY51" fmla="*/ 383744 h 556426"/>
              <a:gd name="connsiteX52" fmla="*/ 0 w 608697"/>
              <a:gd name="connsiteY52" fmla="*/ 240793 h 556426"/>
              <a:gd name="connsiteX53" fmla="*/ 42439 w 608697"/>
              <a:gd name="connsiteY53" fmla="*/ 97917 h 556426"/>
              <a:gd name="connsiteX54" fmla="*/ 152079 w 608697"/>
              <a:gd name="connsiteY54" fmla="*/ 2864 h 556426"/>
              <a:gd name="connsiteX55" fmla="*/ 175731 w 608697"/>
              <a:gd name="connsiteY55" fmla="*/ 1886 h 55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8697" h="556426">
                <a:moveTo>
                  <a:pt x="304348" y="180877"/>
                </a:moveTo>
                <a:cubicBezTo>
                  <a:pt x="338502" y="180877"/>
                  <a:pt x="366093" y="208436"/>
                  <a:pt x="366093" y="242550"/>
                </a:cubicBezTo>
                <a:cubicBezTo>
                  <a:pt x="366093" y="268470"/>
                  <a:pt x="350135" y="290592"/>
                  <a:pt x="327540" y="299754"/>
                </a:cubicBezTo>
                <a:lnTo>
                  <a:pt x="327540" y="556426"/>
                </a:lnTo>
                <a:lnTo>
                  <a:pt x="281157" y="556426"/>
                </a:lnTo>
                <a:lnTo>
                  <a:pt x="281157" y="299754"/>
                </a:lnTo>
                <a:cubicBezTo>
                  <a:pt x="258562" y="290592"/>
                  <a:pt x="242604" y="268470"/>
                  <a:pt x="242604" y="242550"/>
                </a:cubicBezTo>
                <a:cubicBezTo>
                  <a:pt x="242604" y="208436"/>
                  <a:pt x="270195" y="180877"/>
                  <a:pt x="304348" y="180877"/>
                </a:cubicBezTo>
                <a:close/>
                <a:moveTo>
                  <a:pt x="369923" y="79057"/>
                </a:moveTo>
                <a:cubicBezTo>
                  <a:pt x="377366" y="76376"/>
                  <a:pt x="385835" y="76525"/>
                  <a:pt x="393558" y="80137"/>
                </a:cubicBezTo>
                <a:cubicBezTo>
                  <a:pt x="455790" y="109259"/>
                  <a:pt x="495934" y="172344"/>
                  <a:pt x="495934" y="240793"/>
                </a:cubicBezTo>
                <a:cubicBezTo>
                  <a:pt x="495934" y="309315"/>
                  <a:pt x="455790" y="372401"/>
                  <a:pt x="393558" y="401449"/>
                </a:cubicBezTo>
                <a:cubicBezTo>
                  <a:pt x="389305" y="403460"/>
                  <a:pt x="384828" y="404428"/>
                  <a:pt x="380426" y="404428"/>
                </a:cubicBezTo>
                <a:cubicBezTo>
                  <a:pt x="368860" y="404428"/>
                  <a:pt x="357742" y="397799"/>
                  <a:pt x="352444" y="386627"/>
                </a:cubicBezTo>
                <a:cubicBezTo>
                  <a:pt x="345206" y="371209"/>
                  <a:pt x="351847" y="352813"/>
                  <a:pt x="367293" y="345588"/>
                </a:cubicBezTo>
                <a:cubicBezTo>
                  <a:pt x="407885" y="326595"/>
                  <a:pt x="434150" y="285481"/>
                  <a:pt x="434150" y="240793"/>
                </a:cubicBezTo>
                <a:cubicBezTo>
                  <a:pt x="434150" y="196104"/>
                  <a:pt x="407885" y="154990"/>
                  <a:pt x="367293" y="135998"/>
                </a:cubicBezTo>
                <a:cubicBezTo>
                  <a:pt x="351847" y="128773"/>
                  <a:pt x="345206" y="110376"/>
                  <a:pt x="352444" y="94958"/>
                </a:cubicBezTo>
                <a:cubicBezTo>
                  <a:pt x="356063" y="87250"/>
                  <a:pt x="362480" y="81738"/>
                  <a:pt x="369923" y="79057"/>
                </a:cubicBezTo>
                <a:close/>
                <a:moveTo>
                  <a:pt x="239303" y="78821"/>
                </a:moveTo>
                <a:cubicBezTo>
                  <a:pt x="246736" y="81531"/>
                  <a:pt x="253134" y="87081"/>
                  <a:pt x="256752" y="94828"/>
                </a:cubicBezTo>
                <a:cubicBezTo>
                  <a:pt x="263914" y="110248"/>
                  <a:pt x="257200" y="128648"/>
                  <a:pt x="241682" y="135799"/>
                </a:cubicBezTo>
                <a:cubicBezTo>
                  <a:pt x="200947" y="154720"/>
                  <a:pt x="174536" y="195915"/>
                  <a:pt x="174536" y="240759"/>
                </a:cubicBezTo>
                <a:cubicBezTo>
                  <a:pt x="174536" y="285604"/>
                  <a:pt x="200947" y="326873"/>
                  <a:pt x="241682" y="345720"/>
                </a:cubicBezTo>
                <a:cubicBezTo>
                  <a:pt x="257200" y="352945"/>
                  <a:pt x="263914" y="371271"/>
                  <a:pt x="256752" y="386765"/>
                </a:cubicBezTo>
                <a:cubicBezTo>
                  <a:pt x="251455" y="398014"/>
                  <a:pt x="240339" y="404569"/>
                  <a:pt x="228700" y="404569"/>
                </a:cubicBezTo>
                <a:cubicBezTo>
                  <a:pt x="224298" y="404569"/>
                  <a:pt x="219897" y="403675"/>
                  <a:pt x="215644" y="401738"/>
                </a:cubicBezTo>
                <a:cubicBezTo>
                  <a:pt x="153125" y="372761"/>
                  <a:pt x="112763" y="309516"/>
                  <a:pt x="112763" y="240759"/>
                </a:cubicBezTo>
                <a:cubicBezTo>
                  <a:pt x="112763" y="172002"/>
                  <a:pt x="153125" y="108833"/>
                  <a:pt x="215644" y="79855"/>
                </a:cubicBezTo>
                <a:cubicBezTo>
                  <a:pt x="223403" y="76242"/>
                  <a:pt x="231871" y="76112"/>
                  <a:pt x="239303" y="78821"/>
                </a:cubicBezTo>
                <a:close/>
                <a:moveTo>
                  <a:pt x="433751" y="2149"/>
                </a:moveTo>
                <a:cubicBezTo>
                  <a:pt x="441183" y="-541"/>
                  <a:pt x="449650" y="-392"/>
                  <a:pt x="457409" y="3220"/>
                </a:cubicBezTo>
                <a:cubicBezTo>
                  <a:pt x="501945" y="24076"/>
                  <a:pt x="539692" y="56925"/>
                  <a:pt x="566548" y="98265"/>
                </a:cubicBezTo>
                <a:cubicBezTo>
                  <a:pt x="594150" y="140722"/>
                  <a:pt x="608697" y="189958"/>
                  <a:pt x="608697" y="240757"/>
                </a:cubicBezTo>
                <a:cubicBezTo>
                  <a:pt x="608697" y="291557"/>
                  <a:pt x="594150" y="340867"/>
                  <a:pt x="566548" y="383324"/>
                </a:cubicBezTo>
                <a:cubicBezTo>
                  <a:pt x="539692" y="424590"/>
                  <a:pt x="501945" y="457438"/>
                  <a:pt x="457409" y="478295"/>
                </a:cubicBezTo>
                <a:cubicBezTo>
                  <a:pt x="453156" y="480306"/>
                  <a:pt x="448680" y="481274"/>
                  <a:pt x="444279" y="481274"/>
                </a:cubicBezTo>
                <a:cubicBezTo>
                  <a:pt x="432642" y="481274"/>
                  <a:pt x="421526" y="474645"/>
                  <a:pt x="416304" y="463472"/>
                </a:cubicBezTo>
                <a:cubicBezTo>
                  <a:pt x="409068" y="448053"/>
                  <a:pt x="415707" y="429655"/>
                  <a:pt x="431150" y="422430"/>
                </a:cubicBezTo>
                <a:cubicBezTo>
                  <a:pt x="501497" y="389507"/>
                  <a:pt x="546928" y="318223"/>
                  <a:pt x="546928" y="240757"/>
                </a:cubicBezTo>
                <a:cubicBezTo>
                  <a:pt x="546928" y="163291"/>
                  <a:pt x="501497" y="92008"/>
                  <a:pt x="431150" y="59085"/>
                </a:cubicBezTo>
                <a:cubicBezTo>
                  <a:pt x="415707" y="51860"/>
                  <a:pt x="409068" y="33536"/>
                  <a:pt x="416304" y="18117"/>
                </a:cubicBezTo>
                <a:cubicBezTo>
                  <a:pt x="419922" y="10371"/>
                  <a:pt x="426319" y="4840"/>
                  <a:pt x="433751" y="2149"/>
                </a:cubicBezTo>
                <a:close/>
                <a:moveTo>
                  <a:pt x="175731" y="1886"/>
                </a:moveTo>
                <a:cubicBezTo>
                  <a:pt x="183162" y="4596"/>
                  <a:pt x="189558" y="10127"/>
                  <a:pt x="193175" y="17837"/>
                </a:cubicBezTo>
                <a:cubicBezTo>
                  <a:pt x="200335" y="33332"/>
                  <a:pt x="193622" y="51657"/>
                  <a:pt x="178109" y="58883"/>
                </a:cubicBezTo>
                <a:cubicBezTo>
                  <a:pt x="107477" y="91659"/>
                  <a:pt x="61756" y="163097"/>
                  <a:pt x="61756" y="240793"/>
                </a:cubicBezTo>
                <a:cubicBezTo>
                  <a:pt x="61756" y="318563"/>
                  <a:pt x="107477" y="390001"/>
                  <a:pt x="178109" y="422778"/>
                </a:cubicBezTo>
                <a:cubicBezTo>
                  <a:pt x="193622" y="429929"/>
                  <a:pt x="200335" y="448329"/>
                  <a:pt x="193175" y="463749"/>
                </a:cubicBezTo>
                <a:cubicBezTo>
                  <a:pt x="187879" y="474997"/>
                  <a:pt x="176766" y="481627"/>
                  <a:pt x="165131" y="481627"/>
                </a:cubicBezTo>
                <a:cubicBezTo>
                  <a:pt x="160730" y="481627"/>
                  <a:pt x="156330" y="480659"/>
                  <a:pt x="152079" y="478722"/>
                </a:cubicBezTo>
                <a:cubicBezTo>
                  <a:pt x="107328" y="457938"/>
                  <a:pt x="69364" y="425087"/>
                  <a:pt x="42439" y="383744"/>
                </a:cubicBezTo>
                <a:cubicBezTo>
                  <a:pt x="14693" y="341209"/>
                  <a:pt x="0" y="291746"/>
                  <a:pt x="0" y="240793"/>
                </a:cubicBezTo>
                <a:cubicBezTo>
                  <a:pt x="0" y="189840"/>
                  <a:pt x="14693" y="140452"/>
                  <a:pt x="42439" y="97917"/>
                </a:cubicBezTo>
                <a:cubicBezTo>
                  <a:pt x="69364" y="56499"/>
                  <a:pt x="107328" y="23648"/>
                  <a:pt x="152079" y="2864"/>
                </a:cubicBezTo>
                <a:cubicBezTo>
                  <a:pt x="159835" y="-711"/>
                  <a:pt x="168301" y="-823"/>
                  <a:pt x="175731" y="18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04DE9439-7DE7-4657-B87C-2ACCB809019E}"/>
              </a:ext>
            </a:extLst>
          </p:cNvPr>
          <p:cNvSpPr/>
          <p:nvPr/>
        </p:nvSpPr>
        <p:spPr>
          <a:xfrm>
            <a:off x="7583483" y="3638296"/>
            <a:ext cx="924248" cy="924246"/>
          </a:xfrm>
          <a:prstGeom prst="diamond">
            <a:avLst/>
          </a:prstGeom>
          <a:solidFill>
            <a:schemeClr val="tx1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Oval 28">
            <a:extLst>
              <a:ext uri="{FF2B5EF4-FFF2-40B4-BE49-F238E27FC236}">
                <a16:creationId xmlns:a16="http://schemas.microsoft.com/office/drawing/2014/main" id="{445B0B79-ADBF-4350-B051-83F6467A9574}"/>
              </a:ext>
            </a:extLst>
          </p:cNvPr>
          <p:cNvSpPr/>
          <p:nvPr/>
        </p:nvSpPr>
        <p:spPr>
          <a:xfrm>
            <a:off x="7876405" y="3948730"/>
            <a:ext cx="338404" cy="303375"/>
          </a:xfrm>
          <a:custGeom>
            <a:avLst/>
            <a:gdLst>
              <a:gd name="T0" fmla="*/ 0 w 6520"/>
              <a:gd name="T1" fmla="*/ 5530 h 5855"/>
              <a:gd name="T2" fmla="*/ 0 w 6520"/>
              <a:gd name="T3" fmla="*/ 922 h 5855"/>
              <a:gd name="T4" fmla="*/ 325 w 6520"/>
              <a:gd name="T5" fmla="*/ 596 h 5855"/>
              <a:gd name="T6" fmla="*/ 3727 w 6520"/>
              <a:gd name="T7" fmla="*/ 596 h 5855"/>
              <a:gd name="T8" fmla="*/ 4411 w 6520"/>
              <a:gd name="T9" fmla="*/ 596 h 5855"/>
              <a:gd name="T10" fmla="*/ 3761 w 6520"/>
              <a:gd name="T11" fmla="*/ 1246 h 5855"/>
              <a:gd name="T12" fmla="*/ 3727 w 6520"/>
              <a:gd name="T13" fmla="*/ 1246 h 5855"/>
              <a:gd name="T14" fmla="*/ 649 w 6520"/>
              <a:gd name="T15" fmla="*/ 1246 h 5855"/>
              <a:gd name="T16" fmla="*/ 649 w 6520"/>
              <a:gd name="T17" fmla="*/ 5204 h 5855"/>
              <a:gd name="T18" fmla="*/ 4608 w 6520"/>
              <a:gd name="T19" fmla="*/ 5204 h 5855"/>
              <a:gd name="T20" fmla="*/ 4608 w 6520"/>
              <a:gd name="T21" fmla="*/ 4494 h 5855"/>
              <a:gd name="T22" fmla="*/ 4608 w 6520"/>
              <a:gd name="T23" fmla="*/ 3523 h 5855"/>
              <a:gd name="T24" fmla="*/ 5257 w 6520"/>
              <a:gd name="T25" fmla="*/ 2874 h 5855"/>
              <a:gd name="T26" fmla="*/ 5257 w 6520"/>
              <a:gd name="T27" fmla="*/ 4494 h 5855"/>
              <a:gd name="T28" fmla="*/ 5257 w 6520"/>
              <a:gd name="T29" fmla="*/ 5530 h 5855"/>
              <a:gd name="T30" fmla="*/ 4932 w 6520"/>
              <a:gd name="T31" fmla="*/ 5855 h 5855"/>
              <a:gd name="T32" fmla="*/ 325 w 6520"/>
              <a:gd name="T33" fmla="*/ 5855 h 5855"/>
              <a:gd name="T34" fmla="*/ 0 w 6520"/>
              <a:gd name="T35" fmla="*/ 5530 h 5855"/>
              <a:gd name="T36" fmla="*/ 2828 w 6520"/>
              <a:gd name="T37" fmla="*/ 3036 h 5855"/>
              <a:gd name="T38" fmla="*/ 2135 w 6520"/>
              <a:gd name="T39" fmla="*/ 2343 h 5855"/>
              <a:gd name="T40" fmla="*/ 1429 w 6520"/>
              <a:gd name="T41" fmla="*/ 2343 h 5855"/>
              <a:gd name="T42" fmla="*/ 1283 w 6520"/>
              <a:gd name="T43" fmla="*/ 2696 h 5855"/>
              <a:gd name="T44" fmla="*/ 1429 w 6520"/>
              <a:gd name="T45" fmla="*/ 3048 h 5855"/>
              <a:gd name="T46" fmla="*/ 2475 w 6520"/>
              <a:gd name="T47" fmla="*/ 4094 h 5855"/>
              <a:gd name="T48" fmla="*/ 3180 w 6520"/>
              <a:gd name="T49" fmla="*/ 4094 h 5855"/>
              <a:gd name="T50" fmla="*/ 6373 w 6520"/>
              <a:gd name="T51" fmla="*/ 900 h 5855"/>
              <a:gd name="T52" fmla="*/ 6520 w 6520"/>
              <a:gd name="T53" fmla="*/ 548 h 5855"/>
              <a:gd name="T54" fmla="*/ 6373 w 6520"/>
              <a:gd name="T55" fmla="*/ 195 h 5855"/>
              <a:gd name="T56" fmla="*/ 5668 w 6520"/>
              <a:gd name="T57" fmla="*/ 195 h 5855"/>
              <a:gd name="T58" fmla="*/ 2828 w 6520"/>
              <a:gd name="T59" fmla="*/ 3036 h 5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20" h="5855">
                <a:moveTo>
                  <a:pt x="0" y="5530"/>
                </a:moveTo>
                <a:lnTo>
                  <a:pt x="0" y="922"/>
                </a:lnTo>
                <a:cubicBezTo>
                  <a:pt x="0" y="742"/>
                  <a:pt x="145" y="596"/>
                  <a:pt x="325" y="596"/>
                </a:cubicBezTo>
                <a:lnTo>
                  <a:pt x="3727" y="596"/>
                </a:lnTo>
                <a:lnTo>
                  <a:pt x="4411" y="596"/>
                </a:lnTo>
                <a:lnTo>
                  <a:pt x="3761" y="1246"/>
                </a:lnTo>
                <a:lnTo>
                  <a:pt x="3727" y="1246"/>
                </a:lnTo>
                <a:lnTo>
                  <a:pt x="649" y="1246"/>
                </a:lnTo>
                <a:lnTo>
                  <a:pt x="649" y="5204"/>
                </a:lnTo>
                <a:lnTo>
                  <a:pt x="4608" y="5204"/>
                </a:lnTo>
                <a:lnTo>
                  <a:pt x="4608" y="4494"/>
                </a:lnTo>
                <a:lnTo>
                  <a:pt x="4608" y="3523"/>
                </a:lnTo>
                <a:lnTo>
                  <a:pt x="5257" y="2874"/>
                </a:lnTo>
                <a:lnTo>
                  <a:pt x="5257" y="4494"/>
                </a:lnTo>
                <a:lnTo>
                  <a:pt x="5257" y="5530"/>
                </a:lnTo>
                <a:cubicBezTo>
                  <a:pt x="5257" y="5708"/>
                  <a:pt x="5112" y="5855"/>
                  <a:pt x="4932" y="5855"/>
                </a:cubicBezTo>
                <a:lnTo>
                  <a:pt x="325" y="5855"/>
                </a:lnTo>
                <a:cubicBezTo>
                  <a:pt x="145" y="5855"/>
                  <a:pt x="0" y="5710"/>
                  <a:pt x="0" y="5530"/>
                </a:cubicBezTo>
                <a:close/>
                <a:moveTo>
                  <a:pt x="2828" y="3036"/>
                </a:moveTo>
                <a:lnTo>
                  <a:pt x="2135" y="2343"/>
                </a:lnTo>
                <a:cubicBezTo>
                  <a:pt x="1940" y="2148"/>
                  <a:pt x="1624" y="2148"/>
                  <a:pt x="1429" y="2343"/>
                </a:cubicBezTo>
                <a:cubicBezTo>
                  <a:pt x="1335" y="2438"/>
                  <a:pt x="1283" y="2563"/>
                  <a:pt x="1283" y="2696"/>
                </a:cubicBezTo>
                <a:cubicBezTo>
                  <a:pt x="1283" y="2830"/>
                  <a:pt x="1335" y="2955"/>
                  <a:pt x="1429" y="3048"/>
                </a:cubicBezTo>
                <a:lnTo>
                  <a:pt x="2475" y="4094"/>
                </a:lnTo>
                <a:cubicBezTo>
                  <a:pt x="2669" y="4288"/>
                  <a:pt x="2985" y="4288"/>
                  <a:pt x="3180" y="4094"/>
                </a:cubicBezTo>
                <a:lnTo>
                  <a:pt x="6373" y="900"/>
                </a:lnTo>
                <a:cubicBezTo>
                  <a:pt x="6468" y="806"/>
                  <a:pt x="6520" y="680"/>
                  <a:pt x="6520" y="548"/>
                </a:cubicBezTo>
                <a:cubicBezTo>
                  <a:pt x="6520" y="415"/>
                  <a:pt x="6468" y="290"/>
                  <a:pt x="6373" y="195"/>
                </a:cubicBezTo>
                <a:cubicBezTo>
                  <a:pt x="6179" y="0"/>
                  <a:pt x="5863" y="0"/>
                  <a:pt x="5668" y="195"/>
                </a:cubicBezTo>
                <a:lnTo>
                  <a:pt x="2828" y="30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F6664B5E-376B-41BC-B79F-4BE4AEB50B7F}"/>
              </a:ext>
            </a:extLst>
          </p:cNvPr>
          <p:cNvSpPr/>
          <p:nvPr/>
        </p:nvSpPr>
        <p:spPr>
          <a:xfrm>
            <a:off x="7583483" y="5018250"/>
            <a:ext cx="924248" cy="924246"/>
          </a:xfrm>
          <a:prstGeom prst="diamond">
            <a:avLst/>
          </a:prstGeom>
          <a:solidFill>
            <a:srgbClr val="FDD550"/>
          </a:solidFill>
          <a:ln w="28575">
            <a:noFill/>
          </a:ln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Oval 31">
            <a:extLst>
              <a:ext uri="{FF2B5EF4-FFF2-40B4-BE49-F238E27FC236}">
                <a16:creationId xmlns:a16="http://schemas.microsoft.com/office/drawing/2014/main" id="{AB0FA48A-043B-4073-8A7A-A8642153B3E1}"/>
              </a:ext>
            </a:extLst>
          </p:cNvPr>
          <p:cNvSpPr/>
          <p:nvPr/>
        </p:nvSpPr>
        <p:spPr>
          <a:xfrm>
            <a:off x="7876405" y="5311426"/>
            <a:ext cx="338404" cy="337892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8875EDA-CD42-493F-BE8F-8D9C7A8BA384}"/>
              </a:ext>
            </a:extLst>
          </p:cNvPr>
          <p:cNvGrpSpPr/>
          <p:nvPr/>
        </p:nvGrpSpPr>
        <p:grpSpPr>
          <a:xfrm>
            <a:off x="8714948" y="869463"/>
            <a:ext cx="2457877" cy="942093"/>
            <a:chOff x="845174" y="5121881"/>
            <a:chExt cx="2457877" cy="94209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83857F9-CFF4-4BDF-A569-6977891EB965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CBD2CAD-FC7E-4546-87FF-36794983A875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D6A19A2-F248-4BEF-B5DB-BA3338F13A66}"/>
              </a:ext>
            </a:extLst>
          </p:cNvPr>
          <p:cNvGrpSpPr/>
          <p:nvPr/>
        </p:nvGrpSpPr>
        <p:grpSpPr>
          <a:xfrm>
            <a:off x="8714948" y="2245610"/>
            <a:ext cx="2457877" cy="942093"/>
            <a:chOff x="845174" y="5121881"/>
            <a:chExt cx="2457877" cy="94209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D539374-F031-4B62-AD6A-0942B940AB8C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C415668-2859-42D2-88B0-EDA68C72B052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156EA99-1E87-49E8-9067-C3DEB7CCF939}"/>
              </a:ext>
            </a:extLst>
          </p:cNvPr>
          <p:cNvGrpSpPr/>
          <p:nvPr/>
        </p:nvGrpSpPr>
        <p:grpSpPr>
          <a:xfrm>
            <a:off x="8714948" y="3621757"/>
            <a:ext cx="2457877" cy="942093"/>
            <a:chOff x="845174" y="5121881"/>
            <a:chExt cx="2457877" cy="94209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1453265-E420-42D8-888B-DA66E76D4345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818C5-263B-4F45-8147-5823868BC307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C1D50E-5F8F-4251-936D-8C4691129E31}"/>
              </a:ext>
            </a:extLst>
          </p:cNvPr>
          <p:cNvGrpSpPr/>
          <p:nvPr/>
        </p:nvGrpSpPr>
        <p:grpSpPr>
          <a:xfrm>
            <a:off x="8714948" y="4997903"/>
            <a:ext cx="2457877" cy="942093"/>
            <a:chOff x="845174" y="5121881"/>
            <a:chExt cx="2457877" cy="94209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8DEE95A-BB9D-4221-9194-2E9EFE3FF0C1}"/>
                </a:ext>
              </a:extLst>
            </p:cNvPr>
            <p:cNvSpPr/>
            <p:nvPr/>
          </p:nvSpPr>
          <p:spPr bwMode="auto">
            <a:xfrm>
              <a:off x="845174" y="5460796"/>
              <a:ext cx="2457877" cy="6031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AE0466C-2158-43CE-9326-EE6B9FB828CD}"/>
                </a:ext>
              </a:extLst>
            </p:cNvPr>
            <p:cNvSpPr txBox="1"/>
            <p:nvPr/>
          </p:nvSpPr>
          <p:spPr>
            <a:xfrm>
              <a:off x="845177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r>
                <a:rPr lang="zh-CN" altLang="en-US" sz="1800" dirty="0"/>
                <a:t>标题添加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148626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6" grpId="0"/>
      <p:bldP spid="8" grpId="0"/>
      <p:bldP spid="9" grpId="0"/>
      <p:bldP spid="21" grpId="0" animBg="1"/>
      <p:bldP spid="33" grpId="0" animBg="1"/>
      <p:bldP spid="25" grpId="0" animBg="1"/>
      <p:bldP spid="46" grpId="0" animBg="1"/>
      <p:bldP spid="28" grpId="0" animBg="1"/>
      <p:bldP spid="47" grpId="0" animBg="1"/>
      <p:bldP spid="31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E10CF1-49D4-4FC1-B3B0-7ACE608CD255}"/>
              </a:ext>
            </a:extLst>
          </p:cNvPr>
          <p:cNvSpPr/>
          <p:nvPr/>
        </p:nvSpPr>
        <p:spPr>
          <a:xfrm flipV="1">
            <a:off x="0" y="1"/>
            <a:ext cx="12192000" cy="6858000"/>
          </a:xfrm>
          <a:prstGeom prst="rtTriangle">
            <a:avLst/>
          </a:prstGeom>
          <a:blipFill>
            <a:blip r:embed="rId3"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528BD67-EB62-4D5F-B87A-54DE790BD093}"/>
              </a:ext>
            </a:extLst>
          </p:cNvPr>
          <p:cNvSpPr/>
          <p:nvPr/>
        </p:nvSpPr>
        <p:spPr>
          <a:xfrm>
            <a:off x="0" y="2753916"/>
            <a:ext cx="7296150" cy="4104084"/>
          </a:xfrm>
          <a:prstGeom prst="rtTriangle">
            <a:avLst/>
          </a:prstGeom>
          <a:solidFill>
            <a:srgbClr val="FDD5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51B1D-0865-43AE-82C1-1DA20565194F}"/>
              </a:ext>
            </a:extLst>
          </p:cNvPr>
          <p:cNvSpPr/>
          <p:nvPr/>
        </p:nvSpPr>
        <p:spPr bwMode="auto">
          <a:xfrm>
            <a:off x="6908800" y="5121043"/>
            <a:ext cx="4397375" cy="7612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tuThis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2047D-1203-4135-870B-56FAC5BD7816}"/>
              </a:ext>
            </a:extLst>
          </p:cNvPr>
          <p:cNvSpPr txBox="1"/>
          <p:nvPr/>
        </p:nvSpPr>
        <p:spPr>
          <a:xfrm>
            <a:off x="8022632" y="3735704"/>
            <a:ext cx="32835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团队</a:t>
            </a:r>
            <a:r>
              <a:rPr lang="zh-CN" altLang="en-US" sz="5400" b="1" dirty="0">
                <a:solidFill>
                  <a:srgbClr val="FDD550"/>
                </a:solidFill>
              </a:rPr>
              <a:t>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C0C1F-A81C-4526-9BEC-B279602BC75B}"/>
              </a:ext>
            </a:extLst>
          </p:cNvPr>
          <p:cNvSpPr txBox="1"/>
          <p:nvPr/>
        </p:nvSpPr>
        <p:spPr>
          <a:xfrm>
            <a:off x="8399278" y="3100388"/>
            <a:ext cx="28916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C93149-2640-47AC-8BF4-1A73AE4EE7FA}"/>
              </a:ext>
            </a:extLst>
          </p:cNvPr>
          <p:cNvGrpSpPr/>
          <p:nvPr/>
        </p:nvGrpSpPr>
        <p:grpSpPr>
          <a:xfrm>
            <a:off x="10115298" y="4818891"/>
            <a:ext cx="1057527" cy="134361"/>
            <a:chOff x="441365" y="2927420"/>
            <a:chExt cx="469721" cy="59679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96B429C9-C153-4476-B116-44E8DB46CF23}"/>
                </a:ext>
              </a:extLst>
            </p:cNvPr>
            <p:cNvSpPr/>
            <p:nvPr/>
          </p:nvSpPr>
          <p:spPr>
            <a:xfrm>
              <a:off x="441365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48B7BA3F-D46D-4DD1-A3A2-3CA41E613CA8}"/>
                </a:ext>
              </a:extLst>
            </p:cNvPr>
            <p:cNvSpPr/>
            <p:nvPr/>
          </p:nvSpPr>
          <p:spPr>
            <a:xfrm>
              <a:off x="595441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48915C9-9188-4ADB-882B-CFC37B63AC34}"/>
                </a:ext>
              </a:extLst>
            </p:cNvPr>
            <p:cNvSpPr/>
            <p:nvPr/>
          </p:nvSpPr>
          <p:spPr>
            <a:xfrm>
              <a:off x="749518" y="2927420"/>
              <a:ext cx="161568" cy="59679"/>
            </a:xfrm>
            <a:prstGeom prst="parallelogram">
              <a:avLst>
                <a:gd name="adj" fmla="val 66291"/>
              </a:avLst>
            </a:prstGeom>
            <a:solidFill>
              <a:srgbClr val="FDD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E5C75C-D25D-43E0-8EBD-B48A838BE803}"/>
              </a:ext>
            </a:extLst>
          </p:cNvPr>
          <p:cNvSpPr/>
          <p:nvPr/>
        </p:nvSpPr>
        <p:spPr>
          <a:xfrm flipH="1" flipV="1">
            <a:off x="7219357" y="0"/>
            <a:ext cx="4972643" cy="1398556"/>
          </a:xfrm>
          <a:custGeom>
            <a:avLst/>
            <a:gdLst>
              <a:gd name="connsiteX0" fmla="*/ 4972643 w 4972643"/>
              <a:gd name="connsiteY0" fmla="*/ 1398556 h 1398556"/>
              <a:gd name="connsiteX1" fmla="*/ 0 w 4972643"/>
              <a:gd name="connsiteY1" fmla="*/ 1398556 h 1398556"/>
              <a:gd name="connsiteX2" fmla="*/ 2486321 w 4972643"/>
              <a:gd name="connsiteY2" fmla="*/ 0 h 139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43" h="1398556">
                <a:moveTo>
                  <a:pt x="4972643" y="1398556"/>
                </a:moveTo>
                <a:lnTo>
                  <a:pt x="0" y="1398556"/>
                </a:lnTo>
                <a:lnTo>
                  <a:pt x="24863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1F4B03-5609-43C3-B01F-58F800D93216}"/>
              </a:ext>
            </a:extLst>
          </p:cNvPr>
          <p:cNvGrpSpPr/>
          <p:nvPr/>
        </p:nvGrpSpPr>
        <p:grpSpPr>
          <a:xfrm>
            <a:off x="10772618" y="1837966"/>
            <a:ext cx="800413" cy="800413"/>
            <a:chOff x="10772618" y="1837966"/>
            <a:chExt cx="800413" cy="800413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E12E06AD-80A3-4290-B1BA-894499716A9B}"/>
                </a:ext>
              </a:extLst>
            </p:cNvPr>
            <p:cNvSpPr/>
            <p:nvPr/>
          </p:nvSpPr>
          <p:spPr>
            <a:xfrm>
              <a:off x="10772618" y="1837966"/>
              <a:ext cx="800413" cy="800413"/>
            </a:xfrm>
            <a:prstGeom prst="diamond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4BA0583-B703-4679-B5BD-3AAE4BF89025}"/>
                </a:ext>
              </a:extLst>
            </p:cNvPr>
            <p:cNvSpPr/>
            <p:nvPr/>
          </p:nvSpPr>
          <p:spPr>
            <a:xfrm>
              <a:off x="11003623" y="2084695"/>
              <a:ext cx="338404" cy="306955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385628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1CAD5C-A22E-4F42-8CDC-1EC1F2E08C37}"/>
              </a:ext>
            </a:extLst>
          </p:cNvPr>
          <p:cNvGrpSpPr/>
          <p:nvPr/>
        </p:nvGrpSpPr>
        <p:grpSpPr>
          <a:xfrm>
            <a:off x="4875065" y="337755"/>
            <a:ext cx="2449660" cy="1047780"/>
            <a:chOff x="4820667" y="172938"/>
            <a:chExt cx="2449660" cy="104778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85BD512-13A5-4E33-BC08-2999051DE495}"/>
                </a:ext>
              </a:extLst>
            </p:cNvPr>
            <p:cNvSpPr txBox="1"/>
            <p:nvPr/>
          </p:nvSpPr>
          <p:spPr>
            <a:xfrm>
              <a:off x="4820667" y="471328"/>
              <a:ext cx="244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团队</a:t>
              </a:r>
              <a:r>
                <a:rPr lang="zh-CN" altLang="en-US" sz="3600" b="1" dirty="0">
                  <a:solidFill>
                    <a:srgbClr val="FDD550"/>
                  </a:solidFill>
                </a:rPr>
                <a:t>介绍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FE8590-4E92-44F4-94E2-2AF8E8E02706}"/>
                </a:ext>
              </a:extLst>
            </p:cNvPr>
            <p:cNvSpPr txBox="1"/>
            <p:nvPr/>
          </p:nvSpPr>
          <p:spPr>
            <a:xfrm>
              <a:off x="5067893" y="172938"/>
              <a:ext cx="1955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2BD1AD3-CFEA-4C65-ADA7-1D2CD1C32406}"/>
                </a:ext>
              </a:extLst>
            </p:cNvPr>
            <p:cNvGrpSpPr/>
            <p:nvPr/>
          </p:nvGrpSpPr>
          <p:grpSpPr>
            <a:xfrm>
              <a:off x="5720907" y="1138238"/>
              <a:ext cx="649181" cy="82480"/>
              <a:chOff x="441365" y="2927420"/>
              <a:chExt cx="469721" cy="59679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8745F3E8-3F57-43F0-8F85-B88E09A970F5}"/>
                  </a:ext>
                </a:extLst>
              </p:cNvPr>
              <p:cNvSpPr/>
              <p:nvPr/>
            </p:nvSpPr>
            <p:spPr>
              <a:xfrm>
                <a:off x="441365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9A1AC12C-D898-49B2-ADF1-0A09A1C20E6A}"/>
                  </a:ext>
                </a:extLst>
              </p:cNvPr>
              <p:cNvSpPr/>
              <p:nvPr/>
            </p:nvSpPr>
            <p:spPr>
              <a:xfrm>
                <a:off x="595441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54607E16-CF93-4832-8A6E-CB73043DE85F}"/>
                  </a:ext>
                </a:extLst>
              </p:cNvPr>
              <p:cNvSpPr/>
              <p:nvPr/>
            </p:nvSpPr>
            <p:spPr>
              <a:xfrm>
                <a:off x="749518" y="2927420"/>
                <a:ext cx="161568" cy="59679"/>
              </a:xfrm>
              <a:prstGeom prst="parallelogram">
                <a:avLst>
                  <a:gd name="adj" fmla="val 66291"/>
                </a:avLst>
              </a:prstGeom>
              <a:solidFill>
                <a:srgbClr val="FDD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72BBBA-6E4B-4EAA-9C39-77E505602BD2}"/>
              </a:ext>
            </a:extLst>
          </p:cNvPr>
          <p:cNvGrpSpPr/>
          <p:nvPr/>
        </p:nvGrpSpPr>
        <p:grpSpPr>
          <a:xfrm>
            <a:off x="1279221" y="2071618"/>
            <a:ext cx="9632378" cy="3936152"/>
            <a:chOff x="1279221" y="2071618"/>
            <a:chExt cx="9632378" cy="3936152"/>
          </a:xfrm>
        </p:grpSpPr>
        <p:sp>
          <p:nvSpPr>
            <p:cNvPr id="28" name="ïšliďé">
              <a:extLst>
                <a:ext uri="{FF2B5EF4-FFF2-40B4-BE49-F238E27FC236}">
                  <a16:creationId xmlns:a16="http://schemas.microsoft.com/office/drawing/2014/main" id="{BC5730D6-BD85-4C56-A398-3BFEC6FCFD77}"/>
                </a:ext>
              </a:extLst>
            </p:cNvPr>
            <p:cNvSpPr/>
            <p:nvPr/>
          </p:nvSpPr>
          <p:spPr>
            <a:xfrm>
              <a:off x="2496028" y="4292139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ïṣļiḍe">
              <a:extLst>
                <a:ext uri="{FF2B5EF4-FFF2-40B4-BE49-F238E27FC236}">
                  <a16:creationId xmlns:a16="http://schemas.microsoft.com/office/drawing/2014/main" id="{25A9AD22-4688-48C3-B84B-BB48B9B5B0A7}"/>
                </a:ext>
              </a:extLst>
            </p:cNvPr>
            <p:cNvSpPr/>
            <p:nvPr/>
          </p:nvSpPr>
          <p:spPr>
            <a:xfrm>
              <a:off x="2496028" y="4937199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ïṧļiḋé">
              <a:extLst>
                <a:ext uri="{FF2B5EF4-FFF2-40B4-BE49-F238E27FC236}">
                  <a16:creationId xmlns:a16="http://schemas.microsoft.com/office/drawing/2014/main" id="{CC42751F-BA0F-4D5A-950C-50A1E2175318}"/>
                </a:ext>
              </a:extLst>
            </p:cNvPr>
            <p:cNvSpPr/>
            <p:nvPr/>
          </p:nvSpPr>
          <p:spPr>
            <a:xfrm>
              <a:off x="2496028" y="5582258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0FC58CA-67BF-48EB-8786-AF65C479D3ED}"/>
                </a:ext>
              </a:extLst>
            </p:cNvPr>
            <p:cNvGrpSpPr/>
            <p:nvPr/>
          </p:nvGrpSpPr>
          <p:grpSpPr>
            <a:xfrm>
              <a:off x="1306865" y="3463337"/>
              <a:ext cx="9578271" cy="425512"/>
              <a:chOff x="202741" y="3590337"/>
              <a:chExt cx="11786517" cy="42551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grpSpPr>
          <p:sp>
            <p:nvSpPr>
              <p:cNvPr id="10" name="íŝlïḋè">
                <a:extLst>
                  <a:ext uri="{FF2B5EF4-FFF2-40B4-BE49-F238E27FC236}">
                    <a16:creationId xmlns:a16="http://schemas.microsoft.com/office/drawing/2014/main" id="{FF09180F-294B-496D-94D5-173425C213F4}"/>
                  </a:ext>
                </a:extLst>
              </p:cNvPr>
              <p:cNvSpPr/>
              <p:nvPr/>
            </p:nvSpPr>
            <p:spPr>
              <a:xfrm>
                <a:off x="202741" y="3590337"/>
                <a:ext cx="2205062" cy="4255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zh-CN" altLang="en-US" dirty="0"/>
              </a:p>
            </p:txBody>
          </p:sp>
          <p:sp>
            <p:nvSpPr>
              <p:cNvPr id="12" name="íṩļîďe">
                <a:extLst>
                  <a:ext uri="{FF2B5EF4-FFF2-40B4-BE49-F238E27FC236}">
                    <a16:creationId xmlns:a16="http://schemas.microsoft.com/office/drawing/2014/main" id="{7E196BFB-7DFD-4AD6-9E38-A59F453DBEF7}"/>
                  </a:ext>
                </a:extLst>
              </p:cNvPr>
              <p:cNvSpPr/>
              <p:nvPr/>
            </p:nvSpPr>
            <p:spPr>
              <a:xfrm flipH="1">
                <a:off x="9784198" y="3590337"/>
                <a:ext cx="2205060" cy="4255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noFill/>
              </a:ln>
              <a:effectLst>
                <a:outerShdw blurRad="1651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zh-CN" altLang="en-US" dirty="0"/>
              </a:p>
            </p:txBody>
          </p:sp>
        </p:grpSp>
        <p:sp>
          <p:nvSpPr>
            <p:cNvPr id="25" name="îṣ1iḑè">
              <a:extLst>
                <a:ext uri="{FF2B5EF4-FFF2-40B4-BE49-F238E27FC236}">
                  <a16:creationId xmlns:a16="http://schemas.microsoft.com/office/drawing/2014/main" id="{5E239D12-62DB-4A1F-99BA-A20A01D60348}"/>
                </a:ext>
              </a:extLst>
            </p:cNvPr>
            <p:cNvSpPr/>
            <p:nvPr/>
          </p:nvSpPr>
          <p:spPr>
            <a:xfrm flipH="1">
              <a:off x="6670910" y="4292139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îṥḻïdè">
              <a:extLst>
                <a:ext uri="{FF2B5EF4-FFF2-40B4-BE49-F238E27FC236}">
                  <a16:creationId xmlns:a16="http://schemas.microsoft.com/office/drawing/2014/main" id="{EFC4FF36-0FF9-4689-BBB7-96FAF1A6C13F}"/>
                </a:ext>
              </a:extLst>
            </p:cNvPr>
            <p:cNvSpPr/>
            <p:nvPr/>
          </p:nvSpPr>
          <p:spPr>
            <a:xfrm flipH="1">
              <a:off x="6670910" y="4937199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íṧľïḓé">
              <a:extLst>
                <a:ext uri="{FF2B5EF4-FFF2-40B4-BE49-F238E27FC236}">
                  <a16:creationId xmlns:a16="http://schemas.microsoft.com/office/drawing/2014/main" id="{E4B6815F-4338-4D10-8213-6BA4CA3CFA19}"/>
                </a:ext>
              </a:extLst>
            </p:cNvPr>
            <p:cNvSpPr/>
            <p:nvPr/>
          </p:nvSpPr>
          <p:spPr>
            <a:xfrm flipH="1">
              <a:off x="6670910" y="5582258"/>
              <a:ext cx="3025063" cy="42551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FDD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ïsľîḑé">
              <a:extLst>
                <a:ext uri="{FF2B5EF4-FFF2-40B4-BE49-F238E27FC236}">
                  <a16:creationId xmlns:a16="http://schemas.microsoft.com/office/drawing/2014/main" id="{CFA0385B-C0EC-4B87-9229-DB3B2FEF85D0}"/>
                </a:ext>
              </a:extLst>
            </p:cNvPr>
            <p:cNvSpPr txBox="1"/>
            <p:nvPr/>
          </p:nvSpPr>
          <p:spPr bwMode="auto">
            <a:xfrm>
              <a:off x="4660901" y="2071618"/>
              <a:ext cx="2870200" cy="454803"/>
            </a:xfrm>
            <a:prstGeom prst="roundRect">
              <a:avLst>
                <a:gd name="adj" fmla="val 50000"/>
              </a:avLst>
            </a:prstGeom>
            <a:solidFill>
              <a:srgbClr val="FDD55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>
                  <a:solidFill>
                    <a:schemeClr val="lt1"/>
                  </a:solidFill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endParaRPr lang="zh-CN" altLang="en-US" dirty="0"/>
            </a:p>
          </p:txBody>
        </p: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D68831D2-97F2-45C5-9081-DBE2C237F1EE}"/>
                </a:ext>
              </a:extLst>
            </p:cNvPr>
            <p:cNvCxnSpPr>
              <a:cxnSpLocks/>
              <a:stCxn id="24" idx="2"/>
              <a:endCxn id="10" idx="0"/>
            </p:cNvCxnSpPr>
            <p:nvPr/>
          </p:nvCxnSpPr>
          <p:spPr>
            <a:xfrm rot="5400000">
              <a:off x="3680959" y="1048295"/>
              <a:ext cx="936916" cy="3893168"/>
            </a:xfrm>
            <a:prstGeom prst="bentConnector3">
              <a:avLst>
                <a:gd name="adj1" fmla="val 50000"/>
              </a:avLst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>
              <a:extLst>
                <a:ext uri="{FF2B5EF4-FFF2-40B4-BE49-F238E27FC236}">
                  <a16:creationId xmlns:a16="http://schemas.microsoft.com/office/drawing/2014/main" id="{3CA272C5-B2D5-4F23-A621-975E588B93E6}"/>
                </a:ext>
              </a:extLst>
            </p:cNvPr>
            <p:cNvCxnSpPr>
              <a:cxnSpLocks/>
              <a:stCxn id="24" idx="2"/>
              <a:endCxn id="12" idx="0"/>
            </p:cNvCxnSpPr>
            <p:nvPr/>
          </p:nvCxnSpPr>
          <p:spPr>
            <a:xfrm rot="16200000" flipH="1">
              <a:off x="7574127" y="1048295"/>
              <a:ext cx="936916" cy="3893168"/>
            </a:xfrm>
            <a:prstGeom prst="bentConnector3">
              <a:avLst>
                <a:gd name="adj1" fmla="val 50000"/>
              </a:avLst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7C054FED-0EB3-4E0C-9FB5-771B8D79DFF6}"/>
                </a:ext>
              </a:extLst>
            </p:cNvPr>
            <p:cNvCxnSpPr>
              <a:cxnSpLocks/>
              <a:stCxn id="10" idx="2"/>
              <a:endCxn id="28" idx="1"/>
            </p:cNvCxnSpPr>
            <p:nvPr/>
          </p:nvCxnSpPr>
          <p:spPr>
            <a:xfrm rot="16200000" flipH="1">
              <a:off x="2041407" y="4050274"/>
              <a:ext cx="616046" cy="293195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90B31FED-25E8-49E9-9727-6A4406FC4EBA}"/>
                </a:ext>
              </a:extLst>
            </p:cNvPr>
            <p:cNvCxnSpPr>
              <a:cxnSpLocks/>
              <a:stCxn id="10" idx="2"/>
              <a:endCxn id="29" idx="1"/>
            </p:cNvCxnSpPr>
            <p:nvPr/>
          </p:nvCxnSpPr>
          <p:spPr>
            <a:xfrm rot="16200000" flipH="1">
              <a:off x="1718877" y="4372804"/>
              <a:ext cx="1261106" cy="293195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438F69AF-36AA-4F2D-9B0D-98603C1AAD93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 rot="16200000" flipH="1">
              <a:off x="1396348" y="4695333"/>
              <a:ext cx="1906165" cy="293195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BAAC2FC7-431E-4931-B75B-73FED49C8847}"/>
                </a:ext>
              </a:extLst>
            </p:cNvPr>
            <p:cNvCxnSpPr>
              <a:cxnSpLocks/>
              <a:stCxn id="12" idx="2"/>
              <a:endCxn id="25" idx="1"/>
            </p:cNvCxnSpPr>
            <p:nvPr/>
          </p:nvCxnSpPr>
          <p:spPr>
            <a:xfrm rot="5400000">
              <a:off x="9534548" y="4050274"/>
              <a:ext cx="616046" cy="293196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58445D9E-8E63-4023-860F-F9169FB70219}"/>
                </a:ext>
              </a:extLst>
            </p:cNvPr>
            <p:cNvCxnSpPr>
              <a:cxnSpLocks/>
              <a:stCxn id="12" idx="2"/>
              <a:endCxn id="26" idx="1"/>
            </p:cNvCxnSpPr>
            <p:nvPr/>
          </p:nvCxnSpPr>
          <p:spPr>
            <a:xfrm rot="5400000">
              <a:off x="9212018" y="4372804"/>
              <a:ext cx="1261106" cy="293196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0E385614-9974-4013-AF00-A7095A1D1F5E}"/>
                </a:ext>
              </a:extLst>
            </p:cNvPr>
            <p:cNvCxnSpPr>
              <a:cxnSpLocks/>
              <a:stCxn id="12" idx="2"/>
              <a:endCxn id="27" idx="1"/>
            </p:cNvCxnSpPr>
            <p:nvPr/>
          </p:nvCxnSpPr>
          <p:spPr>
            <a:xfrm rot="5400000">
              <a:off x="8889489" y="4695333"/>
              <a:ext cx="1906165" cy="293196"/>
            </a:xfrm>
            <a:prstGeom prst="bentConnector2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A3EEA5A-C1E5-4703-B6AA-DBB8E4E8DC6E}"/>
                </a:ext>
              </a:extLst>
            </p:cNvPr>
            <p:cNvSpPr/>
            <p:nvPr/>
          </p:nvSpPr>
          <p:spPr bwMode="auto">
            <a:xfrm>
              <a:off x="2630341" y="4310635"/>
              <a:ext cx="292769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B22BC1-94C3-4DEF-8ED3-3B071E5EF11F}"/>
                </a:ext>
              </a:extLst>
            </p:cNvPr>
            <p:cNvSpPr/>
            <p:nvPr/>
          </p:nvSpPr>
          <p:spPr bwMode="auto">
            <a:xfrm>
              <a:off x="2630341" y="4962086"/>
              <a:ext cx="2725430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4A9C122-FF49-4431-8DF3-6D3B701C47E2}"/>
                </a:ext>
              </a:extLst>
            </p:cNvPr>
            <p:cNvSpPr/>
            <p:nvPr/>
          </p:nvSpPr>
          <p:spPr bwMode="auto">
            <a:xfrm>
              <a:off x="2630341" y="5604324"/>
              <a:ext cx="2725430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C0F6D4-9A29-47CC-A91F-9A71D95D13A8}"/>
                </a:ext>
              </a:extLst>
            </p:cNvPr>
            <p:cNvSpPr/>
            <p:nvPr/>
          </p:nvSpPr>
          <p:spPr bwMode="auto">
            <a:xfrm>
              <a:off x="6600843" y="4310635"/>
              <a:ext cx="292769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5A0941-6A57-4F9E-9828-C94702F3E86D}"/>
                </a:ext>
              </a:extLst>
            </p:cNvPr>
            <p:cNvSpPr/>
            <p:nvPr/>
          </p:nvSpPr>
          <p:spPr bwMode="auto">
            <a:xfrm>
              <a:off x="6600843" y="4962086"/>
              <a:ext cx="292769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8F8C06-42B5-4B5D-8032-69028C2AAC46}"/>
                </a:ext>
              </a:extLst>
            </p:cNvPr>
            <p:cNvSpPr/>
            <p:nvPr/>
          </p:nvSpPr>
          <p:spPr bwMode="auto">
            <a:xfrm>
              <a:off x="6600843" y="5604324"/>
              <a:ext cx="292769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creative, and copyrights belong to Bao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tu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8D0556-B2F7-45C9-8AD2-28F58DE84DB1}"/>
                </a:ext>
              </a:extLst>
            </p:cNvPr>
            <p:cNvSpPr txBox="1"/>
            <p:nvPr/>
          </p:nvSpPr>
          <p:spPr>
            <a:xfrm>
              <a:off x="1279221" y="3503865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</a:rPr>
                <a:t>标题添加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13D06BC-FF8E-43C6-95A8-3EE0C551C8B6}"/>
                </a:ext>
              </a:extLst>
            </p:cNvPr>
            <p:cNvSpPr txBox="1"/>
            <p:nvPr/>
          </p:nvSpPr>
          <p:spPr>
            <a:xfrm>
              <a:off x="9066739" y="3503865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</a:rPr>
                <a:t>标题添加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5062408-2D65-4C9E-B1F1-96AAD1EED8D0}"/>
                </a:ext>
              </a:extLst>
            </p:cNvPr>
            <p:cNvSpPr txBox="1"/>
            <p:nvPr/>
          </p:nvSpPr>
          <p:spPr>
            <a:xfrm>
              <a:off x="5174817" y="2120145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</a:rPr>
                <a:t>标题添加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340340"/>
      </p:ext>
    </p:ext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简约公司介绍企业文化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82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FB9"/>
      </a:accent1>
      <a:accent2>
        <a:srgbClr val="00B8EE"/>
      </a:accent2>
      <a:accent3>
        <a:srgbClr val="F9BE00"/>
      </a:accent3>
      <a:accent4>
        <a:srgbClr val="3774C4"/>
      </a:accent4>
      <a:accent5>
        <a:srgbClr val="FF3F3F"/>
      </a:accent5>
      <a:accent6>
        <a:srgbClr val="6F6A6A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77">
    <a:dk1>
      <a:srgbClr val="000000"/>
    </a:dk1>
    <a:lt1>
      <a:srgbClr val="FFFFFF"/>
    </a:lt1>
    <a:dk2>
      <a:srgbClr val="768395"/>
    </a:dk2>
    <a:lt2>
      <a:srgbClr val="F0F0F0"/>
    </a:lt2>
    <a:accent1>
      <a:srgbClr val="006FB9"/>
    </a:accent1>
    <a:accent2>
      <a:srgbClr val="00B8EE"/>
    </a:accent2>
    <a:accent3>
      <a:srgbClr val="F9BE00"/>
    </a:accent3>
    <a:accent4>
      <a:srgbClr val="3774C4"/>
    </a:accent4>
    <a:accent5>
      <a:srgbClr val="FF3F3F"/>
    </a:accent5>
    <a:accent6>
      <a:srgbClr val="6F6A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364</TotalTime>
  <Words>1536</Words>
  <Application>Microsoft Office PowerPoint</Application>
  <PresentationFormat>宽屏</PresentationFormat>
  <Paragraphs>233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Century Gothic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简约公司介绍企业文化ppt模板</dc:title>
  <dc:creator>WIN7</dc:creator>
  <cp:lastModifiedBy> </cp:lastModifiedBy>
  <cp:revision>142</cp:revision>
  <dcterms:created xsi:type="dcterms:W3CDTF">2017-08-18T03:02:00Z</dcterms:created>
  <dcterms:modified xsi:type="dcterms:W3CDTF">2019-08-15T01:54:22Z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