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309" r:id="rId3"/>
    <p:sldId id="308" r:id="rId4"/>
    <p:sldId id="281" r:id="rId5"/>
    <p:sldId id="277" r:id="rId6"/>
    <p:sldId id="274" r:id="rId7"/>
    <p:sldId id="278" r:id="rId8"/>
    <p:sldId id="310" r:id="rId9"/>
    <p:sldId id="270" r:id="rId10"/>
    <p:sldId id="298" r:id="rId11"/>
    <p:sldId id="306" r:id="rId12"/>
    <p:sldId id="271" r:id="rId13"/>
    <p:sldId id="311" r:id="rId14"/>
    <p:sldId id="279" r:id="rId15"/>
    <p:sldId id="280" r:id="rId16"/>
    <p:sldId id="266" r:id="rId17"/>
    <p:sldId id="273" r:id="rId18"/>
    <p:sldId id="312" r:id="rId19"/>
    <p:sldId id="282" r:id="rId20"/>
    <p:sldId id="272" r:id="rId21"/>
    <p:sldId id="267" r:id="rId22"/>
    <p:sldId id="286" r:id="rId23"/>
    <p:sldId id="314"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76" userDrawn="1">
          <p15:clr>
            <a:srgbClr val="A4A3A4"/>
          </p15:clr>
        </p15:guide>
        <p15:guide id="2" pos="3885" userDrawn="1">
          <p15:clr>
            <a:srgbClr val="A4A3A4"/>
          </p15:clr>
        </p15:guide>
        <p15:guide id="3" pos="382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俊光" initials="刘" lastIdx="1" clrIdx="0">
    <p:extLst>
      <p:ext uri="{19B8F6BF-5375-455C-9EA6-DF929625EA0E}">
        <p15:presenceInfo xmlns:p15="http://schemas.microsoft.com/office/powerpoint/2012/main" userId="0b7389ba64d4a3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200"/>
    <a:srgbClr val="323F4F"/>
    <a:srgbClr val="FFC000"/>
    <a:srgbClr val="E7AB03"/>
    <a:srgbClr val="F8B7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58" d="100"/>
          <a:sy n="58" d="100"/>
        </p:scale>
        <p:origin x="780" y="66"/>
      </p:cViewPr>
      <p:guideLst>
        <p:guide orient="horz" pos="2976"/>
        <p:guide pos="3885"/>
        <p:guide pos="382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rgbClr val="FFC200"/>
            </a:solidFill>
            <a:effectLst>
              <a:outerShdw blurRad="127000" dir="8100000" algn="tr" rotWithShape="0">
                <a:prstClr val="black">
                  <a:alpha val="20000"/>
                </a:prstClr>
              </a:outerShdw>
            </a:effectLst>
          </c:spPr>
          <c:cat>
            <c:strRef>
              <c:f>Sheet1!$A$2:$A$3</c:f>
              <c:strCache>
                <c:ptCount val="2"/>
                <c:pt idx="0">
                  <c:v>第一季度</c:v>
                </c:pt>
                <c:pt idx="1">
                  <c:v>第二季度</c:v>
                </c:pt>
              </c:strCache>
            </c:strRef>
          </c:cat>
          <c:val>
            <c:numRef>
              <c:f>Sheet1!$B$2:$B$3</c:f>
              <c:numCache>
                <c:formatCode>General</c:formatCode>
                <c:ptCount val="2"/>
                <c:pt idx="0">
                  <c:v>87</c:v>
                </c:pt>
                <c:pt idx="1">
                  <c:v>13</c:v>
                </c:pt>
              </c:numCache>
            </c:numRef>
          </c:val>
          <c:extLst>
            <c:ext xmlns:c16="http://schemas.microsoft.com/office/drawing/2014/chart" uri="{C3380CC4-5D6E-409C-BE32-E72D297353CC}">
              <c16:uniqueId val="{00000002-F7E2-434C-BD13-DADDA150CD8A}"/>
            </c:ext>
          </c:extLst>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latin typeface="+mn-lt"/>
          <a:ea typeface="+mn-ea"/>
          <a:cs typeface="+mn-ea"/>
          <a:sym typeface="+mn-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4E705-8F8C-4342-82C1-6E0E4E4F73E3}" type="datetimeFigureOut">
              <a:rPr lang="zh-CN" altLang="en-US" smtClean="0"/>
              <a:t>2019/8/15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2A3D72-4E61-43BC-B8D4-97D28E9960D3}" type="slidenum">
              <a:rPr lang="zh-CN" altLang="en-US" smtClean="0"/>
              <a:t>‹#›</a:t>
            </a:fld>
            <a:endParaRPr lang="zh-CN" altLang="en-US"/>
          </a:p>
        </p:txBody>
      </p:sp>
    </p:spTree>
    <p:extLst>
      <p:ext uri="{BB962C8B-B14F-4D97-AF65-F5344CB8AC3E}">
        <p14:creationId xmlns:p14="http://schemas.microsoft.com/office/powerpoint/2010/main" val="252503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2A3D72-4E61-43BC-B8D4-97D28E9960D3}" type="slidenum">
              <a:rPr lang="zh-CN" altLang="en-US" smtClean="0"/>
              <a:t>1</a:t>
            </a:fld>
            <a:endParaRPr lang="zh-CN" altLang="en-US"/>
          </a:p>
        </p:txBody>
      </p:sp>
    </p:spTree>
    <p:extLst>
      <p:ext uri="{BB962C8B-B14F-4D97-AF65-F5344CB8AC3E}">
        <p14:creationId xmlns:p14="http://schemas.microsoft.com/office/powerpoint/2010/main" val="3936989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FF3EAB-7849-4D1F-BC45-C2032C6F8670}" type="slidenum">
              <a:rPr lang="zh-CN" altLang="en-US" smtClean="0"/>
              <a:pPr/>
              <a:t>10</a:t>
            </a:fld>
            <a:endParaRPr lang="zh-CN" altLang="en-US"/>
          </a:p>
        </p:txBody>
      </p:sp>
    </p:spTree>
    <p:extLst>
      <p:ext uri="{BB962C8B-B14F-4D97-AF65-F5344CB8AC3E}">
        <p14:creationId xmlns:p14="http://schemas.microsoft.com/office/powerpoint/2010/main" val="3530740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11</a:t>
            </a:fld>
            <a:endParaRPr lang="zh-CN" altLang="en-US"/>
          </a:p>
        </p:txBody>
      </p:sp>
    </p:spTree>
    <p:extLst>
      <p:ext uri="{BB962C8B-B14F-4D97-AF65-F5344CB8AC3E}">
        <p14:creationId xmlns:p14="http://schemas.microsoft.com/office/powerpoint/2010/main" val="2009758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995696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2A3D72-4E61-43BC-B8D4-97D28E9960D3}" type="slidenum">
              <a:rPr lang="zh-CN" altLang="en-US" smtClean="0"/>
              <a:t>13</a:t>
            </a:fld>
            <a:endParaRPr lang="zh-CN" altLang="en-US"/>
          </a:p>
        </p:txBody>
      </p:sp>
    </p:spTree>
    <p:extLst>
      <p:ext uri="{BB962C8B-B14F-4D97-AF65-F5344CB8AC3E}">
        <p14:creationId xmlns:p14="http://schemas.microsoft.com/office/powerpoint/2010/main" val="3046451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t>14</a:t>
            </a:fld>
            <a:endParaRPr lang="zh-CN" altLang="en-US"/>
          </a:p>
        </p:txBody>
      </p:sp>
    </p:spTree>
    <p:extLst>
      <p:ext uri="{BB962C8B-B14F-4D97-AF65-F5344CB8AC3E}">
        <p14:creationId xmlns:p14="http://schemas.microsoft.com/office/powerpoint/2010/main" val="1279226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t>15</a:t>
            </a:fld>
            <a:endParaRPr lang="zh-CN" altLang="en-US"/>
          </a:p>
        </p:txBody>
      </p:sp>
    </p:spTree>
    <p:extLst>
      <p:ext uri="{BB962C8B-B14F-4D97-AF65-F5344CB8AC3E}">
        <p14:creationId xmlns:p14="http://schemas.microsoft.com/office/powerpoint/2010/main" val="3204683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B0E87B-222C-4A6A-A0C2-79819C008196}" type="slidenum">
              <a:rPr lang="zh-CN" altLang="en-US" smtClean="0"/>
              <a:t>16</a:t>
            </a:fld>
            <a:endParaRPr lang="zh-CN" altLang="en-US"/>
          </a:p>
        </p:txBody>
      </p:sp>
    </p:spTree>
    <p:extLst>
      <p:ext uri="{BB962C8B-B14F-4D97-AF65-F5344CB8AC3E}">
        <p14:creationId xmlns:p14="http://schemas.microsoft.com/office/powerpoint/2010/main" val="3983556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259E10-905C-4DDE-A988-B340C461ABE8}" type="slidenum">
              <a:rPr lang="zh-CN" altLang="en-US" smtClean="0"/>
              <a:t>17</a:t>
            </a:fld>
            <a:endParaRPr lang="zh-CN" altLang="en-US"/>
          </a:p>
        </p:txBody>
      </p:sp>
    </p:spTree>
    <p:extLst>
      <p:ext uri="{BB962C8B-B14F-4D97-AF65-F5344CB8AC3E}">
        <p14:creationId xmlns:p14="http://schemas.microsoft.com/office/powerpoint/2010/main" val="3701990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2A3D72-4E61-43BC-B8D4-97D28E9960D3}" type="slidenum">
              <a:rPr lang="zh-CN" altLang="en-US" smtClean="0"/>
              <a:t>18</a:t>
            </a:fld>
            <a:endParaRPr lang="zh-CN" altLang="en-US"/>
          </a:p>
        </p:txBody>
      </p:sp>
    </p:spTree>
    <p:extLst>
      <p:ext uri="{BB962C8B-B14F-4D97-AF65-F5344CB8AC3E}">
        <p14:creationId xmlns:p14="http://schemas.microsoft.com/office/powerpoint/2010/main" val="3678087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19</a:t>
            </a:fld>
            <a:endParaRPr lang="zh-CN" altLang="en-US"/>
          </a:p>
        </p:txBody>
      </p:sp>
    </p:spTree>
    <p:extLst>
      <p:ext uri="{BB962C8B-B14F-4D97-AF65-F5344CB8AC3E}">
        <p14:creationId xmlns:p14="http://schemas.microsoft.com/office/powerpoint/2010/main" val="1772057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8A51B2-611B-4707-9046-D29A0FFC5405}" type="slidenum">
              <a:rPr lang="zh-CN" altLang="en-US" smtClean="0"/>
              <a:t>2</a:t>
            </a:fld>
            <a:endParaRPr lang="zh-CN" altLang="en-US"/>
          </a:p>
        </p:txBody>
      </p:sp>
    </p:spTree>
    <p:extLst>
      <p:ext uri="{BB962C8B-B14F-4D97-AF65-F5344CB8AC3E}">
        <p14:creationId xmlns:p14="http://schemas.microsoft.com/office/powerpoint/2010/main" val="1099393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870487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6C4872-3FEE-47F7-8706-972E2208B56D}" type="slidenum">
              <a:rPr lang="zh-CN" altLang="en-US" smtClean="0"/>
              <a:t>21</a:t>
            </a:fld>
            <a:endParaRPr lang="zh-CN" altLang="en-US"/>
          </a:p>
        </p:txBody>
      </p:sp>
    </p:spTree>
    <p:extLst>
      <p:ext uri="{BB962C8B-B14F-4D97-AF65-F5344CB8AC3E}">
        <p14:creationId xmlns:p14="http://schemas.microsoft.com/office/powerpoint/2010/main" val="3053135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22</a:t>
            </a:fld>
            <a:endParaRPr lang="zh-CN" altLang="en-US"/>
          </a:p>
        </p:txBody>
      </p:sp>
    </p:spTree>
    <p:extLst>
      <p:ext uri="{BB962C8B-B14F-4D97-AF65-F5344CB8AC3E}">
        <p14:creationId xmlns:p14="http://schemas.microsoft.com/office/powerpoint/2010/main" val="4177665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2A3D72-4E61-43BC-B8D4-97D28E9960D3}" type="slidenum">
              <a:rPr lang="zh-CN" altLang="en-US" smtClean="0"/>
              <a:t>23</a:t>
            </a:fld>
            <a:endParaRPr lang="zh-CN" altLang="en-US"/>
          </a:p>
        </p:txBody>
      </p:sp>
    </p:spTree>
    <p:extLst>
      <p:ext uri="{BB962C8B-B14F-4D97-AF65-F5344CB8AC3E}">
        <p14:creationId xmlns:p14="http://schemas.microsoft.com/office/powerpoint/2010/main" val="321732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2A3D72-4E61-43BC-B8D4-97D28E9960D3}" type="slidenum">
              <a:rPr lang="zh-CN" altLang="en-US" smtClean="0"/>
              <a:t>3</a:t>
            </a:fld>
            <a:endParaRPr lang="zh-CN" altLang="en-US"/>
          </a:p>
        </p:txBody>
      </p:sp>
    </p:spTree>
    <p:extLst>
      <p:ext uri="{BB962C8B-B14F-4D97-AF65-F5344CB8AC3E}">
        <p14:creationId xmlns:p14="http://schemas.microsoft.com/office/powerpoint/2010/main" val="384316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t>4</a:t>
            </a:fld>
            <a:endParaRPr lang="zh-CN" altLang="en-US"/>
          </a:p>
        </p:txBody>
      </p:sp>
    </p:spTree>
    <p:extLst>
      <p:ext uri="{BB962C8B-B14F-4D97-AF65-F5344CB8AC3E}">
        <p14:creationId xmlns:p14="http://schemas.microsoft.com/office/powerpoint/2010/main" val="279703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t>5</a:t>
            </a:fld>
            <a:endParaRPr lang="zh-CN" altLang="en-US"/>
          </a:p>
        </p:txBody>
      </p:sp>
    </p:spTree>
    <p:extLst>
      <p:ext uri="{BB962C8B-B14F-4D97-AF65-F5344CB8AC3E}">
        <p14:creationId xmlns:p14="http://schemas.microsoft.com/office/powerpoint/2010/main" val="3210491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259E10-905C-4DDE-A988-B340C461ABE8}" type="slidenum">
              <a:rPr lang="zh-CN" altLang="en-US" smtClean="0"/>
              <a:t>6</a:t>
            </a:fld>
            <a:endParaRPr lang="zh-CN" altLang="en-US"/>
          </a:p>
        </p:txBody>
      </p:sp>
    </p:spTree>
    <p:extLst>
      <p:ext uri="{BB962C8B-B14F-4D97-AF65-F5344CB8AC3E}">
        <p14:creationId xmlns:p14="http://schemas.microsoft.com/office/powerpoint/2010/main" val="306626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6A7212-17FA-43AA-85E3-2B6D037860CF}" type="slidenum">
              <a:rPr lang="zh-CN" altLang="en-US" smtClean="0"/>
              <a:t>7</a:t>
            </a:fld>
            <a:endParaRPr lang="zh-CN" altLang="en-US"/>
          </a:p>
        </p:txBody>
      </p:sp>
    </p:spTree>
    <p:extLst>
      <p:ext uri="{BB962C8B-B14F-4D97-AF65-F5344CB8AC3E}">
        <p14:creationId xmlns:p14="http://schemas.microsoft.com/office/powerpoint/2010/main" val="1162777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2A3D72-4E61-43BC-B8D4-97D28E9960D3}" type="slidenum">
              <a:rPr lang="zh-CN" altLang="en-US" smtClean="0"/>
              <a:t>8</a:t>
            </a:fld>
            <a:endParaRPr lang="zh-CN" altLang="en-US"/>
          </a:p>
        </p:txBody>
      </p:sp>
    </p:spTree>
    <p:extLst>
      <p:ext uri="{BB962C8B-B14F-4D97-AF65-F5344CB8AC3E}">
        <p14:creationId xmlns:p14="http://schemas.microsoft.com/office/powerpoint/2010/main" val="2515669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2451439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68EEB-9B28-44FF-AF47-6CA140AF9BB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38FBCD-F086-45AE-95E5-9E2FD47D9C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53DB5E1-4567-45DD-95DA-81575F1CD90E}"/>
              </a:ext>
            </a:extLst>
          </p:cNvPr>
          <p:cNvSpPr>
            <a:spLocks noGrp="1"/>
          </p:cNvSpPr>
          <p:nvPr>
            <p:ph type="dt" sz="half" idx="10"/>
          </p:nvPr>
        </p:nvSpPr>
        <p:spPr/>
        <p:txBody>
          <a:bodyPr/>
          <a:lstStyle/>
          <a:p>
            <a:fld id="{C061C43F-5369-4117-ABCC-9B9A446D8DBE}"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260245AC-1D64-4E87-A8B4-B0AB680745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B533E0-0E9E-4F4D-9242-99C6D6F52D68}"/>
              </a:ext>
            </a:extLst>
          </p:cNvPr>
          <p:cNvSpPr>
            <a:spLocks noGrp="1"/>
          </p:cNvSpPr>
          <p:nvPr>
            <p:ph type="sldNum" sz="quarter" idx="12"/>
          </p:nvPr>
        </p:nvSpPr>
        <p:spPr/>
        <p:txBody>
          <a:bodyPr/>
          <a:lstStyle/>
          <a:p>
            <a:fld id="{E2DF0A40-C240-4819-866C-C3E12701B682}" type="slidenum">
              <a:rPr lang="zh-CN" altLang="en-US" smtClean="0"/>
              <a:t>‹#›</a:t>
            </a:fld>
            <a:endParaRPr lang="zh-CN" altLang="en-US"/>
          </a:p>
        </p:txBody>
      </p:sp>
    </p:spTree>
    <p:extLst>
      <p:ext uri="{BB962C8B-B14F-4D97-AF65-F5344CB8AC3E}">
        <p14:creationId xmlns:p14="http://schemas.microsoft.com/office/powerpoint/2010/main" val="3882818661"/>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9EE9E-D7C2-4178-A968-0C5DC016E48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0B0272-3F38-4284-A925-7C8ADD66D37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0EEBB0-F75E-4642-9218-12B384E2E2F6}"/>
              </a:ext>
            </a:extLst>
          </p:cNvPr>
          <p:cNvSpPr>
            <a:spLocks noGrp="1"/>
          </p:cNvSpPr>
          <p:nvPr>
            <p:ph type="dt" sz="half" idx="10"/>
          </p:nvPr>
        </p:nvSpPr>
        <p:spPr/>
        <p:txBody>
          <a:bodyPr/>
          <a:lstStyle/>
          <a:p>
            <a:fld id="{C061C43F-5369-4117-ABCC-9B9A446D8DBE}"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101EF0D6-8186-4274-827A-6FFA105D1D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F52440-3A69-4745-9B1C-9AF9A93C7E9A}"/>
              </a:ext>
            </a:extLst>
          </p:cNvPr>
          <p:cNvSpPr>
            <a:spLocks noGrp="1"/>
          </p:cNvSpPr>
          <p:nvPr>
            <p:ph type="sldNum" sz="quarter" idx="12"/>
          </p:nvPr>
        </p:nvSpPr>
        <p:spPr/>
        <p:txBody>
          <a:bodyPr/>
          <a:lstStyle/>
          <a:p>
            <a:fld id="{E2DF0A40-C240-4819-866C-C3E12701B682}" type="slidenum">
              <a:rPr lang="zh-CN" altLang="en-US" smtClean="0"/>
              <a:t>‹#›</a:t>
            </a:fld>
            <a:endParaRPr lang="zh-CN" altLang="en-US"/>
          </a:p>
        </p:txBody>
      </p:sp>
    </p:spTree>
    <p:extLst>
      <p:ext uri="{BB962C8B-B14F-4D97-AF65-F5344CB8AC3E}">
        <p14:creationId xmlns:p14="http://schemas.microsoft.com/office/powerpoint/2010/main" val="2231843481"/>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C185A53-7ABB-407E-945F-5FC697212F2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DAEC49-1F4A-4994-933C-CBC63A3DC00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1988A6-4954-40C9-B26C-719435F0694D}"/>
              </a:ext>
            </a:extLst>
          </p:cNvPr>
          <p:cNvSpPr>
            <a:spLocks noGrp="1"/>
          </p:cNvSpPr>
          <p:nvPr>
            <p:ph type="dt" sz="half" idx="10"/>
          </p:nvPr>
        </p:nvSpPr>
        <p:spPr/>
        <p:txBody>
          <a:bodyPr/>
          <a:lstStyle/>
          <a:p>
            <a:fld id="{C061C43F-5369-4117-ABCC-9B9A446D8DBE}"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F904CB99-4050-4939-9E89-87339575FC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76BDF6-8D97-4330-80E5-203B6CAB2675}"/>
              </a:ext>
            </a:extLst>
          </p:cNvPr>
          <p:cNvSpPr>
            <a:spLocks noGrp="1"/>
          </p:cNvSpPr>
          <p:nvPr>
            <p:ph type="sldNum" sz="quarter" idx="12"/>
          </p:nvPr>
        </p:nvSpPr>
        <p:spPr/>
        <p:txBody>
          <a:bodyPr/>
          <a:lstStyle/>
          <a:p>
            <a:fld id="{E2DF0A40-C240-4819-866C-C3E12701B682}" type="slidenum">
              <a:rPr lang="zh-CN" altLang="en-US" smtClean="0"/>
              <a:t>‹#›</a:t>
            </a:fld>
            <a:endParaRPr lang="zh-CN" altLang="en-US"/>
          </a:p>
        </p:txBody>
      </p:sp>
    </p:spTree>
    <p:extLst>
      <p:ext uri="{BB962C8B-B14F-4D97-AF65-F5344CB8AC3E}">
        <p14:creationId xmlns:p14="http://schemas.microsoft.com/office/powerpoint/2010/main" val="1824159800"/>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6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688560" y="2611566"/>
            <a:ext cx="1507576" cy="2514781"/>
          </a:xfrm>
          <a:custGeom>
            <a:avLst/>
            <a:gdLst>
              <a:gd name="connsiteX0" fmla="*/ 0 w 1507576"/>
              <a:gd name="connsiteY0" fmla="*/ 0 h 2514781"/>
              <a:gd name="connsiteX1" fmla="*/ 1507576 w 1507576"/>
              <a:gd name="connsiteY1" fmla="*/ 0 h 2514781"/>
              <a:gd name="connsiteX2" fmla="*/ 1507576 w 1507576"/>
              <a:gd name="connsiteY2" fmla="*/ 2514781 h 2514781"/>
              <a:gd name="connsiteX3" fmla="*/ 0 w 1507576"/>
              <a:gd name="connsiteY3" fmla="*/ 2514781 h 2514781"/>
            </a:gdLst>
            <a:ahLst/>
            <a:cxnLst>
              <a:cxn ang="0">
                <a:pos x="connsiteX0" y="connsiteY0"/>
              </a:cxn>
              <a:cxn ang="0">
                <a:pos x="connsiteX1" y="connsiteY1"/>
              </a:cxn>
              <a:cxn ang="0">
                <a:pos x="connsiteX2" y="connsiteY2"/>
              </a:cxn>
              <a:cxn ang="0">
                <a:pos x="connsiteX3" y="connsiteY3"/>
              </a:cxn>
            </a:cxnLst>
            <a:rect l="l" t="t" r="r" b="b"/>
            <a:pathLst>
              <a:path w="1507576" h="2514781">
                <a:moveTo>
                  <a:pt x="0" y="0"/>
                </a:moveTo>
                <a:lnTo>
                  <a:pt x="1507576" y="0"/>
                </a:lnTo>
                <a:lnTo>
                  <a:pt x="1507576" y="2514781"/>
                </a:lnTo>
                <a:lnTo>
                  <a:pt x="0" y="2514781"/>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2805889" y="2417548"/>
            <a:ext cx="1740397" cy="2903148"/>
          </a:xfrm>
          <a:custGeom>
            <a:avLst/>
            <a:gdLst>
              <a:gd name="connsiteX0" fmla="*/ 0 w 1740397"/>
              <a:gd name="connsiteY0" fmla="*/ 0 h 2903148"/>
              <a:gd name="connsiteX1" fmla="*/ 1740397 w 1740397"/>
              <a:gd name="connsiteY1" fmla="*/ 0 h 2903148"/>
              <a:gd name="connsiteX2" fmla="*/ 1740397 w 1740397"/>
              <a:gd name="connsiteY2" fmla="*/ 2903148 h 2903148"/>
              <a:gd name="connsiteX3" fmla="*/ 0 w 1740397"/>
              <a:gd name="connsiteY3" fmla="*/ 2903148 h 2903148"/>
            </a:gdLst>
            <a:ahLst/>
            <a:cxnLst>
              <a:cxn ang="0">
                <a:pos x="connsiteX0" y="connsiteY0"/>
              </a:cxn>
              <a:cxn ang="0">
                <a:pos x="connsiteX1" y="connsiteY1"/>
              </a:cxn>
              <a:cxn ang="0">
                <a:pos x="connsiteX2" y="connsiteY2"/>
              </a:cxn>
              <a:cxn ang="0">
                <a:pos x="connsiteX3" y="connsiteY3"/>
              </a:cxn>
            </a:cxnLst>
            <a:rect l="l" t="t" r="r" b="b"/>
            <a:pathLst>
              <a:path w="1740397" h="2903148">
                <a:moveTo>
                  <a:pt x="0" y="0"/>
                </a:moveTo>
                <a:lnTo>
                  <a:pt x="1740397" y="0"/>
                </a:lnTo>
                <a:lnTo>
                  <a:pt x="1740397" y="2903148"/>
                </a:lnTo>
                <a:lnTo>
                  <a:pt x="0" y="2903148"/>
                </a:lnTo>
                <a:close/>
              </a:path>
            </a:pathLst>
          </a:custGeom>
        </p:spPr>
        <p:txBody>
          <a:bodyPr wrap="square">
            <a:noAutofit/>
          </a:bodyPr>
          <a:lstStyle/>
          <a:p>
            <a:endParaRPr lang="zh-CN" altLang="en-US"/>
          </a:p>
        </p:txBody>
      </p:sp>
      <p:sp>
        <p:nvSpPr>
          <p:cNvPr id="10" name="图片占位符 9"/>
          <p:cNvSpPr>
            <a:spLocks noGrp="1"/>
          </p:cNvSpPr>
          <p:nvPr>
            <p:ph type="pic" sz="quarter" idx="12"/>
          </p:nvPr>
        </p:nvSpPr>
        <p:spPr>
          <a:xfrm>
            <a:off x="4153872" y="2611566"/>
            <a:ext cx="1507576" cy="2514781"/>
          </a:xfrm>
          <a:custGeom>
            <a:avLst/>
            <a:gdLst>
              <a:gd name="connsiteX0" fmla="*/ 0 w 1507576"/>
              <a:gd name="connsiteY0" fmla="*/ 0 h 2514781"/>
              <a:gd name="connsiteX1" fmla="*/ 1507576 w 1507576"/>
              <a:gd name="connsiteY1" fmla="*/ 0 h 2514781"/>
              <a:gd name="connsiteX2" fmla="*/ 1507576 w 1507576"/>
              <a:gd name="connsiteY2" fmla="*/ 2514781 h 2514781"/>
              <a:gd name="connsiteX3" fmla="*/ 0 w 1507576"/>
              <a:gd name="connsiteY3" fmla="*/ 2514781 h 2514781"/>
            </a:gdLst>
            <a:ahLst/>
            <a:cxnLst>
              <a:cxn ang="0">
                <a:pos x="connsiteX0" y="connsiteY0"/>
              </a:cxn>
              <a:cxn ang="0">
                <a:pos x="connsiteX1" y="connsiteY1"/>
              </a:cxn>
              <a:cxn ang="0">
                <a:pos x="connsiteX2" y="connsiteY2"/>
              </a:cxn>
              <a:cxn ang="0">
                <a:pos x="connsiteX3" y="connsiteY3"/>
              </a:cxn>
            </a:cxnLst>
            <a:rect l="l" t="t" r="r" b="b"/>
            <a:pathLst>
              <a:path w="1507576" h="2514781">
                <a:moveTo>
                  <a:pt x="0" y="0"/>
                </a:moveTo>
                <a:lnTo>
                  <a:pt x="1507576" y="0"/>
                </a:lnTo>
                <a:lnTo>
                  <a:pt x="1507576" y="2514781"/>
                </a:lnTo>
                <a:lnTo>
                  <a:pt x="0" y="251478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8108059"/>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816621" y="1981200"/>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7639387" y="1981200"/>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4739541" y="3878161"/>
            <a:ext cx="2750984" cy="1719365"/>
          </a:xfrm>
          <a:custGeom>
            <a:avLst/>
            <a:gdLst>
              <a:gd name="connsiteX0" fmla="*/ 106515 w 2750984"/>
              <a:gd name="connsiteY0" fmla="*/ 0 h 1719365"/>
              <a:gd name="connsiteX1" fmla="*/ 2644469 w 2750984"/>
              <a:gd name="connsiteY1" fmla="*/ 0 h 1719365"/>
              <a:gd name="connsiteX2" fmla="*/ 2750984 w 2750984"/>
              <a:gd name="connsiteY2" fmla="*/ 106515 h 1719365"/>
              <a:gd name="connsiteX3" fmla="*/ 2750984 w 2750984"/>
              <a:gd name="connsiteY3" fmla="*/ 1612850 h 1719365"/>
              <a:gd name="connsiteX4" fmla="*/ 2644469 w 2750984"/>
              <a:gd name="connsiteY4" fmla="*/ 1719365 h 1719365"/>
              <a:gd name="connsiteX5" fmla="*/ 106515 w 2750984"/>
              <a:gd name="connsiteY5" fmla="*/ 1719365 h 1719365"/>
              <a:gd name="connsiteX6" fmla="*/ 0 w 2750984"/>
              <a:gd name="connsiteY6" fmla="*/ 1612850 h 1719365"/>
              <a:gd name="connsiteX7" fmla="*/ 0 w 2750984"/>
              <a:gd name="connsiteY7" fmla="*/ 106515 h 1719365"/>
              <a:gd name="connsiteX8" fmla="*/ 106515 w 2750984"/>
              <a:gd name="connsiteY8" fmla="*/ 0 h 171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984" h="1719365">
                <a:moveTo>
                  <a:pt x="106515" y="0"/>
                </a:moveTo>
                <a:lnTo>
                  <a:pt x="2644469" y="0"/>
                </a:lnTo>
                <a:cubicBezTo>
                  <a:pt x="2703296" y="0"/>
                  <a:pt x="2750984" y="47688"/>
                  <a:pt x="2750984" y="106515"/>
                </a:cubicBezTo>
                <a:lnTo>
                  <a:pt x="2750984" y="1612850"/>
                </a:lnTo>
                <a:cubicBezTo>
                  <a:pt x="2750984" y="1671677"/>
                  <a:pt x="2703296" y="1719365"/>
                  <a:pt x="2644469" y="1719365"/>
                </a:cubicBezTo>
                <a:lnTo>
                  <a:pt x="106515" y="1719365"/>
                </a:lnTo>
                <a:cubicBezTo>
                  <a:pt x="47688" y="1719365"/>
                  <a:pt x="0" y="1671677"/>
                  <a:pt x="0" y="1612850"/>
                </a:cubicBezTo>
                <a:lnTo>
                  <a:pt x="0" y="106515"/>
                </a:lnTo>
                <a:cubicBezTo>
                  <a:pt x="0" y="47688"/>
                  <a:pt x="47688" y="0"/>
                  <a:pt x="10651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539485484"/>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1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49834" y="2010341"/>
            <a:ext cx="2972256" cy="2446480"/>
          </a:xfrm>
          <a:custGeom>
            <a:avLst/>
            <a:gdLst>
              <a:gd name="connsiteX0" fmla="*/ 0 w 2972256"/>
              <a:gd name="connsiteY0" fmla="*/ 0 h 2446480"/>
              <a:gd name="connsiteX1" fmla="*/ 2972256 w 2972256"/>
              <a:gd name="connsiteY1" fmla="*/ 0 h 2446480"/>
              <a:gd name="connsiteX2" fmla="*/ 2972256 w 2972256"/>
              <a:gd name="connsiteY2" fmla="*/ 2446480 h 2446480"/>
              <a:gd name="connsiteX3" fmla="*/ 0 w 2972256"/>
              <a:gd name="connsiteY3" fmla="*/ 2446480 h 2446480"/>
            </a:gdLst>
            <a:ahLst/>
            <a:cxnLst>
              <a:cxn ang="0">
                <a:pos x="connsiteX0" y="connsiteY0"/>
              </a:cxn>
              <a:cxn ang="0">
                <a:pos x="connsiteX1" y="connsiteY1"/>
              </a:cxn>
              <a:cxn ang="0">
                <a:pos x="connsiteX2" y="connsiteY2"/>
              </a:cxn>
              <a:cxn ang="0">
                <a:pos x="connsiteX3" y="connsiteY3"/>
              </a:cxn>
            </a:cxnLst>
            <a:rect l="l" t="t" r="r" b="b"/>
            <a:pathLst>
              <a:path w="2972256" h="2446480">
                <a:moveTo>
                  <a:pt x="0" y="0"/>
                </a:moveTo>
                <a:lnTo>
                  <a:pt x="2972256" y="0"/>
                </a:lnTo>
                <a:lnTo>
                  <a:pt x="2972256" y="2446480"/>
                </a:lnTo>
                <a:lnTo>
                  <a:pt x="0" y="244648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609874" y="2010345"/>
            <a:ext cx="2972256" cy="2446480"/>
          </a:xfrm>
          <a:custGeom>
            <a:avLst/>
            <a:gdLst>
              <a:gd name="connsiteX0" fmla="*/ 0 w 2972256"/>
              <a:gd name="connsiteY0" fmla="*/ 0 h 2446480"/>
              <a:gd name="connsiteX1" fmla="*/ 2972256 w 2972256"/>
              <a:gd name="connsiteY1" fmla="*/ 0 h 2446480"/>
              <a:gd name="connsiteX2" fmla="*/ 2972256 w 2972256"/>
              <a:gd name="connsiteY2" fmla="*/ 2446480 h 2446480"/>
              <a:gd name="connsiteX3" fmla="*/ 0 w 2972256"/>
              <a:gd name="connsiteY3" fmla="*/ 2446480 h 2446480"/>
            </a:gdLst>
            <a:ahLst/>
            <a:cxnLst>
              <a:cxn ang="0">
                <a:pos x="connsiteX0" y="connsiteY0"/>
              </a:cxn>
              <a:cxn ang="0">
                <a:pos x="connsiteX1" y="connsiteY1"/>
              </a:cxn>
              <a:cxn ang="0">
                <a:pos x="connsiteX2" y="connsiteY2"/>
              </a:cxn>
              <a:cxn ang="0">
                <a:pos x="connsiteX3" y="connsiteY3"/>
              </a:cxn>
            </a:cxnLst>
            <a:rect l="l" t="t" r="r" b="b"/>
            <a:pathLst>
              <a:path w="2972256" h="2446480">
                <a:moveTo>
                  <a:pt x="0" y="0"/>
                </a:moveTo>
                <a:lnTo>
                  <a:pt x="2972256" y="0"/>
                </a:lnTo>
                <a:lnTo>
                  <a:pt x="2972256" y="2446480"/>
                </a:lnTo>
                <a:lnTo>
                  <a:pt x="0" y="244648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7869910" y="2010345"/>
            <a:ext cx="2972256" cy="2446480"/>
          </a:xfrm>
          <a:custGeom>
            <a:avLst/>
            <a:gdLst>
              <a:gd name="connsiteX0" fmla="*/ 0 w 2972256"/>
              <a:gd name="connsiteY0" fmla="*/ 0 h 2446480"/>
              <a:gd name="connsiteX1" fmla="*/ 2972256 w 2972256"/>
              <a:gd name="connsiteY1" fmla="*/ 0 h 2446480"/>
              <a:gd name="connsiteX2" fmla="*/ 2972256 w 2972256"/>
              <a:gd name="connsiteY2" fmla="*/ 2446480 h 2446480"/>
              <a:gd name="connsiteX3" fmla="*/ 0 w 2972256"/>
              <a:gd name="connsiteY3" fmla="*/ 2446480 h 2446480"/>
            </a:gdLst>
            <a:ahLst/>
            <a:cxnLst>
              <a:cxn ang="0">
                <a:pos x="connsiteX0" y="connsiteY0"/>
              </a:cxn>
              <a:cxn ang="0">
                <a:pos x="connsiteX1" y="connsiteY1"/>
              </a:cxn>
              <a:cxn ang="0">
                <a:pos x="connsiteX2" y="connsiteY2"/>
              </a:cxn>
              <a:cxn ang="0">
                <a:pos x="connsiteX3" y="connsiteY3"/>
              </a:cxn>
            </a:cxnLst>
            <a:rect l="l" t="t" r="r" b="b"/>
            <a:pathLst>
              <a:path w="2972256" h="2446480">
                <a:moveTo>
                  <a:pt x="0" y="0"/>
                </a:moveTo>
                <a:lnTo>
                  <a:pt x="2972256" y="0"/>
                </a:lnTo>
                <a:lnTo>
                  <a:pt x="2972256" y="2446480"/>
                </a:lnTo>
                <a:lnTo>
                  <a:pt x="0" y="244648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991627083"/>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33167" y="1872283"/>
            <a:ext cx="1853594" cy="1852976"/>
          </a:xfrm>
          <a:custGeom>
            <a:avLst/>
            <a:gdLst>
              <a:gd name="connsiteX0" fmla="*/ 926797 w 1853594"/>
              <a:gd name="connsiteY0" fmla="*/ 0 h 1852976"/>
              <a:gd name="connsiteX1" fmla="*/ 1853594 w 1853594"/>
              <a:gd name="connsiteY1" fmla="*/ 926488 h 1852976"/>
              <a:gd name="connsiteX2" fmla="*/ 926797 w 1853594"/>
              <a:gd name="connsiteY2" fmla="*/ 1852976 h 1852976"/>
              <a:gd name="connsiteX3" fmla="*/ 0 w 1853594"/>
              <a:gd name="connsiteY3" fmla="*/ 926488 h 1852976"/>
              <a:gd name="connsiteX4" fmla="*/ 926797 w 1853594"/>
              <a:gd name="connsiteY4" fmla="*/ 0 h 185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94" h="1852976">
                <a:moveTo>
                  <a:pt x="926797" y="0"/>
                </a:moveTo>
                <a:cubicBezTo>
                  <a:pt x="1438653" y="0"/>
                  <a:pt x="1853594" y="414803"/>
                  <a:pt x="1853594" y="926488"/>
                </a:cubicBezTo>
                <a:cubicBezTo>
                  <a:pt x="1853594" y="1438173"/>
                  <a:pt x="1438653" y="1852976"/>
                  <a:pt x="926797" y="1852976"/>
                </a:cubicBezTo>
                <a:cubicBezTo>
                  <a:pt x="414941" y="1852976"/>
                  <a:pt x="0" y="1438173"/>
                  <a:pt x="0" y="926488"/>
                </a:cubicBezTo>
                <a:cubicBezTo>
                  <a:pt x="0" y="414803"/>
                  <a:pt x="414941" y="0"/>
                  <a:pt x="926797" y="0"/>
                </a:cubicBezTo>
                <a:close/>
              </a:path>
            </a:pathLst>
          </a:custGeom>
          <a:ln w="12700">
            <a:solidFill>
              <a:schemeClr val="accent2"/>
            </a:solidFill>
          </a:ln>
        </p:spPr>
        <p:txBody>
          <a:bodyPr wrap="square">
            <a:noAutofit/>
          </a:bodyPr>
          <a:lstStyle/>
          <a:p>
            <a:endParaRPr lang="zh-CN" altLang="en-US"/>
          </a:p>
        </p:txBody>
      </p:sp>
      <p:sp>
        <p:nvSpPr>
          <p:cNvPr id="13" name="图片占位符 12"/>
          <p:cNvSpPr>
            <a:spLocks noGrp="1"/>
          </p:cNvSpPr>
          <p:nvPr>
            <p:ph type="pic" sz="quarter" idx="11"/>
          </p:nvPr>
        </p:nvSpPr>
        <p:spPr>
          <a:xfrm>
            <a:off x="3923858" y="1872283"/>
            <a:ext cx="1853594" cy="1852976"/>
          </a:xfrm>
          <a:custGeom>
            <a:avLst/>
            <a:gdLst>
              <a:gd name="connsiteX0" fmla="*/ 926797 w 1853594"/>
              <a:gd name="connsiteY0" fmla="*/ 0 h 1852976"/>
              <a:gd name="connsiteX1" fmla="*/ 1853594 w 1853594"/>
              <a:gd name="connsiteY1" fmla="*/ 926488 h 1852976"/>
              <a:gd name="connsiteX2" fmla="*/ 926797 w 1853594"/>
              <a:gd name="connsiteY2" fmla="*/ 1852976 h 1852976"/>
              <a:gd name="connsiteX3" fmla="*/ 0 w 1853594"/>
              <a:gd name="connsiteY3" fmla="*/ 926488 h 1852976"/>
              <a:gd name="connsiteX4" fmla="*/ 926797 w 1853594"/>
              <a:gd name="connsiteY4" fmla="*/ 0 h 185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94" h="1852976">
                <a:moveTo>
                  <a:pt x="926797" y="0"/>
                </a:moveTo>
                <a:cubicBezTo>
                  <a:pt x="1438653" y="0"/>
                  <a:pt x="1853594" y="414803"/>
                  <a:pt x="1853594" y="926488"/>
                </a:cubicBezTo>
                <a:cubicBezTo>
                  <a:pt x="1853594" y="1438173"/>
                  <a:pt x="1438653" y="1852976"/>
                  <a:pt x="926797" y="1852976"/>
                </a:cubicBezTo>
                <a:cubicBezTo>
                  <a:pt x="414941" y="1852976"/>
                  <a:pt x="0" y="1438173"/>
                  <a:pt x="0" y="926488"/>
                </a:cubicBezTo>
                <a:cubicBezTo>
                  <a:pt x="0" y="414803"/>
                  <a:pt x="414941" y="0"/>
                  <a:pt x="926797" y="0"/>
                </a:cubicBezTo>
                <a:close/>
              </a:path>
            </a:pathLst>
          </a:custGeom>
          <a:ln w="12700">
            <a:solidFill>
              <a:schemeClr val="accent2"/>
            </a:solidFill>
          </a:ln>
        </p:spPr>
        <p:txBody>
          <a:bodyPr wrap="square">
            <a:noAutofit/>
          </a:bodyPr>
          <a:lstStyle/>
          <a:p>
            <a:endParaRPr lang="zh-CN" altLang="en-US"/>
          </a:p>
        </p:txBody>
      </p:sp>
      <p:sp>
        <p:nvSpPr>
          <p:cNvPr id="14" name="图片占位符 13"/>
          <p:cNvSpPr>
            <a:spLocks noGrp="1"/>
          </p:cNvSpPr>
          <p:nvPr>
            <p:ph type="pic" sz="quarter" idx="12"/>
          </p:nvPr>
        </p:nvSpPr>
        <p:spPr>
          <a:xfrm>
            <a:off x="6414549" y="1872283"/>
            <a:ext cx="1853594" cy="1852976"/>
          </a:xfrm>
          <a:custGeom>
            <a:avLst/>
            <a:gdLst>
              <a:gd name="connsiteX0" fmla="*/ 926797 w 1853594"/>
              <a:gd name="connsiteY0" fmla="*/ 0 h 1852976"/>
              <a:gd name="connsiteX1" fmla="*/ 1853594 w 1853594"/>
              <a:gd name="connsiteY1" fmla="*/ 926488 h 1852976"/>
              <a:gd name="connsiteX2" fmla="*/ 926797 w 1853594"/>
              <a:gd name="connsiteY2" fmla="*/ 1852976 h 1852976"/>
              <a:gd name="connsiteX3" fmla="*/ 0 w 1853594"/>
              <a:gd name="connsiteY3" fmla="*/ 926488 h 1852976"/>
              <a:gd name="connsiteX4" fmla="*/ 926797 w 1853594"/>
              <a:gd name="connsiteY4" fmla="*/ 0 h 185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94" h="1852976">
                <a:moveTo>
                  <a:pt x="926797" y="0"/>
                </a:moveTo>
                <a:cubicBezTo>
                  <a:pt x="1438653" y="0"/>
                  <a:pt x="1853594" y="414803"/>
                  <a:pt x="1853594" y="926488"/>
                </a:cubicBezTo>
                <a:cubicBezTo>
                  <a:pt x="1853594" y="1438173"/>
                  <a:pt x="1438653" y="1852976"/>
                  <a:pt x="926797" y="1852976"/>
                </a:cubicBezTo>
                <a:cubicBezTo>
                  <a:pt x="414941" y="1852976"/>
                  <a:pt x="0" y="1438173"/>
                  <a:pt x="0" y="926488"/>
                </a:cubicBezTo>
                <a:cubicBezTo>
                  <a:pt x="0" y="414803"/>
                  <a:pt x="414941" y="0"/>
                  <a:pt x="926797" y="0"/>
                </a:cubicBezTo>
                <a:close/>
              </a:path>
            </a:pathLst>
          </a:custGeom>
          <a:ln w="12700">
            <a:solidFill>
              <a:schemeClr val="accent2"/>
            </a:solidFill>
          </a:ln>
        </p:spPr>
        <p:txBody>
          <a:bodyPr wrap="square">
            <a:noAutofit/>
          </a:bodyPr>
          <a:lstStyle/>
          <a:p>
            <a:endParaRPr lang="zh-CN" altLang="en-US"/>
          </a:p>
        </p:txBody>
      </p:sp>
      <p:sp>
        <p:nvSpPr>
          <p:cNvPr id="15" name="图片占位符 14"/>
          <p:cNvSpPr>
            <a:spLocks noGrp="1"/>
          </p:cNvSpPr>
          <p:nvPr>
            <p:ph type="pic" sz="quarter" idx="13"/>
          </p:nvPr>
        </p:nvSpPr>
        <p:spPr>
          <a:xfrm>
            <a:off x="8905240" y="1872283"/>
            <a:ext cx="1853594" cy="1852976"/>
          </a:xfrm>
          <a:custGeom>
            <a:avLst/>
            <a:gdLst>
              <a:gd name="connsiteX0" fmla="*/ 926797 w 1853594"/>
              <a:gd name="connsiteY0" fmla="*/ 0 h 1852976"/>
              <a:gd name="connsiteX1" fmla="*/ 1853594 w 1853594"/>
              <a:gd name="connsiteY1" fmla="*/ 926488 h 1852976"/>
              <a:gd name="connsiteX2" fmla="*/ 926797 w 1853594"/>
              <a:gd name="connsiteY2" fmla="*/ 1852976 h 1852976"/>
              <a:gd name="connsiteX3" fmla="*/ 0 w 1853594"/>
              <a:gd name="connsiteY3" fmla="*/ 926488 h 1852976"/>
              <a:gd name="connsiteX4" fmla="*/ 926797 w 1853594"/>
              <a:gd name="connsiteY4" fmla="*/ 0 h 185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3594" h="1852976">
                <a:moveTo>
                  <a:pt x="926797" y="0"/>
                </a:moveTo>
                <a:cubicBezTo>
                  <a:pt x="1438653" y="0"/>
                  <a:pt x="1853594" y="414803"/>
                  <a:pt x="1853594" y="926488"/>
                </a:cubicBezTo>
                <a:cubicBezTo>
                  <a:pt x="1853594" y="1438173"/>
                  <a:pt x="1438653" y="1852976"/>
                  <a:pt x="926797" y="1852976"/>
                </a:cubicBezTo>
                <a:cubicBezTo>
                  <a:pt x="414941" y="1852976"/>
                  <a:pt x="0" y="1438173"/>
                  <a:pt x="0" y="926488"/>
                </a:cubicBezTo>
                <a:cubicBezTo>
                  <a:pt x="0" y="414803"/>
                  <a:pt x="414941" y="0"/>
                  <a:pt x="926797" y="0"/>
                </a:cubicBezTo>
                <a:close/>
              </a:path>
            </a:pathLst>
          </a:custGeom>
          <a:ln w="12700">
            <a:solidFill>
              <a:schemeClr val="accent2"/>
            </a:solidFill>
          </a:ln>
        </p:spPr>
        <p:txBody>
          <a:bodyPr wrap="square">
            <a:noAutofit/>
          </a:bodyPr>
          <a:lstStyle/>
          <a:p>
            <a:endParaRPr lang="zh-CN" altLang="en-US"/>
          </a:p>
        </p:txBody>
      </p:sp>
    </p:spTree>
    <p:extLst>
      <p:ext uri="{BB962C8B-B14F-4D97-AF65-F5344CB8AC3E}">
        <p14:creationId xmlns:p14="http://schemas.microsoft.com/office/powerpoint/2010/main" val="3218536547"/>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2750371"/>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06B9F-8283-4ED2-B6BC-CB94DDE69E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CA4368-B518-44A8-B7C9-5B5206A7F48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5BCCBEB-1B93-49EE-9A6C-DAC70D730B63}"/>
              </a:ext>
            </a:extLst>
          </p:cNvPr>
          <p:cNvSpPr>
            <a:spLocks noGrp="1"/>
          </p:cNvSpPr>
          <p:nvPr>
            <p:ph type="dt" sz="half" idx="10"/>
          </p:nvPr>
        </p:nvSpPr>
        <p:spPr/>
        <p:txBody>
          <a:bodyPr/>
          <a:lstStyle/>
          <a:p>
            <a:fld id="{C061C43F-5369-4117-ABCC-9B9A446D8DBE}"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25D96F49-3A8A-4D4A-9617-ADFB3619E6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40A7C6-83C9-4E87-96E4-5FCAD8C7B012}"/>
              </a:ext>
            </a:extLst>
          </p:cNvPr>
          <p:cNvSpPr>
            <a:spLocks noGrp="1"/>
          </p:cNvSpPr>
          <p:nvPr>
            <p:ph type="sldNum" sz="quarter" idx="12"/>
          </p:nvPr>
        </p:nvSpPr>
        <p:spPr/>
        <p:txBody>
          <a:bodyPr/>
          <a:lstStyle/>
          <a:p>
            <a:fld id="{E2DF0A40-C240-4819-866C-C3E12701B682}" type="slidenum">
              <a:rPr lang="zh-CN" altLang="en-US" smtClean="0"/>
              <a:t>‹#›</a:t>
            </a:fld>
            <a:endParaRPr lang="zh-CN" altLang="en-US"/>
          </a:p>
        </p:txBody>
      </p:sp>
    </p:spTree>
    <p:extLst>
      <p:ext uri="{BB962C8B-B14F-4D97-AF65-F5344CB8AC3E}">
        <p14:creationId xmlns:p14="http://schemas.microsoft.com/office/powerpoint/2010/main" val="490212480"/>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86240A-1225-45AE-B2DA-B132B57F422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354ABBE-F692-496E-9B9B-C28ED0A0B5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7CB2786-C9D9-4F4B-A874-5F33D81D883B}"/>
              </a:ext>
            </a:extLst>
          </p:cNvPr>
          <p:cNvSpPr>
            <a:spLocks noGrp="1"/>
          </p:cNvSpPr>
          <p:nvPr>
            <p:ph type="dt" sz="half" idx="10"/>
          </p:nvPr>
        </p:nvSpPr>
        <p:spPr/>
        <p:txBody>
          <a:bodyPr/>
          <a:lstStyle/>
          <a:p>
            <a:fld id="{C061C43F-5369-4117-ABCC-9B9A446D8DBE}"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277D5EF4-C61F-4117-B352-DD2AD04E58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3379E7-20C8-4584-8D9B-4F614897ADD1}"/>
              </a:ext>
            </a:extLst>
          </p:cNvPr>
          <p:cNvSpPr>
            <a:spLocks noGrp="1"/>
          </p:cNvSpPr>
          <p:nvPr>
            <p:ph type="sldNum" sz="quarter" idx="12"/>
          </p:nvPr>
        </p:nvSpPr>
        <p:spPr/>
        <p:txBody>
          <a:bodyPr/>
          <a:lstStyle/>
          <a:p>
            <a:fld id="{E2DF0A40-C240-4819-866C-C3E12701B682}" type="slidenum">
              <a:rPr lang="zh-CN" altLang="en-US" smtClean="0"/>
              <a:t>‹#›</a:t>
            </a:fld>
            <a:endParaRPr lang="zh-CN" altLang="en-US"/>
          </a:p>
        </p:txBody>
      </p:sp>
    </p:spTree>
    <p:extLst>
      <p:ext uri="{BB962C8B-B14F-4D97-AF65-F5344CB8AC3E}">
        <p14:creationId xmlns:p14="http://schemas.microsoft.com/office/powerpoint/2010/main" val="204253313"/>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58BCE-27A9-40DD-9110-27C775E924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BD4CCA-2C7A-4E9B-9968-08F966697F2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C90A5E9-0900-40C6-9BF6-F0028370AEB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0A42453-7695-47BE-BC85-CFECE1658B69}"/>
              </a:ext>
            </a:extLst>
          </p:cNvPr>
          <p:cNvSpPr>
            <a:spLocks noGrp="1"/>
          </p:cNvSpPr>
          <p:nvPr>
            <p:ph type="dt" sz="half" idx="10"/>
          </p:nvPr>
        </p:nvSpPr>
        <p:spPr/>
        <p:txBody>
          <a:bodyPr/>
          <a:lstStyle/>
          <a:p>
            <a:fld id="{C061C43F-5369-4117-ABCC-9B9A446D8DBE}" type="datetimeFigureOut">
              <a:rPr lang="zh-CN" altLang="en-US" smtClean="0"/>
              <a:t>2019/8/15</a:t>
            </a:fld>
            <a:endParaRPr lang="zh-CN" altLang="en-US"/>
          </a:p>
        </p:txBody>
      </p:sp>
      <p:sp>
        <p:nvSpPr>
          <p:cNvPr id="6" name="页脚占位符 5">
            <a:extLst>
              <a:ext uri="{FF2B5EF4-FFF2-40B4-BE49-F238E27FC236}">
                <a16:creationId xmlns:a16="http://schemas.microsoft.com/office/drawing/2014/main" id="{DE08BE30-264A-45EA-B4D8-BA9749EEAB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A4C004-9E64-4974-8E11-684BE9F4DE28}"/>
              </a:ext>
            </a:extLst>
          </p:cNvPr>
          <p:cNvSpPr>
            <a:spLocks noGrp="1"/>
          </p:cNvSpPr>
          <p:nvPr>
            <p:ph type="sldNum" sz="quarter" idx="12"/>
          </p:nvPr>
        </p:nvSpPr>
        <p:spPr/>
        <p:txBody>
          <a:bodyPr/>
          <a:lstStyle/>
          <a:p>
            <a:fld id="{E2DF0A40-C240-4819-866C-C3E12701B682}" type="slidenum">
              <a:rPr lang="zh-CN" altLang="en-US" smtClean="0"/>
              <a:t>‹#›</a:t>
            </a:fld>
            <a:endParaRPr lang="zh-CN" altLang="en-US"/>
          </a:p>
        </p:txBody>
      </p:sp>
    </p:spTree>
    <p:extLst>
      <p:ext uri="{BB962C8B-B14F-4D97-AF65-F5344CB8AC3E}">
        <p14:creationId xmlns:p14="http://schemas.microsoft.com/office/powerpoint/2010/main" val="2384175897"/>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8B129-F893-4480-9631-09822FFACD7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54B57F4-0F8B-442D-919A-3552E216FA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05A59D-0B6A-44B5-BFD4-CB01845573C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E85B414-4A30-4F9C-BC88-7F521882B2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5AA0179-52DC-4A1B-AB4B-FCA27B60420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6ECCB9D-6DFE-40E8-9738-C99E1845CF2B}"/>
              </a:ext>
            </a:extLst>
          </p:cNvPr>
          <p:cNvSpPr>
            <a:spLocks noGrp="1"/>
          </p:cNvSpPr>
          <p:nvPr>
            <p:ph type="dt" sz="half" idx="10"/>
          </p:nvPr>
        </p:nvSpPr>
        <p:spPr/>
        <p:txBody>
          <a:bodyPr/>
          <a:lstStyle/>
          <a:p>
            <a:fld id="{C061C43F-5369-4117-ABCC-9B9A446D8DBE}" type="datetimeFigureOut">
              <a:rPr lang="zh-CN" altLang="en-US" smtClean="0"/>
              <a:t>2019/8/15</a:t>
            </a:fld>
            <a:endParaRPr lang="zh-CN" altLang="en-US"/>
          </a:p>
        </p:txBody>
      </p:sp>
      <p:sp>
        <p:nvSpPr>
          <p:cNvPr id="8" name="页脚占位符 7">
            <a:extLst>
              <a:ext uri="{FF2B5EF4-FFF2-40B4-BE49-F238E27FC236}">
                <a16:creationId xmlns:a16="http://schemas.microsoft.com/office/drawing/2014/main" id="{DDFF9B2B-D632-4FBC-9986-5A7B9532DB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0CDA6FD-4A4F-445A-A843-615F560C9BDC}"/>
              </a:ext>
            </a:extLst>
          </p:cNvPr>
          <p:cNvSpPr>
            <a:spLocks noGrp="1"/>
          </p:cNvSpPr>
          <p:nvPr>
            <p:ph type="sldNum" sz="quarter" idx="12"/>
          </p:nvPr>
        </p:nvSpPr>
        <p:spPr/>
        <p:txBody>
          <a:bodyPr/>
          <a:lstStyle/>
          <a:p>
            <a:fld id="{E2DF0A40-C240-4819-866C-C3E12701B682}" type="slidenum">
              <a:rPr lang="zh-CN" altLang="en-US" smtClean="0"/>
              <a:t>‹#›</a:t>
            </a:fld>
            <a:endParaRPr lang="zh-CN" altLang="en-US"/>
          </a:p>
        </p:txBody>
      </p:sp>
    </p:spTree>
    <p:extLst>
      <p:ext uri="{BB962C8B-B14F-4D97-AF65-F5344CB8AC3E}">
        <p14:creationId xmlns:p14="http://schemas.microsoft.com/office/powerpoint/2010/main" val="1906788604"/>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3C186-3014-4F61-8399-71F83A5DF68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0759BB-F2F8-41F5-B9CB-CFADFB0373AD}"/>
              </a:ext>
            </a:extLst>
          </p:cNvPr>
          <p:cNvSpPr>
            <a:spLocks noGrp="1"/>
          </p:cNvSpPr>
          <p:nvPr>
            <p:ph type="dt" sz="half" idx="10"/>
          </p:nvPr>
        </p:nvSpPr>
        <p:spPr/>
        <p:txBody>
          <a:bodyPr/>
          <a:lstStyle/>
          <a:p>
            <a:fld id="{C061C43F-5369-4117-ABCC-9B9A446D8DBE}" type="datetimeFigureOut">
              <a:rPr lang="zh-CN" altLang="en-US" smtClean="0"/>
              <a:t>2019/8/15</a:t>
            </a:fld>
            <a:endParaRPr lang="zh-CN" altLang="en-US"/>
          </a:p>
        </p:txBody>
      </p:sp>
      <p:sp>
        <p:nvSpPr>
          <p:cNvPr id="4" name="页脚占位符 3">
            <a:extLst>
              <a:ext uri="{FF2B5EF4-FFF2-40B4-BE49-F238E27FC236}">
                <a16:creationId xmlns:a16="http://schemas.microsoft.com/office/drawing/2014/main" id="{633A0F2A-8286-4AD4-AC9E-8DAD566315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E7AB5B-F3FD-4931-B14E-38BD46811638}"/>
              </a:ext>
            </a:extLst>
          </p:cNvPr>
          <p:cNvSpPr>
            <a:spLocks noGrp="1"/>
          </p:cNvSpPr>
          <p:nvPr>
            <p:ph type="sldNum" sz="quarter" idx="12"/>
          </p:nvPr>
        </p:nvSpPr>
        <p:spPr/>
        <p:txBody>
          <a:bodyPr/>
          <a:lstStyle/>
          <a:p>
            <a:fld id="{E2DF0A40-C240-4819-866C-C3E12701B682}" type="slidenum">
              <a:rPr lang="zh-CN" altLang="en-US" smtClean="0"/>
              <a:t>‹#›</a:t>
            </a:fld>
            <a:endParaRPr lang="zh-CN" altLang="en-US"/>
          </a:p>
        </p:txBody>
      </p:sp>
    </p:spTree>
    <p:extLst>
      <p:ext uri="{BB962C8B-B14F-4D97-AF65-F5344CB8AC3E}">
        <p14:creationId xmlns:p14="http://schemas.microsoft.com/office/powerpoint/2010/main" val="2633717120"/>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CC7567-F060-49DA-AD6D-9E69B8BB5357}"/>
              </a:ext>
            </a:extLst>
          </p:cNvPr>
          <p:cNvSpPr>
            <a:spLocks noGrp="1"/>
          </p:cNvSpPr>
          <p:nvPr>
            <p:ph type="dt" sz="half" idx="10"/>
          </p:nvPr>
        </p:nvSpPr>
        <p:spPr/>
        <p:txBody>
          <a:bodyPr/>
          <a:lstStyle/>
          <a:p>
            <a:fld id="{C061C43F-5369-4117-ABCC-9B9A446D8DBE}" type="datetimeFigureOut">
              <a:rPr lang="zh-CN" altLang="en-US" smtClean="0"/>
              <a:t>2019/8/15</a:t>
            </a:fld>
            <a:endParaRPr lang="zh-CN" altLang="en-US"/>
          </a:p>
        </p:txBody>
      </p:sp>
      <p:sp>
        <p:nvSpPr>
          <p:cNvPr id="3" name="页脚占位符 2">
            <a:extLst>
              <a:ext uri="{FF2B5EF4-FFF2-40B4-BE49-F238E27FC236}">
                <a16:creationId xmlns:a16="http://schemas.microsoft.com/office/drawing/2014/main" id="{19BA0300-7DB0-45C5-9958-1FF2D9AF2B0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BCB422-3FAC-4B54-9DD0-A2501B550458}"/>
              </a:ext>
            </a:extLst>
          </p:cNvPr>
          <p:cNvSpPr>
            <a:spLocks noGrp="1"/>
          </p:cNvSpPr>
          <p:nvPr>
            <p:ph type="sldNum" sz="quarter" idx="12"/>
          </p:nvPr>
        </p:nvSpPr>
        <p:spPr/>
        <p:txBody>
          <a:bodyPr/>
          <a:lstStyle/>
          <a:p>
            <a:fld id="{E2DF0A40-C240-4819-866C-C3E12701B682}" type="slidenum">
              <a:rPr lang="zh-CN" altLang="en-US" smtClean="0"/>
              <a:t>‹#›</a:t>
            </a:fld>
            <a:endParaRPr lang="zh-CN" altLang="en-US"/>
          </a:p>
        </p:txBody>
      </p:sp>
    </p:spTree>
    <p:extLst>
      <p:ext uri="{BB962C8B-B14F-4D97-AF65-F5344CB8AC3E}">
        <p14:creationId xmlns:p14="http://schemas.microsoft.com/office/powerpoint/2010/main" val="3186821045"/>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45209-7D1A-4BD7-A981-2B08E90657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284E2A-ED8A-4A35-86C0-E655D01F4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3641763-38B3-49B1-9B5E-342DFF6C0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691DC26-3ED1-49B8-BF8D-3098AF882BB4}"/>
              </a:ext>
            </a:extLst>
          </p:cNvPr>
          <p:cNvSpPr>
            <a:spLocks noGrp="1"/>
          </p:cNvSpPr>
          <p:nvPr>
            <p:ph type="dt" sz="half" idx="10"/>
          </p:nvPr>
        </p:nvSpPr>
        <p:spPr/>
        <p:txBody>
          <a:bodyPr/>
          <a:lstStyle/>
          <a:p>
            <a:fld id="{C061C43F-5369-4117-ABCC-9B9A446D8DBE}" type="datetimeFigureOut">
              <a:rPr lang="zh-CN" altLang="en-US" smtClean="0"/>
              <a:t>2019/8/15</a:t>
            </a:fld>
            <a:endParaRPr lang="zh-CN" altLang="en-US"/>
          </a:p>
        </p:txBody>
      </p:sp>
      <p:sp>
        <p:nvSpPr>
          <p:cNvPr id="6" name="页脚占位符 5">
            <a:extLst>
              <a:ext uri="{FF2B5EF4-FFF2-40B4-BE49-F238E27FC236}">
                <a16:creationId xmlns:a16="http://schemas.microsoft.com/office/drawing/2014/main" id="{50C32F6B-9C93-4E35-B9B5-197D3E1A55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5D184C-C8C9-42B9-AF83-C007822BFC2E}"/>
              </a:ext>
            </a:extLst>
          </p:cNvPr>
          <p:cNvSpPr>
            <a:spLocks noGrp="1"/>
          </p:cNvSpPr>
          <p:nvPr>
            <p:ph type="sldNum" sz="quarter" idx="12"/>
          </p:nvPr>
        </p:nvSpPr>
        <p:spPr/>
        <p:txBody>
          <a:bodyPr/>
          <a:lstStyle/>
          <a:p>
            <a:fld id="{E2DF0A40-C240-4819-866C-C3E12701B682}" type="slidenum">
              <a:rPr lang="zh-CN" altLang="en-US" smtClean="0"/>
              <a:t>‹#›</a:t>
            </a:fld>
            <a:endParaRPr lang="zh-CN" altLang="en-US"/>
          </a:p>
        </p:txBody>
      </p:sp>
    </p:spTree>
    <p:extLst>
      <p:ext uri="{BB962C8B-B14F-4D97-AF65-F5344CB8AC3E}">
        <p14:creationId xmlns:p14="http://schemas.microsoft.com/office/powerpoint/2010/main" val="3682225990"/>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1BD81-02DD-4502-ABB2-6C95AD65FFD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905F3E2-1FA7-4037-9001-B9DC845854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7D290FB-BEB4-4E11-BFD2-3089A744A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FB825E6-CC79-4D87-BD82-04BD0607C110}"/>
              </a:ext>
            </a:extLst>
          </p:cNvPr>
          <p:cNvSpPr>
            <a:spLocks noGrp="1"/>
          </p:cNvSpPr>
          <p:nvPr>
            <p:ph type="dt" sz="half" idx="10"/>
          </p:nvPr>
        </p:nvSpPr>
        <p:spPr/>
        <p:txBody>
          <a:bodyPr/>
          <a:lstStyle/>
          <a:p>
            <a:fld id="{C061C43F-5369-4117-ABCC-9B9A446D8DBE}" type="datetimeFigureOut">
              <a:rPr lang="zh-CN" altLang="en-US" smtClean="0"/>
              <a:t>2019/8/15</a:t>
            </a:fld>
            <a:endParaRPr lang="zh-CN" altLang="en-US"/>
          </a:p>
        </p:txBody>
      </p:sp>
      <p:sp>
        <p:nvSpPr>
          <p:cNvPr id="6" name="页脚占位符 5">
            <a:extLst>
              <a:ext uri="{FF2B5EF4-FFF2-40B4-BE49-F238E27FC236}">
                <a16:creationId xmlns:a16="http://schemas.microsoft.com/office/drawing/2014/main" id="{D54CD2EA-0090-4045-86E6-C9757C80C4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BCBE26-D506-4F61-88D0-E0DCC9C946A5}"/>
              </a:ext>
            </a:extLst>
          </p:cNvPr>
          <p:cNvSpPr>
            <a:spLocks noGrp="1"/>
          </p:cNvSpPr>
          <p:nvPr>
            <p:ph type="sldNum" sz="quarter" idx="12"/>
          </p:nvPr>
        </p:nvSpPr>
        <p:spPr/>
        <p:txBody>
          <a:bodyPr/>
          <a:lstStyle/>
          <a:p>
            <a:fld id="{E2DF0A40-C240-4819-866C-C3E12701B682}" type="slidenum">
              <a:rPr lang="zh-CN" altLang="en-US" smtClean="0"/>
              <a:t>‹#›</a:t>
            </a:fld>
            <a:endParaRPr lang="zh-CN" altLang="en-US"/>
          </a:p>
        </p:txBody>
      </p:sp>
    </p:spTree>
    <p:extLst>
      <p:ext uri="{BB962C8B-B14F-4D97-AF65-F5344CB8AC3E}">
        <p14:creationId xmlns:p14="http://schemas.microsoft.com/office/powerpoint/2010/main" val="4287181984"/>
      </p:ext>
    </p:extLst>
  </p:cSld>
  <p:clrMapOvr>
    <a:masterClrMapping/>
  </p:clrMapOvr>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A280D42-5FD5-4DF4-9DFB-049F4466E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2162AB0-3CD0-426B-8BC4-7A1F487FA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2365A0E-98C1-4F0F-9252-A10733ACC9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1C43F-5369-4117-ABCC-9B9A446D8DBE}" type="datetimeFigureOut">
              <a:rPr lang="zh-CN" altLang="en-US" smtClean="0"/>
              <a:t>2019/8/15</a:t>
            </a:fld>
            <a:endParaRPr lang="zh-CN" altLang="en-US"/>
          </a:p>
        </p:txBody>
      </p:sp>
      <p:sp>
        <p:nvSpPr>
          <p:cNvPr id="5" name="页脚占位符 4">
            <a:extLst>
              <a:ext uri="{FF2B5EF4-FFF2-40B4-BE49-F238E27FC236}">
                <a16:creationId xmlns:a16="http://schemas.microsoft.com/office/drawing/2014/main" id="{4D09F4DB-C0D7-45FF-85F3-33C42F842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E6FACCF-6A21-45B8-A16F-84833DF357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F0A40-C240-4819-866C-C3E12701B682}" type="slidenum">
              <a:rPr lang="zh-CN" altLang="en-US" smtClean="0"/>
              <a:t>‹#›</a:t>
            </a:fld>
            <a:endParaRPr lang="zh-CN" altLang="en-US"/>
          </a:p>
        </p:txBody>
      </p:sp>
    </p:spTree>
    <p:extLst>
      <p:ext uri="{BB962C8B-B14F-4D97-AF65-F5344CB8AC3E}">
        <p14:creationId xmlns:p14="http://schemas.microsoft.com/office/powerpoint/2010/main" val="535186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5" r:id="rId15"/>
    <p:sldLayoutId id="2147483666" r:id="rId16"/>
  </p:sldLayoutIdLst>
  <mc:AlternateContent xmlns:mc="http://schemas.openxmlformats.org/markup-compatibility/2006" xmlns:p14="http://schemas.microsoft.com/office/powerpoint/2010/main">
    <mc:Choice Requires="p14">
      <p:transition spd="slow" p14:dur="1600" advClick="0" advTm="0">
        <p14:prism isContent="1" isInverted="1"/>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2.jp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3.xml"/><Relationship Id="rId6" Type="http://schemas.openxmlformats.org/officeDocument/2006/relationships/image" Target="../media/image8.jpg"/><Relationship Id="rId5" Type="http://schemas.openxmlformats.org/officeDocument/2006/relationships/image" Target="../media/image14.jpeg"/><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15.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6.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等腰三角形 14">
            <a:extLst>
              <a:ext uri="{FF2B5EF4-FFF2-40B4-BE49-F238E27FC236}">
                <a16:creationId xmlns:a16="http://schemas.microsoft.com/office/drawing/2014/main" id="{400E171D-8910-4C4B-B049-EB1E2299DC96}"/>
              </a:ext>
            </a:extLst>
          </p:cNvPr>
          <p:cNvSpPr/>
          <p:nvPr/>
        </p:nvSpPr>
        <p:spPr>
          <a:xfrm rot="6300000">
            <a:off x="1110924" y="1799742"/>
            <a:ext cx="653578" cy="563429"/>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等腰三角形 15">
            <a:extLst>
              <a:ext uri="{FF2B5EF4-FFF2-40B4-BE49-F238E27FC236}">
                <a16:creationId xmlns:a16="http://schemas.microsoft.com/office/drawing/2014/main" id="{13BC07C0-EF09-40DC-B7DA-D34E26607453}"/>
              </a:ext>
            </a:extLst>
          </p:cNvPr>
          <p:cNvSpPr/>
          <p:nvPr/>
        </p:nvSpPr>
        <p:spPr>
          <a:xfrm rot="3600000">
            <a:off x="2488858" y="5148995"/>
            <a:ext cx="370877" cy="319721"/>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等腰三角形 16">
            <a:extLst>
              <a:ext uri="{FF2B5EF4-FFF2-40B4-BE49-F238E27FC236}">
                <a16:creationId xmlns:a16="http://schemas.microsoft.com/office/drawing/2014/main" id="{1DCF096C-1211-4832-A7A0-03CBBD2C0253}"/>
              </a:ext>
            </a:extLst>
          </p:cNvPr>
          <p:cNvSpPr/>
          <p:nvPr/>
        </p:nvSpPr>
        <p:spPr>
          <a:xfrm rot="10511763">
            <a:off x="7239782" y="1015249"/>
            <a:ext cx="495457" cy="427117"/>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等腰三角形 17">
            <a:extLst>
              <a:ext uri="{FF2B5EF4-FFF2-40B4-BE49-F238E27FC236}">
                <a16:creationId xmlns:a16="http://schemas.microsoft.com/office/drawing/2014/main" id="{DE67144C-0DA4-45F8-8ED0-EDA32529AC02}"/>
              </a:ext>
            </a:extLst>
          </p:cNvPr>
          <p:cNvSpPr/>
          <p:nvPr/>
        </p:nvSpPr>
        <p:spPr>
          <a:xfrm rot="6300000">
            <a:off x="10091169" y="5211438"/>
            <a:ext cx="638935" cy="550806"/>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组合 21">
            <a:extLst>
              <a:ext uri="{FF2B5EF4-FFF2-40B4-BE49-F238E27FC236}">
                <a16:creationId xmlns:a16="http://schemas.microsoft.com/office/drawing/2014/main" id="{493D8918-0F5C-4C45-A724-9C9FCE7100D4}"/>
              </a:ext>
            </a:extLst>
          </p:cNvPr>
          <p:cNvGrpSpPr/>
          <p:nvPr/>
        </p:nvGrpSpPr>
        <p:grpSpPr>
          <a:xfrm>
            <a:off x="-13752" y="5308854"/>
            <a:ext cx="2189539" cy="1549147"/>
            <a:chOff x="-13752" y="5308854"/>
            <a:chExt cx="2189539" cy="1549147"/>
          </a:xfrm>
        </p:grpSpPr>
        <p:sp>
          <p:nvSpPr>
            <p:cNvPr id="21" name="等腰三角形 20">
              <a:extLst>
                <a:ext uri="{FF2B5EF4-FFF2-40B4-BE49-F238E27FC236}">
                  <a16:creationId xmlns:a16="http://schemas.microsoft.com/office/drawing/2014/main" id="{1EDFB920-4ECE-40F4-8F3D-9237C2DF12BF}"/>
                </a:ext>
              </a:extLst>
            </p:cNvPr>
            <p:cNvSpPr/>
            <p:nvPr/>
          </p:nvSpPr>
          <p:spPr>
            <a:xfrm>
              <a:off x="-13752" y="5308854"/>
              <a:ext cx="2189539" cy="1549145"/>
            </a:xfrm>
            <a:prstGeom prst="triangle">
              <a:avLst>
                <a:gd name="adj" fmla="val 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FE991996-9BBF-4658-82E1-97ADDAA28B27}"/>
                </a:ext>
              </a:extLst>
            </p:cNvPr>
            <p:cNvSpPr/>
            <p:nvPr/>
          </p:nvSpPr>
          <p:spPr>
            <a:xfrm>
              <a:off x="-13752" y="5549381"/>
              <a:ext cx="2189539"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487023CE-1DB1-47DC-B3D7-147C9BCADE3F}"/>
              </a:ext>
            </a:extLst>
          </p:cNvPr>
          <p:cNvGrpSpPr/>
          <p:nvPr/>
        </p:nvGrpSpPr>
        <p:grpSpPr>
          <a:xfrm rot="10800000">
            <a:off x="10002459" y="-2"/>
            <a:ext cx="2189539" cy="2773681"/>
            <a:chOff x="-13752" y="5308854"/>
            <a:chExt cx="2189539" cy="1549147"/>
          </a:xfrm>
        </p:grpSpPr>
        <p:sp>
          <p:nvSpPr>
            <p:cNvPr id="24" name="等腰三角形 23">
              <a:extLst>
                <a:ext uri="{FF2B5EF4-FFF2-40B4-BE49-F238E27FC236}">
                  <a16:creationId xmlns:a16="http://schemas.microsoft.com/office/drawing/2014/main" id="{F98D95A4-750F-4BD3-BF83-77556EE8763F}"/>
                </a:ext>
              </a:extLst>
            </p:cNvPr>
            <p:cNvSpPr/>
            <p:nvPr/>
          </p:nvSpPr>
          <p:spPr>
            <a:xfrm>
              <a:off x="-13752" y="5308854"/>
              <a:ext cx="2189539" cy="1549145"/>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FF6E00A5-FACA-494E-A34C-0983B5B2E096}"/>
                </a:ext>
              </a:extLst>
            </p:cNvPr>
            <p:cNvSpPr/>
            <p:nvPr/>
          </p:nvSpPr>
          <p:spPr>
            <a:xfrm>
              <a:off x="-13752" y="5549381"/>
              <a:ext cx="2189539"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2478601" y="-262548"/>
            <a:ext cx="7244735" cy="8479162"/>
            <a:chOff x="2478601" y="-262548"/>
            <a:chExt cx="7244735" cy="8479162"/>
          </a:xfrm>
        </p:grpSpPr>
        <p:grpSp>
          <p:nvGrpSpPr>
            <p:cNvPr id="2" name="组合 1"/>
            <p:cNvGrpSpPr/>
            <p:nvPr/>
          </p:nvGrpSpPr>
          <p:grpSpPr>
            <a:xfrm>
              <a:off x="2478601" y="-262548"/>
              <a:ext cx="7244735" cy="8479162"/>
              <a:chOff x="2478601" y="-262548"/>
              <a:chExt cx="7244735" cy="8479162"/>
            </a:xfrm>
          </p:grpSpPr>
          <p:grpSp>
            <p:nvGrpSpPr>
              <p:cNvPr id="4" name="组合 3">
                <a:extLst>
                  <a:ext uri="{FF2B5EF4-FFF2-40B4-BE49-F238E27FC236}">
                    <a16:creationId xmlns:a16="http://schemas.microsoft.com/office/drawing/2014/main" id="{6C57BA57-3820-41DB-BC79-C929CD99E474}"/>
                  </a:ext>
                </a:extLst>
              </p:cNvPr>
              <p:cNvGrpSpPr/>
              <p:nvPr/>
            </p:nvGrpSpPr>
            <p:grpSpPr>
              <a:xfrm>
                <a:off x="2539999" y="2257387"/>
                <a:ext cx="7173609" cy="2343228"/>
                <a:chOff x="1142197" y="2423161"/>
                <a:chExt cx="4389922" cy="1706879"/>
              </a:xfrm>
            </p:grpSpPr>
            <p:sp>
              <p:nvSpPr>
                <p:cNvPr id="5" name="平行四边形 4">
                  <a:extLst>
                    <a:ext uri="{FF2B5EF4-FFF2-40B4-BE49-F238E27FC236}">
                      <a16:creationId xmlns:a16="http://schemas.microsoft.com/office/drawing/2014/main" id="{8FFA83DE-73C5-4837-A74A-59E84392A922}"/>
                    </a:ext>
                  </a:extLst>
                </p:cNvPr>
                <p:cNvSpPr/>
                <p:nvPr/>
              </p:nvSpPr>
              <p:spPr>
                <a:xfrm>
                  <a:off x="1395279" y="3642362"/>
                  <a:ext cx="4136840" cy="487678"/>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平行四边形 5">
                  <a:extLst>
                    <a:ext uri="{FF2B5EF4-FFF2-40B4-BE49-F238E27FC236}">
                      <a16:creationId xmlns:a16="http://schemas.microsoft.com/office/drawing/2014/main" id="{D14F63E5-36C3-498D-A64C-FE1BB9291970}"/>
                    </a:ext>
                  </a:extLst>
                </p:cNvPr>
                <p:cNvSpPr/>
                <p:nvPr/>
              </p:nvSpPr>
              <p:spPr>
                <a:xfrm>
                  <a:off x="1142197" y="2423161"/>
                  <a:ext cx="4316519" cy="1280162"/>
                </a:xfrm>
                <a:prstGeom prst="parallelogram">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6">
                  <a:extLst>
                    <a:ext uri="{FF2B5EF4-FFF2-40B4-BE49-F238E27FC236}">
                      <a16:creationId xmlns:a16="http://schemas.microsoft.com/office/drawing/2014/main" id="{8AFAFAD4-EF6D-40EF-86F4-D96460932D15}"/>
                    </a:ext>
                  </a:extLst>
                </p:cNvPr>
                <p:cNvSpPr/>
                <p:nvPr/>
              </p:nvSpPr>
              <p:spPr>
                <a:xfrm>
                  <a:off x="1577340" y="2484121"/>
                  <a:ext cx="3749040" cy="140208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a:extLst>
                  <a:ext uri="{FF2B5EF4-FFF2-40B4-BE49-F238E27FC236}">
                    <a16:creationId xmlns:a16="http://schemas.microsoft.com/office/drawing/2014/main" id="{5A3C4067-DDB0-41A9-BB9C-E0C229DD96A8}"/>
                  </a:ext>
                </a:extLst>
              </p:cNvPr>
              <p:cNvGrpSpPr/>
              <p:nvPr/>
            </p:nvGrpSpPr>
            <p:grpSpPr>
              <a:xfrm>
                <a:off x="8392247" y="3939254"/>
                <a:ext cx="1331089" cy="4277360"/>
                <a:chOff x="7791404" y="4014812"/>
                <a:chExt cx="1331089" cy="4277360"/>
              </a:xfrm>
            </p:grpSpPr>
            <p:sp>
              <p:nvSpPr>
                <p:cNvPr id="8" name="平行四边形 7">
                  <a:extLst>
                    <a:ext uri="{FF2B5EF4-FFF2-40B4-BE49-F238E27FC236}">
                      <a16:creationId xmlns:a16="http://schemas.microsoft.com/office/drawing/2014/main" id="{566B068A-7956-490B-A160-2BE2D307A716}"/>
                    </a:ext>
                  </a:extLst>
                </p:cNvPr>
                <p:cNvSpPr/>
                <p:nvPr/>
              </p:nvSpPr>
              <p:spPr>
                <a:xfrm>
                  <a:off x="7791404" y="4014812"/>
                  <a:ext cx="1331089" cy="4277360"/>
                </a:xfrm>
                <a:prstGeom prst="parallelogram">
                  <a:avLst>
                    <a:gd name="adj" fmla="val 8991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连接符 11">
                  <a:extLst>
                    <a:ext uri="{FF2B5EF4-FFF2-40B4-BE49-F238E27FC236}">
                      <a16:creationId xmlns:a16="http://schemas.microsoft.com/office/drawing/2014/main" id="{BAF26197-A04D-4530-87BF-BB1C62F66EB1}"/>
                    </a:ext>
                  </a:extLst>
                </p:cNvPr>
                <p:cNvCxnSpPr/>
                <p:nvPr/>
              </p:nvCxnSpPr>
              <p:spPr>
                <a:xfrm flipH="1">
                  <a:off x="8390399" y="5347504"/>
                  <a:ext cx="618108" cy="2581154"/>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BE69F02E-C5D6-4A12-8668-F4E4E6AA3E75}"/>
                  </a:ext>
                </a:extLst>
              </p:cNvPr>
              <p:cNvGrpSpPr/>
              <p:nvPr/>
            </p:nvGrpSpPr>
            <p:grpSpPr>
              <a:xfrm>
                <a:off x="2478601" y="-262548"/>
                <a:ext cx="1331089" cy="4277360"/>
                <a:chOff x="2580201" y="-262548"/>
                <a:chExt cx="1331089" cy="4277360"/>
              </a:xfrm>
            </p:grpSpPr>
            <p:sp>
              <p:nvSpPr>
                <p:cNvPr id="13" name="平行四边形 12">
                  <a:extLst>
                    <a:ext uri="{FF2B5EF4-FFF2-40B4-BE49-F238E27FC236}">
                      <a16:creationId xmlns:a16="http://schemas.microsoft.com/office/drawing/2014/main" id="{3DFC1066-688C-4779-99D1-EDB6EEDD2519}"/>
                    </a:ext>
                  </a:extLst>
                </p:cNvPr>
                <p:cNvSpPr/>
                <p:nvPr/>
              </p:nvSpPr>
              <p:spPr>
                <a:xfrm>
                  <a:off x="2580201" y="-262548"/>
                  <a:ext cx="1331089" cy="4277360"/>
                </a:xfrm>
                <a:prstGeom prst="parallelogram">
                  <a:avLst>
                    <a:gd name="adj" fmla="val 89913"/>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4" name="直接连接符 13">
                  <a:extLst>
                    <a:ext uri="{FF2B5EF4-FFF2-40B4-BE49-F238E27FC236}">
                      <a16:creationId xmlns:a16="http://schemas.microsoft.com/office/drawing/2014/main" id="{425493B7-4A43-46F3-8DEC-A1BD94D9D83E}"/>
                    </a:ext>
                  </a:extLst>
                </p:cNvPr>
                <p:cNvCxnSpPr/>
                <p:nvPr/>
              </p:nvCxnSpPr>
              <p:spPr>
                <a:xfrm flipH="1">
                  <a:off x="2635129" y="-240080"/>
                  <a:ext cx="618108" cy="25811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sp>
          <p:nvSpPr>
            <p:cNvPr id="32" name="矩形 31">
              <a:extLst>
                <a:ext uri="{FF2B5EF4-FFF2-40B4-BE49-F238E27FC236}">
                  <a16:creationId xmlns:a16="http://schemas.microsoft.com/office/drawing/2014/main" id="{CEF090CC-2AA3-4079-B8C4-9D36EE57B8A2}"/>
                </a:ext>
              </a:extLst>
            </p:cNvPr>
            <p:cNvSpPr/>
            <p:nvPr/>
          </p:nvSpPr>
          <p:spPr>
            <a:xfrm>
              <a:off x="3483892" y="3378769"/>
              <a:ext cx="5599378" cy="1445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dirty="0"/>
            </a:p>
          </p:txBody>
        </p:sp>
      </p:grpSp>
      <p:sp>
        <p:nvSpPr>
          <p:cNvPr id="33" name="文本框 1041">
            <a:extLst>
              <a:ext uri="{FF2B5EF4-FFF2-40B4-BE49-F238E27FC236}">
                <a16:creationId xmlns:a16="http://schemas.microsoft.com/office/drawing/2014/main" id="{A1BC34F5-CA1C-4152-8ACB-A5C721CDC54D}"/>
              </a:ext>
            </a:extLst>
          </p:cNvPr>
          <p:cNvSpPr txBox="1"/>
          <p:nvPr/>
        </p:nvSpPr>
        <p:spPr>
          <a:xfrm>
            <a:off x="3631936" y="2433472"/>
            <a:ext cx="5416869" cy="830997"/>
          </a:xfrm>
          <a:prstGeom prst="rect">
            <a:avLst/>
          </a:prstGeom>
          <a:noFill/>
        </p:spPr>
        <p:txBody>
          <a:bodyPr wrap="none" rtlCol="0">
            <a:spAutoFit/>
          </a:bodyPr>
          <a:lstStyle/>
          <a:p>
            <a:pPr algn="ctr"/>
            <a:r>
              <a:rPr lang="zh-CN" altLang="en-US" sz="4800" b="1" i="1" spc="300" dirty="0">
                <a:latin typeface="微软雅黑" panose="020B0503020204020204" pitchFamily="34" charset="-122"/>
                <a:ea typeface="微软雅黑" panose="020B0503020204020204" pitchFamily="34" charset="-122"/>
              </a:rPr>
              <a:t>东南大学总结计划</a:t>
            </a:r>
          </a:p>
        </p:txBody>
      </p:sp>
      <p:sp>
        <p:nvSpPr>
          <p:cNvPr id="35" name="文本框 1047">
            <a:extLst>
              <a:ext uri="{FF2B5EF4-FFF2-40B4-BE49-F238E27FC236}">
                <a16:creationId xmlns:a16="http://schemas.microsoft.com/office/drawing/2014/main" id="{64A4ED30-2139-4738-95E6-9A25572101D4}"/>
              </a:ext>
            </a:extLst>
          </p:cNvPr>
          <p:cNvSpPr txBox="1"/>
          <p:nvPr/>
        </p:nvSpPr>
        <p:spPr>
          <a:xfrm>
            <a:off x="5288849" y="5061464"/>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汇报人：小北</a:t>
            </a:r>
          </a:p>
        </p:txBody>
      </p:sp>
      <p:sp>
        <p:nvSpPr>
          <p:cNvPr id="36" name="businessman_57134">
            <a:extLst>
              <a:ext uri="{FF2B5EF4-FFF2-40B4-BE49-F238E27FC236}">
                <a16:creationId xmlns:a16="http://schemas.microsoft.com/office/drawing/2014/main" id="{0D74AD59-3FB7-43EF-986F-7EFEE564B7DD}"/>
              </a:ext>
            </a:extLst>
          </p:cNvPr>
          <p:cNvSpPr>
            <a:spLocks noChangeAspect="1"/>
          </p:cNvSpPr>
          <p:nvPr/>
        </p:nvSpPr>
        <p:spPr bwMode="auto">
          <a:xfrm>
            <a:off x="4972689" y="5103852"/>
            <a:ext cx="260714" cy="284556"/>
          </a:xfrm>
          <a:custGeom>
            <a:avLst/>
            <a:gdLst>
              <a:gd name="connsiteX0" fmla="*/ 243589 w 557114"/>
              <a:gd name="connsiteY0" fmla="*/ 355438 h 608062"/>
              <a:gd name="connsiteX1" fmla="*/ 277656 w 557114"/>
              <a:gd name="connsiteY1" fmla="*/ 355438 h 608062"/>
              <a:gd name="connsiteX2" fmla="*/ 277940 w 557114"/>
              <a:gd name="connsiteY2" fmla="*/ 355438 h 608062"/>
              <a:gd name="connsiteX3" fmla="*/ 278604 w 557114"/>
              <a:gd name="connsiteY3" fmla="*/ 355438 h 608062"/>
              <a:gd name="connsiteX4" fmla="*/ 279174 w 557114"/>
              <a:gd name="connsiteY4" fmla="*/ 355438 h 608062"/>
              <a:gd name="connsiteX5" fmla="*/ 279458 w 557114"/>
              <a:gd name="connsiteY5" fmla="*/ 355438 h 608062"/>
              <a:gd name="connsiteX6" fmla="*/ 279553 w 557114"/>
              <a:gd name="connsiteY6" fmla="*/ 355438 h 608062"/>
              <a:gd name="connsiteX7" fmla="*/ 313620 w 557114"/>
              <a:gd name="connsiteY7" fmla="*/ 355438 h 608062"/>
              <a:gd name="connsiteX8" fmla="*/ 324438 w 557114"/>
              <a:gd name="connsiteY8" fmla="*/ 375432 h 608062"/>
              <a:gd name="connsiteX9" fmla="*/ 298152 w 557114"/>
              <a:gd name="connsiteY9" fmla="*/ 430202 h 608062"/>
              <a:gd name="connsiteX10" fmla="*/ 301948 w 557114"/>
              <a:gd name="connsiteY10" fmla="*/ 510272 h 608062"/>
              <a:gd name="connsiteX11" fmla="*/ 356891 w 557114"/>
              <a:gd name="connsiteY11" fmla="*/ 389172 h 608062"/>
              <a:gd name="connsiteX12" fmla="*/ 356986 w 557114"/>
              <a:gd name="connsiteY12" fmla="*/ 389172 h 608062"/>
              <a:gd name="connsiteX13" fmla="*/ 376628 w 557114"/>
              <a:gd name="connsiteY13" fmla="*/ 375337 h 608062"/>
              <a:gd name="connsiteX14" fmla="*/ 383556 w 557114"/>
              <a:gd name="connsiteY14" fmla="*/ 376474 h 608062"/>
              <a:gd name="connsiteX15" fmla="*/ 383745 w 557114"/>
              <a:gd name="connsiteY15" fmla="*/ 376569 h 608062"/>
              <a:gd name="connsiteX16" fmla="*/ 518588 w 557114"/>
              <a:gd name="connsiteY16" fmla="*/ 438920 h 608062"/>
              <a:gd name="connsiteX17" fmla="*/ 557114 w 557114"/>
              <a:gd name="connsiteY17" fmla="*/ 482224 h 608062"/>
              <a:gd name="connsiteX18" fmla="*/ 557114 w 557114"/>
              <a:gd name="connsiteY18" fmla="*/ 608062 h 608062"/>
              <a:gd name="connsiteX19" fmla="*/ 279743 w 557114"/>
              <a:gd name="connsiteY19" fmla="*/ 608062 h 608062"/>
              <a:gd name="connsiteX20" fmla="*/ 279458 w 557114"/>
              <a:gd name="connsiteY20" fmla="*/ 608062 h 608062"/>
              <a:gd name="connsiteX21" fmla="*/ 279364 w 557114"/>
              <a:gd name="connsiteY21" fmla="*/ 608062 h 608062"/>
              <a:gd name="connsiteX22" fmla="*/ 279174 w 557114"/>
              <a:gd name="connsiteY22" fmla="*/ 608062 h 608062"/>
              <a:gd name="connsiteX23" fmla="*/ 278984 w 557114"/>
              <a:gd name="connsiteY23" fmla="*/ 608062 h 608062"/>
              <a:gd name="connsiteX24" fmla="*/ 278604 w 557114"/>
              <a:gd name="connsiteY24" fmla="*/ 608062 h 608062"/>
              <a:gd name="connsiteX25" fmla="*/ 278130 w 557114"/>
              <a:gd name="connsiteY25" fmla="*/ 608062 h 608062"/>
              <a:gd name="connsiteX26" fmla="*/ 277940 w 557114"/>
              <a:gd name="connsiteY26" fmla="*/ 608062 h 608062"/>
              <a:gd name="connsiteX27" fmla="*/ 277845 w 557114"/>
              <a:gd name="connsiteY27" fmla="*/ 608062 h 608062"/>
              <a:gd name="connsiteX28" fmla="*/ 277750 w 557114"/>
              <a:gd name="connsiteY28" fmla="*/ 608062 h 608062"/>
              <a:gd name="connsiteX29" fmla="*/ 277656 w 557114"/>
              <a:gd name="connsiteY29" fmla="*/ 608062 h 608062"/>
              <a:gd name="connsiteX30" fmla="*/ 277371 w 557114"/>
              <a:gd name="connsiteY30" fmla="*/ 608062 h 608062"/>
              <a:gd name="connsiteX31" fmla="*/ 0 w 557114"/>
              <a:gd name="connsiteY31" fmla="*/ 608062 h 608062"/>
              <a:gd name="connsiteX32" fmla="*/ 0 w 557114"/>
              <a:gd name="connsiteY32" fmla="*/ 482224 h 608062"/>
              <a:gd name="connsiteX33" fmla="*/ 38621 w 557114"/>
              <a:gd name="connsiteY33" fmla="*/ 438920 h 608062"/>
              <a:gd name="connsiteX34" fmla="*/ 173464 w 557114"/>
              <a:gd name="connsiteY34" fmla="*/ 376569 h 608062"/>
              <a:gd name="connsiteX35" fmla="*/ 173558 w 557114"/>
              <a:gd name="connsiteY35" fmla="*/ 376474 h 608062"/>
              <a:gd name="connsiteX36" fmla="*/ 180486 w 557114"/>
              <a:gd name="connsiteY36" fmla="*/ 375337 h 608062"/>
              <a:gd name="connsiteX37" fmla="*/ 200223 w 557114"/>
              <a:gd name="connsiteY37" fmla="*/ 389172 h 608062"/>
              <a:gd name="connsiteX38" fmla="*/ 255166 w 557114"/>
              <a:gd name="connsiteY38" fmla="*/ 510272 h 608062"/>
              <a:gd name="connsiteX39" fmla="*/ 258962 w 557114"/>
              <a:gd name="connsiteY39" fmla="*/ 430202 h 608062"/>
              <a:gd name="connsiteX40" fmla="*/ 232676 w 557114"/>
              <a:gd name="connsiteY40" fmla="*/ 375432 h 608062"/>
              <a:gd name="connsiteX41" fmla="*/ 243589 w 557114"/>
              <a:gd name="connsiteY41" fmla="*/ 355438 h 608062"/>
              <a:gd name="connsiteX42" fmla="*/ 276250 w 557114"/>
              <a:gd name="connsiteY42" fmla="*/ 0 h 608062"/>
              <a:gd name="connsiteX43" fmla="*/ 277674 w 557114"/>
              <a:gd name="connsiteY43" fmla="*/ 0 h 608062"/>
              <a:gd name="connsiteX44" fmla="*/ 277863 w 557114"/>
              <a:gd name="connsiteY44" fmla="*/ 0 h 608062"/>
              <a:gd name="connsiteX45" fmla="*/ 277958 w 557114"/>
              <a:gd name="connsiteY45" fmla="*/ 0 h 608062"/>
              <a:gd name="connsiteX46" fmla="*/ 279382 w 557114"/>
              <a:gd name="connsiteY46" fmla="*/ 0 h 608062"/>
              <a:gd name="connsiteX47" fmla="*/ 402570 w 557114"/>
              <a:gd name="connsiteY47" fmla="*/ 104895 h 608062"/>
              <a:gd name="connsiteX48" fmla="*/ 394693 w 557114"/>
              <a:gd name="connsiteY48" fmla="*/ 159001 h 608062"/>
              <a:gd name="connsiteX49" fmla="*/ 405892 w 557114"/>
              <a:gd name="connsiteY49" fmla="*/ 184774 h 608062"/>
              <a:gd name="connsiteX50" fmla="*/ 377040 w 557114"/>
              <a:gd name="connsiteY50" fmla="*/ 236890 h 608062"/>
              <a:gd name="connsiteX51" fmla="*/ 315731 w 557114"/>
              <a:gd name="connsiteY51" fmla="*/ 311274 h 608062"/>
              <a:gd name="connsiteX52" fmla="*/ 277958 w 557114"/>
              <a:gd name="connsiteY52" fmla="*/ 319707 h 608062"/>
              <a:gd name="connsiteX53" fmla="*/ 277958 w 557114"/>
              <a:gd name="connsiteY53" fmla="*/ 319802 h 608062"/>
              <a:gd name="connsiteX54" fmla="*/ 277863 w 557114"/>
              <a:gd name="connsiteY54" fmla="*/ 319802 h 608062"/>
              <a:gd name="connsiteX55" fmla="*/ 277674 w 557114"/>
              <a:gd name="connsiteY55" fmla="*/ 319802 h 608062"/>
              <a:gd name="connsiteX56" fmla="*/ 277674 w 557114"/>
              <a:gd name="connsiteY56" fmla="*/ 319707 h 608062"/>
              <a:gd name="connsiteX57" fmla="*/ 239901 w 557114"/>
              <a:gd name="connsiteY57" fmla="*/ 311274 h 608062"/>
              <a:gd name="connsiteX58" fmla="*/ 178592 w 557114"/>
              <a:gd name="connsiteY58" fmla="*/ 236890 h 608062"/>
              <a:gd name="connsiteX59" fmla="*/ 149740 w 557114"/>
              <a:gd name="connsiteY59" fmla="*/ 184774 h 608062"/>
              <a:gd name="connsiteX60" fmla="*/ 161034 w 557114"/>
              <a:gd name="connsiteY60" fmla="*/ 159001 h 608062"/>
              <a:gd name="connsiteX61" fmla="*/ 153062 w 557114"/>
              <a:gd name="connsiteY61" fmla="*/ 104895 h 608062"/>
              <a:gd name="connsiteX62" fmla="*/ 276250 w 557114"/>
              <a:gd name="connsiteY62"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rgbClr val="323F4F"/>
          </a:solidFill>
          <a:ln>
            <a:noFill/>
          </a:ln>
        </p:spPr>
        <p:txBody>
          <a:bodyPr/>
          <a:lstStyle/>
          <a:p>
            <a:endParaRPr lang="zh-CN" altLang="en-US" dirty="0"/>
          </a:p>
        </p:txBody>
      </p:sp>
      <p:sp>
        <p:nvSpPr>
          <p:cNvPr id="30" name="文本框 60">
            <a:extLst>
              <a:ext uri="{FF2B5EF4-FFF2-40B4-BE49-F238E27FC236}">
                <a16:creationId xmlns:a16="http://schemas.microsoft.com/office/drawing/2014/main" id="{1A7E507E-5D66-4751-9A8C-19B9575DDACD}"/>
              </a:ext>
            </a:extLst>
          </p:cNvPr>
          <p:cNvSpPr txBox="1"/>
          <p:nvPr/>
        </p:nvSpPr>
        <p:spPr>
          <a:xfrm>
            <a:off x="3572792" y="3686878"/>
            <a:ext cx="5093061" cy="338554"/>
          </a:xfrm>
          <a:prstGeom prst="rect">
            <a:avLst/>
          </a:prstGeom>
          <a:noFill/>
        </p:spPr>
        <p:txBody>
          <a:bodyPr wrap="none" rtlCol="0">
            <a:spAutoFit/>
          </a:bodyPr>
          <a:lstStyle/>
          <a:p>
            <a:pPr algn="ctr"/>
            <a:r>
              <a:rPr lang="zh-CN" altLang="en-US" sz="1600" spc="300" dirty="0">
                <a:latin typeface="微软雅黑" panose="020B0503020204020204" pitchFamily="34" charset="-122"/>
                <a:ea typeface="微软雅黑" panose="020B0503020204020204" pitchFamily="34" charset="-122"/>
              </a:rPr>
              <a:t>适用于年终总结</a:t>
            </a:r>
            <a:r>
              <a:rPr lang="en-US" altLang="zh-CN" sz="1600" spc="300" dirty="0">
                <a:latin typeface="微软雅黑" panose="020B0503020204020204" pitchFamily="34" charset="-122"/>
                <a:ea typeface="微软雅黑" panose="020B0503020204020204" pitchFamily="34" charset="-122"/>
              </a:rPr>
              <a:t>|</a:t>
            </a:r>
            <a:r>
              <a:rPr lang="zh-CN" altLang="en-US" sz="1600" spc="300" dirty="0">
                <a:latin typeface="微软雅黑" panose="020B0503020204020204" pitchFamily="34" charset="-122"/>
                <a:ea typeface="微软雅黑" panose="020B0503020204020204" pitchFamily="34" charset="-122"/>
              </a:rPr>
              <a:t>工作总结</a:t>
            </a:r>
            <a:r>
              <a:rPr lang="en-US" altLang="zh-CN" sz="1600" spc="300" dirty="0">
                <a:latin typeface="微软雅黑" panose="020B0503020204020204" pitchFamily="34" charset="-122"/>
                <a:ea typeface="微软雅黑" panose="020B0503020204020204" pitchFamily="34" charset="-122"/>
              </a:rPr>
              <a:t>|</a:t>
            </a:r>
            <a:r>
              <a:rPr lang="zh-CN" altLang="en-US" sz="1600" spc="300" dirty="0">
                <a:latin typeface="微软雅黑" panose="020B0503020204020204" pitchFamily="34" charset="-122"/>
                <a:ea typeface="微软雅黑" panose="020B0503020204020204" pitchFamily="34" charset="-122"/>
              </a:rPr>
              <a:t>工作计划</a:t>
            </a:r>
            <a:r>
              <a:rPr lang="en-US" altLang="zh-CN" sz="1600" spc="300" dirty="0">
                <a:latin typeface="微软雅黑" panose="020B0503020204020204" pitchFamily="34" charset="-122"/>
                <a:ea typeface="微软雅黑" panose="020B0503020204020204" pitchFamily="34" charset="-122"/>
              </a:rPr>
              <a:t>|</a:t>
            </a:r>
            <a:r>
              <a:rPr lang="zh-CN" altLang="en-US" sz="1600" spc="300" dirty="0">
                <a:latin typeface="微软雅黑" panose="020B0503020204020204" pitchFamily="34" charset="-122"/>
                <a:ea typeface="微软雅黑" panose="020B0503020204020204" pitchFamily="34" charset="-122"/>
              </a:rPr>
              <a:t>工作汇报</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1680" y="466988"/>
            <a:ext cx="1357379" cy="1360030"/>
          </a:xfrm>
          <a:prstGeom prst="rect">
            <a:avLst/>
          </a:prstGeom>
        </p:spPr>
      </p:pic>
    </p:spTree>
    <p:extLst>
      <p:ext uri="{BB962C8B-B14F-4D97-AF65-F5344CB8AC3E}">
        <p14:creationId xmlns:p14="http://schemas.microsoft.com/office/powerpoint/2010/main" val="1621563873"/>
      </p:ext>
    </p:extLst>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750"/>
                                        <p:tgtEl>
                                          <p:spTgt spid="22"/>
                                        </p:tgtEl>
                                      </p:cBhvr>
                                    </p:animEffect>
                                  </p:childTnLst>
                                </p:cTn>
                              </p:par>
                              <p:par>
                                <p:cTn id="8" presetID="14"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75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outHorizontal)">
                                      <p:cBhvr>
                                        <p:cTn id="15" dur="500"/>
                                        <p:tgtEl>
                                          <p:spTgt spid="3"/>
                                        </p:tgtEl>
                                      </p:cBhvr>
                                    </p:animEffect>
                                  </p:childTnLst>
                                </p:cTn>
                              </p:par>
                            </p:childTnLst>
                          </p:cTn>
                        </p:par>
                        <p:par>
                          <p:cTn id="16" fill="hold">
                            <p:stCondLst>
                              <p:cond delay="500"/>
                            </p:stCondLst>
                            <p:childTnLst>
                              <p:par>
                                <p:cTn id="17" presetID="31"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 calcmode="lin" valueType="num">
                                      <p:cBhvr>
                                        <p:cTn id="21" dur="500" fill="hold"/>
                                        <p:tgtEl>
                                          <p:spTgt spid="15"/>
                                        </p:tgtEl>
                                        <p:attrNameLst>
                                          <p:attrName>style.rotation</p:attrName>
                                        </p:attrNameLst>
                                      </p:cBhvr>
                                      <p:tavLst>
                                        <p:tav tm="0">
                                          <p:val>
                                            <p:fltVal val="90"/>
                                          </p:val>
                                        </p:tav>
                                        <p:tav tm="100000">
                                          <p:val>
                                            <p:fltVal val="0"/>
                                          </p:val>
                                        </p:tav>
                                      </p:tavLst>
                                    </p:anim>
                                    <p:animEffect transition="in" filter="fade">
                                      <p:cBhvr>
                                        <p:cTn id="22" dur="500"/>
                                        <p:tgtEl>
                                          <p:spTgt spid="1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 calcmode="lin" valueType="num">
                                      <p:cBhvr>
                                        <p:cTn id="27" dur="500" fill="hold"/>
                                        <p:tgtEl>
                                          <p:spTgt spid="16"/>
                                        </p:tgtEl>
                                        <p:attrNameLst>
                                          <p:attrName>style.rotation</p:attrName>
                                        </p:attrNameLst>
                                      </p:cBhvr>
                                      <p:tavLst>
                                        <p:tav tm="0">
                                          <p:val>
                                            <p:fltVal val="90"/>
                                          </p:val>
                                        </p:tav>
                                        <p:tav tm="100000">
                                          <p:val>
                                            <p:fltVal val="0"/>
                                          </p:val>
                                        </p:tav>
                                      </p:tavLst>
                                    </p:anim>
                                    <p:animEffect transition="in" filter="fade">
                                      <p:cBhvr>
                                        <p:cTn id="28" dur="500"/>
                                        <p:tgtEl>
                                          <p:spTgt spid="1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 calcmode="lin" valueType="num">
                                      <p:cBhvr>
                                        <p:cTn id="33" dur="500" fill="hold"/>
                                        <p:tgtEl>
                                          <p:spTgt spid="17"/>
                                        </p:tgtEl>
                                        <p:attrNameLst>
                                          <p:attrName>style.rotation</p:attrName>
                                        </p:attrNameLst>
                                      </p:cBhvr>
                                      <p:tavLst>
                                        <p:tav tm="0">
                                          <p:val>
                                            <p:fltVal val="90"/>
                                          </p:val>
                                        </p:tav>
                                        <p:tav tm="100000">
                                          <p:val>
                                            <p:fltVal val="0"/>
                                          </p:val>
                                        </p:tav>
                                      </p:tavLst>
                                    </p:anim>
                                    <p:animEffect transition="in" filter="fade">
                                      <p:cBhvr>
                                        <p:cTn id="34" dur="500"/>
                                        <p:tgtEl>
                                          <p:spTgt spid="17"/>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 calcmode="lin" valueType="num">
                                      <p:cBhvr>
                                        <p:cTn id="39" dur="500" fill="hold"/>
                                        <p:tgtEl>
                                          <p:spTgt spid="18"/>
                                        </p:tgtEl>
                                        <p:attrNameLst>
                                          <p:attrName>style.rotation</p:attrName>
                                        </p:attrNameLst>
                                      </p:cBhvr>
                                      <p:tavLst>
                                        <p:tav tm="0">
                                          <p:val>
                                            <p:fltVal val="90"/>
                                          </p:val>
                                        </p:tav>
                                        <p:tav tm="100000">
                                          <p:val>
                                            <p:fltVal val="0"/>
                                          </p:val>
                                        </p:tav>
                                      </p:tavLst>
                                    </p:anim>
                                    <p:animEffect transition="in" filter="fade">
                                      <p:cBhvr>
                                        <p:cTn id="40" dur="500"/>
                                        <p:tgtEl>
                                          <p:spTgt spid="18"/>
                                        </p:tgtEl>
                                      </p:cBhvr>
                                    </p:animEffect>
                                  </p:childTnLst>
                                </p:cTn>
                              </p:par>
                            </p:childTnLst>
                          </p:cTn>
                        </p:par>
                        <p:par>
                          <p:cTn id="41" fill="hold">
                            <p:stCondLst>
                              <p:cond delay="1000"/>
                            </p:stCondLst>
                            <p:childTnLst>
                              <p:par>
                                <p:cTn id="42" presetID="52" presetClass="entr" presetSubtype="0" fill="hold" grpId="0" nodeType="afterEffect">
                                  <p:stCondLst>
                                    <p:cond delay="0"/>
                                  </p:stCondLst>
                                  <p:childTnLst>
                                    <p:set>
                                      <p:cBhvr>
                                        <p:cTn id="43" dur="1" fill="hold">
                                          <p:stCondLst>
                                            <p:cond delay="0"/>
                                          </p:stCondLst>
                                        </p:cTn>
                                        <p:tgtEl>
                                          <p:spTgt spid="33"/>
                                        </p:tgtEl>
                                        <p:attrNameLst>
                                          <p:attrName>style.visibility</p:attrName>
                                        </p:attrNameLst>
                                      </p:cBhvr>
                                      <p:to>
                                        <p:strVal val="visible"/>
                                      </p:to>
                                    </p:set>
                                    <p:animScale>
                                      <p:cBhvr>
                                        <p:cTn id="44"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33"/>
                                        </p:tgtEl>
                                        <p:attrNameLst>
                                          <p:attrName>ppt_x</p:attrName>
                                          <p:attrName>ppt_y</p:attrName>
                                        </p:attrNameLst>
                                      </p:cBhvr>
                                    </p:animMotion>
                                    <p:animEffect transition="in" filter="fade">
                                      <p:cBhvr>
                                        <p:cTn id="46" dur="1000"/>
                                        <p:tgtEl>
                                          <p:spTgt spid="33"/>
                                        </p:tgtEl>
                                      </p:cBhvr>
                                    </p:animEffect>
                                  </p:childTnLst>
                                </p:cTn>
                              </p:par>
                            </p:childTnLst>
                          </p:cTn>
                        </p:par>
                        <p:par>
                          <p:cTn id="47" fill="hold">
                            <p:stCondLst>
                              <p:cond delay="2000"/>
                            </p:stCondLst>
                            <p:childTnLst>
                              <p:par>
                                <p:cTn id="48" presetID="47" presetClass="entr" presetSubtype="0"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750"/>
                                        <p:tgtEl>
                                          <p:spTgt spid="30"/>
                                        </p:tgtEl>
                                      </p:cBhvr>
                                    </p:animEffect>
                                    <p:anim calcmode="lin" valueType="num">
                                      <p:cBhvr>
                                        <p:cTn id="51" dur="750" fill="hold"/>
                                        <p:tgtEl>
                                          <p:spTgt spid="30"/>
                                        </p:tgtEl>
                                        <p:attrNameLst>
                                          <p:attrName>ppt_x</p:attrName>
                                        </p:attrNameLst>
                                      </p:cBhvr>
                                      <p:tavLst>
                                        <p:tav tm="0">
                                          <p:val>
                                            <p:strVal val="#ppt_x"/>
                                          </p:val>
                                        </p:tav>
                                        <p:tav tm="100000">
                                          <p:val>
                                            <p:strVal val="#ppt_x"/>
                                          </p:val>
                                        </p:tav>
                                      </p:tavLst>
                                    </p:anim>
                                    <p:anim calcmode="lin" valueType="num">
                                      <p:cBhvr>
                                        <p:cTn id="52" dur="750" fill="hold"/>
                                        <p:tgtEl>
                                          <p:spTgt spid="30"/>
                                        </p:tgtEl>
                                        <p:attrNameLst>
                                          <p:attrName>ppt_y</p:attrName>
                                        </p:attrNameLst>
                                      </p:cBhvr>
                                      <p:tavLst>
                                        <p:tav tm="0">
                                          <p:val>
                                            <p:strVal val="#ppt_y-.1"/>
                                          </p:val>
                                        </p:tav>
                                        <p:tav tm="100000">
                                          <p:val>
                                            <p:strVal val="#ppt_y"/>
                                          </p:val>
                                        </p:tav>
                                      </p:tavLst>
                                    </p:anim>
                                  </p:childTnLst>
                                </p:cTn>
                              </p:par>
                            </p:childTnLst>
                          </p:cTn>
                        </p:par>
                        <p:par>
                          <p:cTn id="53" fill="hold">
                            <p:stCondLst>
                              <p:cond delay="2750"/>
                            </p:stCondLst>
                            <p:childTnLst>
                              <p:par>
                                <p:cTn id="54" presetID="42" presetClass="entr" presetSubtype="0"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750"/>
                                        <p:tgtEl>
                                          <p:spTgt spid="35"/>
                                        </p:tgtEl>
                                      </p:cBhvr>
                                    </p:animEffect>
                                    <p:anim calcmode="lin" valueType="num">
                                      <p:cBhvr>
                                        <p:cTn id="57" dur="750" fill="hold"/>
                                        <p:tgtEl>
                                          <p:spTgt spid="35"/>
                                        </p:tgtEl>
                                        <p:attrNameLst>
                                          <p:attrName>ppt_x</p:attrName>
                                        </p:attrNameLst>
                                      </p:cBhvr>
                                      <p:tavLst>
                                        <p:tav tm="0">
                                          <p:val>
                                            <p:strVal val="#ppt_x"/>
                                          </p:val>
                                        </p:tav>
                                        <p:tav tm="100000">
                                          <p:val>
                                            <p:strVal val="#ppt_x"/>
                                          </p:val>
                                        </p:tav>
                                      </p:tavLst>
                                    </p:anim>
                                    <p:anim calcmode="lin" valueType="num">
                                      <p:cBhvr>
                                        <p:cTn id="58" dur="750" fill="hold"/>
                                        <p:tgtEl>
                                          <p:spTgt spid="3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750"/>
                                        <p:tgtEl>
                                          <p:spTgt spid="36"/>
                                        </p:tgtEl>
                                      </p:cBhvr>
                                    </p:animEffect>
                                    <p:anim calcmode="lin" valueType="num">
                                      <p:cBhvr>
                                        <p:cTn id="62" dur="750" fill="hold"/>
                                        <p:tgtEl>
                                          <p:spTgt spid="36"/>
                                        </p:tgtEl>
                                        <p:attrNameLst>
                                          <p:attrName>ppt_x</p:attrName>
                                        </p:attrNameLst>
                                      </p:cBhvr>
                                      <p:tavLst>
                                        <p:tav tm="0">
                                          <p:val>
                                            <p:strVal val="#ppt_x"/>
                                          </p:val>
                                        </p:tav>
                                        <p:tav tm="100000">
                                          <p:val>
                                            <p:strVal val="#ppt_x"/>
                                          </p:val>
                                        </p:tav>
                                      </p:tavLst>
                                    </p:anim>
                                    <p:anim calcmode="lin" valueType="num">
                                      <p:cBhvr>
                                        <p:cTn id="63" dur="75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33" grpId="0"/>
      <p:bldP spid="35" grpId="0"/>
      <p:bldP spid="36" grpId="0" animBg="1"/>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1614010" y="1815770"/>
            <a:ext cx="2375531" cy="4320480"/>
            <a:chOff x="2068615" y="1696036"/>
            <a:chExt cx="2376264" cy="4320480"/>
          </a:xfrm>
        </p:grpSpPr>
        <p:sp>
          <p:nvSpPr>
            <p:cNvPr id="6" name="圆角矩形 5"/>
            <p:cNvSpPr/>
            <p:nvPr/>
          </p:nvSpPr>
          <p:spPr>
            <a:xfrm>
              <a:off x="2068615" y="1696036"/>
              <a:ext cx="2376264" cy="4320480"/>
            </a:xfrm>
            <a:prstGeom prst="roundRect">
              <a:avLst>
                <a:gd name="adj" fmla="val 7822"/>
              </a:avLst>
            </a:prstGeom>
            <a:gradFill flip="none" rotWithShape="1">
              <a:gsLst>
                <a:gs pos="0">
                  <a:schemeClr val="bg1"/>
                </a:gs>
                <a:gs pos="100000">
                  <a:schemeClr val="bg1">
                    <a:lumMod val="95000"/>
                  </a:schemeClr>
                </a:gs>
              </a:gsLst>
              <a:lin ang="5400000" scaled="1"/>
              <a:tileRect/>
            </a:gra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7" name="圆角矩形 6"/>
            <p:cNvSpPr/>
            <p:nvPr/>
          </p:nvSpPr>
          <p:spPr>
            <a:xfrm>
              <a:off x="2068615" y="2043296"/>
              <a:ext cx="792088" cy="876875"/>
            </a:xfrm>
            <a:custGeom>
              <a:avLst/>
              <a:gdLst/>
              <a:ahLst/>
              <a:cxnLst/>
              <a:rect l="l" t="t" r="r" b="b"/>
              <a:pathLst>
                <a:path w="792088" h="876875">
                  <a:moveTo>
                    <a:pt x="0" y="0"/>
                  </a:moveTo>
                  <a:lnTo>
                    <a:pt x="723499" y="0"/>
                  </a:lnTo>
                  <a:cubicBezTo>
                    <a:pt x="761380" y="0"/>
                    <a:pt x="792088" y="30708"/>
                    <a:pt x="792088" y="68589"/>
                  </a:cubicBezTo>
                  <a:lnTo>
                    <a:pt x="792088" y="808286"/>
                  </a:lnTo>
                  <a:cubicBezTo>
                    <a:pt x="792088" y="846167"/>
                    <a:pt x="761380" y="876875"/>
                    <a:pt x="723499" y="876875"/>
                  </a:cubicBezTo>
                  <a:lnTo>
                    <a:pt x="0" y="876875"/>
                  </a:lnTo>
                  <a:close/>
                </a:path>
              </a:pathLst>
            </a:custGeom>
            <a:solidFill>
              <a:srgbClr val="FFC200"/>
            </a:solidFill>
            <a:ln>
              <a:no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8" name="TextBox 7"/>
            <p:cNvSpPr txBox="1"/>
            <p:nvPr/>
          </p:nvSpPr>
          <p:spPr>
            <a:xfrm>
              <a:off x="2165202" y="2220124"/>
              <a:ext cx="598911" cy="953851"/>
            </a:xfrm>
            <a:prstGeom prst="rect">
              <a:avLst/>
            </a:prstGeom>
            <a:noFill/>
          </p:spPr>
          <p:txBody>
            <a:bodyPr wrap="square" rtlCol="0">
              <a:spAutoFit/>
            </a:bodyPr>
            <a:lstStyle/>
            <a:p>
              <a:pPr algn="ctr"/>
              <a:r>
                <a:rPr lang="en-US" altLang="zh-CN" sz="2799"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2799"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9" name="TextBox 8"/>
            <p:cNvSpPr txBox="1"/>
            <p:nvPr/>
          </p:nvSpPr>
          <p:spPr>
            <a:xfrm>
              <a:off x="2117143" y="3149819"/>
              <a:ext cx="2327736" cy="477054"/>
            </a:xfrm>
            <a:prstGeom prst="rect">
              <a:avLst/>
            </a:prstGeom>
            <a:noFill/>
          </p:spPr>
          <p:txBody>
            <a:bodyPr wrap="square" rtlCol="0">
              <a:spAutoFit/>
            </a:bodyPr>
            <a:lstStyle/>
            <a:p>
              <a:pPr algn="ct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添加标题</a:t>
              </a:r>
            </a:p>
          </p:txBody>
        </p:sp>
        <p:sp>
          <p:nvSpPr>
            <p:cNvPr id="10" name="TextBox 9"/>
            <p:cNvSpPr txBox="1"/>
            <p:nvPr/>
          </p:nvSpPr>
          <p:spPr>
            <a:xfrm>
              <a:off x="2266509" y="3679874"/>
              <a:ext cx="2029004" cy="728982"/>
            </a:xfrm>
            <a:prstGeom prst="rect">
              <a:avLst/>
            </a:prstGeom>
            <a:noFill/>
          </p:spPr>
          <p:txBody>
            <a:bodyPr wrap="square" rtlCol="0">
              <a:spAutoFit/>
            </a:bodyPr>
            <a:lstStyle/>
            <a:p>
              <a:pPr algn="ct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单击此处添加文字阐述添加简短问题</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lt"/>
              </a:endParaRPr>
            </a:p>
          </p:txBody>
        </p:sp>
        <p:graphicFrame>
          <p:nvGraphicFramePr>
            <p:cNvPr id="11" name="图表 10"/>
            <p:cNvGraphicFramePr/>
            <p:nvPr>
              <p:extLst>
                <p:ext uri="{D42A27DB-BD31-4B8C-83A1-F6EECF244321}">
                  <p14:modId xmlns:p14="http://schemas.microsoft.com/office/powerpoint/2010/main" val="348574772"/>
                </p:ext>
              </p:extLst>
            </p:nvPr>
          </p:nvGraphicFramePr>
          <p:xfrm>
            <a:off x="2650850" y="4792380"/>
            <a:ext cx="1211794" cy="807863"/>
          </p:xfrm>
          <a:graphic>
            <a:graphicData uri="http://schemas.openxmlformats.org/drawingml/2006/chart">
              <c:chart xmlns:c="http://schemas.openxmlformats.org/drawingml/2006/chart" xmlns:r="http://schemas.openxmlformats.org/officeDocument/2006/relationships" r:id="rId3"/>
            </a:graphicData>
          </a:graphic>
        </p:graphicFrame>
        <p:sp>
          <p:nvSpPr>
            <p:cNvPr id="12" name="Freeform 11"/>
            <p:cNvSpPr>
              <a:spLocks noEditPoints="1"/>
            </p:cNvSpPr>
            <p:nvPr/>
          </p:nvSpPr>
          <p:spPr bwMode="auto">
            <a:xfrm>
              <a:off x="3213617" y="2164211"/>
              <a:ext cx="609600" cy="608013"/>
            </a:xfrm>
            <a:custGeom>
              <a:avLst/>
              <a:gdLst>
                <a:gd name="T0" fmla="*/ 292 w 384"/>
                <a:gd name="T1" fmla="*/ 325 h 383"/>
                <a:gd name="T2" fmla="*/ 336 w 384"/>
                <a:gd name="T3" fmla="*/ 360 h 383"/>
                <a:gd name="T4" fmla="*/ 359 w 384"/>
                <a:gd name="T5" fmla="*/ 344 h 383"/>
                <a:gd name="T6" fmla="*/ 354 w 384"/>
                <a:gd name="T7" fmla="*/ 318 h 383"/>
                <a:gd name="T8" fmla="*/ 31 w 384"/>
                <a:gd name="T9" fmla="*/ 318 h 383"/>
                <a:gd name="T10" fmla="*/ 25 w 384"/>
                <a:gd name="T11" fmla="*/ 344 h 383"/>
                <a:gd name="T12" fmla="*/ 48 w 384"/>
                <a:gd name="T13" fmla="*/ 360 h 383"/>
                <a:gd name="T14" fmla="*/ 92 w 384"/>
                <a:gd name="T15" fmla="*/ 325 h 383"/>
                <a:gd name="T16" fmla="*/ 285 w 384"/>
                <a:gd name="T17" fmla="*/ 216 h 383"/>
                <a:gd name="T18" fmla="*/ 339 w 384"/>
                <a:gd name="T19" fmla="*/ 271 h 383"/>
                <a:gd name="T20" fmla="*/ 384 w 384"/>
                <a:gd name="T21" fmla="*/ 328 h 383"/>
                <a:gd name="T22" fmla="*/ 370 w 384"/>
                <a:gd name="T23" fmla="*/ 369 h 383"/>
                <a:gd name="T24" fmla="*/ 329 w 384"/>
                <a:gd name="T25" fmla="*/ 383 h 383"/>
                <a:gd name="T26" fmla="*/ 272 w 384"/>
                <a:gd name="T27" fmla="*/ 338 h 383"/>
                <a:gd name="T28" fmla="*/ 216 w 384"/>
                <a:gd name="T29" fmla="*/ 284 h 383"/>
                <a:gd name="T30" fmla="*/ 275 w 384"/>
                <a:gd name="T31" fmla="*/ 240 h 383"/>
                <a:gd name="T32" fmla="*/ 99 w 384"/>
                <a:gd name="T33" fmla="*/ 216 h 383"/>
                <a:gd name="T34" fmla="*/ 144 w 384"/>
                <a:gd name="T35" fmla="*/ 274 h 383"/>
                <a:gd name="T36" fmla="*/ 139 w 384"/>
                <a:gd name="T37" fmla="*/ 350 h 383"/>
                <a:gd name="T38" fmla="*/ 69 w 384"/>
                <a:gd name="T39" fmla="*/ 379 h 383"/>
                <a:gd name="T40" fmla="*/ 26 w 384"/>
                <a:gd name="T41" fmla="*/ 379 h 383"/>
                <a:gd name="T42" fmla="*/ 0 w 384"/>
                <a:gd name="T43" fmla="*/ 343 h 383"/>
                <a:gd name="T44" fmla="*/ 13 w 384"/>
                <a:gd name="T45" fmla="*/ 302 h 383"/>
                <a:gd name="T46" fmla="*/ 26 w 384"/>
                <a:gd name="T47" fmla="*/ 216 h 383"/>
                <a:gd name="T48" fmla="*/ 319 w 384"/>
                <a:gd name="T49" fmla="*/ 30 h 383"/>
                <a:gd name="T50" fmla="*/ 326 w 384"/>
                <a:gd name="T51" fmla="*/ 91 h 383"/>
                <a:gd name="T52" fmla="*/ 360 w 384"/>
                <a:gd name="T53" fmla="*/ 48 h 383"/>
                <a:gd name="T54" fmla="*/ 345 w 384"/>
                <a:gd name="T55" fmla="*/ 25 h 383"/>
                <a:gd name="T56" fmla="*/ 38 w 384"/>
                <a:gd name="T57" fmla="*/ 25 h 383"/>
                <a:gd name="T58" fmla="*/ 24 w 384"/>
                <a:gd name="T59" fmla="*/ 48 h 383"/>
                <a:gd name="T60" fmla="*/ 57 w 384"/>
                <a:gd name="T61" fmla="*/ 91 h 383"/>
                <a:gd name="T62" fmla="*/ 64 w 384"/>
                <a:gd name="T63" fmla="*/ 30 h 383"/>
                <a:gd name="T64" fmla="*/ 329 w 384"/>
                <a:gd name="T65" fmla="*/ 0 h 383"/>
                <a:gd name="T66" fmla="*/ 370 w 384"/>
                <a:gd name="T67" fmla="*/ 13 h 383"/>
                <a:gd name="T68" fmla="*/ 384 w 384"/>
                <a:gd name="T69" fmla="*/ 55 h 383"/>
                <a:gd name="T70" fmla="*/ 339 w 384"/>
                <a:gd name="T71" fmla="*/ 112 h 383"/>
                <a:gd name="T72" fmla="*/ 285 w 384"/>
                <a:gd name="T73" fmla="*/ 167 h 383"/>
                <a:gd name="T74" fmla="*/ 239 w 384"/>
                <a:gd name="T75" fmla="*/ 109 h 383"/>
                <a:gd name="T76" fmla="*/ 244 w 384"/>
                <a:gd name="T77" fmla="*/ 32 h 383"/>
                <a:gd name="T78" fmla="*/ 314 w 384"/>
                <a:gd name="T79" fmla="*/ 5 h 383"/>
                <a:gd name="T80" fmla="*/ 55 w 384"/>
                <a:gd name="T81" fmla="*/ 0 h 383"/>
                <a:gd name="T82" fmla="*/ 112 w 384"/>
                <a:gd name="T83" fmla="*/ 44 h 383"/>
                <a:gd name="T84" fmla="*/ 168 w 384"/>
                <a:gd name="T85" fmla="*/ 99 h 383"/>
                <a:gd name="T86" fmla="*/ 108 w 384"/>
                <a:gd name="T87" fmla="*/ 144 h 383"/>
                <a:gd name="T88" fmla="*/ 33 w 384"/>
                <a:gd name="T89" fmla="*/ 138 h 383"/>
                <a:gd name="T90" fmla="*/ 5 w 384"/>
                <a:gd name="T91" fmla="*/ 69 h 383"/>
                <a:gd name="T92" fmla="*/ 5 w 384"/>
                <a:gd name="T93" fmla="*/ 26 h 383"/>
                <a:gd name="T94" fmla="*/ 41 w 384"/>
                <a:gd name="T9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3">
                  <a:moveTo>
                    <a:pt x="326" y="292"/>
                  </a:moveTo>
                  <a:lnTo>
                    <a:pt x="311" y="310"/>
                  </a:lnTo>
                  <a:lnTo>
                    <a:pt x="292" y="325"/>
                  </a:lnTo>
                  <a:lnTo>
                    <a:pt x="319" y="353"/>
                  </a:lnTo>
                  <a:lnTo>
                    <a:pt x="328" y="358"/>
                  </a:lnTo>
                  <a:lnTo>
                    <a:pt x="336" y="360"/>
                  </a:lnTo>
                  <a:lnTo>
                    <a:pt x="345" y="358"/>
                  </a:lnTo>
                  <a:lnTo>
                    <a:pt x="354" y="353"/>
                  </a:lnTo>
                  <a:lnTo>
                    <a:pt x="359" y="344"/>
                  </a:lnTo>
                  <a:lnTo>
                    <a:pt x="360" y="336"/>
                  </a:lnTo>
                  <a:lnTo>
                    <a:pt x="359" y="327"/>
                  </a:lnTo>
                  <a:lnTo>
                    <a:pt x="354" y="318"/>
                  </a:lnTo>
                  <a:lnTo>
                    <a:pt x="326" y="292"/>
                  </a:lnTo>
                  <a:close/>
                  <a:moveTo>
                    <a:pt x="57" y="292"/>
                  </a:moveTo>
                  <a:lnTo>
                    <a:pt x="31" y="318"/>
                  </a:lnTo>
                  <a:lnTo>
                    <a:pt x="25" y="327"/>
                  </a:lnTo>
                  <a:lnTo>
                    <a:pt x="24" y="336"/>
                  </a:lnTo>
                  <a:lnTo>
                    <a:pt x="25" y="344"/>
                  </a:lnTo>
                  <a:lnTo>
                    <a:pt x="31" y="353"/>
                  </a:lnTo>
                  <a:lnTo>
                    <a:pt x="38" y="358"/>
                  </a:lnTo>
                  <a:lnTo>
                    <a:pt x="48" y="360"/>
                  </a:lnTo>
                  <a:lnTo>
                    <a:pt x="57" y="358"/>
                  </a:lnTo>
                  <a:lnTo>
                    <a:pt x="64" y="353"/>
                  </a:lnTo>
                  <a:lnTo>
                    <a:pt x="92" y="325"/>
                  </a:lnTo>
                  <a:lnTo>
                    <a:pt x="74" y="310"/>
                  </a:lnTo>
                  <a:lnTo>
                    <a:pt x="57" y="292"/>
                  </a:lnTo>
                  <a:close/>
                  <a:moveTo>
                    <a:pt x="285" y="216"/>
                  </a:moveTo>
                  <a:lnTo>
                    <a:pt x="359" y="216"/>
                  </a:lnTo>
                  <a:lnTo>
                    <a:pt x="351" y="244"/>
                  </a:lnTo>
                  <a:lnTo>
                    <a:pt x="339" y="271"/>
                  </a:lnTo>
                  <a:lnTo>
                    <a:pt x="370" y="302"/>
                  </a:lnTo>
                  <a:lnTo>
                    <a:pt x="379" y="315"/>
                  </a:lnTo>
                  <a:lnTo>
                    <a:pt x="384" y="328"/>
                  </a:lnTo>
                  <a:lnTo>
                    <a:pt x="384" y="343"/>
                  </a:lnTo>
                  <a:lnTo>
                    <a:pt x="379" y="358"/>
                  </a:lnTo>
                  <a:lnTo>
                    <a:pt x="370" y="369"/>
                  </a:lnTo>
                  <a:lnTo>
                    <a:pt x="357" y="379"/>
                  </a:lnTo>
                  <a:lnTo>
                    <a:pt x="343" y="383"/>
                  </a:lnTo>
                  <a:lnTo>
                    <a:pt x="329" y="383"/>
                  </a:lnTo>
                  <a:lnTo>
                    <a:pt x="314" y="379"/>
                  </a:lnTo>
                  <a:lnTo>
                    <a:pt x="303" y="369"/>
                  </a:lnTo>
                  <a:lnTo>
                    <a:pt x="272" y="338"/>
                  </a:lnTo>
                  <a:lnTo>
                    <a:pt x="244" y="350"/>
                  </a:lnTo>
                  <a:lnTo>
                    <a:pt x="216" y="358"/>
                  </a:lnTo>
                  <a:lnTo>
                    <a:pt x="216" y="284"/>
                  </a:lnTo>
                  <a:lnTo>
                    <a:pt x="239" y="274"/>
                  </a:lnTo>
                  <a:lnTo>
                    <a:pt x="260" y="259"/>
                  </a:lnTo>
                  <a:lnTo>
                    <a:pt x="275" y="240"/>
                  </a:lnTo>
                  <a:lnTo>
                    <a:pt x="285" y="216"/>
                  </a:lnTo>
                  <a:close/>
                  <a:moveTo>
                    <a:pt x="26" y="216"/>
                  </a:moveTo>
                  <a:lnTo>
                    <a:pt x="99" y="216"/>
                  </a:lnTo>
                  <a:lnTo>
                    <a:pt x="108" y="240"/>
                  </a:lnTo>
                  <a:lnTo>
                    <a:pt x="124" y="259"/>
                  </a:lnTo>
                  <a:lnTo>
                    <a:pt x="144" y="274"/>
                  </a:lnTo>
                  <a:lnTo>
                    <a:pt x="168" y="284"/>
                  </a:lnTo>
                  <a:lnTo>
                    <a:pt x="168" y="358"/>
                  </a:lnTo>
                  <a:lnTo>
                    <a:pt x="139" y="350"/>
                  </a:lnTo>
                  <a:lnTo>
                    <a:pt x="112" y="338"/>
                  </a:lnTo>
                  <a:lnTo>
                    <a:pt x="81" y="369"/>
                  </a:lnTo>
                  <a:lnTo>
                    <a:pt x="69" y="379"/>
                  </a:lnTo>
                  <a:lnTo>
                    <a:pt x="55" y="383"/>
                  </a:lnTo>
                  <a:lnTo>
                    <a:pt x="41" y="383"/>
                  </a:lnTo>
                  <a:lnTo>
                    <a:pt x="26" y="379"/>
                  </a:lnTo>
                  <a:lnTo>
                    <a:pt x="13" y="369"/>
                  </a:lnTo>
                  <a:lnTo>
                    <a:pt x="5" y="358"/>
                  </a:lnTo>
                  <a:lnTo>
                    <a:pt x="0" y="343"/>
                  </a:lnTo>
                  <a:lnTo>
                    <a:pt x="0" y="328"/>
                  </a:lnTo>
                  <a:lnTo>
                    <a:pt x="5" y="315"/>
                  </a:lnTo>
                  <a:lnTo>
                    <a:pt x="13" y="302"/>
                  </a:lnTo>
                  <a:lnTo>
                    <a:pt x="44" y="271"/>
                  </a:lnTo>
                  <a:lnTo>
                    <a:pt x="33" y="244"/>
                  </a:lnTo>
                  <a:lnTo>
                    <a:pt x="26" y="216"/>
                  </a:lnTo>
                  <a:close/>
                  <a:moveTo>
                    <a:pt x="336" y="23"/>
                  </a:moveTo>
                  <a:lnTo>
                    <a:pt x="328" y="25"/>
                  </a:lnTo>
                  <a:lnTo>
                    <a:pt x="319" y="30"/>
                  </a:lnTo>
                  <a:lnTo>
                    <a:pt x="292" y="57"/>
                  </a:lnTo>
                  <a:lnTo>
                    <a:pt x="311" y="73"/>
                  </a:lnTo>
                  <a:lnTo>
                    <a:pt x="326" y="91"/>
                  </a:lnTo>
                  <a:lnTo>
                    <a:pt x="354" y="65"/>
                  </a:lnTo>
                  <a:lnTo>
                    <a:pt x="359" y="56"/>
                  </a:lnTo>
                  <a:lnTo>
                    <a:pt x="360" y="48"/>
                  </a:lnTo>
                  <a:lnTo>
                    <a:pt x="359" y="38"/>
                  </a:lnTo>
                  <a:lnTo>
                    <a:pt x="354" y="30"/>
                  </a:lnTo>
                  <a:lnTo>
                    <a:pt x="345" y="25"/>
                  </a:lnTo>
                  <a:lnTo>
                    <a:pt x="336" y="23"/>
                  </a:lnTo>
                  <a:close/>
                  <a:moveTo>
                    <a:pt x="48" y="23"/>
                  </a:moveTo>
                  <a:lnTo>
                    <a:pt x="38" y="25"/>
                  </a:lnTo>
                  <a:lnTo>
                    <a:pt x="31" y="30"/>
                  </a:lnTo>
                  <a:lnTo>
                    <a:pt x="25" y="38"/>
                  </a:lnTo>
                  <a:lnTo>
                    <a:pt x="24" y="48"/>
                  </a:lnTo>
                  <a:lnTo>
                    <a:pt x="25" y="56"/>
                  </a:lnTo>
                  <a:lnTo>
                    <a:pt x="31" y="65"/>
                  </a:lnTo>
                  <a:lnTo>
                    <a:pt x="57" y="91"/>
                  </a:lnTo>
                  <a:lnTo>
                    <a:pt x="74" y="73"/>
                  </a:lnTo>
                  <a:lnTo>
                    <a:pt x="92" y="57"/>
                  </a:lnTo>
                  <a:lnTo>
                    <a:pt x="64" y="30"/>
                  </a:lnTo>
                  <a:lnTo>
                    <a:pt x="57" y="25"/>
                  </a:lnTo>
                  <a:lnTo>
                    <a:pt x="48" y="23"/>
                  </a:lnTo>
                  <a:close/>
                  <a:moveTo>
                    <a:pt x="329" y="0"/>
                  </a:moveTo>
                  <a:lnTo>
                    <a:pt x="343" y="0"/>
                  </a:lnTo>
                  <a:lnTo>
                    <a:pt x="357" y="5"/>
                  </a:lnTo>
                  <a:lnTo>
                    <a:pt x="370" y="13"/>
                  </a:lnTo>
                  <a:lnTo>
                    <a:pt x="379" y="26"/>
                  </a:lnTo>
                  <a:lnTo>
                    <a:pt x="384" y="40"/>
                  </a:lnTo>
                  <a:lnTo>
                    <a:pt x="384" y="55"/>
                  </a:lnTo>
                  <a:lnTo>
                    <a:pt x="379" y="69"/>
                  </a:lnTo>
                  <a:lnTo>
                    <a:pt x="370" y="81"/>
                  </a:lnTo>
                  <a:lnTo>
                    <a:pt x="339" y="112"/>
                  </a:lnTo>
                  <a:lnTo>
                    <a:pt x="351" y="138"/>
                  </a:lnTo>
                  <a:lnTo>
                    <a:pt x="359" y="167"/>
                  </a:lnTo>
                  <a:lnTo>
                    <a:pt x="285" y="167"/>
                  </a:lnTo>
                  <a:lnTo>
                    <a:pt x="275" y="144"/>
                  </a:lnTo>
                  <a:lnTo>
                    <a:pt x="260" y="124"/>
                  </a:lnTo>
                  <a:lnTo>
                    <a:pt x="239" y="109"/>
                  </a:lnTo>
                  <a:lnTo>
                    <a:pt x="216" y="99"/>
                  </a:lnTo>
                  <a:lnTo>
                    <a:pt x="216" y="25"/>
                  </a:lnTo>
                  <a:lnTo>
                    <a:pt x="244" y="32"/>
                  </a:lnTo>
                  <a:lnTo>
                    <a:pt x="272" y="44"/>
                  </a:lnTo>
                  <a:lnTo>
                    <a:pt x="303" y="13"/>
                  </a:lnTo>
                  <a:lnTo>
                    <a:pt x="314" y="5"/>
                  </a:lnTo>
                  <a:lnTo>
                    <a:pt x="329" y="0"/>
                  </a:lnTo>
                  <a:close/>
                  <a:moveTo>
                    <a:pt x="41" y="0"/>
                  </a:moveTo>
                  <a:lnTo>
                    <a:pt x="55" y="0"/>
                  </a:lnTo>
                  <a:lnTo>
                    <a:pt x="69" y="5"/>
                  </a:lnTo>
                  <a:lnTo>
                    <a:pt x="81" y="13"/>
                  </a:lnTo>
                  <a:lnTo>
                    <a:pt x="112" y="44"/>
                  </a:lnTo>
                  <a:lnTo>
                    <a:pt x="139" y="32"/>
                  </a:lnTo>
                  <a:lnTo>
                    <a:pt x="168" y="25"/>
                  </a:lnTo>
                  <a:lnTo>
                    <a:pt x="168" y="99"/>
                  </a:lnTo>
                  <a:lnTo>
                    <a:pt x="144" y="109"/>
                  </a:lnTo>
                  <a:lnTo>
                    <a:pt x="124" y="124"/>
                  </a:lnTo>
                  <a:lnTo>
                    <a:pt x="108" y="144"/>
                  </a:lnTo>
                  <a:lnTo>
                    <a:pt x="99" y="167"/>
                  </a:lnTo>
                  <a:lnTo>
                    <a:pt x="26" y="167"/>
                  </a:lnTo>
                  <a:lnTo>
                    <a:pt x="33" y="138"/>
                  </a:lnTo>
                  <a:lnTo>
                    <a:pt x="44" y="112"/>
                  </a:lnTo>
                  <a:lnTo>
                    <a:pt x="13" y="81"/>
                  </a:lnTo>
                  <a:lnTo>
                    <a:pt x="5" y="69"/>
                  </a:lnTo>
                  <a:lnTo>
                    <a:pt x="0" y="55"/>
                  </a:lnTo>
                  <a:lnTo>
                    <a:pt x="0" y="40"/>
                  </a:lnTo>
                  <a:lnTo>
                    <a:pt x="5" y="26"/>
                  </a:lnTo>
                  <a:lnTo>
                    <a:pt x="13" y="13"/>
                  </a:lnTo>
                  <a:lnTo>
                    <a:pt x="26" y="5"/>
                  </a:lnTo>
                  <a:lnTo>
                    <a:pt x="41" y="0"/>
                  </a:lnTo>
                  <a:close/>
                </a:path>
              </a:pathLst>
            </a:custGeom>
            <a:solidFill>
              <a:srgbClr val="323F4F"/>
            </a:solidFill>
            <a:ln w="0">
              <a:noFill/>
              <a:prstDash val="solid"/>
              <a:round/>
              <a:headEnd/>
              <a:tailEnd/>
            </a:ln>
            <a:effectLst>
              <a:outerShdw blurRad="50800" dist="38100" dir="8100000" algn="tr" rotWithShape="0">
                <a:prstClr val="black">
                  <a:alpha val="40000"/>
                </a:prstClr>
              </a:outerShdw>
            </a:effectLst>
          </p:spPr>
          <p:txBody>
            <a:bodyPr vert="horz" wrap="square" lIns="121882" tIns="60941" rIns="121882" bIns="60941" numCol="1" anchor="t" anchorCtr="0" compatLnSpc="1">
              <a:prstTxWarp prst="textNoShape">
                <a:avLst/>
              </a:prstTxWarp>
            </a:bodyPr>
            <a:lstStyle/>
            <a:p>
              <a:endParaRPr lang="zh-CN" altLang="en-US" sz="2399" dirty="0">
                <a:latin typeface="微软雅黑" panose="020B0503020204020204" pitchFamily="34" charset="-122"/>
                <a:ea typeface="微软雅黑" panose="020B0503020204020204" pitchFamily="34" charset="-122"/>
                <a:cs typeface="+mn-ea"/>
                <a:sym typeface="+mn-lt"/>
              </a:endParaRPr>
            </a:p>
          </p:txBody>
        </p:sp>
      </p:grpSp>
      <p:sp>
        <p:nvSpPr>
          <p:cNvPr id="13" name="圆角矩形 12"/>
          <p:cNvSpPr/>
          <p:nvPr/>
        </p:nvSpPr>
        <p:spPr>
          <a:xfrm>
            <a:off x="4702237" y="1994254"/>
            <a:ext cx="643010" cy="663127"/>
          </a:xfrm>
          <a:prstGeom prst="roundRect">
            <a:avLst>
              <a:gd name="adj" fmla="val 7822"/>
            </a:avLst>
          </a:prstGeom>
          <a:solidFill>
            <a:srgbClr val="323F4F"/>
          </a:soli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14" name="矩形 13"/>
          <p:cNvSpPr/>
          <p:nvPr/>
        </p:nvSpPr>
        <p:spPr>
          <a:xfrm>
            <a:off x="5621108" y="2012040"/>
            <a:ext cx="5797742" cy="728248"/>
          </a:xfrm>
          <a:prstGeom prst="rect">
            <a:avLst/>
          </a:prstGeom>
        </p:spPr>
        <p:txBody>
          <a:bodyPr wrap="square" lIns="91412" tIns="45706" rIns="91412" bIns="45706">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单击此处添加文字阐述添加简短问题单击此处添加文字阐述添加简短问题</a:t>
            </a:r>
            <a:endParaRPr lang="en-US" altLang="zh-CN" dirty="0">
              <a:solidFill>
                <a:schemeClr val="tx1">
                  <a:lumMod val="75000"/>
                  <a:lumOff val="25000"/>
                </a:schemeClr>
              </a:solidFill>
              <a:latin typeface="Century Gothic" panose="020B0502020202020204" pitchFamily="34" charset="0"/>
            </a:endParaRPr>
          </a:p>
        </p:txBody>
      </p:sp>
      <p:sp>
        <p:nvSpPr>
          <p:cNvPr id="15" name="圆角矩形 14"/>
          <p:cNvSpPr/>
          <p:nvPr/>
        </p:nvSpPr>
        <p:spPr>
          <a:xfrm>
            <a:off x="4702237" y="3047942"/>
            <a:ext cx="643010" cy="663127"/>
          </a:xfrm>
          <a:prstGeom prst="roundRect">
            <a:avLst>
              <a:gd name="adj" fmla="val 7822"/>
            </a:avLst>
          </a:prstGeom>
          <a:solidFill>
            <a:srgbClr val="FFC200"/>
          </a:soli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16" name="矩形 15"/>
          <p:cNvSpPr/>
          <p:nvPr/>
        </p:nvSpPr>
        <p:spPr>
          <a:xfrm>
            <a:off x="5621108" y="3065730"/>
            <a:ext cx="5797742" cy="728954"/>
          </a:xfrm>
          <a:prstGeom prst="rect">
            <a:avLst/>
          </a:prstGeom>
        </p:spPr>
        <p:txBody>
          <a:bodyPr wrap="square" lIns="91412" tIns="45706" rIns="91412" bIns="45706">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单击此处添加文字阐述添加简短问题单击此处添加文字阐述添加简短问题</a:t>
            </a:r>
            <a:endParaRPr lang="en-US" altLang="zh-CN" dirty="0">
              <a:solidFill>
                <a:schemeClr val="tx1">
                  <a:lumMod val="75000"/>
                  <a:lumOff val="25000"/>
                </a:schemeClr>
              </a:solidFill>
              <a:latin typeface="Century Gothic" panose="020B0502020202020204" pitchFamily="34" charset="0"/>
            </a:endParaRPr>
          </a:p>
        </p:txBody>
      </p:sp>
      <p:sp>
        <p:nvSpPr>
          <p:cNvPr id="17" name="圆角矩形 16"/>
          <p:cNvSpPr/>
          <p:nvPr/>
        </p:nvSpPr>
        <p:spPr>
          <a:xfrm>
            <a:off x="4702237" y="4101631"/>
            <a:ext cx="643010" cy="663127"/>
          </a:xfrm>
          <a:prstGeom prst="roundRect">
            <a:avLst>
              <a:gd name="adj" fmla="val 7822"/>
            </a:avLst>
          </a:prstGeom>
          <a:solidFill>
            <a:srgbClr val="323F4F"/>
          </a:soli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18" name="矩形 17"/>
          <p:cNvSpPr/>
          <p:nvPr/>
        </p:nvSpPr>
        <p:spPr>
          <a:xfrm>
            <a:off x="5621108" y="4119419"/>
            <a:ext cx="5797742" cy="728954"/>
          </a:xfrm>
          <a:prstGeom prst="rect">
            <a:avLst/>
          </a:prstGeom>
        </p:spPr>
        <p:txBody>
          <a:bodyPr wrap="square" lIns="91412" tIns="45706" rIns="91412" bIns="45706">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单击此处添加文字阐述添加简短问题单击此处添加文字阐述添加简短问题</a:t>
            </a:r>
            <a:endParaRPr lang="en-US" altLang="zh-CN" dirty="0">
              <a:solidFill>
                <a:schemeClr val="tx1">
                  <a:lumMod val="75000"/>
                  <a:lumOff val="25000"/>
                </a:schemeClr>
              </a:solidFill>
              <a:latin typeface="Century Gothic" panose="020B0502020202020204" pitchFamily="34" charset="0"/>
            </a:endParaRPr>
          </a:p>
        </p:txBody>
      </p:sp>
      <p:sp>
        <p:nvSpPr>
          <p:cNvPr id="19" name="圆角矩形 18"/>
          <p:cNvSpPr/>
          <p:nvPr/>
        </p:nvSpPr>
        <p:spPr>
          <a:xfrm>
            <a:off x="4702237" y="5166721"/>
            <a:ext cx="643010" cy="663127"/>
          </a:xfrm>
          <a:prstGeom prst="roundRect">
            <a:avLst>
              <a:gd name="adj" fmla="val 7822"/>
            </a:avLst>
          </a:prstGeom>
          <a:solidFill>
            <a:srgbClr val="FFC200"/>
          </a:solidFill>
          <a:ln>
            <a:gradFill flip="none" rotWithShape="1">
              <a:gsLst>
                <a:gs pos="0">
                  <a:srgbClr val="FCFDFD"/>
                </a:gs>
                <a:gs pos="100000">
                  <a:srgbClr val="CFD4D0"/>
                </a:gs>
              </a:gsLst>
              <a:lin ang="8100000" scaled="1"/>
              <a:tileRect/>
            </a:gradFill>
          </a:ln>
          <a:effectLst>
            <a:outerShdw blurRad="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rtlCol="0" anchor="ctr"/>
          <a:lstStyle/>
          <a:p>
            <a:pPr algn="ctr"/>
            <a:endParaRPr lang="zh-CN" altLang="en-US" sz="2399" dirty="0">
              <a:latin typeface="微软雅黑" panose="020B0503020204020204" pitchFamily="34" charset="-122"/>
              <a:ea typeface="微软雅黑" panose="020B0503020204020204" pitchFamily="34" charset="-122"/>
              <a:cs typeface="+mn-ea"/>
              <a:sym typeface="+mn-lt"/>
            </a:endParaRPr>
          </a:p>
        </p:txBody>
      </p:sp>
      <p:sp>
        <p:nvSpPr>
          <p:cNvPr id="20" name="矩形 19"/>
          <p:cNvSpPr/>
          <p:nvPr/>
        </p:nvSpPr>
        <p:spPr>
          <a:xfrm>
            <a:off x="5621108" y="5184509"/>
            <a:ext cx="5797742" cy="728954"/>
          </a:xfrm>
          <a:prstGeom prst="rect">
            <a:avLst/>
          </a:prstGeom>
        </p:spPr>
        <p:txBody>
          <a:bodyPr wrap="square" lIns="91412" tIns="45706" rIns="91412" bIns="45706">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单击此处添加文字阐述添加简短问题单击此处添加文字阐述添加简短问题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任意多边形 13">
            <a:extLst>
              <a:ext uri="{FF2B5EF4-FFF2-40B4-BE49-F238E27FC236}">
                <a16:creationId xmlns:a16="http://schemas.microsoft.com/office/drawing/2014/main" id="{8453780A-35E1-4A1C-A199-516E44B867F7}"/>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9" name="直接连接符 28">
            <a:extLst>
              <a:ext uri="{FF2B5EF4-FFF2-40B4-BE49-F238E27FC236}">
                <a16:creationId xmlns:a16="http://schemas.microsoft.com/office/drawing/2014/main" id="{CF8B5882-5BB0-4F16-9277-ACED4CC0DEFA}"/>
              </a:ext>
            </a:extLst>
          </p:cNvPr>
          <p:cNvCxnSpPr/>
          <p:nvPr/>
        </p:nvCxnSpPr>
        <p:spPr>
          <a:xfrm>
            <a:off x="1026579" y="805703"/>
            <a:ext cx="11165421" cy="0"/>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B30089B-AE6A-47FA-9498-A75D55D08D1C}"/>
              </a:ext>
            </a:extLst>
          </p:cNvPr>
          <p:cNvSpPr txBox="1"/>
          <p:nvPr/>
        </p:nvSpPr>
        <p:spPr>
          <a:xfrm>
            <a:off x="903288" y="405593"/>
            <a:ext cx="1723549" cy="400110"/>
          </a:xfrm>
          <a:prstGeom prst="rect">
            <a:avLst/>
          </a:prstGeom>
          <a:noFill/>
        </p:spPr>
        <p:txBody>
          <a:bodyPr wrap="none" rtlCol="0">
            <a:spAutoFit/>
            <a:scene3d>
              <a:camera prst="orthographicFront"/>
              <a:lightRig rig="threePt" dir="t"/>
            </a:scene3d>
            <a:sp3d contourW="12700"/>
          </a:bodyPr>
          <a:lstStyle/>
          <a:p>
            <a:pPr algn="ctr"/>
            <a:r>
              <a:rPr lang="zh-CN" altLang="en-US" sz="2000" dirty="0">
                <a:solidFill>
                  <a:srgbClr val="323F4F"/>
                </a:solidFill>
                <a:latin typeface="微软雅黑" panose="020B0503020204020204" pitchFamily="34" charset="-122"/>
                <a:ea typeface="微软雅黑" panose="020B0503020204020204" pitchFamily="34" charset="-122"/>
              </a:rPr>
              <a:t>标题文字添加</a:t>
            </a:r>
          </a:p>
        </p:txBody>
      </p:sp>
      <p:sp>
        <p:nvSpPr>
          <p:cNvPr id="31" name="等腰三角形 30">
            <a:extLst>
              <a:ext uri="{FF2B5EF4-FFF2-40B4-BE49-F238E27FC236}">
                <a16:creationId xmlns:a16="http://schemas.microsoft.com/office/drawing/2014/main" id="{EB557B50-6A87-4807-883F-CE2753453882}"/>
              </a:ext>
            </a:extLst>
          </p:cNvPr>
          <p:cNvSpPr/>
          <p:nvPr/>
        </p:nvSpPr>
        <p:spPr>
          <a:xfrm rot="5400000">
            <a:off x="246126" y="-270171"/>
            <a:ext cx="768277"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a:extLst>
              <a:ext uri="{FF2B5EF4-FFF2-40B4-BE49-F238E27FC236}">
                <a16:creationId xmlns:a16="http://schemas.microsoft.com/office/drawing/2014/main" id="{EE09C2DD-BF13-4F5E-A9AF-2FE82B545DBC}"/>
              </a:ext>
            </a:extLst>
          </p:cNvPr>
          <p:cNvCxnSpPr>
            <a:endCxn id="28" idx="105"/>
          </p:cNvCxnSpPr>
          <p:nvPr/>
        </p:nvCxnSpPr>
        <p:spPr>
          <a:xfrm flipV="1">
            <a:off x="0" y="2"/>
            <a:ext cx="1570955" cy="976023"/>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41531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7" presetClass="entr" presetSubtype="1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strVal val="#ppt_h"/>
                                          </p:val>
                                        </p:tav>
                                        <p:tav tm="100000">
                                          <p:val>
                                            <p:strVal val="#ppt_h"/>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17" presetClass="entr" presetSubtype="1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strVal val="#ppt_h"/>
                                          </p:val>
                                        </p:tav>
                                        <p:tav tm="100000">
                                          <p:val>
                                            <p:strVal val="#ppt_h"/>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17" presetClass="entr" presetSubtype="1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strVal val="#ppt_h"/>
                                          </p:val>
                                        </p:tav>
                                        <p:tav tm="100000">
                                          <p:val>
                                            <p:strVal val="#ppt_h"/>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17" presetClass="entr" presetSubtype="10"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7" grpId="0" animBg="1"/>
      <p:bldP spid="18" grpId="0"/>
      <p:bldP spid="19" grpId="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a:grpSpLocks/>
          </p:cNvGrpSpPr>
          <p:nvPr/>
        </p:nvGrpSpPr>
        <p:grpSpPr bwMode="auto">
          <a:xfrm>
            <a:off x="6221088" y="2745122"/>
            <a:ext cx="2597937" cy="901700"/>
            <a:chOff x="2437" y="1458"/>
            <a:chExt cx="1637" cy="568"/>
          </a:xfrm>
        </p:grpSpPr>
        <p:sp>
          <p:nvSpPr>
            <p:cNvPr id="58" name="Freeform 60"/>
            <p:cNvSpPr>
              <a:spLocks/>
            </p:cNvSpPr>
            <p:nvPr/>
          </p:nvSpPr>
          <p:spPr bwMode="gray">
            <a:xfrm>
              <a:off x="2482" y="1458"/>
              <a:ext cx="1592" cy="568"/>
            </a:xfrm>
            <a:custGeom>
              <a:avLst/>
              <a:gdLst/>
              <a:ahLst/>
              <a:cxnLst>
                <a:cxn ang="0">
                  <a:pos x="1" y="189"/>
                </a:cxn>
                <a:cxn ang="0">
                  <a:pos x="0" y="568"/>
                </a:cxn>
                <a:cxn ang="0">
                  <a:pos x="1489" y="329"/>
                </a:cxn>
                <a:cxn ang="0">
                  <a:pos x="1592" y="152"/>
                </a:cxn>
                <a:cxn ang="0">
                  <a:pos x="1477" y="0"/>
                </a:cxn>
                <a:cxn ang="0">
                  <a:pos x="1" y="189"/>
                </a:cxn>
              </a:cxnLst>
              <a:rect l="0" t="0" r="r" b="b"/>
              <a:pathLst>
                <a:path w="1592" h="568">
                  <a:moveTo>
                    <a:pt x="1" y="189"/>
                  </a:moveTo>
                  <a:lnTo>
                    <a:pt x="0" y="568"/>
                  </a:lnTo>
                  <a:lnTo>
                    <a:pt x="1489" y="329"/>
                  </a:lnTo>
                  <a:lnTo>
                    <a:pt x="1592" y="152"/>
                  </a:lnTo>
                  <a:lnTo>
                    <a:pt x="1477" y="0"/>
                  </a:lnTo>
                  <a:lnTo>
                    <a:pt x="1" y="189"/>
                  </a:lnTo>
                  <a:close/>
                </a:path>
              </a:pathLst>
            </a:custGeom>
            <a:gradFill rotWithShape="1">
              <a:gsLst>
                <a:gs pos="0">
                  <a:srgbClr val="EAEAEA"/>
                </a:gs>
                <a:gs pos="100000">
                  <a:srgbClr val="EAEAEA">
                    <a:gamma/>
                    <a:shade val="92157"/>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59" name="Freeform 61"/>
            <p:cNvSpPr>
              <a:spLocks/>
            </p:cNvSpPr>
            <p:nvPr/>
          </p:nvSpPr>
          <p:spPr bwMode="gray">
            <a:xfrm>
              <a:off x="2515" y="1500"/>
              <a:ext cx="1517" cy="476"/>
            </a:xfrm>
            <a:custGeom>
              <a:avLst/>
              <a:gdLst/>
              <a:ahLst/>
              <a:cxnLst>
                <a:cxn ang="0">
                  <a:pos x="0" y="184"/>
                </a:cxn>
                <a:cxn ang="0">
                  <a:pos x="1" y="476"/>
                </a:cxn>
                <a:cxn ang="0">
                  <a:pos x="1420" y="254"/>
                </a:cxn>
                <a:cxn ang="0">
                  <a:pos x="1509" y="117"/>
                </a:cxn>
                <a:cxn ang="0">
                  <a:pos x="1413" y="0"/>
                </a:cxn>
                <a:cxn ang="0">
                  <a:pos x="0" y="184"/>
                </a:cxn>
              </a:cxnLst>
              <a:rect l="0" t="0" r="r" b="b"/>
              <a:pathLst>
                <a:path w="1509" h="476">
                  <a:moveTo>
                    <a:pt x="0" y="184"/>
                  </a:moveTo>
                  <a:lnTo>
                    <a:pt x="1" y="476"/>
                  </a:lnTo>
                  <a:lnTo>
                    <a:pt x="1420" y="254"/>
                  </a:lnTo>
                  <a:lnTo>
                    <a:pt x="1509" y="117"/>
                  </a:lnTo>
                  <a:lnTo>
                    <a:pt x="1413" y="0"/>
                  </a:lnTo>
                  <a:lnTo>
                    <a:pt x="0" y="184"/>
                  </a:lnTo>
                  <a:close/>
                </a:path>
              </a:pathLst>
            </a:custGeom>
            <a:solidFill>
              <a:srgbClr val="323F4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60" name="AutoShape 62"/>
            <p:cNvSpPr>
              <a:spLocks noChangeArrowheads="1"/>
            </p:cNvSpPr>
            <p:nvPr/>
          </p:nvSpPr>
          <p:spPr bwMode="gray">
            <a:xfrm rot="16200000" flipH="1">
              <a:off x="2317" y="1822"/>
              <a:ext cx="288" cy="47"/>
            </a:xfrm>
            <a:prstGeom prst="parallelogram">
              <a:avLst>
                <a:gd name="adj" fmla="val 23376"/>
              </a:avLst>
            </a:prstGeom>
            <a:gradFill rotWithShape="1">
              <a:gsLst>
                <a:gs pos="0">
                  <a:srgbClr val="DDDDDD">
                    <a:gamma/>
                    <a:shade val="82353"/>
                    <a:invGamma/>
                  </a:srgbClr>
                </a:gs>
                <a:gs pos="100000">
                  <a:srgbClr val="DDDDDD"/>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DDDDDD"/>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3" name="Group 65"/>
          <p:cNvGrpSpPr>
            <a:grpSpLocks/>
          </p:cNvGrpSpPr>
          <p:nvPr/>
        </p:nvGrpSpPr>
        <p:grpSpPr bwMode="auto">
          <a:xfrm>
            <a:off x="3440648" y="3291221"/>
            <a:ext cx="2596349" cy="901700"/>
            <a:chOff x="697" y="1704"/>
            <a:chExt cx="1636" cy="568"/>
          </a:xfrm>
        </p:grpSpPr>
        <p:sp>
          <p:nvSpPr>
            <p:cNvPr id="51" name="Freeform 66"/>
            <p:cNvSpPr>
              <a:spLocks/>
            </p:cNvSpPr>
            <p:nvPr/>
          </p:nvSpPr>
          <p:spPr bwMode="gray">
            <a:xfrm>
              <a:off x="697" y="1704"/>
              <a:ext cx="1591" cy="568"/>
            </a:xfrm>
            <a:custGeom>
              <a:avLst/>
              <a:gdLst/>
              <a:ahLst/>
              <a:cxnLst>
                <a:cxn ang="0">
                  <a:pos x="1591" y="189"/>
                </a:cxn>
                <a:cxn ang="0">
                  <a:pos x="1591" y="568"/>
                </a:cxn>
                <a:cxn ang="0">
                  <a:pos x="103" y="329"/>
                </a:cxn>
                <a:cxn ang="0">
                  <a:pos x="0" y="152"/>
                </a:cxn>
                <a:cxn ang="0">
                  <a:pos x="115" y="0"/>
                </a:cxn>
                <a:cxn ang="0">
                  <a:pos x="1591" y="189"/>
                </a:cxn>
              </a:cxnLst>
              <a:rect l="0" t="0" r="r" b="b"/>
              <a:pathLst>
                <a:path w="1591" h="568">
                  <a:moveTo>
                    <a:pt x="1591" y="189"/>
                  </a:moveTo>
                  <a:lnTo>
                    <a:pt x="1591" y="568"/>
                  </a:lnTo>
                  <a:lnTo>
                    <a:pt x="103" y="329"/>
                  </a:lnTo>
                  <a:lnTo>
                    <a:pt x="0" y="152"/>
                  </a:lnTo>
                  <a:lnTo>
                    <a:pt x="115" y="0"/>
                  </a:lnTo>
                  <a:lnTo>
                    <a:pt x="1591" y="189"/>
                  </a:lnTo>
                  <a:close/>
                </a:path>
              </a:pathLst>
            </a:custGeom>
            <a:gradFill rotWithShape="1">
              <a:gsLst>
                <a:gs pos="0">
                  <a:srgbClr val="EAEAEA">
                    <a:gamma/>
                    <a:shade val="89020"/>
                    <a:invGamma/>
                  </a:srgbClr>
                </a:gs>
                <a:gs pos="100000">
                  <a:srgbClr val="EAEAEA"/>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56" name="Freeform 67"/>
            <p:cNvSpPr>
              <a:spLocks/>
            </p:cNvSpPr>
            <p:nvPr/>
          </p:nvSpPr>
          <p:spPr bwMode="gray">
            <a:xfrm>
              <a:off x="737" y="1746"/>
              <a:ext cx="1517" cy="476"/>
            </a:xfrm>
            <a:custGeom>
              <a:avLst/>
              <a:gdLst/>
              <a:ahLst/>
              <a:cxnLst>
                <a:cxn ang="0">
                  <a:pos x="1298" y="158"/>
                </a:cxn>
                <a:cxn ang="0">
                  <a:pos x="1297" y="409"/>
                </a:cxn>
                <a:cxn ang="0">
                  <a:pos x="70" y="218"/>
                </a:cxn>
                <a:cxn ang="0">
                  <a:pos x="0" y="96"/>
                </a:cxn>
                <a:cxn ang="0">
                  <a:pos x="76" y="0"/>
                </a:cxn>
                <a:cxn ang="0">
                  <a:pos x="1298" y="158"/>
                </a:cxn>
              </a:cxnLst>
              <a:rect l="0" t="0" r="r" b="b"/>
              <a:pathLst>
                <a:path w="1298" h="409">
                  <a:moveTo>
                    <a:pt x="1298" y="158"/>
                  </a:moveTo>
                  <a:lnTo>
                    <a:pt x="1297" y="409"/>
                  </a:lnTo>
                  <a:lnTo>
                    <a:pt x="70" y="218"/>
                  </a:lnTo>
                  <a:lnTo>
                    <a:pt x="0" y="96"/>
                  </a:lnTo>
                  <a:lnTo>
                    <a:pt x="76" y="0"/>
                  </a:lnTo>
                  <a:lnTo>
                    <a:pt x="1298" y="158"/>
                  </a:lnTo>
                  <a:close/>
                </a:path>
              </a:pathLst>
            </a:custGeom>
            <a:solidFill>
              <a:srgbClr val="FFC200"/>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57" name="AutoShape 68"/>
            <p:cNvSpPr>
              <a:spLocks noChangeArrowheads="1"/>
            </p:cNvSpPr>
            <p:nvPr/>
          </p:nvSpPr>
          <p:spPr bwMode="gray">
            <a:xfrm rot="5400000">
              <a:off x="2166" y="2067"/>
              <a:ext cx="288" cy="47"/>
            </a:xfrm>
            <a:prstGeom prst="parallelogram">
              <a:avLst>
                <a:gd name="adj" fmla="val 19149"/>
              </a:avLst>
            </a:prstGeom>
            <a:gradFill rotWithShape="1">
              <a:gsLst>
                <a:gs pos="0">
                  <a:srgbClr val="DDDDDD">
                    <a:gamma/>
                    <a:shade val="82353"/>
                    <a:invGamma/>
                  </a:srgbClr>
                </a:gs>
                <a:gs pos="100000">
                  <a:srgbClr val="DDDDDD"/>
                </a:gs>
              </a:gsLst>
              <a:lin ang="5400000" scaled="1"/>
            </a:gradFill>
            <a:ln w="9525" algn="ctr">
              <a:noFill/>
              <a:miter lim="800000"/>
              <a:headEnd/>
              <a:tailEnd/>
            </a:ln>
            <a:effectLst/>
            <a:scene3d>
              <a:camera prst="legacyObliqueTopRight"/>
              <a:lightRig rig="legacyFlat3" dir="b"/>
            </a:scene3d>
            <a:sp3d extrusionH="36500" prstMaterial="legacyMatte">
              <a:bevelT w="13500" h="13500" prst="angle"/>
              <a:bevelB w="13500" h="13500" prst="angle"/>
              <a:extrusionClr>
                <a:srgbClr val="DDDDDD"/>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4" name="Group 78"/>
          <p:cNvGrpSpPr>
            <a:grpSpLocks/>
          </p:cNvGrpSpPr>
          <p:nvPr/>
        </p:nvGrpSpPr>
        <p:grpSpPr bwMode="auto">
          <a:xfrm>
            <a:off x="6016365" y="1398922"/>
            <a:ext cx="228529" cy="4779963"/>
            <a:chOff x="3391" y="1309"/>
            <a:chExt cx="144" cy="3011"/>
          </a:xfrm>
        </p:grpSpPr>
        <p:sp>
          <p:nvSpPr>
            <p:cNvPr id="49" name="AutoShape 79"/>
            <p:cNvSpPr>
              <a:spLocks noChangeArrowheads="1"/>
            </p:cNvSpPr>
            <p:nvPr/>
          </p:nvSpPr>
          <p:spPr bwMode="gray">
            <a:xfrm>
              <a:off x="3393" y="1309"/>
              <a:ext cx="142" cy="3011"/>
            </a:xfrm>
            <a:prstGeom prst="can">
              <a:avLst>
                <a:gd name="adj" fmla="val 55367"/>
              </a:avLst>
            </a:prstGeom>
            <a:solidFill>
              <a:schemeClr val="tx1">
                <a:lumMod val="85000"/>
                <a:lumOff val="15000"/>
              </a:schemeClr>
            </a:solidFill>
            <a:ln w="9525">
              <a:noFill/>
              <a:round/>
              <a:headEnd/>
              <a:tailEnd/>
            </a:ln>
            <a:effectLst>
              <a:outerShdw blurRad="50800" dist="38100" dir="5400000" algn="t" rotWithShape="0">
                <a:prstClr val="black">
                  <a:alpha val="40000"/>
                </a:prstClr>
              </a:outerShdw>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50" name="Oval 80"/>
            <p:cNvSpPr>
              <a:spLocks noChangeArrowheads="1"/>
            </p:cNvSpPr>
            <p:nvPr/>
          </p:nvSpPr>
          <p:spPr bwMode="gray">
            <a:xfrm>
              <a:off x="3391" y="1309"/>
              <a:ext cx="144" cy="78"/>
            </a:xfrm>
            <a:prstGeom prst="ellipse">
              <a:avLst/>
            </a:prstGeom>
            <a:gradFill rotWithShape="1">
              <a:gsLst>
                <a:gs pos="0">
                  <a:srgbClr val="FFFFFF">
                    <a:gamma/>
                    <a:shade val="92157"/>
                    <a:invGamma/>
                  </a:srgbClr>
                </a:gs>
                <a:gs pos="50000">
                  <a:srgbClr val="FFFFFF"/>
                </a:gs>
                <a:gs pos="100000">
                  <a:srgbClr val="FFFFFF">
                    <a:gamma/>
                    <a:shade val="92157"/>
                    <a:invGamma/>
                  </a:srgbClr>
                </a:gs>
              </a:gsLst>
              <a:lin ang="2700000" scaled="1"/>
            </a:gradFill>
            <a:ln w="9525" algn="ctr">
              <a:noFill/>
              <a:round/>
              <a:headEnd/>
              <a:tailEnd/>
            </a:ln>
            <a:effectLst/>
          </p:spPr>
          <p:txBody>
            <a:bodyPr wrap="none" anchor="ct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5" name="Group 81"/>
          <p:cNvGrpSpPr>
            <a:grpSpLocks/>
          </p:cNvGrpSpPr>
          <p:nvPr/>
        </p:nvGrpSpPr>
        <p:grpSpPr bwMode="auto">
          <a:xfrm>
            <a:off x="4418245" y="2445086"/>
            <a:ext cx="1656839" cy="881063"/>
            <a:chOff x="2384" y="1968"/>
            <a:chExt cx="1044" cy="555"/>
          </a:xfrm>
        </p:grpSpPr>
        <p:sp>
          <p:nvSpPr>
            <p:cNvPr id="46" name="AutoShape 82"/>
            <p:cNvSpPr>
              <a:spLocks noChangeArrowheads="1"/>
            </p:cNvSpPr>
            <p:nvPr/>
          </p:nvSpPr>
          <p:spPr bwMode="gray">
            <a:xfrm rot="5400000" flipH="1">
              <a:off x="3236" y="2086"/>
              <a:ext cx="288" cy="96"/>
            </a:xfrm>
            <a:prstGeom prst="parallelogram">
              <a:avLst>
                <a:gd name="adj" fmla="val 18736"/>
              </a:avLst>
            </a:prstGeom>
            <a:gradFill rotWithShape="1">
              <a:gsLst>
                <a:gs pos="417">
                  <a:srgbClr val="999999"/>
                </a:gs>
                <a:gs pos="7000">
                  <a:srgbClr val="EAEAEA">
                    <a:gamma/>
                    <a:shade val="85882"/>
                    <a:invGamma/>
                  </a:srgbClr>
                </a:gs>
                <a:gs pos="100000">
                  <a:srgbClr val="EAEAEA"/>
                </a:gs>
              </a:gsLst>
              <a:lin ang="5400000" scaled="1"/>
            </a:gradFill>
            <a:ln w="9525">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7" name="Freeform 83"/>
            <p:cNvSpPr>
              <a:spLocks/>
            </p:cNvSpPr>
            <p:nvPr/>
          </p:nvSpPr>
          <p:spPr bwMode="gray">
            <a:xfrm>
              <a:off x="2384" y="1968"/>
              <a:ext cx="975" cy="555"/>
            </a:xfrm>
            <a:custGeom>
              <a:avLst/>
              <a:gdLst/>
              <a:ahLst/>
              <a:cxnLst>
                <a:cxn ang="0">
                  <a:pos x="837" y="0"/>
                </a:cxn>
                <a:cxn ang="0">
                  <a:pos x="837" y="317"/>
                </a:cxn>
                <a:cxn ang="0">
                  <a:pos x="116" y="476"/>
                </a:cxn>
                <a:cxn ang="0">
                  <a:pos x="0" y="304"/>
                </a:cxn>
                <a:cxn ang="0">
                  <a:pos x="110" y="100"/>
                </a:cxn>
                <a:cxn ang="0">
                  <a:pos x="837" y="0"/>
                </a:cxn>
              </a:cxnLst>
              <a:rect l="0" t="0" r="r" b="b"/>
              <a:pathLst>
                <a:path w="837" h="476">
                  <a:moveTo>
                    <a:pt x="837" y="0"/>
                  </a:moveTo>
                  <a:lnTo>
                    <a:pt x="837" y="317"/>
                  </a:lnTo>
                  <a:lnTo>
                    <a:pt x="116" y="476"/>
                  </a:lnTo>
                  <a:lnTo>
                    <a:pt x="0" y="304"/>
                  </a:lnTo>
                  <a:lnTo>
                    <a:pt x="110" y="100"/>
                  </a:lnTo>
                  <a:lnTo>
                    <a:pt x="837" y="0"/>
                  </a:lnTo>
                  <a:close/>
                </a:path>
              </a:pathLst>
            </a:custGeom>
            <a:gradFill rotWithShape="1">
              <a:gsLst>
                <a:gs pos="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8" name="Freeform 84"/>
            <p:cNvSpPr>
              <a:spLocks/>
            </p:cNvSpPr>
            <p:nvPr/>
          </p:nvSpPr>
          <p:spPr bwMode="gray">
            <a:xfrm>
              <a:off x="2421" y="2007"/>
              <a:ext cx="905" cy="461"/>
            </a:xfrm>
            <a:custGeom>
              <a:avLst/>
              <a:gdLst/>
              <a:ahLst/>
              <a:cxnLst>
                <a:cxn ang="0">
                  <a:pos x="786" y="0"/>
                </a:cxn>
                <a:cxn ang="0">
                  <a:pos x="786" y="252"/>
                </a:cxn>
                <a:cxn ang="0">
                  <a:pos x="92" y="396"/>
                </a:cxn>
                <a:cxn ang="0">
                  <a:pos x="0" y="266"/>
                </a:cxn>
                <a:cxn ang="0">
                  <a:pos x="88" y="112"/>
                </a:cxn>
                <a:cxn ang="0">
                  <a:pos x="786" y="0"/>
                </a:cxn>
              </a:cxnLst>
              <a:rect l="0" t="0" r="r" b="b"/>
              <a:pathLst>
                <a:path w="786" h="396">
                  <a:moveTo>
                    <a:pt x="786" y="0"/>
                  </a:moveTo>
                  <a:lnTo>
                    <a:pt x="786" y="252"/>
                  </a:lnTo>
                  <a:lnTo>
                    <a:pt x="92" y="396"/>
                  </a:lnTo>
                  <a:lnTo>
                    <a:pt x="0" y="266"/>
                  </a:lnTo>
                  <a:lnTo>
                    <a:pt x="88" y="112"/>
                  </a:lnTo>
                  <a:lnTo>
                    <a:pt x="786" y="0"/>
                  </a:lnTo>
                  <a:close/>
                </a:path>
              </a:pathLst>
            </a:custGeom>
            <a:solidFill>
              <a:srgbClr val="323F4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6" name="Group 86"/>
          <p:cNvGrpSpPr>
            <a:grpSpLocks/>
          </p:cNvGrpSpPr>
          <p:nvPr/>
        </p:nvGrpSpPr>
        <p:grpSpPr bwMode="auto">
          <a:xfrm>
            <a:off x="2986761" y="4640597"/>
            <a:ext cx="3066104" cy="806451"/>
            <a:chOff x="1482" y="3351"/>
            <a:chExt cx="1932" cy="508"/>
          </a:xfrm>
        </p:grpSpPr>
        <p:sp>
          <p:nvSpPr>
            <p:cNvPr id="43" name="AutoShape 87"/>
            <p:cNvSpPr>
              <a:spLocks noChangeArrowheads="1"/>
            </p:cNvSpPr>
            <p:nvPr/>
          </p:nvSpPr>
          <p:spPr bwMode="gray">
            <a:xfrm rot="5400000" flipH="1">
              <a:off x="3237" y="3499"/>
              <a:ext cx="288" cy="66"/>
            </a:xfrm>
            <a:prstGeom prst="parallelogram">
              <a:avLst>
                <a:gd name="adj" fmla="val 4525"/>
              </a:avLst>
            </a:prstGeom>
            <a:gradFill rotWithShape="1">
              <a:gsLst>
                <a:gs pos="1250">
                  <a:srgbClr val="949494"/>
                </a:gs>
                <a:gs pos="7000">
                  <a:srgbClr val="EAEAEA">
                    <a:gamma/>
                    <a:shade val="85882"/>
                    <a:invGamma/>
                  </a:srgbClr>
                </a:gs>
                <a:gs pos="100000">
                  <a:srgbClr val="EAEAEA"/>
                </a:gs>
              </a:gsLst>
              <a:lin ang="5400000" scaled="1"/>
            </a:gradFill>
            <a:ln w="9525" algn="ctr">
              <a:noFill/>
              <a:miter lim="800000"/>
              <a:headEnd/>
              <a:tailEnd/>
            </a:ln>
            <a:effectLst/>
            <a:scene3d>
              <a:camera prst="legacyObliqueTopLef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4" name="Freeform 88"/>
            <p:cNvSpPr>
              <a:spLocks/>
            </p:cNvSpPr>
            <p:nvPr/>
          </p:nvSpPr>
          <p:spPr bwMode="gray">
            <a:xfrm>
              <a:off x="1482" y="3351"/>
              <a:ext cx="1883"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5" name="Freeform 89"/>
            <p:cNvSpPr>
              <a:spLocks/>
            </p:cNvSpPr>
            <p:nvPr/>
          </p:nvSpPr>
          <p:spPr bwMode="gray">
            <a:xfrm>
              <a:off x="1528" y="3394"/>
              <a:ext cx="1812"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rgbClr val="323F4F"/>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7" name="Group 92"/>
          <p:cNvGrpSpPr>
            <a:grpSpLocks/>
          </p:cNvGrpSpPr>
          <p:nvPr/>
        </p:nvGrpSpPr>
        <p:grpSpPr bwMode="auto">
          <a:xfrm>
            <a:off x="6200458" y="4121484"/>
            <a:ext cx="3280352" cy="806451"/>
            <a:chOff x="3496" y="3024"/>
            <a:chExt cx="2183" cy="508"/>
          </a:xfrm>
        </p:grpSpPr>
        <p:sp>
          <p:nvSpPr>
            <p:cNvPr id="40" name="AutoShape 93"/>
            <p:cNvSpPr>
              <a:spLocks noChangeArrowheads="1"/>
            </p:cNvSpPr>
            <p:nvPr/>
          </p:nvSpPr>
          <p:spPr bwMode="gray">
            <a:xfrm rot="-5400000">
              <a:off x="3389" y="3170"/>
              <a:ext cx="288" cy="75"/>
            </a:xfrm>
            <a:prstGeom prst="parallelogram">
              <a:avLst>
                <a:gd name="adj" fmla="val 3982"/>
              </a:avLst>
            </a:prstGeom>
            <a:gradFill rotWithShape="1">
              <a:gsLst>
                <a:gs pos="417">
                  <a:srgbClr val="9F9F9F"/>
                </a:gs>
                <a:gs pos="7000">
                  <a:srgbClr val="B8B8B8"/>
                </a:gs>
                <a:gs pos="100000">
                  <a:srgbClr val="EAEAEA"/>
                </a:gs>
              </a:gsLst>
              <a:lin ang="5400000" scaled="1"/>
            </a:gradFill>
            <a:ln w="9525" algn="ctr">
              <a:noFill/>
              <a:miter lim="800000"/>
              <a:headEnd/>
              <a:tailEnd/>
            </a:ln>
            <a:effectLst/>
            <a:scene3d>
              <a:camera prst="legacyObliqueTopRigh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1" name="Freeform 94"/>
            <p:cNvSpPr>
              <a:spLocks/>
            </p:cNvSpPr>
            <p:nvPr/>
          </p:nvSpPr>
          <p:spPr bwMode="gray">
            <a:xfrm flipH="1">
              <a:off x="3553" y="3024"/>
              <a:ext cx="2126" cy="508"/>
            </a:xfrm>
            <a:custGeom>
              <a:avLst/>
              <a:gdLst/>
              <a:ahLst/>
              <a:cxnLst>
                <a:cxn ang="0">
                  <a:pos x="2085" y="0"/>
                </a:cxn>
                <a:cxn ang="0">
                  <a:pos x="2085" y="312"/>
                </a:cxn>
                <a:cxn ang="0">
                  <a:pos x="171" y="436"/>
                </a:cxn>
                <a:cxn ang="0">
                  <a:pos x="0" y="277"/>
                </a:cxn>
                <a:cxn ang="0">
                  <a:pos x="178" y="88"/>
                </a:cxn>
                <a:cxn ang="0">
                  <a:pos x="2085" y="0"/>
                </a:cxn>
              </a:cxnLst>
              <a:rect l="0" t="0" r="r" b="b"/>
              <a:pathLst>
                <a:path w="2085" h="436">
                  <a:moveTo>
                    <a:pt x="2085" y="0"/>
                  </a:moveTo>
                  <a:lnTo>
                    <a:pt x="2085" y="312"/>
                  </a:lnTo>
                  <a:lnTo>
                    <a:pt x="171" y="436"/>
                  </a:lnTo>
                  <a:lnTo>
                    <a:pt x="0" y="277"/>
                  </a:lnTo>
                  <a:lnTo>
                    <a:pt x="178" y="88"/>
                  </a:lnTo>
                  <a:lnTo>
                    <a:pt x="2085" y="0"/>
                  </a:lnTo>
                  <a:close/>
                </a:path>
              </a:pathLst>
            </a:custGeom>
            <a:gradFill rotWithShape="1">
              <a:gsLst>
                <a:gs pos="0">
                  <a:srgbClr val="FFFFFF">
                    <a:gamma/>
                    <a:shade val="85882"/>
                    <a:invGamma/>
                  </a:srgbClr>
                </a:gs>
                <a:gs pos="5000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42" name="Freeform 95"/>
            <p:cNvSpPr>
              <a:spLocks/>
            </p:cNvSpPr>
            <p:nvPr/>
          </p:nvSpPr>
          <p:spPr bwMode="gray">
            <a:xfrm flipH="1">
              <a:off x="3580" y="3067"/>
              <a:ext cx="2047" cy="419"/>
            </a:xfrm>
            <a:custGeom>
              <a:avLst/>
              <a:gdLst/>
              <a:ahLst/>
              <a:cxnLst>
                <a:cxn ang="0">
                  <a:pos x="2004" y="0"/>
                </a:cxn>
                <a:cxn ang="0">
                  <a:pos x="2003" y="250"/>
                </a:cxn>
                <a:cxn ang="0">
                  <a:pos x="130" y="360"/>
                </a:cxn>
                <a:cxn ang="0">
                  <a:pos x="0" y="234"/>
                </a:cxn>
                <a:cxn ang="0">
                  <a:pos x="138" y="92"/>
                </a:cxn>
                <a:cxn ang="0">
                  <a:pos x="2004" y="0"/>
                </a:cxn>
              </a:cxnLst>
              <a:rect l="0" t="0" r="r" b="b"/>
              <a:pathLst>
                <a:path w="2004" h="360">
                  <a:moveTo>
                    <a:pt x="2004" y="0"/>
                  </a:moveTo>
                  <a:lnTo>
                    <a:pt x="2003" y="250"/>
                  </a:lnTo>
                  <a:lnTo>
                    <a:pt x="130" y="360"/>
                  </a:lnTo>
                  <a:lnTo>
                    <a:pt x="0" y="234"/>
                  </a:lnTo>
                  <a:lnTo>
                    <a:pt x="138" y="92"/>
                  </a:lnTo>
                  <a:lnTo>
                    <a:pt x="2004" y="0"/>
                  </a:lnTo>
                  <a:close/>
                </a:path>
              </a:pathLst>
            </a:custGeom>
            <a:solidFill>
              <a:srgbClr val="FFC200"/>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8" name="Group 98"/>
          <p:cNvGrpSpPr>
            <a:grpSpLocks/>
          </p:cNvGrpSpPr>
          <p:nvPr/>
        </p:nvGrpSpPr>
        <p:grpSpPr bwMode="auto">
          <a:xfrm>
            <a:off x="6200457" y="1881522"/>
            <a:ext cx="1771104" cy="881063"/>
            <a:chOff x="2345" y="1092"/>
            <a:chExt cx="1116" cy="555"/>
          </a:xfrm>
        </p:grpSpPr>
        <p:sp>
          <p:nvSpPr>
            <p:cNvPr id="36" name="AutoShape 99"/>
            <p:cNvSpPr>
              <a:spLocks noChangeArrowheads="1"/>
            </p:cNvSpPr>
            <p:nvPr/>
          </p:nvSpPr>
          <p:spPr bwMode="gray">
            <a:xfrm rot="-5400000">
              <a:off x="2249" y="1222"/>
              <a:ext cx="288" cy="96"/>
            </a:xfrm>
            <a:prstGeom prst="parallelogram">
              <a:avLst>
                <a:gd name="adj" fmla="val 18736"/>
              </a:avLst>
            </a:prstGeom>
            <a:gradFill rotWithShape="1">
              <a:gsLst>
                <a:gs pos="0">
                  <a:srgbClr val="EAEAEA">
                    <a:gamma/>
                    <a:shade val="85882"/>
                    <a:invGamma/>
                  </a:srgbClr>
                </a:gs>
                <a:gs pos="100000">
                  <a:srgbClr val="EAEAEA"/>
                </a:gs>
              </a:gsLst>
              <a:lin ang="5400000" scaled="1"/>
            </a:gradFill>
            <a:ln w="9525">
              <a:noFill/>
              <a:miter lim="800000"/>
              <a:headEnd/>
              <a:tailEnd/>
            </a:ln>
            <a:effectLst/>
            <a:scene3d>
              <a:camera prst="legacyObliqueTopRight"/>
              <a:lightRig rig="legacyFlat3" dir="b"/>
            </a:scene3d>
            <a:sp3d extrusionH="36500" prstMaterial="legacyMatte">
              <a:bevelT w="13500" h="13500" prst="angle"/>
              <a:bevelB w="13500" h="13500" prst="angle"/>
              <a:extrusionClr>
                <a:srgbClr val="EAEAEA"/>
              </a:extrusionClr>
            </a:sp3d>
          </p:spPr>
          <p:txBody>
            <a:bodyPr wrap="none" anchor="ct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nvGrpSpPr>
            <p:cNvPr id="9" name="Group 100"/>
            <p:cNvGrpSpPr>
              <a:grpSpLocks/>
            </p:cNvGrpSpPr>
            <p:nvPr/>
          </p:nvGrpSpPr>
          <p:grpSpPr bwMode="auto">
            <a:xfrm>
              <a:off x="2414" y="1092"/>
              <a:ext cx="1047" cy="555"/>
              <a:chOff x="2414" y="1104"/>
              <a:chExt cx="975" cy="555"/>
            </a:xfrm>
          </p:grpSpPr>
          <p:sp>
            <p:nvSpPr>
              <p:cNvPr id="38" name="Freeform 101"/>
              <p:cNvSpPr>
                <a:spLocks/>
              </p:cNvSpPr>
              <p:nvPr/>
            </p:nvSpPr>
            <p:spPr bwMode="gray">
              <a:xfrm flipH="1">
                <a:off x="2414" y="1104"/>
                <a:ext cx="975" cy="555"/>
              </a:xfrm>
              <a:custGeom>
                <a:avLst/>
                <a:gdLst/>
                <a:ahLst/>
                <a:cxnLst>
                  <a:cxn ang="0">
                    <a:pos x="837" y="0"/>
                  </a:cxn>
                  <a:cxn ang="0">
                    <a:pos x="837" y="317"/>
                  </a:cxn>
                  <a:cxn ang="0">
                    <a:pos x="116" y="476"/>
                  </a:cxn>
                  <a:cxn ang="0">
                    <a:pos x="0" y="304"/>
                  </a:cxn>
                  <a:cxn ang="0">
                    <a:pos x="110" y="100"/>
                  </a:cxn>
                  <a:cxn ang="0">
                    <a:pos x="837" y="0"/>
                  </a:cxn>
                </a:cxnLst>
                <a:rect l="0" t="0" r="r" b="b"/>
                <a:pathLst>
                  <a:path w="837" h="476">
                    <a:moveTo>
                      <a:pt x="837" y="0"/>
                    </a:moveTo>
                    <a:lnTo>
                      <a:pt x="837" y="317"/>
                    </a:lnTo>
                    <a:lnTo>
                      <a:pt x="116" y="476"/>
                    </a:lnTo>
                    <a:lnTo>
                      <a:pt x="0" y="304"/>
                    </a:lnTo>
                    <a:lnTo>
                      <a:pt x="110" y="100"/>
                    </a:lnTo>
                    <a:lnTo>
                      <a:pt x="837" y="0"/>
                    </a:lnTo>
                    <a:close/>
                  </a:path>
                </a:pathLst>
              </a:custGeom>
              <a:gradFill rotWithShape="1">
                <a:gsLst>
                  <a:gs pos="0">
                    <a:srgbClr val="FFFFFF"/>
                  </a:gs>
                  <a:gs pos="100000">
                    <a:srgbClr val="FFFFFF">
                      <a:gamma/>
                      <a:shade val="85882"/>
                      <a:invGamma/>
                    </a:srgbClr>
                  </a:gs>
                </a:gsLst>
                <a:lin ang="0" scaled="1"/>
              </a:gradFill>
              <a:ln w="9525"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b">
                  <a:rot lat="0" lon="0" rev="8700000"/>
                </a:lightRig>
              </a:scene3d>
              <a:sp3d>
                <a:bevelT w="190500" h="38100"/>
              </a:sp3d>
            </p:spPr>
            <p:txBody>
              <a:bodyPr>
                <a:flatTx/>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sp>
            <p:nvSpPr>
              <p:cNvPr id="39" name="Freeform 102"/>
              <p:cNvSpPr>
                <a:spLocks/>
              </p:cNvSpPr>
              <p:nvPr/>
            </p:nvSpPr>
            <p:spPr bwMode="gray">
              <a:xfrm flipH="1">
                <a:off x="2447" y="1143"/>
                <a:ext cx="905" cy="461"/>
              </a:xfrm>
              <a:custGeom>
                <a:avLst/>
                <a:gdLst/>
                <a:ahLst/>
                <a:cxnLst>
                  <a:cxn ang="0">
                    <a:pos x="786" y="0"/>
                  </a:cxn>
                  <a:cxn ang="0">
                    <a:pos x="786" y="252"/>
                  </a:cxn>
                  <a:cxn ang="0">
                    <a:pos x="92" y="396"/>
                  </a:cxn>
                  <a:cxn ang="0">
                    <a:pos x="0" y="266"/>
                  </a:cxn>
                  <a:cxn ang="0">
                    <a:pos x="88" y="112"/>
                  </a:cxn>
                  <a:cxn ang="0">
                    <a:pos x="786" y="0"/>
                  </a:cxn>
                </a:cxnLst>
                <a:rect l="0" t="0" r="r" b="b"/>
                <a:pathLst>
                  <a:path w="786" h="396">
                    <a:moveTo>
                      <a:pt x="786" y="0"/>
                    </a:moveTo>
                    <a:lnTo>
                      <a:pt x="786" y="252"/>
                    </a:lnTo>
                    <a:lnTo>
                      <a:pt x="92" y="396"/>
                    </a:lnTo>
                    <a:lnTo>
                      <a:pt x="0" y="266"/>
                    </a:lnTo>
                    <a:lnTo>
                      <a:pt x="88" y="112"/>
                    </a:lnTo>
                    <a:lnTo>
                      <a:pt x="786" y="0"/>
                    </a:lnTo>
                    <a:close/>
                  </a:path>
                </a:pathLst>
              </a:custGeom>
              <a:solidFill>
                <a:srgbClr val="FFC200"/>
              </a:solidFill>
              <a:ln w="9525" cap="flat" cmpd="sng">
                <a:noFill/>
                <a:prstDash val="solid"/>
                <a:round/>
                <a:headEnd type="none" w="med" len="med"/>
                <a:tailEnd type="none" w="med" len="med"/>
              </a:ln>
              <a:effectLst/>
            </p:spPr>
            <p:txBody>
              <a:bodyPr/>
              <a:lstStyle/>
              <a:p>
                <a:pPr>
                  <a:defRPr/>
                </a:pPr>
                <a:endParaRPr lang="zh-CN" altLang="en-US" sz="2399" kern="0" dirty="0">
                  <a:solidFill>
                    <a:sysClr val="windowText" lastClr="000000"/>
                  </a:solidFill>
                  <a:latin typeface="微软雅黑" panose="020B0503020204020204" pitchFamily="34" charset="-122"/>
                  <a:ea typeface="微软雅黑" panose="020B0503020204020204" pitchFamily="34" charset="-122"/>
                </a:endParaRPr>
              </a:p>
            </p:txBody>
          </p:sp>
        </p:grpSp>
      </p:grpSp>
      <p:sp>
        <p:nvSpPr>
          <p:cNvPr id="16" name="TextBox 15"/>
          <p:cNvSpPr txBox="1"/>
          <p:nvPr/>
        </p:nvSpPr>
        <p:spPr>
          <a:xfrm rot="508654">
            <a:off x="6276634" y="2041632"/>
            <a:ext cx="1510747" cy="477054"/>
          </a:xfrm>
          <a:prstGeom prst="rect">
            <a:avLst/>
          </a:prstGeom>
          <a:noFill/>
        </p:spPr>
        <p:txBody>
          <a:bodyPr wrap="square" rtlCol="0">
            <a:spAutoFit/>
          </a:bodyPr>
          <a:lstStyle/>
          <a:p>
            <a:r>
              <a:rPr lang="zh-CN" altLang="en-US" sz="2500"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17" name="TextBox 16"/>
          <p:cNvSpPr txBox="1"/>
          <p:nvPr/>
        </p:nvSpPr>
        <p:spPr>
          <a:xfrm rot="20923364">
            <a:off x="4451004" y="2649912"/>
            <a:ext cx="1510747" cy="477054"/>
          </a:xfrm>
          <a:prstGeom prst="rect">
            <a:avLst/>
          </a:prstGeom>
          <a:noFill/>
        </p:spPr>
        <p:txBody>
          <a:bodyPr wrap="square" rtlCol="0">
            <a:spAutoFit/>
          </a:bodyPr>
          <a:lstStyle/>
          <a:p>
            <a:r>
              <a:rPr lang="zh-CN" altLang="en-US" sz="2500"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18" name="TextBox 17"/>
          <p:cNvSpPr txBox="1"/>
          <p:nvPr/>
        </p:nvSpPr>
        <p:spPr>
          <a:xfrm rot="21168563">
            <a:off x="6610576" y="2950837"/>
            <a:ext cx="1510747" cy="477054"/>
          </a:xfrm>
          <a:prstGeom prst="rect">
            <a:avLst/>
          </a:prstGeom>
          <a:noFill/>
        </p:spPr>
        <p:txBody>
          <a:bodyPr wrap="square" rtlCol="0">
            <a:spAutoFit/>
          </a:bodyPr>
          <a:lstStyle/>
          <a:p>
            <a:r>
              <a:rPr lang="zh-CN" altLang="en-US" sz="2500"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19" name="TextBox 18"/>
          <p:cNvSpPr txBox="1"/>
          <p:nvPr/>
        </p:nvSpPr>
        <p:spPr>
          <a:xfrm rot="354631">
            <a:off x="3951706" y="3476856"/>
            <a:ext cx="1809346" cy="477054"/>
          </a:xfrm>
          <a:prstGeom prst="rect">
            <a:avLst/>
          </a:prstGeom>
          <a:noFill/>
        </p:spPr>
        <p:txBody>
          <a:bodyPr wrap="square" rtlCol="0">
            <a:spAutoFit/>
          </a:bodyPr>
          <a:lstStyle/>
          <a:p>
            <a:r>
              <a:rPr lang="zh-CN" altLang="en-US" sz="2500"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20" name="TextBox 19"/>
          <p:cNvSpPr txBox="1"/>
          <p:nvPr/>
        </p:nvSpPr>
        <p:spPr>
          <a:xfrm rot="21362588">
            <a:off x="3662532" y="4795440"/>
            <a:ext cx="1796338" cy="477054"/>
          </a:xfrm>
          <a:prstGeom prst="rect">
            <a:avLst/>
          </a:prstGeom>
          <a:noFill/>
        </p:spPr>
        <p:txBody>
          <a:bodyPr wrap="square" rtlCol="0">
            <a:spAutoFit/>
          </a:bodyPr>
          <a:lstStyle/>
          <a:p>
            <a:r>
              <a:rPr lang="zh-CN" altLang="en-US" sz="2500"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21" name="TextBox 20"/>
          <p:cNvSpPr txBox="1"/>
          <p:nvPr/>
        </p:nvSpPr>
        <p:spPr>
          <a:xfrm rot="229781">
            <a:off x="7006690" y="4293569"/>
            <a:ext cx="2012548" cy="477054"/>
          </a:xfrm>
          <a:prstGeom prst="rect">
            <a:avLst/>
          </a:prstGeom>
          <a:noFill/>
        </p:spPr>
        <p:txBody>
          <a:bodyPr wrap="square" rtlCol="0">
            <a:spAutoFit/>
          </a:bodyPr>
          <a:lstStyle/>
          <a:p>
            <a:r>
              <a:rPr lang="zh-CN" altLang="en-US" sz="2500" dirty="0">
                <a:solidFill>
                  <a:schemeClr val="bg1">
                    <a:lumMod val="95000"/>
                  </a:schemeClr>
                </a:solidFill>
                <a:latin typeface="微软雅黑" panose="020B0503020204020204" pitchFamily="34" charset="-122"/>
                <a:ea typeface="微软雅黑" panose="020B0503020204020204" pitchFamily="34" charset="-122"/>
              </a:rPr>
              <a:t>添加标题</a:t>
            </a:r>
          </a:p>
        </p:txBody>
      </p:sp>
      <p:sp>
        <p:nvSpPr>
          <p:cNvPr id="61" name="Rectangle 69"/>
          <p:cNvSpPr/>
          <p:nvPr/>
        </p:nvSpPr>
        <p:spPr>
          <a:xfrm>
            <a:off x="241156" y="4894452"/>
            <a:ext cx="2803607" cy="728954"/>
          </a:xfrm>
          <a:prstGeom prst="rect">
            <a:avLst/>
          </a:prstGeom>
        </p:spPr>
        <p:txBody>
          <a:bodyPr wrap="square" lIns="91412" tIns="45706" rIns="91412" bIns="45706">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单击此处添加文字阐述添加简短问题单击此处添加</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Rectangle 70"/>
          <p:cNvSpPr/>
          <p:nvPr/>
        </p:nvSpPr>
        <p:spPr>
          <a:xfrm>
            <a:off x="608146" y="3274639"/>
            <a:ext cx="2803607" cy="728954"/>
          </a:xfrm>
          <a:prstGeom prst="rect">
            <a:avLst/>
          </a:prstGeom>
        </p:spPr>
        <p:txBody>
          <a:bodyPr wrap="square" lIns="91412" tIns="45706" rIns="91412" bIns="45706">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单击此处添加文字阐述添加简短问题单击此处添加</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Rectangle 71"/>
          <p:cNvSpPr/>
          <p:nvPr/>
        </p:nvSpPr>
        <p:spPr>
          <a:xfrm>
            <a:off x="8884095" y="2749175"/>
            <a:ext cx="3118863" cy="728954"/>
          </a:xfrm>
          <a:prstGeom prst="rect">
            <a:avLst/>
          </a:prstGeom>
        </p:spPr>
        <p:txBody>
          <a:bodyPr wrap="square" lIns="91412" tIns="45706" rIns="91412" bIns="45706">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单击此处添加文字阐述添加简短问题单击此处添加</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Rectangle 72"/>
          <p:cNvSpPr/>
          <p:nvPr/>
        </p:nvSpPr>
        <p:spPr>
          <a:xfrm>
            <a:off x="9521380" y="4325084"/>
            <a:ext cx="2481575" cy="1061353"/>
          </a:xfrm>
          <a:prstGeom prst="rect">
            <a:avLst/>
          </a:prstGeom>
        </p:spPr>
        <p:txBody>
          <a:bodyPr wrap="square" lIns="91412" tIns="45706" rIns="91412" bIns="45706">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单击此处添加文字阐述添加简短问题单击此处添加</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Rectangle 70"/>
          <p:cNvSpPr/>
          <p:nvPr/>
        </p:nvSpPr>
        <p:spPr>
          <a:xfrm>
            <a:off x="2665859" y="1833227"/>
            <a:ext cx="2803607" cy="728954"/>
          </a:xfrm>
          <a:prstGeom prst="rect">
            <a:avLst/>
          </a:prstGeom>
        </p:spPr>
        <p:txBody>
          <a:bodyPr wrap="square" lIns="91412" tIns="45706" rIns="91412" bIns="45706">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单击此处添加文字阐述添加简短问题单击此处添加</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Rectangle 71"/>
          <p:cNvSpPr/>
          <p:nvPr/>
        </p:nvSpPr>
        <p:spPr>
          <a:xfrm>
            <a:off x="7971563" y="1816627"/>
            <a:ext cx="3118863" cy="728954"/>
          </a:xfrm>
          <a:prstGeom prst="rect">
            <a:avLst/>
          </a:prstGeom>
        </p:spPr>
        <p:txBody>
          <a:bodyPr wrap="square" lIns="91412" tIns="45706" rIns="91412" bIns="45706">
            <a:spAutoFit/>
          </a:bodyPr>
          <a:lstStyle/>
          <a:p>
            <a:pPr>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单击此处添加文字阐述添加简短问题单击此处添加</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任意多边形 13">
            <a:extLst>
              <a:ext uri="{FF2B5EF4-FFF2-40B4-BE49-F238E27FC236}">
                <a16:creationId xmlns:a16="http://schemas.microsoft.com/office/drawing/2014/main" id="{283433BD-0397-4154-9F8F-FF0DAC1071C0}"/>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a:extLst>
              <a:ext uri="{FF2B5EF4-FFF2-40B4-BE49-F238E27FC236}">
                <a16:creationId xmlns:a16="http://schemas.microsoft.com/office/drawing/2014/main" id="{F8F7C5B5-73D3-432E-8114-874F5D37B460}"/>
              </a:ext>
            </a:extLst>
          </p:cNvPr>
          <p:cNvCxnSpPr/>
          <p:nvPr/>
        </p:nvCxnSpPr>
        <p:spPr>
          <a:xfrm>
            <a:off x="1026579" y="805703"/>
            <a:ext cx="11165421" cy="0"/>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DFA61EBB-C84E-4D53-A818-0287603B6DD8}"/>
              </a:ext>
            </a:extLst>
          </p:cNvPr>
          <p:cNvSpPr txBox="1"/>
          <p:nvPr/>
        </p:nvSpPr>
        <p:spPr>
          <a:xfrm>
            <a:off x="903288" y="405593"/>
            <a:ext cx="1723549" cy="400110"/>
          </a:xfrm>
          <a:prstGeom prst="rect">
            <a:avLst/>
          </a:prstGeom>
          <a:noFill/>
        </p:spPr>
        <p:txBody>
          <a:bodyPr wrap="none" rtlCol="0">
            <a:spAutoFit/>
            <a:scene3d>
              <a:camera prst="orthographicFront"/>
              <a:lightRig rig="threePt" dir="t"/>
            </a:scene3d>
            <a:sp3d contourW="12700"/>
          </a:bodyPr>
          <a:lstStyle/>
          <a:p>
            <a:pPr algn="ctr"/>
            <a:r>
              <a:rPr lang="zh-CN" altLang="en-US" sz="2000" dirty="0">
                <a:solidFill>
                  <a:srgbClr val="323F4F"/>
                </a:solidFill>
                <a:latin typeface="微软雅黑" panose="020B0503020204020204" pitchFamily="34" charset="-122"/>
                <a:ea typeface="微软雅黑" panose="020B0503020204020204" pitchFamily="34" charset="-122"/>
              </a:rPr>
              <a:t>标题文字添加</a:t>
            </a:r>
          </a:p>
        </p:txBody>
      </p:sp>
      <p:sp>
        <p:nvSpPr>
          <p:cNvPr id="73" name="等腰三角形 72">
            <a:extLst>
              <a:ext uri="{FF2B5EF4-FFF2-40B4-BE49-F238E27FC236}">
                <a16:creationId xmlns:a16="http://schemas.microsoft.com/office/drawing/2014/main" id="{574B84C8-2035-41A8-8EA8-401B98A8886F}"/>
              </a:ext>
            </a:extLst>
          </p:cNvPr>
          <p:cNvSpPr/>
          <p:nvPr/>
        </p:nvSpPr>
        <p:spPr>
          <a:xfrm rot="5400000">
            <a:off x="246126" y="-270171"/>
            <a:ext cx="768277"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连接符 73">
            <a:extLst>
              <a:ext uri="{FF2B5EF4-FFF2-40B4-BE49-F238E27FC236}">
                <a16:creationId xmlns:a16="http://schemas.microsoft.com/office/drawing/2014/main" id="{EBB92051-9C3D-425D-BC52-4742BC780D55}"/>
              </a:ext>
            </a:extLst>
          </p:cNvPr>
          <p:cNvCxnSpPr>
            <a:endCxn id="70" idx="105"/>
          </p:cNvCxnSpPr>
          <p:nvPr/>
        </p:nvCxnSpPr>
        <p:spPr>
          <a:xfrm flipV="1">
            <a:off x="0" y="2"/>
            <a:ext cx="1570955" cy="976023"/>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48234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par>
                                <p:cTn id="15" presetID="22" presetClass="entr" presetSubtype="2"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par>
                                <p:cTn id="18" presetID="22" presetClass="entr" presetSubtype="8"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par>
                                <p:cTn id="24" presetID="22" presetClass="entr" presetSubtype="2"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right)">
                                      <p:cBhvr>
                                        <p:cTn id="26" dur="500"/>
                                        <p:tgtEl>
                                          <p:spTgt spid="6"/>
                                        </p:tgtEl>
                                      </p:cBhvr>
                                    </p:animEffect>
                                  </p:childTnLst>
                                </p:cTn>
                              </p:par>
                            </p:childTnLst>
                          </p:cTn>
                        </p:par>
                        <p:par>
                          <p:cTn id="27" fill="hold">
                            <p:stCondLst>
                              <p:cond delay="1000"/>
                            </p:stCondLst>
                            <p:childTnLst>
                              <p:par>
                                <p:cTn id="28" presetID="22" presetClass="entr" presetSubtype="2" fill="hold" grpId="0" nodeType="after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wipe(right)">
                                      <p:cBhvr>
                                        <p:cTn id="30" dur="500"/>
                                        <p:tgtEl>
                                          <p:spTgt spid="52"/>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left)">
                                      <p:cBhvr>
                                        <p:cTn id="34" dur="500"/>
                                        <p:tgtEl>
                                          <p:spTgt spid="53"/>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wipe(left)">
                                      <p:cBhvr>
                                        <p:cTn id="38" dur="500"/>
                                        <p:tgtEl>
                                          <p:spTgt spid="63"/>
                                        </p:tgtEl>
                                      </p:cBhvr>
                                    </p:animEffect>
                                  </p:childTnLst>
                                </p:cTn>
                              </p:par>
                            </p:childTnLst>
                          </p:cTn>
                        </p:par>
                        <p:par>
                          <p:cTn id="39" fill="hold">
                            <p:stCondLst>
                              <p:cond delay="2500"/>
                            </p:stCondLst>
                            <p:childTnLst>
                              <p:par>
                                <p:cTn id="40" presetID="22" presetClass="entr" presetSubtype="2" fill="hold" grpId="0" nodeType="after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right)">
                                      <p:cBhvr>
                                        <p:cTn id="42" dur="500"/>
                                        <p:tgtEl>
                                          <p:spTgt spid="62"/>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wipe(left)">
                                      <p:cBhvr>
                                        <p:cTn id="46" dur="500"/>
                                        <p:tgtEl>
                                          <p:spTgt spid="64"/>
                                        </p:tgtEl>
                                      </p:cBhvr>
                                    </p:animEffect>
                                  </p:childTnLst>
                                </p:cTn>
                              </p:par>
                            </p:childTnLst>
                          </p:cTn>
                        </p:par>
                        <p:par>
                          <p:cTn id="47" fill="hold">
                            <p:stCondLst>
                              <p:cond delay="3500"/>
                            </p:stCondLst>
                            <p:childTnLst>
                              <p:par>
                                <p:cTn id="48" presetID="22" presetClass="entr" presetSubtype="2" fill="hold" grpId="0" nodeType="after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wipe(right)">
                                      <p:cBhvr>
                                        <p:cTn id="5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52" grpId="0"/>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2439513" y="1908414"/>
            <a:ext cx="2502624" cy="2517596"/>
            <a:chOff x="2077903" y="1666875"/>
            <a:chExt cx="2862421" cy="2879546"/>
          </a:xfrm>
        </p:grpSpPr>
        <p:grpSp>
          <p:nvGrpSpPr>
            <p:cNvPr id="5" name="iṣľïḓe"/>
            <p:cNvGrpSpPr/>
            <p:nvPr/>
          </p:nvGrpSpPr>
          <p:grpSpPr>
            <a:xfrm>
              <a:off x="2323479" y="1926172"/>
              <a:ext cx="2395286" cy="2393983"/>
              <a:chOff x="1833521" y="2498961"/>
              <a:chExt cx="2848032" cy="2846478"/>
            </a:xfrm>
          </p:grpSpPr>
          <p:sp>
            <p:nvSpPr>
              <p:cNvPr id="60" name="ïŝľïḑê"/>
              <p:cNvSpPr>
                <a:spLocks/>
              </p:cNvSpPr>
              <p:nvPr/>
            </p:nvSpPr>
            <p:spPr bwMode="auto">
              <a:xfrm>
                <a:off x="3755477" y="3110139"/>
                <a:ext cx="846963" cy="598769"/>
              </a:xfrm>
              <a:custGeom>
                <a:avLst/>
                <a:gdLst>
                  <a:gd name="T0" fmla="*/ 73 w 1093"/>
                  <a:gd name="T1" fmla="*/ 771 h 771"/>
                  <a:gd name="T2" fmla="*/ 1093 w 1093"/>
                  <a:gd name="T3" fmla="*/ 441 h 771"/>
                  <a:gd name="T4" fmla="*/ 1093 w 1093"/>
                  <a:gd name="T5" fmla="*/ 441 h 771"/>
                  <a:gd name="T6" fmla="*/ 1071 w 1093"/>
                  <a:gd name="T7" fmla="*/ 381 h 771"/>
                  <a:gd name="T8" fmla="*/ 1047 w 1093"/>
                  <a:gd name="T9" fmla="*/ 324 h 771"/>
                  <a:gd name="T10" fmla="*/ 1022 w 1093"/>
                  <a:gd name="T11" fmla="*/ 267 h 771"/>
                  <a:gd name="T12" fmla="*/ 995 w 1093"/>
                  <a:gd name="T13" fmla="*/ 211 h 771"/>
                  <a:gd name="T14" fmla="*/ 965 w 1093"/>
                  <a:gd name="T15" fmla="*/ 157 h 771"/>
                  <a:gd name="T16" fmla="*/ 934 w 1093"/>
                  <a:gd name="T17" fmla="*/ 103 h 771"/>
                  <a:gd name="T18" fmla="*/ 902 w 1093"/>
                  <a:gd name="T19" fmla="*/ 51 h 771"/>
                  <a:gd name="T20" fmla="*/ 868 w 1093"/>
                  <a:gd name="T21" fmla="*/ 0 h 771"/>
                  <a:gd name="T22" fmla="*/ 0 w 1093"/>
                  <a:gd name="T23" fmla="*/ 630 h 771"/>
                  <a:gd name="T24" fmla="*/ 0 w 1093"/>
                  <a:gd name="T25" fmla="*/ 630 h 771"/>
                  <a:gd name="T26" fmla="*/ 20 w 1093"/>
                  <a:gd name="T27" fmla="*/ 664 h 771"/>
                  <a:gd name="T28" fmla="*/ 39 w 1093"/>
                  <a:gd name="T29" fmla="*/ 699 h 771"/>
                  <a:gd name="T30" fmla="*/ 57 w 1093"/>
                  <a:gd name="T31" fmla="*/ 735 h 771"/>
                  <a:gd name="T32" fmla="*/ 73 w 1093"/>
                  <a:gd name="T33" fmla="*/ 771 h 771"/>
                  <a:gd name="T34" fmla="*/ 73 w 1093"/>
                  <a:gd name="T35" fmla="*/ 771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1">
                    <a:moveTo>
                      <a:pt x="73" y="771"/>
                    </a:moveTo>
                    <a:lnTo>
                      <a:pt x="1093" y="441"/>
                    </a:lnTo>
                    <a:lnTo>
                      <a:pt x="1093" y="441"/>
                    </a:lnTo>
                    <a:lnTo>
                      <a:pt x="1071" y="381"/>
                    </a:lnTo>
                    <a:lnTo>
                      <a:pt x="1047" y="324"/>
                    </a:lnTo>
                    <a:lnTo>
                      <a:pt x="1022" y="267"/>
                    </a:lnTo>
                    <a:lnTo>
                      <a:pt x="995" y="211"/>
                    </a:lnTo>
                    <a:lnTo>
                      <a:pt x="965" y="157"/>
                    </a:lnTo>
                    <a:lnTo>
                      <a:pt x="934" y="103"/>
                    </a:lnTo>
                    <a:lnTo>
                      <a:pt x="902" y="51"/>
                    </a:lnTo>
                    <a:lnTo>
                      <a:pt x="868" y="0"/>
                    </a:lnTo>
                    <a:lnTo>
                      <a:pt x="0" y="630"/>
                    </a:lnTo>
                    <a:lnTo>
                      <a:pt x="0" y="630"/>
                    </a:lnTo>
                    <a:lnTo>
                      <a:pt x="20" y="664"/>
                    </a:lnTo>
                    <a:lnTo>
                      <a:pt x="39" y="699"/>
                    </a:lnTo>
                    <a:lnTo>
                      <a:pt x="57" y="735"/>
                    </a:lnTo>
                    <a:lnTo>
                      <a:pt x="73" y="771"/>
                    </a:lnTo>
                    <a:lnTo>
                      <a:pt x="73" y="771"/>
                    </a:lnTo>
                    <a:close/>
                  </a:path>
                </a:pathLst>
              </a:custGeom>
              <a:solidFill>
                <a:srgbClr val="FFC2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íślíḓe"/>
              <p:cNvSpPr>
                <a:spLocks/>
              </p:cNvSpPr>
              <p:nvPr/>
            </p:nvSpPr>
            <p:spPr bwMode="auto">
              <a:xfrm>
                <a:off x="3288561" y="2498961"/>
                <a:ext cx="380048" cy="850066"/>
              </a:xfrm>
              <a:custGeom>
                <a:avLst/>
                <a:gdLst>
                  <a:gd name="T0" fmla="*/ 158 w 490"/>
                  <a:gd name="T1" fmla="*/ 1097 h 1097"/>
                  <a:gd name="T2" fmla="*/ 490 w 490"/>
                  <a:gd name="T3" fmla="*/ 77 h 1097"/>
                  <a:gd name="T4" fmla="*/ 490 w 490"/>
                  <a:gd name="T5" fmla="*/ 77 h 1097"/>
                  <a:gd name="T6" fmla="*/ 430 w 490"/>
                  <a:gd name="T7" fmla="*/ 60 h 1097"/>
                  <a:gd name="T8" fmla="*/ 371 w 490"/>
                  <a:gd name="T9" fmla="*/ 46 h 1097"/>
                  <a:gd name="T10" fmla="*/ 311 w 490"/>
                  <a:gd name="T11" fmla="*/ 32 h 1097"/>
                  <a:gd name="T12" fmla="*/ 250 w 490"/>
                  <a:gd name="T13" fmla="*/ 22 h 1097"/>
                  <a:gd name="T14" fmla="*/ 188 w 490"/>
                  <a:gd name="T15" fmla="*/ 13 h 1097"/>
                  <a:gd name="T16" fmla="*/ 127 w 490"/>
                  <a:gd name="T17" fmla="*/ 7 h 1097"/>
                  <a:gd name="T18" fmla="*/ 63 w 490"/>
                  <a:gd name="T19" fmla="*/ 3 h 1097"/>
                  <a:gd name="T20" fmla="*/ 0 w 490"/>
                  <a:gd name="T21" fmla="*/ 0 h 1097"/>
                  <a:gd name="T22" fmla="*/ 0 w 490"/>
                  <a:gd name="T23" fmla="*/ 1072 h 1097"/>
                  <a:gd name="T24" fmla="*/ 0 w 490"/>
                  <a:gd name="T25" fmla="*/ 1072 h 1097"/>
                  <a:gd name="T26" fmla="*/ 41 w 490"/>
                  <a:gd name="T27" fmla="*/ 1075 h 1097"/>
                  <a:gd name="T28" fmla="*/ 80 w 490"/>
                  <a:gd name="T29" fmla="*/ 1080 h 1097"/>
                  <a:gd name="T30" fmla="*/ 119 w 490"/>
                  <a:gd name="T31" fmla="*/ 1087 h 1097"/>
                  <a:gd name="T32" fmla="*/ 158 w 490"/>
                  <a:gd name="T33" fmla="*/ 1097 h 1097"/>
                  <a:gd name="T34" fmla="*/ 158 w 490"/>
                  <a:gd name="T35"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158" y="1097"/>
                    </a:moveTo>
                    <a:lnTo>
                      <a:pt x="490" y="77"/>
                    </a:lnTo>
                    <a:lnTo>
                      <a:pt x="490" y="77"/>
                    </a:lnTo>
                    <a:lnTo>
                      <a:pt x="430" y="60"/>
                    </a:lnTo>
                    <a:lnTo>
                      <a:pt x="371" y="46"/>
                    </a:lnTo>
                    <a:lnTo>
                      <a:pt x="311" y="32"/>
                    </a:lnTo>
                    <a:lnTo>
                      <a:pt x="250" y="22"/>
                    </a:lnTo>
                    <a:lnTo>
                      <a:pt x="188" y="13"/>
                    </a:lnTo>
                    <a:lnTo>
                      <a:pt x="127" y="7"/>
                    </a:lnTo>
                    <a:lnTo>
                      <a:pt x="63" y="3"/>
                    </a:lnTo>
                    <a:lnTo>
                      <a:pt x="0" y="0"/>
                    </a:lnTo>
                    <a:lnTo>
                      <a:pt x="0" y="1072"/>
                    </a:lnTo>
                    <a:lnTo>
                      <a:pt x="0" y="1072"/>
                    </a:lnTo>
                    <a:lnTo>
                      <a:pt x="41" y="1075"/>
                    </a:lnTo>
                    <a:lnTo>
                      <a:pt x="80" y="1080"/>
                    </a:lnTo>
                    <a:lnTo>
                      <a:pt x="119" y="1087"/>
                    </a:lnTo>
                    <a:lnTo>
                      <a:pt x="158" y="1097"/>
                    </a:lnTo>
                    <a:lnTo>
                      <a:pt x="158" y="1097"/>
                    </a:lnTo>
                    <a:close/>
                  </a:path>
                </a:pathLst>
              </a:custGeom>
              <a:solidFill>
                <a:srgbClr val="FFC2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ï$ḷíďê"/>
              <p:cNvSpPr>
                <a:spLocks/>
              </p:cNvSpPr>
              <p:nvPr/>
            </p:nvSpPr>
            <p:spPr bwMode="auto">
              <a:xfrm>
                <a:off x="3631380" y="2789038"/>
                <a:ext cx="760095" cy="760095"/>
              </a:xfrm>
              <a:custGeom>
                <a:avLst/>
                <a:gdLst>
                  <a:gd name="T0" fmla="*/ 113 w 980"/>
                  <a:gd name="T1" fmla="*/ 981 h 981"/>
                  <a:gd name="T2" fmla="*/ 980 w 980"/>
                  <a:gd name="T3" fmla="*/ 349 h 981"/>
                  <a:gd name="T4" fmla="*/ 980 w 980"/>
                  <a:gd name="T5" fmla="*/ 349 h 981"/>
                  <a:gd name="T6" fmla="*/ 942 w 980"/>
                  <a:gd name="T7" fmla="*/ 301 h 981"/>
                  <a:gd name="T8" fmla="*/ 902 w 980"/>
                  <a:gd name="T9" fmla="*/ 254 h 981"/>
                  <a:gd name="T10" fmla="*/ 860 w 980"/>
                  <a:gd name="T11" fmla="*/ 208 h 981"/>
                  <a:gd name="T12" fmla="*/ 817 w 980"/>
                  <a:gd name="T13" fmla="*/ 162 h 981"/>
                  <a:gd name="T14" fmla="*/ 773 w 980"/>
                  <a:gd name="T15" fmla="*/ 119 h 981"/>
                  <a:gd name="T16" fmla="*/ 727 w 980"/>
                  <a:gd name="T17" fmla="*/ 78 h 981"/>
                  <a:gd name="T18" fmla="*/ 679 w 980"/>
                  <a:gd name="T19" fmla="*/ 39 h 981"/>
                  <a:gd name="T20" fmla="*/ 631 w 980"/>
                  <a:gd name="T21" fmla="*/ 0 h 981"/>
                  <a:gd name="T22" fmla="*/ 0 w 980"/>
                  <a:gd name="T23" fmla="*/ 868 h 981"/>
                  <a:gd name="T24" fmla="*/ 0 w 980"/>
                  <a:gd name="T25" fmla="*/ 868 h 981"/>
                  <a:gd name="T26" fmla="*/ 30 w 980"/>
                  <a:gd name="T27" fmla="*/ 893 h 981"/>
                  <a:gd name="T28" fmla="*/ 59 w 980"/>
                  <a:gd name="T29" fmla="*/ 921 h 981"/>
                  <a:gd name="T30" fmla="*/ 86 w 980"/>
                  <a:gd name="T31" fmla="*/ 950 h 981"/>
                  <a:gd name="T32" fmla="*/ 113 w 980"/>
                  <a:gd name="T33" fmla="*/ 981 h 981"/>
                  <a:gd name="T34" fmla="*/ 113 w 980"/>
                  <a:gd name="T35"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113" y="981"/>
                    </a:moveTo>
                    <a:lnTo>
                      <a:pt x="980" y="349"/>
                    </a:lnTo>
                    <a:lnTo>
                      <a:pt x="980" y="349"/>
                    </a:lnTo>
                    <a:lnTo>
                      <a:pt x="942" y="301"/>
                    </a:lnTo>
                    <a:lnTo>
                      <a:pt x="902" y="254"/>
                    </a:lnTo>
                    <a:lnTo>
                      <a:pt x="860" y="208"/>
                    </a:lnTo>
                    <a:lnTo>
                      <a:pt x="817" y="162"/>
                    </a:lnTo>
                    <a:lnTo>
                      <a:pt x="773" y="119"/>
                    </a:lnTo>
                    <a:lnTo>
                      <a:pt x="727" y="78"/>
                    </a:lnTo>
                    <a:lnTo>
                      <a:pt x="679" y="39"/>
                    </a:lnTo>
                    <a:lnTo>
                      <a:pt x="631" y="0"/>
                    </a:lnTo>
                    <a:lnTo>
                      <a:pt x="0" y="868"/>
                    </a:lnTo>
                    <a:lnTo>
                      <a:pt x="0" y="868"/>
                    </a:lnTo>
                    <a:lnTo>
                      <a:pt x="30" y="893"/>
                    </a:lnTo>
                    <a:lnTo>
                      <a:pt x="59" y="921"/>
                    </a:lnTo>
                    <a:lnTo>
                      <a:pt x="86" y="950"/>
                    </a:lnTo>
                    <a:lnTo>
                      <a:pt x="113" y="981"/>
                    </a:lnTo>
                    <a:lnTo>
                      <a:pt x="113" y="981"/>
                    </a:lnTo>
                    <a:close/>
                  </a:path>
                </a:pathLst>
              </a:custGeom>
              <a:solidFill>
                <a:srgbClr val="FFC2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ïşlïḋé"/>
              <p:cNvSpPr>
                <a:spLocks/>
              </p:cNvSpPr>
              <p:nvPr/>
            </p:nvSpPr>
            <p:spPr bwMode="auto">
              <a:xfrm>
                <a:off x="3829935" y="3511904"/>
                <a:ext cx="851618" cy="378496"/>
              </a:xfrm>
              <a:custGeom>
                <a:avLst/>
                <a:gdLst>
                  <a:gd name="T0" fmla="*/ 25 w 1098"/>
                  <a:gd name="T1" fmla="*/ 488 h 488"/>
                  <a:gd name="T2" fmla="*/ 1098 w 1098"/>
                  <a:gd name="T3" fmla="*/ 488 h 488"/>
                  <a:gd name="T4" fmla="*/ 1098 w 1098"/>
                  <a:gd name="T5" fmla="*/ 488 h 488"/>
                  <a:gd name="T6" fmla="*/ 1095 w 1098"/>
                  <a:gd name="T7" fmla="*/ 425 h 488"/>
                  <a:gd name="T8" fmla="*/ 1090 w 1098"/>
                  <a:gd name="T9" fmla="*/ 363 h 488"/>
                  <a:gd name="T10" fmla="*/ 1085 w 1098"/>
                  <a:gd name="T11" fmla="*/ 300 h 488"/>
                  <a:gd name="T12" fmla="*/ 1075 w 1098"/>
                  <a:gd name="T13" fmla="*/ 239 h 488"/>
                  <a:gd name="T14" fmla="*/ 1064 w 1098"/>
                  <a:gd name="T15" fmla="*/ 178 h 488"/>
                  <a:gd name="T16" fmla="*/ 1052 w 1098"/>
                  <a:gd name="T17" fmla="*/ 118 h 488"/>
                  <a:gd name="T18" fmla="*/ 1038 w 1098"/>
                  <a:gd name="T19" fmla="*/ 58 h 488"/>
                  <a:gd name="T20" fmla="*/ 1020 w 1098"/>
                  <a:gd name="T21" fmla="*/ 0 h 488"/>
                  <a:gd name="T22" fmla="*/ 0 w 1098"/>
                  <a:gd name="T23" fmla="*/ 331 h 488"/>
                  <a:gd name="T24" fmla="*/ 0 w 1098"/>
                  <a:gd name="T25" fmla="*/ 331 h 488"/>
                  <a:gd name="T26" fmla="*/ 9 w 1098"/>
                  <a:gd name="T27" fmla="*/ 370 h 488"/>
                  <a:gd name="T28" fmla="*/ 16 w 1098"/>
                  <a:gd name="T29" fmla="*/ 409 h 488"/>
                  <a:gd name="T30" fmla="*/ 21 w 1098"/>
                  <a:gd name="T31" fmla="*/ 448 h 488"/>
                  <a:gd name="T32" fmla="*/ 25 w 1098"/>
                  <a:gd name="T33" fmla="*/ 488 h 488"/>
                  <a:gd name="T34" fmla="*/ 25 w 1098"/>
                  <a:gd name="T35" fmla="*/ 48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8">
                    <a:moveTo>
                      <a:pt x="25" y="488"/>
                    </a:moveTo>
                    <a:lnTo>
                      <a:pt x="1098" y="488"/>
                    </a:lnTo>
                    <a:lnTo>
                      <a:pt x="1098" y="488"/>
                    </a:lnTo>
                    <a:lnTo>
                      <a:pt x="1095" y="425"/>
                    </a:lnTo>
                    <a:lnTo>
                      <a:pt x="1090" y="363"/>
                    </a:lnTo>
                    <a:lnTo>
                      <a:pt x="1085" y="300"/>
                    </a:lnTo>
                    <a:lnTo>
                      <a:pt x="1075" y="239"/>
                    </a:lnTo>
                    <a:lnTo>
                      <a:pt x="1064" y="178"/>
                    </a:lnTo>
                    <a:lnTo>
                      <a:pt x="1052" y="118"/>
                    </a:lnTo>
                    <a:lnTo>
                      <a:pt x="1038" y="58"/>
                    </a:lnTo>
                    <a:lnTo>
                      <a:pt x="1020" y="0"/>
                    </a:lnTo>
                    <a:lnTo>
                      <a:pt x="0" y="331"/>
                    </a:lnTo>
                    <a:lnTo>
                      <a:pt x="0" y="331"/>
                    </a:lnTo>
                    <a:lnTo>
                      <a:pt x="9" y="370"/>
                    </a:lnTo>
                    <a:lnTo>
                      <a:pt x="16" y="409"/>
                    </a:lnTo>
                    <a:lnTo>
                      <a:pt x="21" y="448"/>
                    </a:lnTo>
                    <a:lnTo>
                      <a:pt x="25" y="488"/>
                    </a:lnTo>
                    <a:lnTo>
                      <a:pt x="25" y="488"/>
                    </a:lnTo>
                    <a:close/>
                  </a:path>
                </a:pathLst>
              </a:custGeom>
              <a:solidFill>
                <a:srgbClr val="FFC2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iṡḷiďê"/>
              <p:cNvSpPr>
                <a:spLocks/>
              </p:cNvSpPr>
              <p:nvPr/>
            </p:nvSpPr>
            <p:spPr bwMode="auto">
              <a:xfrm>
                <a:off x="2846465" y="4495373"/>
                <a:ext cx="380048" cy="850066"/>
              </a:xfrm>
              <a:custGeom>
                <a:avLst/>
                <a:gdLst>
                  <a:gd name="T0" fmla="*/ 332 w 490"/>
                  <a:gd name="T1" fmla="*/ 0 h 1097"/>
                  <a:gd name="T2" fmla="*/ 0 w 490"/>
                  <a:gd name="T3" fmla="*/ 1020 h 1097"/>
                  <a:gd name="T4" fmla="*/ 0 w 490"/>
                  <a:gd name="T5" fmla="*/ 1020 h 1097"/>
                  <a:gd name="T6" fmla="*/ 60 w 490"/>
                  <a:gd name="T7" fmla="*/ 1037 h 1097"/>
                  <a:gd name="T8" fmla="*/ 119 w 490"/>
                  <a:gd name="T9" fmla="*/ 1051 h 1097"/>
                  <a:gd name="T10" fmla="*/ 179 w 490"/>
                  <a:gd name="T11" fmla="*/ 1063 h 1097"/>
                  <a:gd name="T12" fmla="*/ 240 w 490"/>
                  <a:gd name="T13" fmla="*/ 1074 h 1097"/>
                  <a:gd name="T14" fmla="*/ 302 w 490"/>
                  <a:gd name="T15" fmla="*/ 1084 h 1097"/>
                  <a:gd name="T16" fmla="*/ 363 w 490"/>
                  <a:gd name="T17" fmla="*/ 1090 h 1097"/>
                  <a:gd name="T18" fmla="*/ 427 w 490"/>
                  <a:gd name="T19" fmla="*/ 1094 h 1097"/>
                  <a:gd name="T20" fmla="*/ 490 w 490"/>
                  <a:gd name="T21" fmla="*/ 1097 h 1097"/>
                  <a:gd name="T22" fmla="*/ 490 w 490"/>
                  <a:gd name="T23" fmla="*/ 25 h 1097"/>
                  <a:gd name="T24" fmla="*/ 490 w 490"/>
                  <a:gd name="T25" fmla="*/ 25 h 1097"/>
                  <a:gd name="T26" fmla="*/ 449 w 490"/>
                  <a:gd name="T27" fmla="*/ 22 h 1097"/>
                  <a:gd name="T28" fmla="*/ 410 w 490"/>
                  <a:gd name="T29" fmla="*/ 17 h 1097"/>
                  <a:gd name="T30" fmla="*/ 371 w 490"/>
                  <a:gd name="T31" fmla="*/ 8 h 1097"/>
                  <a:gd name="T32" fmla="*/ 332 w 490"/>
                  <a:gd name="T33" fmla="*/ 0 h 1097"/>
                  <a:gd name="T34" fmla="*/ 332 w 490"/>
                  <a:gd name="T35"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332" y="0"/>
                    </a:moveTo>
                    <a:lnTo>
                      <a:pt x="0" y="1020"/>
                    </a:lnTo>
                    <a:lnTo>
                      <a:pt x="0" y="1020"/>
                    </a:lnTo>
                    <a:lnTo>
                      <a:pt x="60" y="1037"/>
                    </a:lnTo>
                    <a:lnTo>
                      <a:pt x="119" y="1051"/>
                    </a:lnTo>
                    <a:lnTo>
                      <a:pt x="179" y="1063"/>
                    </a:lnTo>
                    <a:lnTo>
                      <a:pt x="240" y="1074"/>
                    </a:lnTo>
                    <a:lnTo>
                      <a:pt x="302" y="1084"/>
                    </a:lnTo>
                    <a:lnTo>
                      <a:pt x="363" y="1090"/>
                    </a:lnTo>
                    <a:lnTo>
                      <a:pt x="427" y="1094"/>
                    </a:lnTo>
                    <a:lnTo>
                      <a:pt x="490" y="1097"/>
                    </a:lnTo>
                    <a:lnTo>
                      <a:pt x="490" y="25"/>
                    </a:lnTo>
                    <a:lnTo>
                      <a:pt x="490" y="25"/>
                    </a:lnTo>
                    <a:lnTo>
                      <a:pt x="449" y="22"/>
                    </a:lnTo>
                    <a:lnTo>
                      <a:pt x="410" y="17"/>
                    </a:lnTo>
                    <a:lnTo>
                      <a:pt x="371" y="8"/>
                    </a:lnTo>
                    <a:lnTo>
                      <a:pt x="332" y="0"/>
                    </a:lnTo>
                    <a:lnTo>
                      <a:pt x="332" y="0"/>
                    </a:lnTo>
                    <a:close/>
                  </a:path>
                </a:pathLst>
              </a:custGeom>
              <a:solidFill>
                <a:schemeClr val="bg1"/>
              </a:solidFill>
              <a:ln>
                <a:noFill/>
              </a:ln>
            </p:spPr>
            <p:txBody>
              <a:bodyPr anchor="ctr"/>
              <a:lstStyle/>
              <a:p>
                <a:pPr algn="ctr"/>
                <a:endParaRPr/>
              </a:p>
            </p:txBody>
          </p:sp>
          <p:sp>
            <p:nvSpPr>
              <p:cNvPr id="65" name="ïslïďê"/>
              <p:cNvSpPr>
                <a:spLocks/>
              </p:cNvSpPr>
              <p:nvPr/>
            </p:nvSpPr>
            <p:spPr bwMode="auto">
              <a:xfrm>
                <a:off x="3470053" y="2576522"/>
                <a:ext cx="600321" cy="848514"/>
              </a:xfrm>
              <a:custGeom>
                <a:avLst/>
                <a:gdLst>
                  <a:gd name="T0" fmla="*/ 141 w 773"/>
                  <a:gd name="T1" fmla="*/ 1094 h 1094"/>
                  <a:gd name="T2" fmla="*/ 773 w 773"/>
                  <a:gd name="T3" fmla="*/ 226 h 1094"/>
                  <a:gd name="T4" fmla="*/ 773 w 773"/>
                  <a:gd name="T5" fmla="*/ 226 h 1094"/>
                  <a:gd name="T6" fmla="*/ 721 w 773"/>
                  <a:gd name="T7" fmla="*/ 191 h 1094"/>
                  <a:gd name="T8" fmla="*/ 668 w 773"/>
                  <a:gd name="T9" fmla="*/ 158 h 1094"/>
                  <a:gd name="T10" fmla="*/ 616 w 773"/>
                  <a:gd name="T11" fmla="*/ 127 h 1094"/>
                  <a:gd name="T12" fmla="*/ 561 w 773"/>
                  <a:gd name="T13" fmla="*/ 98 h 1094"/>
                  <a:gd name="T14" fmla="*/ 506 w 773"/>
                  <a:gd name="T15" fmla="*/ 71 h 1094"/>
                  <a:gd name="T16" fmla="*/ 448 w 773"/>
                  <a:gd name="T17" fmla="*/ 45 h 1094"/>
                  <a:gd name="T18" fmla="*/ 390 w 773"/>
                  <a:gd name="T19" fmla="*/ 23 h 1094"/>
                  <a:gd name="T20" fmla="*/ 332 w 773"/>
                  <a:gd name="T21" fmla="*/ 0 h 1094"/>
                  <a:gd name="T22" fmla="*/ 0 w 773"/>
                  <a:gd name="T23" fmla="*/ 1021 h 1094"/>
                  <a:gd name="T24" fmla="*/ 0 w 773"/>
                  <a:gd name="T25" fmla="*/ 1021 h 1094"/>
                  <a:gd name="T26" fmla="*/ 36 w 773"/>
                  <a:gd name="T27" fmla="*/ 1036 h 1094"/>
                  <a:gd name="T28" fmla="*/ 73 w 773"/>
                  <a:gd name="T29" fmla="*/ 1053 h 1094"/>
                  <a:gd name="T30" fmla="*/ 108 w 773"/>
                  <a:gd name="T31" fmla="*/ 1072 h 1094"/>
                  <a:gd name="T32" fmla="*/ 141 w 773"/>
                  <a:gd name="T33" fmla="*/ 1094 h 1094"/>
                  <a:gd name="T34" fmla="*/ 141 w 773"/>
                  <a:gd name="T35" fmla="*/ 109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4">
                    <a:moveTo>
                      <a:pt x="141" y="1094"/>
                    </a:moveTo>
                    <a:lnTo>
                      <a:pt x="773" y="226"/>
                    </a:lnTo>
                    <a:lnTo>
                      <a:pt x="773" y="226"/>
                    </a:lnTo>
                    <a:lnTo>
                      <a:pt x="721" y="191"/>
                    </a:lnTo>
                    <a:lnTo>
                      <a:pt x="668" y="158"/>
                    </a:lnTo>
                    <a:lnTo>
                      <a:pt x="616" y="127"/>
                    </a:lnTo>
                    <a:lnTo>
                      <a:pt x="561" y="98"/>
                    </a:lnTo>
                    <a:lnTo>
                      <a:pt x="506" y="71"/>
                    </a:lnTo>
                    <a:lnTo>
                      <a:pt x="448" y="45"/>
                    </a:lnTo>
                    <a:lnTo>
                      <a:pt x="390" y="23"/>
                    </a:lnTo>
                    <a:lnTo>
                      <a:pt x="332" y="0"/>
                    </a:lnTo>
                    <a:lnTo>
                      <a:pt x="0" y="1021"/>
                    </a:lnTo>
                    <a:lnTo>
                      <a:pt x="0" y="1021"/>
                    </a:lnTo>
                    <a:lnTo>
                      <a:pt x="36" y="1036"/>
                    </a:lnTo>
                    <a:lnTo>
                      <a:pt x="73" y="1053"/>
                    </a:lnTo>
                    <a:lnTo>
                      <a:pt x="108" y="1072"/>
                    </a:lnTo>
                    <a:lnTo>
                      <a:pt x="141" y="1094"/>
                    </a:lnTo>
                    <a:lnTo>
                      <a:pt x="141" y="1094"/>
                    </a:lnTo>
                    <a:close/>
                  </a:path>
                </a:pathLst>
              </a:custGeom>
              <a:solidFill>
                <a:srgbClr val="FFC2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66" name="ïṡḻíḋe"/>
              <p:cNvSpPr>
                <a:spLocks/>
              </p:cNvSpPr>
              <p:nvPr/>
            </p:nvSpPr>
            <p:spPr bwMode="auto">
              <a:xfrm>
                <a:off x="3288561" y="4495373"/>
                <a:ext cx="380048" cy="850066"/>
              </a:xfrm>
              <a:custGeom>
                <a:avLst/>
                <a:gdLst>
                  <a:gd name="T0" fmla="*/ 0 w 490"/>
                  <a:gd name="T1" fmla="*/ 25 h 1097"/>
                  <a:gd name="T2" fmla="*/ 0 w 490"/>
                  <a:gd name="T3" fmla="*/ 1097 h 1097"/>
                  <a:gd name="T4" fmla="*/ 0 w 490"/>
                  <a:gd name="T5" fmla="*/ 1097 h 1097"/>
                  <a:gd name="T6" fmla="*/ 63 w 490"/>
                  <a:gd name="T7" fmla="*/ 1094 h 1097"/>
                  <a:gd name="T8" fmla="*/ 127 w 490"/>
                  <a:gd name="T9" fmla="*/ 1090 h 1097"/>
                  <a:gd name="T10" fmla="*/ 188 w 490"/>
                  <a:gd name="T11" fmla="*/ 1084 h 1097"/>
                  <a:gd name="T12" fmla="*/ 250 w 490"/>
                  <a:gd name="T13" fmla="*/ 1074 h 1097"/>
                  <a:gd name="T14" fmla="*/ 311 w 490"/>
                  <a:gd name="T15" fmla="*/ 1063 h 1097"/>
                  <a:gd name="T16" fmla="*/ 371 w 490"/>
                  <a:gd name="T17" fmla="*/ 1051 h 1097"/>
                  <a:gd name="T18" fmla="*/ 430 w 490"/>
                  <a:gd name="T19" fmla="*/ 1037 h 1097"/>
                  <a:gd name="T20" fmla="*/ 490 w 490"/>
                  <a:gd name="T21" fmla="*/ 1020 h 1097"/>
                  <a:gd name="T22" fmla="*/ 158 w 490"/>
                  <a:gd name="T23" fmla="*/ 0 h 1097"/>
                  <a:gd name="T24" fmla="*/ 158 w 490"/>
                  <a:gd name="T25" fmla="*/ 0 h 1097"/>
                  <a:gd name="T26" fmla="*/ 119 w 490"/>
                  <a:gd name="T27" fmla="*/ 8 h 1097"/>
                  <a:gd name="T28" fmla="*/ 80 w 490"/>
                  <a:gd name="T29" fmla="*/ 17 h 1097"/>
                  <a:gd name="T30" fmla="*/ 41 w 490"/>
                  <a:gd name="T31" fmla="*/ 22 h 1097"/>
                  <a:gd name="T32" fmla="*/ 0 w 490"/>
                  <a:gd name="T33" fmla="*/ 25 h 1097"/>
                  <a:gd name="T34" fmla="*/ 0 w 490"/>
                  <a:gd name="T35" fmla="*/ 25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0" y="25"/>
                    </a:moveTo>
                    <a:lnTo>
                      <a:pt x="0" y="1097"/>
                    </a:lnTo>
                    <a:lnTo>
                      <a:pt x="0" y="1097"/>
                    </a:lnTo>
                    <a:lnTo>
                      <a:pt x="63" y="1094"/>
                    </a:lnTo>
                    <a:lnTo>
                      <a:pt x="127" y="1090"/>
                    </a:lnTo>
                    <a:lnTo>
                      <a:pt x="188" y="1084"/>
                    </a:lnTo>
                    <a:lnTo>
                      <a:pt x="250" y="1074"/>
                    </a:lnTo>
                    <a:lnTo>
                      <a:pt x="311" y="1063"/>
                    </a:lnTo>
                    <a:lnTo>
                      <a:pt x="371" y="1051"/>
                    </a:lnTo>
                    <a:lnTo>
                      <a:pt x="430" y="1037"/>
                    </a:lnTo>
                    <a:lnTo>
                      <a:pt x="490" y="1020"/>
                    </a:lnTo>
                    <a:lnTo>
                      <a:pt x="158" y="0"/>
                    </a:lnTo>
                    <a:lnTo>
                      <a:pt x="158" y="0"/>
                    </a:lnTo>
                    <a:lnTo>
                      <a:pt x="119" y="8"/>
                    </a:lnTo>
                    <a:lnTo>
                      <a:pt x="80" y="17"/>
                    </a:lnTo>
                    <a:lnTo>
                      <a:pt x="41" y="22"/>
                    </a:lnTo>
                    <a:lnTo>
                      <a:pt x="0" y="25"/>
                    </a:lnTo>
                    <a:lnTo>
                      <a:pt x="0" y="25"/>
                    </a:lnTo>
                    <a:close/>
                  </a:path>
                </a:pathLst>
              </a:custGeom>
              <a:solidFill>
                <a:schemeClr val="bg1"/>
              </a:solidFill>
              <a:ln>
                <a:noFill/>
              </a:ln>
            </p:spPr>
            <p:txBody>
              <a:bodyPr anchor="ctr"/>
              <a:lstStyle/>
              <a:p>
                <a:pPr algn="ctr"/>
                <a:endParaRPr/>
              </a:p>
            </p:txBody>
          </p:sp>
          <p:sp>
            <p:nvSpPr>
              <p:cNvPr id="67" name="iṣḷîďê"/>
              <p:cNvSpPr>
                <a:spLocks/>
              </p:cNvSpPr>
              <p:nvPr/>
            </p:nvSpPr>
            <p:spPr bwMode="auto">
              <a:xfrm>
                <a:off x="3829935" y="3952448"/>
                <a:ext cx="851618" cy="380047"/>
              </a:xfrm>
              <a:custGeom>
                <a:avLst/>
                <a:gdLst>
                  <a:gd name="T0" fmla="*/ 25 w 1098"/>
                  <a:gd name="T1" fmla="*/ 0 h 489"/>
                  <a:gd name="T2" fmla="*/ 25 w 1098"/>
                  <a:gd name="T3" fmla="*/ 0 h 489"/>
                  <a:gd name="T4" fmla="*/ 21 w 1098"/>
                  <a:gd name="T5" fmla="*/ 40 h 489"/>
                  <a:gd name="T6" fmla="*/ 16 w 1098"/>
                  <a:gd name="T7" fmla="*/ 80 h 489"/>
                  <a:gd name="T8" fmla="*/ 9 w 1098"/>
                  <a:gd name="T9" fmla="*/ 119 h 489"/>
                  <a:gd name="T10" fmla="*/ 0 w 1098"/>
                  <a:gd name="T11" fmla="*/ 157 h 489"/>
                  <a:gd name="T12" fmla="*/ 1020 w 1098"/>
                  <a:gd name="T13" fmla="*/ 489 h 489"/>
                  <a:gd name="T14" fmla="*/ 1020 w 1098"/>
                  <a:gd name="T15" fmla="*/ 489 h 489"/>
                  <a:gd name="T16" fmla="*/ 1038 w 1098"/>
                  <a:gd name="T17" fmla="*/ 430 h 489"/>
                  <a:gd name="T18" fmla="*/ 1052 w 1098"/>
                  <a:gd name="T19" fmla="*/ 371 h 489"/>
                  <a:gd name="T20" fmla="*/ 1064 w 1098"/>
                  <a:gd name="T21" fmla="*/ 310 h 489"/>
                  <a:gd name="T22" fmla="*/ 1075 w 1098"/>
                  <a:gd name="T23" fmla="*/ 250 h 489"/>
                  <a:gd name="T24" fmla="*/ 1085 w 1098"/>
                  <a:gd name="T25" fmla="*/ 188 h 489"/>
                  <a:gd name="T26" fmla="*/ 1090 w 1098"/>
                  <a:gd name="T27" fmla="*/ 126 h 489"/>
                  <a:gd name="T28" fmla="*/ 1095 w 1098"/>
                  <a:gd name="T29" fmla="*/ 63 h 489"/>
                  <a:gd name="T30" fmla="*/ 1098 w 1098"/>
                  <a:gd name="T31" fmla="*/ 0 h 489"/>
                  <a:gd name="T32" fmla="*/ 25 w 1098"/>
                  <a:gd name="T33"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8" h="489">
                    <a:moveTo>
                      <a:pt x="25" y="0"/>
                    </a:moveTo>
                    <a:lnTo>
                      <a:pt x="25" y="0"/>
                    </a:lnTo>
                    <a:lnTo>
                      <a:pt x="21" y="40"/>
                    </a:lnTo>
                    <a:lnTo>
                      <a:pt x="16" y="80"/>
                    </a:lnTo>
                    <a:lnTo>
                      <a:pt x="9" y="119"/>
                    </a:lnTo>
                    <a:lnTo>
                      <a:pt x="0" y="157"/>
                    </a:lnTo>
                    <a:lnTo>
                      <a:pt x="1020" y="489"/>
                    </a:lnTo>
                    <a:lnTo>
                      <a:pt x="1020" y="489"/>
                    </a:lnTo>
                    <a:lnTo>
                      <a:pt x="1038" y="430"/>
                    </a:lnTo>
                    <a:lnTo>
                      <a:pt x="1052" y="371"/>
                    </a:lnTo>
                    <a:lnTo>
                      <a:pt x="1064" y="310"/>
                    </a:lnTo>
                    <a:lnTo>
                      <a:pt x="1075" y="250"/>
                    </a:lnTo>
                    <a:lnTo>
                      <a:pt x="1085" y="188"/>
                    </a:lnTo>
                    <a:lnTo>
                      <a:pt x="1090" y="126"/>
                    </a:lnTo>
                    <a:lnTo>
                      <a:pt x="1095" y="63"/>
                    </a:lnTo>
                    <a:lnTo>
                      <a:pt x="1098" y="0"/>
                    </a:lnTo>
                    <a:lnTo>
                      <a:pt x="25" y="0"/>
                    </a:lnTo>
                    <a:close/>
                  </a:path>
                </a:pathLst>
              </a:custGeom>
              <a:solidFill>
                <a:srgbClr val="FFC2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S1íḋe"/>
              <p:cNvSpPr>
                <a:spLocks/>
              </p:cNvSpPr>
              <p:nvPr/>
            </p:nvSpPr>
            <p:spPr bwMode="auto">
              <a:xfrm>
                <a:off x="3755477" y="4133941"/>
                <a:ext cx="846963" cy="600319"/>
              </a:xfrm>
              <a:custGeom>
                <a:avLst/>
                <a:gdLst>
                  <a:gd name="T0" fmla="*/ 0 w 1093"/>
                  <a:gd name="T1" fmla="*/ 143 h 773"/>
                  <a:gd name="T2" fmla="*/ 868 w 1093"/>
                  <a:gd name="T3" fmla="*/ 773 h 773"/>
                  <a:gd name="T4" fmla="*/ 868 w 1093"/>
                  <a:gd name="T5" fmla="*/ 773 h 773"/>
                  <a:gd name="T6" fmla="*/ 902 w 1093"/>
                  <a:gd name="T7" fmla="*/ 722 h 773"/>
                  <a:gd name="T8" fmla="*/ 934 w 1093"/>
                  <a:gd name="T9" fmla="*/ 670 h 773"/>
                  <a:gd name="T10" fmla="*/ 965 w 1093"/>
                  <a:gd name="T11" fmla="*/ 616 h 773"/>
                  <a:gd name="T12" fmla="*/ 995 w 1093"/>
                  <a:gd name="T13" fmla="*/ 561 h 773"/>
                  <a:gd name="T14" fmla="*/ 1022 w 1093"/>
                  <a:gd name="T15" fmla="*/ 506 h 773"/>
                  <a:gd name="T16" fmla="*/ 1047 w 1093"/>
                  <a:gd name="T17" fmla="*/ 449 h 773"/>
                  <a:gd name="T18" fmla="*/ 1071 w 1093"/>
                  <a:gd name="T19" fmla="*/ 392 h 773"/>
                  <a:gd name="T20" fmla="*/ 1093 w 1093"/>
                  <a:gd name="T21" fmla="*/ 332 h 773"/>
                  <a:gd name="T22" fmla="*/ 73 w 1093"/>
                  <a:gd name="T23" fmla="*/ 0 h 773"/>
                  <a:gd name="T24" fmla="*/ 73 w 1093"/>
                  <a:gd name="T25" fmla="*/ 0 h 773"/>
                  <a:gd name="T26" fmla="*/ 57 w 1093"/>
                  <a:gd name="T27" fmla="*/ 38 h 773"/>
                  <a:gd name="T28" fmla="*/ 39 w 1093"/>
                  <a:gd name="T29" fmla="*/ 74 h 773"/>
                  <a:gd name="T30" fmla="*/ 20 w 1093"/>
                  <a:gd name="T31" fmla="*/ 109 h 773"/>
                  <a:gd name="T32" fmla="*/ 0 w 1093"/>
                  <a:gd name="T33" fmla="*/ 143 h 773"/>
                  <a:gd name="T34" fmla="*/ 0 w 1093"/>
                  <a:gd name="T35" fmla="*/ 143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3">
                    <a:moveTo>
                      <a:pt x="0" y="143"/>
                    </a:moveTo>
                    <a:lnTo>
                      <a:pt x="868" y="773"/>
                    </a:lnTo>
                    <a:lnTo>
                      <a:pt x="868" y="773"/>
                    </a:lnTo>
                    <a:lnTo>
                      <a:pt x="902" y="722"/>
                    </a:lnTo>
                    <a:lnTo>
                      <a:pt x="934" y="670"/>
                    </a:lnTo>
                    <a:lnTo>
                      <a:pt x="965" y="616"/>
                    </a:lnTo>
                    <a:lnTo>
                      <a:pt x="995" y="561"/>
                    </a:lnTo>
                    <a:lnTo>
                      <a:pt x="1022" y="506"/>
                    </a:lnTo>
                    <a:lnTo>
                      <a:pt x="1047" y="449"/>
                    </a:lnTo>
                    <a:lnTo>
                      <a:pt x="1071" y="392"/>
                    </a:lnTo>
                    <a:lnTo>
                      <a:pt x="1093" y="332"/>
                    </a:lnTo>
                    <a:lnTo>
                      <a:pt x="73" y="0"/>
                    </a:lnTo>
                    <a:lnTo>
                      <a:pt x="73" y="0"/>
                    </a:lnTo>
                    <a:lnTo>
                      <a:pt x="57" y="38"/>
                    </a:lnTo>
                    <a:lnTo>
                      <a:pt x="39" y="74"/>
                    </a:lnTo>
                    <a:lnTo>
                      <a:pt x="20" y="109"/>
                    </a:lnTo>
                    <a:lnTo>
                      <a:pt x="0" y="143"/>
                    </a:lnTo>
                    <a:lnTo>
                      <a:pt x="0" y="143"/>
                    </a:lnTo>
                    <a:close/>
                  </a:path>
                </a:pathLst>
              </a:custGeom>
              <a:solidFill>
                <a:srgbClr val="FFC2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šľïḓe"/>
              <p:cNvSpPr>
                <a:spLocks/>
              </p:cNvSpPr>
              <p:nvPr/>
            </p:nvSpPr>
            <p:spPr bwMode="auto">
              <a:xfrm>
                <a:off x="1912633" y="4133941"/>
                <a:ext cx="846963" cy="600319"/>
              </a:xfrm>
              <a:custGeom>
                <a:avLst/>
                <a:gdLst>
                  <a:gd name="T0" fmla="*/ 1020 w 1093"/>
                  <a:gd name="T1" fmla="*/ 0 h 773"/>
                  <a:gd name="T2" fmla="*/ 0 w 1093"/>
                  <a:gd name="T3" fmla="*/ 332 h 773"/>
                  <a:gd name="T4" fmla="*/ 0 w 1093"/>
                  <a:gd name="T5" fmla="*/ 332 h 773"/>
                  <a:gd name="T6" fmla="*/ 22 w 1093"/>
                  <a:gd name="T7" fmla="*/ 392 h 773"/>
                  <a:gd name="T8" fmla="*/ 46 w 1093"/>
                  <a:gd name="T9" fmla="*/ 449 h 773"/>
                  <a:gd name="T10" fmla="*/ 71 w 1093"/>
                  <a:gd name="T11" fmla="*/ 506 h 773"/>
                  <a:gd name="T12" fmla="*/ 98 w 1093"/>
                  <a:gd name="T13" fmla="*/ 561 h 773"/>
                  <a:gd name="T14" fmla="*/ 128 w 1093"/>
                  <a:gd name="T15" fmla="*/ 616 h 773"/>
                  <a:gd name="T16" fmla="*/ 159 w 1093"/>
                  <a:gd name="T17" fmla="*/ 670 h 773"/>
                  <a:gd name="T18" fmla="*/ 191 w 1093"/>
                  <a:gd name="T19" fmla="*/ 722 h 773"/>
                  <a:gd name="T20" fmla="*/ 225 w 1093"/>
                  <a:gd name="T21" fmla="*/ 773 h 773"/>
                  <a:gd name="T22" fmla="*/ 1093 w 1093"/>
                  <a:gd name="T23" fmla="*/ 143 h 773"/>
                  <a:gd name="T24" fmla="*/ 1093 w 1093"/>
                  <a:gd name="T25" fmla="*/ 143 h 773"/>
                  <a:gd name="T26" fmla="*/ 1073 w 1093"/>
                  <a:gd name="T27" fmla="*/ 109 h 773"/>
                  <a:gd name="T28" fmla="*/ 1054 w 1093"/>
                  <a:gd name="T29" fmla="*/ 74 h 773"/>
                  <a:gd name="T30" fmla="*/ 1036 w 1093"/>
                  <a:gd name="T31" fmla="*/ 38 h 773"/>
                  <a:gd name="T32" fmla="*/ 1020 w 1093"/>
                  <a:gd name="T33" fmla="*/ 0 h 773"/>
                  <a:gd name="T34" fmla="*/ 1020 w 1093"/>
                  <a:gd name="T35"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3">
                    <a:moveTo>
                      <a:pt x="1020" y="0"/>
                    </a:moveTo>
                    <a:lnTo>
                      <a:pt x="0" y="332"/>
                    </a:lnTo>
                    <a:lnTo>
                      <a:pt x="0" y="332"/>
                    </a:lnTo>
                    <a:lnTo>
                      <a:pt x="22" y="392"/>
                    </a:lnTo>
                    <a:lnTo>
                      <a:pt x="46" y="449"/>
                    </a:lnTo>
                    <a:lnTo>
                      <a:pt x="71" y="506"/>
                    </a:lnTo>
                    <a:lnTo>
                      <a:pt x="98" y="561"/>
                    </a:lnTo>
                    <a:lnTo>
                      <a:pt x="128" y="616"/>
                    </a:lnTo>
                    <a:lnTo>
                      <a:pt x="159" y="670"/>
                    </a:lnTo>
                    <a:lnTo>
                      <a:pt x="191" y="722"/>
                    </a:lnTo>
                    <a:lnTo>
                      <a:pt x="225" y="773"/>
                    </a:lnTo>
                    <a:lnTo>
                      <a:pt x="1093" y="143"/>
                    </a:lnTo>
                    <a:lnTo>
                      <a:pt x="1093" y="143"/>
                    </a:lnTo>
                    <a:lnTo>
                      <a:pt x="1073" y="109"/>
                    </a:lnTo>
                    <a:lnTo>
                      <a:pt x="1054" y="74"/>
                    </a:lnTo>
                    <a:lnTo>
                      <a:pt x="1036" y="38"/>
                    </a:lnTo>
                    <a:lnTo>
                      <a:pt x="1020" y="0"/>
                    </a:lnTo>
                    <a:lnTo>
                      <a:pt x="1020" y="0"/>
                    </a:lnTo>
                    <a:close/>
                  </a:path>
                </a:pathLst>
              </a:custGeom>
              <a:solidFill>
                <a:schemeClr val="bg1"/>
              </a:solidFill>
              <a:ln>
                <a:noFill/>
              </a:ln>
            </p:spPr>
            <p:txBody>
              <a:bodyPr anchor="ctr"/>
              <a:lstStyle/>
              <a:p>
                <a:pPr algn="ctr"/>
                <a:endParaRPr/>
              </a:p>
            </p:txBody>
          </p:sp>
          <p:sp>
            <p:nvSpPr>
              <p:cNvPr id="70" name="ïśľíḍé"/>
              <p:cNvSpPr>
                <a:spLocks/>
              </p:cNvSpPr>
              <p:nvPr/>
            </p:nvSpPr>
            <p:spPr bwMode="auto">
              <a:xfrm>
                <a:off x="3631380" y="4295267"/>
                <a:ext cx="760095" cy="760095"/>
              </a:xfrm>
              <a:custGeom>
                <a:avLst/>
                <a:gdLst>
                  <a:gd name="T0" fmla="*/ 0 w 980"/>
                  <a:gd name="T1" fmla="*/ 113 h 981"/>
                  <a:gd name="T2" fmla="*/ 631 w 980"/>
                  <a:gd name="T3" fmla="*/ 981 h 981"/>
                  <a:gd name="T4" fmla="*/ 631 w 980"/>
                  <a:gd name="T5" fmla="*/ 981 h 981"/>
                  <a:gd name="T6" fmla="*/ 679 w 980"/>
                  <a:gd name="T7" fmla="*/ 942 h 981"/>
                  <a:gd name="T8" fmla="*/ 727 w 980"/>
                  <a:gd name="T9" fmla="*/ 902 h 981"/>
                  <a:gd name="T10" fmla="*/ 773 w 980"/>
                  <a:gd name="T11" fmla="*/ 860 h 981"/>
                  <a:gd name="T12" fmla="*/ 817 w 980"/>
                  <a:gd name="T13" fmla="*/ 817 h 981"/>
                  <a:gd name="T14" fmla="*/ 860 w 980"/>
                  <a:gd name="T15" fmla="*/ 773 h 981"/>
                  <a:gd name="T16" fmla="*/ 902 w 980"/>
                  <a:gd name="T17" fmla="*/ 727 h 981"/>
                  <a:gd name="T18" fmla="*/ 942 w 980"/>
                  <a:gd name="T19" fmla="*/ 680 h 981"/>
                  <a:gd name="T20" fmla="*/ 980 w 980"/>
                  <a:gd name="T21" fmla="*/ 631 h 981"/>
                  <a:gd name="T22" fmla="*/ 113 w 980"/>
                  <a:gd name="T23" fmla="*/ 0 h 981"/>
                  <a:gd name="T24" fmla="*/ 113 w 980"/>
                  <a:gd name="T25" fmla="*/ 0 h 981"/>
                  <a:gd name="T26" fmla="*/ 86 w 980"/>
                  <a:gd name="T27" fmla="*/ 31 h 981"/>
                  <a:gd name="T28" fmla="*/ 59 w 980"/>
                  <a:gd name="T29" fmla="*/ 60 h 981"/>
                  <a:gd name="T30" fmla="*/ 30 w 980"/>
                  <a:gd name="T31" fmla="*/ 88 h 981"/>
                  <a:gd name="T32" fmla="*/ 0 w 980"/>
                  <a:gd name="T33" fmla="*/ 113 h 981"/>
                  <a:gd name="T34" fmla="*/ 0 w 980"/>
                  <a:gd name="T35" fmla="*/ 113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0" y="113"/>
                    </a:moveTo>
                    <a:lnTo>
                      <a:pt x="631" y="981"/>
                    </a:lnTo>
                    <a:lnTo>
                      <a:pt x="631" y="981"/>
                    </a:lnTo>
                    <a:lnTo>
                      <a:pt x="679" y="942"/>
                    </a:lnTo>
                    <a:lnTo>
                      <a:pt x="727" y="902"/>
                    </a:lnTo>
                    <a:lnTo>
                      <a:pt x="773" y="860"/>
                    </a:lnTo>
                    <a:lnTo>
                      <a:pt x="817" y="817"/>
                    </a:lnTo>
                    <a:lnTo>
                      <a:pt x="860" y="773"/>
                    </a:lnTo>
                    <a:lnTo>
                      <a:pt x="902" y="727"/>
                    </a:lnTo>
                    <a:lnTo>
                      <a:pt x="942" y="680"/>
                    </a:lnTo>
                    <a:lnTo>
                      <a:pt x="980" y="631"/>
                    </a:lnTo>
                    <a:lnTo>
                      <a:pt x="113" y="0"/>
                    </a:lnTo>
                    <a:lnTo>
                      <a:pt x="113" y="0"/>
                    </a:lnTo>
                    <a:lnTo>
                      <a:pt x="86" y="31"/>
                    </a:lnTo>
                    <a:lnTo>
                      <a:pt x="59" y="60"/>
                    </a:lnTo>
                    <a:lnTo>
                      <a:pt x="30" y="88"/>
                    </a:lnTo>
                    <a:lnTo>
                      <a:pt x="0" y="113"/>
                    </a:lnTo>
                    <a:lnTo>
                      <a:pt x="0" y="113"/>
                    </a:lnTo>
                    <a:close/>
                  </a:path>
                </a:pathLst>
              </a:custGeom>
              <a:solidFill>
                <a:srgbClr val="FFC2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ïSlïḍé"/>
              <p:cNvSpPr>
                <a:spLocks/>
              </p:cNvSpPr>
              <p:nvPr/>
            </p:nvSpPr>
            <p:spPr bwMode="auto">
              <a:xfrm>
                <a:off x="3470053" y="4419364"/>
                <a:ext cx="600321" cy="846963"/>
              </a:xfrm>
              <a:custGeom>
                <a:avLst/>
                <a:gdLst>
                  <a:gd name="T0" fmla="*/ 0 w 773"/>
                  <a:gd name="T1" fmla="*/ 73 h 1093"/>
                  <a:gd name="T2" fmla="*/ 332 w 773"/>
                  <a:gd name="T3" fmla="*/ 1093 h 1093"/>
                  <a:gd name="T4" fmla="*/ 332 w 773"/>
                  <a:gd name="T5" fmla="*/ 1093 h 1093"/>
                  <a:gd name="T6" fmla="*/ 390 w 773"/>
                  <a:gd name="T7" fmla="*/ 1071 h 1093"/>
                  <a:gd name="T8" fmla="*/ 448 w 773"/>
                  <a:gd name="T9" fmla="*/ 1049 h 1093"/>
                  <a:gd name="T10" fmla="*/ 506 w 773"/>
                  <a:gd name="T11" fmla="*/ 1023 h 1093"/>
                  <a:gd name="T12" fmla="*/ 561 w 773"/>
                  <a:gd name="T13" fmla="*/ 995 h 1093"/>
                  <a:gd name="T14" fmla="*/ 616 w 773"/>
                  <a:gd name="T15" fmla="*/ 967 h 1093"/>
                  <a:gd name="T16" fmla="*/ 668 w 773"/>
                  <a:gd name="T17" fmla="*/ 936 h 1093"/>
                  <a:gd name="T18" fmla="*/ 721 w 773"/>
                  <a:gd name="T19" fmla="*/ 902 h 1093"/>
                  <a:gd name="T20" fmla="*/ 773 w 773"/>
                  <a:gd name="T21" fmla="*/ 868 h 1093"/>
                  <a:gd name="T22" fmla="*/ 141 w 773"/>
                  <a:gd name="T23" fmla="*/ 0 h 1093"/>
                  <a:gd name="T24" fmla="*/ 141 w 773"/>
                  <a:gd name="T25" fmla="*/ 0 h 1093"/>
                  <a:gd name="T26" fmla="*/ 108 w 773"/>
                  <a:gd name="T27" fmla="*/ 22 h 1093"/>
                  <a:gd name="T28" fmla="*/ 73 w 773"/>
                  <a:gd name="T29" fmla="*/ 41 h 1093"/>
                  <a:gd name="T30" fmla="*/ 36 w 773"/>
                  <a:gd name="T31" fmla="*/ 58 h 1093"/>
                  <a:gd name="T32" fmla="*/ 0 w 773"/>
                  <a:gd name="T33" fmla="*/ 73 h 1093"/>
                  <a:gd name="T34" fmla="*/ 0 w 773"/>
                  <a:gd name="T35" fmla="*/ 73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3">
                    <a:moveTo>
                      <a:pt x="0" y="73"/>
                    </a:moveTo>
                    <a:lnTo>
                      <a:pt x="332" y="1093"/>
                    </a:lnTo>
                    <a:lnTo>
                      <a:pt x="332" y="1093"/>
                    </a:lnTo>
                    <a:lnTo>
                      <a:pt x="390" y="1071"/>
                    </a:lnTo>
                    <a:lnTo>
                      <a:pt x="448" y="1049"/>
                    </a:lnTo>
                    <a:lnTo>
                      <a:pt x="506" y="1023"/>
                    </a:lnTo>
                    <a:lnTo>
                      <a:pt x="561" y="995"/>
                    </a:lnTo>
                    <a:lnTo>
                      <a:pt x="616" y="967"/>
                    </a:lnTo>
                    <a:lnTo>
                      <a:pt x="668" y="936"/>
                    </a:lnTo>
                    <a:lnTo>
                      <a:pt x="721" y="902"/>
                    </a:lnTo>
                    <a:lnTo>
                      <a:pt x="773" y="868"/>
                    </a:lnTo>
                    <a:lnTo>
                      <a:pt x="141" y="0"/>
                    </a:lnTo>
                    <a:lnTo>
                      <a:pt x="141" y="0"/>
                    </a:lnTo>
                    <a:lnTo>
                      <a:pt x="108" y="22"/>
                    </a:lnTo>
                    <a:lnTo>
                      <a:pt x="73" y="41"/>
                    </a:lnTo>
                    <a:lnTo>
                      <a:pt x="36" y="58"/>
                    </a:lnTo>
                    <a:lnTo>
                      <a:pt x="0" y="73"/>
                    </a:lnTo>
                    <a:lnTo>
                      <a:pt x="0" y="73"/>
                    </a:lnTo>
                    <a:close/>
                  </a:path>
                </a:pathLst>
              </a:custGeom>
              <a:solidFill>
                <a:schemeClr val="bg1"/>
              </a:solidFill>
              <a:ln>
                <a:noFill/>
              </a:ln>
            </p:spPr>
            <p:txBody>
              <a:bodyPr anchor="ctr"/>
              <a:lstStyle/>
              <a:p>
                <a:pPr algn="ctr"/>
                <a:endParaRPr/>
              </a:p>
            </p:txBody>
          </p:sp>
          <p:sp>
            <p:nvSpPr>
              <p:cNvPr id="72" name="iṩḷiḓé"/>
              <p:cNvSpPr>
                <a:spLocks/>
              </p:cNvSpPr>
              <p:nvPr/>
            </p:nvSpPr>
            <p:spPr bwMode="auto">
              <a:xfrm>
                <a:off x="1833521" y="3952448"/>
                <a:ext cx="851618" cy="380047"/>
              </a:xfrm>
              <a:custGeom>
                <a:avLst/>
                <a:gdLst>
                  <a:gd name="T0" fmla="*/ 1073 w 1098"/>
                  <a:gd name="T1" fmla="*/ 0 h 489"/>
                  <a:gd name="T2" fmla="*/ 0 w 1098"/>
                  <a:gd name="T3" fmla="*/ 0 h 489"/>
                  <a:gd name="T4" fmla="*/ 0 w 1098"/>
                  <a:gd name="T5" fmla="*/ 0 h 489"/>
                  <a:gd name="T6" fmla="*/ 3 w 1098"/>
                  <a:gd name="T7" fmla="*/ 63 h 489"/>
                  <a:gd name="T8" fmla="*/ 8 w 1098"/>
                  <a:gd name="T9" fmla="*/ 126 h 489"/>
                  <a:gd name="T10" fmla="*/ 13 w 1098"/>
                  <a:gd name="T11" fmla="*/ 188 h 489"/>
                  <a:gd name="T12" fmla="*/ 23 w 1098"/>
                  <a:gd name="T13" fmla="*/ 250 h 489"/>
                  <a:gd name="T14" fmla="*/ 34 w 1098"/>
                  <a:gd name="T15" fmla="*/ 310 h 489"/>
                  <a:gd name="T16" fmla="*/ 46 w 1098"/>
                  <a:gd name="T17" fmla="*/ 371 h 489"/>
                  <a:gd name="T18" fmla="*/ 60 w 1098"/>
                  <a:gd name="T19" fmla="*/ 430 h 489"/>
                  <a:gd name="T20" fmla="*/ 78 w 1098"/>
                  <a:gd name="T21" fmla="*/ 489 h 489"/>
                  <a:gd name="T22" fmla="*/ 1098 w 1098"/>
                  <a:gd name="T23" fmla="*/ 157 h 489"/>
                  <a:gd name="T24" fmla="*/ 1098 w 1098"/>
                  <a:gd name="T25" fmla="*/ 157 h 489"/>
                  <a:gd name="T26" fmla="*/ 1089 w 1098"/>
                  <a:gd name="T27" fmla="*/ 119 h 489"/>
                  <a:gd name="T28" fmla="*/ 1082 w 1098"/>
                  <a:gd name="T29" fmla="*/ 80 h 489"/>
                  <a:gd name="T30" fmla="*/ 1077 w 1098"/>
                  <a:gd name="T31" fmla="*/ 40 h 489"/>
                  <a:gd name="T32" fmla="*/ 1073 w 1098"/>
                  <a:gd name="T33" fmla="*/ 0 h 489"/>
                  <a:gd name="T34" fmla="*/ 1073 w 1098"/>
                  <a:gd name="T35"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9">
                    <a:moveTo>
                      <a:pt x="1073" y="0"/>
                    </a:moveTo>
                    <a:lnTo>
                      <a:pt x="0" y="0"/>
                    </a:lnTo>
                    <a:lnTo>
                      <a:pt x="0" y="0"/>
                    </a:lnTo>
                    <a:lnTo>
                      <a:pt x="3" y="63"/>
                    </a:lnTo>
                    <a:lnTo>
                      <a:pt x="8" y="126"/>
                    </a:lnTo>
                    <a:lnTo>
                      <a:pt x="13" y="188"/>
                    </a:lnTo>
                    <a:lnTo>
                      <a:pt x="23" y="250"/>
                    </a:lnTo>
                    <a:lnTo>
                      <a:pt x="34" y="310"/>
                    </a:lnTo>
                    <a:lnTo>
                      <a:pt x="46" y="371"/>
                    </a:lnTo>
                    <a:lnTo>
                      <a:pt x="60" y="430"/>
                    </a:lnTo>
                    <a:lnTo>
                      <a:pt x="78" y="489"/>
                    </a:lnTo>
                    <a:lnTo>
                      <a:pt x="1098" y="157"/>
                    </a:lnTo>
                    <a:lnTo>
                      <a:pt x="1098" y="157"/>
                    </a:lnTo>
                    <a:lnTo>
                      <a:pt x="1089" y="119"/>
                    </a:lnTo>
                    <a:lnTo>
                      <a:pt x="1082" y="80"/>
                    </a:lnTo>
                    <a:lnTo>
                      <a:pt x="1077" y="40"/>
                    </a:lnTo>
                    <a:lnTo>
                      <a:pt x="1073" y="0"/>
                    </a:lnTo>
                    <a:lnTo>
                      <a:pt x="1073" y="0"/>
                    </a:lnTo>
                    <a:close/>
                  </a:path>
                </a:pathLst>
              </a:custGeom>
              <a:solidFill>
                <a:schemeClr val="bg1"/>
              </a:solidFill>
              <a:ln>
                <a:noFill/>
              </a:ln>
            </p:spPr>
            <p:txBody>
              <a:bodyPr anchor="ctr"/>
              <a:lstStyle/>
              <a:p>
                <a:pPr algn="ctr"/>
                <a:endParaRPr/>
              </a:p>
            </p:txBody>
          </p:sp>
          <p:sp>
            <p:nvSpPr>
              <p:cNvPr id="73" name="ïṩľiḓê"/>
              <p:cNvSpPr>
                <a:spLocks/>
              </p:cNvSpPr>
              <p:nvPr/>
            </p:nvSpPr>
            <p:spPr bwMode="auto">
              <a:xfrm>
                <a:off x="2446251" y="4419364"/>
                <a:ext cx="598769" cy="846963"/>
              </a:xfrm>
              <a:custGeom>
                <a:avLst/>
                <a:gdLst>
                  <a:gd name="T0" fmla="*/ 631 w 772"/>
                  <a:gd name="T1" fmla="*/ 0 h 1093"/>
                  <a:gd name="T2" fmla="*/ 0 w 772"/>
                  <a:gd name="T3" fmla="*/ 868 h 1093"/>
                  <a:gd name="T4" fmla="*/ 0 w 772"/>
                  <a:gd name="T5" fmla="*/ 868 h 1093"/>
                  <a:gd name="T6" fmla="*/ 51 w 772"/>
                  <a:gd name="T7" fmla="*/ 902 h 1093"/>
                  <a:gd name="T8" fmla="*/ 104 w 772"/>
                  <a:gd name="T9" fmla="*/ 936 h 1093"/>
                  <a:gd name="T10" fmla="*/ 156 w 772"/>
                  <a:gd name="T11" fmla="*/ 967 h 1093"/>
                  <a:gd name="T12" fmla="*/ 211 w 772"/>
                  <a:gd name="T13" fmla="*/ 995 h 1093"/>
                  <a:gd name="T14" fmla="*/ 266 w 772"/>
                  <a:gd name="T15" fmla="*/ 1023 h 1093"/>
                  <a:gd name="T16" fmla="*/ 324 w 772"/>
                  <a:gd name="T17" fmla="*/ 1049 h 1093"/>
                  <a:gd name="T18" fmla="*/ 382 w 772"/>
                  <a:gd name="T19" fmla="*/ 1071 h 1093"/>
                  <a:gd name="T20" fmla="*/ 440 w 772"/>
                  <a:gd name="T21" fmla="*/ 1093 h 1093"/>
                  <a:gd name="T22" fmla="*/ 772 w 772"/>
                  <a:gd name="T23" fmla="*/ 73 h 1093"/>
                  <a:gd name="T24" fmla="*/ 772 w 772"/>
                  <a:gd name="T25" fmla="*/ 73 h 1093"/>
                  <a:gd name="T26" fmla="*/ 736 w 772"/>
                  <a:gd name="T27" fmla="*/ 58 h 1093"/>
                  <a:gd name="T28" fmla="*/ 699 w 772"/>
                  <a:gd name="T29" fmla="*/ 41 h 1093"/>
                  <a:gd name="T30" fmla="*/ 664 w 772"/>
                  <a:gd name="T31" fmla="*/ 22 h 1093"/>
                  <a:gd name="T32" fmla="*/ 631 w 772"/>
                  <a:gd name="T33" fmla="*/ 0 h 1093"/>
                  <a:gd name="T34" fmla="*/ 631 w 772"/>
                  <a:gd name="T35" fmla="*/ 0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093">
                    <a:moveTo>
                      <a:pt x="631" y="0"/>
                    </a:moveTo>
                    <a:lnTo>
                      <a:pt x="0" y="868"/>
                    </a:lnTo>
                    <a:lnTo>
                      <a:pt x="0" y="868"/>
                    </a:lnTo>
                    <a:lnTo>
                      <a:pt x="51" y="902"/>
                    </a:lnTo>
                    <a:lnTo>
                      <a:pt x="104" y="936"/>
                    </a:lnTo>
                    <a:lnTo>
                      <a:pt x="156" y="967"/>
                    </a:lnTo>
                    <a:lnTo>
                      <a:pt x="211" y="995"/>
                    </a:lnTo>
                    <a:lnTo>
                      <a:pt x="266" y="1023"/>
                    </a:lnTo>
                    <a:lnTo>
                      <a:pt x="324" y="1049"/>
                    </a:lnTo>
                    <a:lnTo>
                      <a:pt x="382" y="1071"/>
                    </a:lnTo>
                    <a:lnTo>
                      <a:pt x="440" y="1093"/>
                    </a:lnTo>
                    <a:lnTo>
                      <a:pt x="772" y="73"/>
                    </a:lnTo>
                    <a:lnTo>
                      <a:pt x="772" y="73"/>
                    </a:lnTo>
                    <a:lnTo>
                      <a:pt x="736" y="58"/>
                    </a:lnTo>
                    <a:lnTo>
                      <a:pt x="699" y="41"/>
                    </a:lnTo>
                    <a:lnTo>
                      <a:pt x="664" y="22"/>
                    </a:lnTo>
                    <a:lnTo>
                      <a:pt x="631" y="0"/>
                    </a:lnTo>
                    <a:lnTo>
                      <a:pt x="631" y="0"/>
                    </a:lnTo>
                    <a:close/>
                  </a:path>
                </a:pathLst>
              </a:custGeom>
              <a:solidFill>
                <a:schemeClr val="bg1"/>
              </a:solidFill>
              <a:ln>
                <a:noFill/>
              </a:ln>
            </p:spPr>
            <p:txBody>
              <a:bodyPr anchor="ctr"/>
              <a:lstStyle/>
              <a:p>
                <a:pPr algn="ctr"/>
                <a:endParaRPr/>
              </a:p>
            </p:txBody>
          </p:sp>
          <p:sp>
            <p:nvSpPr>
              <p:cNvPr id="74" name="ïṣḻïde"/>
              <p:cNvSpPr>
                <a:spLocks/>
              </p:cNvSpPr>
              <p:nvPr/>
            </p:nvSpPr>
            <p:spPr bwMode="auto">
              <a:xfrm>
                <a:off x="1833521" y="3511904"/>
                <a:ext cx="851618" cy="378496"/>
              </a:xfrm>
              <a:custGeom>
                <a:avLst/>
                <a:gdLst>
                  <a:gd name="T0" fmla="*/ 1098 w 1098"/>
                  <a:gd name="T1" fmla="*/ 331 h 488"/>
                  <a:gd name="T2" fmla="*/ 78 w 1098"/>
                  <a:gd name="T3" fmla="*/ 0 h 488"/>
                  <a:gd name="T4" fmla="*/ 78 w 1098"/>
                  <a:gd name="T5" fmla="*/ 0 h 488"/>
                  <a:gd name="T6" fmla="*/ 60 w 1098"/>
                  <a:gd name="T7" fmla="*/ 58 h 488"/>
                  <a:gd name="T8" fmla="*/ 46 w 1098"/>
                  <a:gd name="T9" fmla="*/ 118 h 488"/>
                  <a:gd name="T10" fmla="*/ 34 w 1098"/>
                  <a:gd name="T11" fmla="*/ 178 h 488"/>
                  <a:gd name="T12" fmla="*/ 23 w 1098"/>
                  <a:gd name="T13" fmla="*/ 239 h 488"/>
                  <a:gd name="T14" fmla="*/ 13 w 1098"/>
                  <a:gd name="T15" fmla="*/ 300 h 488"/>
                  <a:gd name="T16" fmla="*/ 8 w 1098"/>
                  <a:gd name="T17" fmla="*/ 363 h 488"/>
                  <a:gd name="T18" fmla="*/ 3 w 1098"/>
                  <a:gd name="T19" fmla="*/ 425 h 488"/>
                  <a:gd name="T20" fmla="*/ 0 w 1098"/>
                  <a:gd name="T21" fmla="*/ 488 h 488"/>
                  <a:gd name="T22" fmla="*/ 1073 w 1098"/>
                  <a:gd name="T23" fmla="*/ 488 h 488"/>
                  <a:gd name="T24" fmla="*/ 1073 w 1098"/>
                  <a:gd name="T25" fmla="*/ 488 h 488"/>
                  <a:gd name="T26" fmla="*/ 1077 w 1098"/>
                  <a:gd name="T27" fmla="*/ 448 h 488"/>
                  <a:gd name="T28" fmla="*/ 1082 w 1098"/>
                  <a:gd name="T29" fmla="*/ 409 h 488"/>
                  <a:gd name="T30" fmla="*/ 1089 w 1098"/>
                  <a:gd name="T31" fmla="*/ 370 h 488"/>
                  <a:gd name="T32" fmla="*/ 1098 w 1098"/>
                  <a:gd name="T33" fmla="*/ 331 h 488"/>
                  <a:gd name="T34" fmla="*/ 1098 w 1098"/>
                  <a:gd name="T35" fmla="*/ 331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8">
                    <a:moveTo>
                      <a:pt x="1098" y="331"/>
                    </a:moveTo>
                    <a:lnTo>
                      <a:pt x="78" y="0"/>
                    </a:lnTo>
                    <a:lnTo>
                      <a:pt x="78" y="0"/>
                    </a:lnTo>
                    <a:lnTo>
                      <a:pt x="60" y="58"/>
                    </a:lnTo>
                    <a:lnTo>
                      <a:pt x="46" y="118"/>
                    </a:lnTo>
                    <a:lnTo>
                      <a:pt x="34" y="178"/>
                    </a:lnTo>
                    <a:lnTo>
                      <a:pt x="23" y="239"/>
                    </a:lnTo>
                    <a:lnTo>
                      <a:pt x="13" y="300"/>
                    </a:lnTo>
                    <a:lnTo>
                      <a:pt x="8" y="363"/>
                    </a:lnTo>
                    <a:lnTo>
                      <a:pt x="3" y="425"/>
                    </a:lnTo>
                    <a:lnTo>
                      <a:pt x="0" y="488"/>
                    </a:lnTo>
                    <a:lnTo>
                      <a:pt x="1073" y="488"/>
                    </a:lnTo>
                    <a:lnTo>
                      <a:pt x="1073" y="488"/>
                    </a:lnTo>
                    <a:lnTo>
                      <a:pt x="1077" y="448"/>
                    </a:lnTo>
                    <a:lnTo>
                      <a:pt x="1082" y="409"/>
                    </a:lnTo>
                    <a:lnTo>
                      <a:pt x="1089" y="370"/>
                    </a:lnTo>
                    <a:lnTo>
                      <a:pt x="1098" y="331"/>
                    </a:lnTo>
                    <a:lnTo>
                      <a:pt x="1098" y="331"/>
                    </a:lnTo>
                    <a:close/>
                  </a:path>
                </a:pathLst>
              </a:custGeom>
              <a:solidFill>
                <a:schemeClr val="bg1"/>
              </a:solidFill>
              <a:ln>
                <a:noFill/>
              </a:ln>
            </p:spPr>
            <p:txBody>
              <a:bodyPr anchor="ctr"/>
              <a:lstStyle/>
              <a:p>
                <a:pPr algn="ctr"/>
                <a:endParaRPr/>
              </a:p>
            </p:txBody>
          </p:sp>
          <p:sp>
            <p:nvSpPr>
              <p:cNvPr id="75" name="íşļîḍe"/>
              <p:cNvSpPr>
                <a:spLocks/>
              </p:cNvSpPr>
              <p:nvPr/>
            </p:nvSpPr>
            <p:spPr bwMode="auto">
              <a:xfrm>
                <a:off x="2444700" y="2576522"/>
                <a:ext cx="600321" cy="848514"/>
              </a:xfrm>
              <a:custGeom>
                <a:avLst/>
                <a:gdLst>
                  <a:gd name="T0" fmla="*/ 773 w 773"/>
                  <a:gd name="T1" fmla="*/ 1021 h 1094"/>
                  <a:gd name="T2" fmla="*/ 441 w 773"/>
                  <a:gd name="T3" fmla="*/ 0 h 1094"/>
                  <a:gd name="T4" fmla="*/ 441 w 773"/>
                  <a:gd name="T5" fmla="*/ 0 h 1094"/>
                  <a:gd name="T6" fmla="*/ 383 w 773"/>
                  <a:gd name="T7" fmla="*/ 23 h 1094"/>
                  <a:gd name="T8" fmla="*/ 325 w 773"/>
                  <a:gd name="T9" fmla="*/ 45 h 1094"/>
                  <a:gd name="T10" fmla="*/ 267 w 773"/>
                  <a:gd name="T11" fmla="*/ 71 h 1094"/>
                  <a:gd name="T12" fmla="*/ 212 w 773"/>
                  <a:gd name="T13" fmla="*/ 98 h 1094"/>
                  <a:gd name="T14" fmla="*/ 157 w 773"/>
                  <a:gd name="T15" fmla="*/ 127 h 1094"/>
                  <a:gd name="T16" fmla="*/ 105 w 773"/>
                  <a:gd name="T17" fmla="*/ 158 h 1094"/>
                  <a:gd name="T18" fmla="*/ 52 w 773"/>
                  <a:gd name="T19" fmla="*/ 191 h 1094"/>
                  <a:gd name="T20" fmla="*/ 0 w 773"/>
                  <a:gd name="T21" fmla="*/ 226 h 1094"/>
                  <a:gd name="T22" fmla="*/ 632 w 773"/>
                  <a:gd name="T23" fmla="*/ 1094 h 1094"/>
                  <a:gd name="T24" fmla="*/ 632 w 773"/>
                  <a:gd name="T25" fmla="*/ 1094 h 1094"/>
                  <a:gd name="T26" fmla="*/ 665 w 773"/>
                  <a:gd name="T27" fmla="*/ 1072 h 1094"/>
                  <a:gd name="T28" fmla="*/ 700 w 773"/>
                  <a:gd name="T29" fmla="*/ 1053 h 1094"/>
                  <a:gd name="T30" fmla="*/ 737 w 773"/>
                  <a:gd name="T31" fmla="*/ 1036 h 1094"/>
                  <a:gd name="T32" fmla="*/ 773 w 773"/>
                  <a:gd name="T33" fmla="*/ 1021 h 1094"/>
                  <a:gd name="T34" fmla="*/ 773 w 773"/>
                  <a:gd name="T35" fmla="*/ 1021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4">
                    <a:moveTo>
                      <a:pt x="773" y="1021"/>
                    </a:moveTo>
                    <a:lnTo>
                      <a:pt x="441" y="0"/>
                    </a:lnTo>
                    <a:lnTo>
                      <a:pt x="441" y="0"/>
                    </a:lnTo>
                    <a:lnTo>
                      <a:pt x="383" y="23"/>
                    </a:lnTo>
                    <a:lnTo>
                      <a:pt x="325" y="45"/>
                    </a:lnTo>
                    <a:lnTo>
                      <a:pt x="267" y="71"/>
                    </a:lnTo>
                    <a:lnTo>
                      <a:pt x="212" y="98"/>
                    </a:lnTo>
                    <a:lnTo>
                      <a:pt x="157" y="127"/>
                    </a:lnTo>
                    <a:lnTo>
                      <a:pt x="105" y="158"/>
                    </a:lnTo>
                    <a:lnTo>
                      <a:pt x="52" y="191"/>
                    </a:lnTo>
                    <a:lnTo>
                      <a:pt x="0" y="226"/>
                    </a:lnTo>
                    <a:lnTo>
                      <a:pt x="632" y="1094"/>
                    </a:lnTo>
                    <a:lnTo>
                      <a:pt x="632" y="1094"/>
                    </a:lnTo>
                    <a:lnTo>
                      <a:pt x="665" y="1072"/>
                    </a:lnTo>
                    <a:lnTo>
                      <a:pt x="700" y="1053"/>
                    </a:lnTo>
                    <a:lnTo>
                      <a:pt x="737" y="1036"/>
                    </a:lnTo>
                    <a:lnTo>
                      <a:pt x="773" y="1021"/>
                    </a:lnTo>
                    <a:lnTo>
                      <a:pt x="773" y="1021"/>
                    </a:lnTo>
                    <a:close/>
                  </a:path>
                </a:pathLst>
              </a:custGeom>
              <a:solidFill>
                <a:schemeClr val="bg1"/>
              </a:solidFill>
              <a:ln>
                <a:noFill/>
              </a:ln>
            </p:spPr>
            <p:txBody>
              <a:bodyPr anchor="ctr"/>
              <a:lstStyle/>
              <a:p>
                <a:pPr algn="ctr"/>
                <a:endParaRPr/>
              </a:p>
            </p:txBody>
          </p:sp>
          <p:sp>
            <p:nvSpPr>
              <p:cNvPr id="76" name="îšliḓê"/>
              <p:cNvSpPr>
                <a:spLocks/>
              </p:cNvSpPr>
              <p:nvPr/>
            </p:nvSpPr>
            <p:spPr bwMode="auto">
              <a:xfrm>
                <a:off x="1912633" y="3110139"/>
                <a:ext cx="846963" cy="598769"/>
              </a:xfrm>
              <a:custGeom>
                <a:avLst/>
                <a:gdLst>
                  <a:gd name="T0" fmla="*/ 1093 w 1093"/>
                  <a:gd name="T1" fmla="*/ 630 h 771"/>
                  <a:gd name="T2" fmla="*/ 225 w 1093"/>
                  <a:gd name="T3" fmla="*/ 0 h 771"/>
                  <a:gd name="T4" fmla="*/ 225 w 1093"/>
                  <a:gd name="T5" fmla="*/ 0 h 771"/>
                  <a:gd name="T6" fmla="*/ 191 w 1093"/>
                  <a:gd name="T7" fmla="*/ 51 h 771"/>
                  <a:gd name="T8" fmla="*/ 159 w 1093"/>
                  <a:gd name="T9" fmla="*/ 103 h 771"/>
                  <a:gd name="T10" fmla="*/ 128 w 1093"/>
                  <a:gd name="T11" fmla="*/ 157 h 771"/>
                  <a:gd name="T12" fmla="*/ 98 w 1093"/>
                  <a:gd name="T13" fmla="*/ 211 h 771"/>
                  <a:gd name="T14" fmla="*/ 71 w 1093"/>
                  <a:gd name="T15" fmla="*/ 267 h 771"/>
                  <a:gd name="T16" fmla="*/ 46 w 1093"/>
                  <a:gd name="T17" fmla="*/ 324 h 771"/>
                  <a:gd name="T18" fmla="*/ 22 w 1093"/>
                  <a:gd name="T19" fmla="*/ 381 h 771"/>
                  <a:gd name="T20" fmla="*/ 0 w 1093"/>
                  <a:gd name="T21" fmla="*/ 441 h 771"/>
                  <a:gd name="T22" fmla="*/ 1020 w 1093"/>
                  <a:gd name="T23" fmla="*/ 771 h 771"/>
                  <a:gd name="T24" fmla="*/ 1020 w 1093"/>
                  <a:gd name="T25" fmla="*/ 771 h 771"/>
                  <a:gd name="T26" fmla="*/ 1036 w 1093"/>
                  <a:gd name="T27" fmla="*/ 735 h 771"/>
                  <a:gd name="T28" fmla="*/ 1054 w 1093"/>
                  <a:gd name="T29" fmla="*/ 699 h 771"/>
                  <a:gd name="T30" fmla="*/ 1073 w 1093"/>
                  <a:gd name="T31" fmla="*/ 664 h 771"/>
                  <a:gd name="T32" fmla="*/ 1093 w 1093"/>
                  <a:gd name="T33" fmla="*/ 630 h 771"/>
                  <a:gd name="T34" fmla="*/ 1093 w 1093"/>
                  <a:gd name="T35" fmla="*/ 63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1">
                    <a:moveTo>
                      <a:pt x="1093" y="630"/>
                    </a:moveTo>
                    <a:lnTo>
                      <a:pt x="225" y="0"/>
                    </a:lnTo>
                    <a:lnTo>
                      <a:pt x="225" y="0"/>
                    </a:lnTo>
                    <a:lnTo>
                      <a:pt x="191" y="51"/>
                    </a:lnTo>
                    <a:lnTo>
                      <a:pt x="159" y="103"/>
                    </a:lnTo>
                    <a:lnTo>
                      <a:pt x="128" y="157"/>
                    </a:lnTo>
                    <a:lnTo>
                      <a:pt x="98" y="211"/>
                    </a:lnTo>
                    <a:lnTo>
                      <a:pt x="71" y="267"/>
                    </a:lnTo>
                    <a:lnTo>
                      <a:pt x="46" y="324"/>
                    </a:lnTo>
                    <a:lnTo>
                      <a:pt x="22" y="381"/>
                    </a:lnTo>
                    <a:lnTo>
                      <a:pt x="0" y="441"/>
                    </a:lnTo>
                    <a:lnTo>
                      <a:pt x="1020" y="771"/>
                    </a:lnTo>
                    <a:lnTo>
                      <a:pt x="1020" y="771"/>
                    </a:lnTo>
                    <a:lnTo>
                      <a:pt x="1036" y="735"/>
                    </a:lnTo>
                    <a:lnTo>
                      <a:pt x="1054" y="699"/>
                    </a:lnTo>
                    <a:lnTo>
                      <a:pt x="1073" y="664"/>
                    </a:lnTo>
                    <a:lnTo>
                      <a:pt x="1093" y="630"/>
                    </a:lnTo>
                    <a:lnTo>
                      <a:pt x="1093" y="630"/>
                    </a:lnTo>
                    <a:close/>
                  </a:path>
                </a:pathLst>
              </a:custGeom>
              <a:solidFill>
                <a:schemeClr val="bg1"/>
              </a:solidFill>
              <a:ln>
                <a:noFill/>
              </a:ln>
            </p:spPr>
            <p:txBody>
              <a:bodyPr anchor="ctr"/>
              <a:lstStyle/>
              <a:p>
                <a:pPr algn="ctr"/>
                <a:endParaRPr/>
              </a:p>
            </p:txBody>
          </p:sp>
          <p:sp>
            <p:nvSpPr>
              <p:cNvPr id="77" name="îśļíḋê"/>
              <p:cNvSpPr>
                <a:spLocks/>
              </p:cNvSpPr>
              <p:nvPr/>
            </p:nvSpPr>
            <p:spPr bwMode="auto">
              <a:xfrm>
                <a:off x="2123599" y="2789038"/>
                <a:ext cx="760095" cy="760095"/>
              </a:xfrm>
              <a:custGeom>
                <a:avLst/>
                <a:gdLst>
                  <a:gd name="T0" fmla="*/ 980 w 980"/>
                  <a:gd name="T1" fmla="*/ 868 h 981"/>
                  <a:gd name="T2" fmla="*/ 349 w 980"/>
                  <a:gd name="T3" fmla="*/ 0 h 981"/>
                  <a:gd name="T4" fmla="*/ 349 w 980"/>
                  <a:gd name="T5" fmla="*/ 0 h 981"/>
                  <a:gd name="T6" fmla="*/ 301 w 980"/>
                  <a:gd name="T7" fmla="*/ 39 h 981"/>
                  <a:gd name="T8" fmla="*/ 253 w 980"/>
                  <a:gd name="T9" fmla="*/ 78 h 981"/>
                  <a:gd name="T10" fmla="*/ 207 w 980"/>
                  <a:gd name="T11" fmla="*/ 119 h 981"/>
                  <a:gd name="T12" fmla="*/ 163 w 980"/>
                  <a:gd name="T13" fmla="*/ 162 h 981"/>
                  <a:gd name="T14" fmla="*/ 120 w 980"/>
                  <a:gd name="T15" fmla="*/ 208 h 981"/>
                  <a:gd name="T16" fmla="*/ 78 w 980"/>
                  <a:gd name="T17" fmla="*/ 254 h 981"/>
                  <a:gd name="T18" fmla="*/ 38 w 980"/>
                  <a:gd name="T19" fmla="*/ 301 h 981"/>
                  <a:gd name="T20" fmla="*/ 0 w 980"/>
                  <a:gd name="T21" fmla="*/ 349 h 981"/>
                  <a:gd name="T22" fmla="*/ 867 w 980"/>
                  <a:gd name="T23" fmla="*/ 981 h 981"/>
                  <a:gd name="T24" fmla="*/ 867 w 980"/>
                  <a:gd name="T25" fmla="*/ 981 h 981"/>
                  <a:gd name="T26" fmla="*/ 894 w 980"/>
                  <a:gd name="T27" fmla="*/ 950 h 981"/>
                  <a:gd name="T28" fmla="*/ 921 w 980"/>
                  <a:gd name="T29" fmla="*/ 921 h 981"/>
                  <a:gd name="T30" fmla="*/ 950 w 980"/>
                  <a:gd name="T31" fmla="*/ 893 h 981"/>
                  <a:gd name="T32" fmla="*/ 980 w 980"/>
                  <a:gd name="T33" fmla="*/ 868 h 981"/>
                  <a:gd name="T34" fmla="*/ 980 w 980"/>
                  <a:gd name="T35" fmla="*/ 868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980" y="868"/>
                    </a:moveTo>
                    <a:lnTo>
                      <a:pt x="349" y="0"/>
                    </a:lnTo>
                    <a:lnTo>
                      <a:pt x="349" y="0"/>
                    </a:lnTo>
                    <a:lnTo>
                      <a:pt x="301" y="39"/>
                    </a:lnTo>
                    <a:lnTo>
                      <a:pt x="253" y="78"/>
                    </a:lnTo>
                    <a:lnTo>
                      <a:pt x="207" y="119"/>
                    </a:lnTo>
                    <a:lnTo>
                      <a:pt x="163" y="162"/>
                    </a:lnTo>
                    <a:lnTo>
                      <a:pt x="120" y="208"/>
                    </a:lnTo>
                    <a:lnTo>
                      <a:pt x="78" y="254"/>
                    </a:lnTo>
                    <a:lnTo>
                      <a:pt x="38" y="301"/>
                    </a:lnTo>
                    <a:lnTo>
                      <a:pt x="0" y="349"/>
                    </a:lnTo>
                    <a:lnTo>
                      <a:pt x="867" y="981"/>
                    </a:lnTo>
                    <a:lnTo>
                      <a:pt x="867" y="981"/>
                    </a:lnTo>
                    <a:lnTo>
                      <a:pt x="894" y="950"/>
                    </a:lnTo>
                    <a:lnTo>
                      <a:pt x="921" y="921"/>
                    </a:lnTo>
                    <a:lnTo>
                      <a:pt x="950" y="893"/>
                    </a:lnTo>
                    <a:lnTo>
                      <a:pt x="980" y="868"/>
                    </a:lnTo>
                    <a:lnTo>
                      <a:pt x="980" y="868"/>
                    </a:lnTo>
                    <a:close/>
                  </a:path>
                </a:pathLst>
              </a:custGeom>
              <a:solidFill>
                <a:schemeClr val="bg1"/>
              </a:solidFill>
              <a:ln>
                <a:noFill/>
              </a:ln>
            </p:spPr>
            <p:txBody>
              <a:bodyPr anchor="ctr"/>
              <a:lstStyle/>
              <a:p>
                <a:pPr algn="ctr"/>
                <a:endParaRPr/>
              </a:p>
            </p:txBody>
          </p:sp>
          <p:sp>
            <p:nvSpPr>
              <p:cNvPr id="78" name="îṥ1ïdè"/>
              <p:cNvSpPr>
                <a:spLocks/>
              </p:cNvSpPr>
              <p:nvPr/>
            </p:nvSpPr>
            <p:spPr bwMode="auto">
              <a:xfrm>
                <a:off x="2846465" y="2498961"/>
                <a:ext cx="380048" cy="850066"/>
              </a:xfrm>
              <a:custGeom>
                <a:avLst/>
                <a:gdLst>
                  <a:gd name="T0" fmla="*/ 490 w 490"/>
                  <a:gd name="T1" fmla="*/ 1072 h 1097"/>
                  <a:gd name="T2" fmla="*/ 490 w 490"/>
                  <a:gd name="T3" fmla="*/ 0 h 1097"/>
                  <a:gd name="T4" fmla="*/ 490 w 490"/>
                  <a:gd name="T5" fmla="*/ 0 h 1097"/>
                  <a:gd name="T6" fmla="*/ 427 w 490"/>
                  <a:gd name="T7" fmla="*/ 3 h 1097"/>
                  <a:gd name="T8" fmla="*/ 363 w 490"/>
                  <a:gd name="T9" fmla="*/ 7 h 1097"/>
                  <a:gd name="T10" fmla="*/ 302 w 490"/>
                  <a:gd name="T11" fmla="*/ 13 h 1097"/>
                  <a:gd name="T12" fmla="*/ 240 w 490"/>
                  <a:gd name="T13" fmla="*/ 22 h 1097"/>
                  <a:gd name="T14" fmla="*/ 179 w 490"/>
                  <a:gd name="T15" fmla="*/ 32 h 1097"/>
                  <a:gd name="T16" fmla="*/ 119 w 490"/>
                  <a:gd name="T17" fmla="*/ 46 h 1097"/>
                  <a:gd name="T18" fmla="*/ 60 w 490"/>
                  <a:gd name="T19" fmla="*/ 60 h 1097"/>
                  <a:gd name="T20" fmla="*/ 0 w 490"/>
                  <a:gd name="T21" fmla="*/ 77 h 1097"/>
                  <a:gd name="T22" fmla="*/ 332 w 490"/>
                  <a:gd name="T23" fmla="*/ 1097 h 1097"/>
                  <a:gd name="T24" fmla="*/ 332 w 490"/>
                  <a:gd name="T25" fmla="*/ 1097 h 1097"/>
                  <a:gd name="T26" fmla="*/ 371 w 490"/>
                  <a:gd name="T27" fmla="*/ 1087 h 1097"/>
                  <a:gd name="T28" fmla="*/ 410 w 490"/>
                  <a:gd name="T29" fmla="*/ 1080 h 1097"/>
                  <a:gd name="T30" fmla="*/ 449 w 490"/>
                  <a:gd name="T31" fmla="*/ 1075 h 1097"/>
                  <a:gd name="T32" fmla="*/ 490 w 490"/>
                  <a:gd name="T33" fmla="*/ 1072 h 1097"/>
                  <a:gd name="T34" fmla="*/ 490 w 490"/>
                  <a:gd name="T35" fmla="*/ 107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490" y="1072"/>
                    </a:moveTo>
                    <a:lnTo>
                      <a:pt x="490" y="0"/>
                    </a:lnTo>
                    <a:lnTo>
                      <a:pt x="490" y="0"/>
                    </a:lnTo>
                    <a:lnTo>
                      <a:pt x="427" y="3"/>
                    </a:lnTo>
                    <a:lnTo>
                      <a:pt x="363" y="7"/>
                    </a:lnTo>
                    <a:lnTo>
                      <a:pt x="302" y="13"/>
                    </a:lnTo>
                    <a:lnTo>
                      <a:pt x="240" y="22"/>
                    </a:lnTo>
                    <a:lnTo>
                      <a:pt x="179" y="32"/>
                    </a:lnTo>
                    <a:lnTo>
                      <a:pt x="119" y="46"/>
                    </a:lnTo>
                    <a:lnTo>
                      <a:pt x="60" y="60"/>
                    </a:lnTo>
                    <a:lnTo>
                      <a:pt x="0" y="77"/>
                    </a:lnTo>
                    <a:lnTo>
                      <a:pt x="332" y="1097"/>
                    </a:lnTo>
                    <a:lnTo>
                      <a:pt x="332" y="1097"/>
                    </a:lnTo>
                    <a:lnTo>
                      <a:pt x="371" y="1087"/>
                    </a:lnTo>
                    <a:lnTo>
                      <a:pt x="410" y="1080"/>
                    </a:lnTo>
                    <a:lnTo>
                      <a:pt x="449" y="1075"/>
                    </a:lnTo>
                    <a:lnTo>
                      <a:pt x="490" y="1072"/>
                    </a:lnTo>
                    <a:lnTo>
                      <a:pt x="490" y="1072"/>
                    </a:lnTo>
                    <a:close/>
                  </a:path>
                </a:pathLst>
              </a:custGeom>
              <a:solidFill>
                <a:schemeClr val="bg1"/>
              </a:solidFill>
              <a:ln>
                <a:noFill/>
              </a:ln>
            </p:spPr>
            <p:txBody>
              <a:bodyPr anchor="ctr"/>
              <a:lstStyle/>
              <a:p>
                <a:pPr algn="ctr"/>
                <a:endParaRPr/>
              </a:p>
            </p:txBody>
          </p:sp>
          <p:sp>
            <p:nvSpPr>
              <p:cNvPr id="79" name="îşļíḍê"/>
              <p:cNvSpPr>
                <a:spLocks/>
              </p:cNvSpPr>
              <p:nvPr/>
            </p:nvSpPr>
            <p:spPr bwMode="auto">
              <a:xfrm>
                <a:off x="2123599" y="4295267"/>
                <a:ext cx="760095" cy="760095"/>
              </a:xfrm>
              <a:custGeom>
                <a:avLst/>
                <a:gdLst>
                  <a:gd name="T0" fmla="*/ 867 w 980"/>
                  <a:gd name="T1" fmla="*/ 0 h 981"/>
                  <a:gd name="T2" fmla="*/ 0 w 980"/>
                  <a:gd name="T3" fmla="*/ 631 h 981"/>
                  <a:gd name="T4" fmla="*/ 0 w 980"/>
                  <a:gd name="T5" fmla="*/ 631 h 981"/>
                  <a:gd name="T6" fmla="*/ 38 w 980"/>
                  <a:gd name="T7" fmla="*/ 680 h 981"/>
                  <a:gd name="T8" fmla="*/ 78 w 980"/>
                  <a:gd name="T9" fmla="*/ 727 h 981"/>
                  <a:gd name="T10" fmla="*/ 120 w 980"/>
                  <a:gd name="T11" fmla="*/ 773 h 981"/>
                  <a:gd name="T12" fmla="*/ 163 w 980"/>
                  <a:gd name="T13" fmla="*/ 817 h 981"/>
                  <a:gd name="T14" fmla="*/ 207 w 980"/>
                  <a:gd name="T15" fmla="*/ 860 h 981"/>
                  <a:gd name="T16" fmla="*/ 253 w 980"/>
                  <a:gd name="T17" fmla="*/ 902 h 981"/>
                  <a:gd name="T18" fmla="*/ 301 w 980"/>
                  <a:gd name="T19" fmla="*/ 942 h 981"/>
                  <a:gd name="T20" fmla="*/ 349 w 980"/>
                  <a:gd name="T21" fmla="*/ 981 h 981"/>
                  <a:gd name="T22" fmla="*/ 980 w 980"/>
                  <a:gd name="T23" fmla="*/ 113 h 981"/>
                  <a:gd name="T24" fmla="*/ 980 w 980"/>
                  <a:gd name="T25" fmla="*/ 113 h 981"/>
                  <a:gd name="T26" fmla="*/ 950 w 980"/>
                  <a:gd name="T27" fmla="*/ 88 h 981"/>
                  <a:gd name="T28" fmla="*/ 921 w 980"/>
                  <a:gd name="T29" fmla="*/ 60 h 981"/>
                  <a:gd name="T30" fmla="*/ 894 w 980"/>
                  <a:gd name="T31" fmla="*/ 31 h 981"/>
                  <a:gd name="T32" fmla="*/ 867 w 980"/>
                  <a:gd name="T33" fmla="*/ 0 h 981"/>
                  <a:gd name="T34" fmla="*/ 867 w 980"/>
                  <a:gd name="T35"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867" y="0"/>
                    </a:moveTo>
                    <a:lnTo>
                      <a:pt x="0" y="631"/>
                    </a:lnTo>
                    <a:lnTo>
                      <a:pt x="0" y="631"/>
                    </a:lnTo>
                    <a:lnTo>
                      <a:pt x="38" y="680"/>
                    </a:lnTo>
                    <a:lnTo>
                      <a:pt x="78" y="727"/>
                    </a:lnTo>
                    <a:lnTo>
                      <a:pt x="120" y="773"/>
                    </a:lnTo>
                    <a:lnTo>
                      <a:pt x="163" y="817"/>
                    </a:lnTo>
                    <a:lnTo>
                      <a:pt x="207" y="860"/>
                    </a:lnTo>
                    <a:lnTo>
                      <a:pt x="253" y="902"/>
                    </a:lnTo>
                    <a:lnTo>
                      <a:pt x="301" y="942"/>
                    </a:lnTo>
                    <a:lnTo>
                      <a:pt x="349" y="981"/>
                    </a:lnTo>
                    <a:lnTo>
                      <a:pt x="980" y="113"/>
                    </a:lnTo>
                    <a:lnTo>
                      <a:pt x="980" y="113"/>
                    </a:lnTo>
                    <a:lnTo>
                      <a:pt x="950" y="88"/>
                    </a:lnTo>
                    <a:lnTo>
                      <a:pt x="921" y="60"/>
                    </a:lnTo>
                    <a:lnTo>
                      <a:pt x="894" y="31"/>
                    </a:lnTo>
                    <a:lnTo>
                      <a:pt x="867" y="0"/>
                    </a:lnTo>
                    <a:lnTo>
                      <a:pt x="867" y="0"/>
                    </a:lnTo>
                    <a:close/>
                  </a:path>
                </a:pathLst>
              </a:custGeom>
              <a:solidFill>
                <a:schemeClr val="bg1"/>
              </a:solidFill>
              <a:ln>
                <a:noFill/>
              </a:ln>
            </p:spPr>
            <p:txBody>
              <a:bodyPr anchor="ctr"/>
              <a:lstStyle/>
              <a:p>
                <a:pPr algn="ctr"/>
                <a:endParaRPr/>
              </a:p>
            </p:txBody>
          </p:sp>
        </p:grpSp>
        <p:grpSp>
          <p:nvGrpSpPr>
            <p:cNvPr id="6" name="ïslïďé"/>
            <p:cNvGrpSpPr/>
            <p:nvPr/>
          </p:nvGrpSpPr>
          <p:grpSpPr>
            <a:xfrm>
              <a:off x="2077903" y="1666875"/>
              <a:ext cx="2862421" cy="2879546"/>
              <a:chOff x="907879" y="2281904"/>
              <a:chExt cx="3158296" cy="3287240"/>
            </a:xfrm>
          </p:grpSpPr>
          <p:cxnSp>
            <p:nvCxnSpPr>
              <p:cNvPr id="50" name="Straight Connector 24"/>
              <p:cNvCxnSpPr/>
              <p:nvPr/>
            </p:nvCxnSpPr>
            <p:spPr>
              <a:xfrm flipV="1">
                <a:off x="2482623" y="228190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25"/>
              <p:cNvCxnSpPr/>
              <p:nvPr/>
            </p:nvCxnSpPr>
            <p:spPr>
              <a:xfrm flipV="1">
                <a:off x="2482623" y="549714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26"/>
              <p:cNvCxnSpPr/>
              <p:nvPr/>
            </p:nvCxnSpPr>
            <p:spPr>
              <a:xfrm rot="2160000" flipV="1">
                <a:off x="3431504" y="2586790"/>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27"/>
              <p:cNvCxnSpPr/>
              <p:nvPr/>
            </p:nvCxnSpPr>
            <p:spPr>
              <a:xfrm rot="2160000" flipV="1">
                <a:off x="1537009" y="5185843"/>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28"/>
              <p:cNvCxnSpPr/>
              <p:nvPr/>
            </p:nvCxnSpPr>
            <p:spPr>
              <a:xfrm rot="4320000" flipV="1">
                <a:off x="4018698" y="3395911"/>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29"/>
              <p:cNvCxnSpPr/>
              <p:nvPr/>
            </p:nvCxnSpPr>
            <p:spPr>
              <a:xfrm rot="4320000" flipV="1">
                <a:off x="943879" y="4384963"/>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30"/>
              <p:cNvCxnSpPr/>
              <p:nvPr/>
            </p:nvCxnSpPr>
            <p:spPr>
              <a:xfrm rot="19440000">
                <a:off x="3426004" y="519539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31"/>
              <p:cNvCxnSpPr/>
              <p:nvPr/>
            </p:nvCxnSpPr>
            <p:spPr>
              <a:xfrm rot="19440000">
                <a:off x="1539142" y="2584578"/>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32"/>
              <p:cNvCxnSpPr/>
              <p:nvPr/>
            </p:nvCxnSpPr>
            <p:spPr>
              <a:xfrm rot="17280000">
                <a:off x="4030175" y="4369891"/>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33"/>
              <p:cNvCxnSpPr/>
              <p:nvPr/>
            </p:nvCxnSpPr>
            <p:spPr>
              <a:xfrm rot="17280000">
                <a:off x="956790" y="3393699"/>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ïṡ1îḑê"/>
            <p:cNvSpPr/>
            <p:nvPr/>
          </p:nvSpPr>
          <p:spPr>
            <a:xfrm>
              <a:off x="2572442" y="2291014"/>
              <a:ext cx="1849779" cy="18497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9" name="íšḷîḍè"/>
            <p:cNvSpPr txBox="1">
              <a:spLocks/>
            </p:cNvSpPr>
            <p:nvPr/>
          </p:nvSpPr>
          <p:spPr>
            <a:xfrm>
              <a:off x="2973330" y="3239340"/>
              <a:ext cx="1095586" cy="406324"/>
            </a:xfrm>
            <a:prstGeom prst="rect">
              <a:avLst/>
            </a:prstGeom>
          </p:spPr>
          <p:txBody>
            <a:bodyPr wrap="none" lIns="0" tIns="0" rIns="0" bIns="0">
              <a:noAutofit/>
              <a:scene3d>
                <a:camera prst="orthographicFront"/>
                <a:lightRig rig="threePt" dir="t"/>
              </a:scene3d>
              <a:sp3d contourW="12700">
                <a:bevelT w="0" h="0"/>
              </a:sp3d>
            </a:bodyPr>
            <a:lstStyle/>
            <a:p>
              <a:pPr algn="ctr">
                <a:spcBef>
                  <a:spcPct val="0"/>
                </a:spcBef>
                <a:tabLst>
                  <a:tab pos="180975" algn="l"/>
                </a:tabLst>
              </a:pPr>
              <a:r>
                <a:rPr lang="en-US" altLang="ko-KR" sz="2400" spc="0">
                  <a:solidFill>
                    <a:schemeClr val="tx1">
                      <a:lumMod val="65000"/>
                      <a:lumOff val="35000"/>
                    </a:schemeClr>
                  </a:solidFill>
                  <a:latin typeface="Century Gothic" panose="020B0502020202020204" pitchFamily="34" charset="0"/>
                </a:rPr>
                <a:t>40%</a:t>
              </a:r>
            </a:p>
          </p:txBody>
        </p:sp>
        <p:sp>
          <p:nvSpPr>
            <p:cNvPr id="11" name="iṩḻídè"/>
            <p:cNvSpPr>
              <a:spLocks/>
            </p:cNvSpPr>
            <p:nvPr/>
          </p:nvSpPr>
          <p:spPr bwMode="auto">
            <a:xfrm>
              <a:off x="3236877" y="2524062"/>
              <a:ext cx="573884" cy="57388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rgbClr val="FFC200"/>
            </a:solidFill>
            <a:ln>
              <a:noFill/>
            </a:ln>
            <a:extLst/>
          </p:spPr>
          <p:txBody>
            <a:bodyPr anchor="ctr"/>
            <a:lstStyle/>
            <a:p>
              <a:pPr algn="ctr"/>
              <a:endParaRPr/>
            </a:p>
          </p:txBody>
        </p:sp>
      </p:grpSp>
      <p:grpSp>
        <p:nvGrpSpPr>
          <p:cNvPr id="84" name="组合 83"/>
          <p:cNvGrpSpPr/>
          <p:nvPr/>
        </p:nvGrpSpPr>
        <p:grpSpPr>
          <a:xfrm>
            <a:off x="7268912" y="1908414"/>
            <a:ext cx="2502624" cy="2517596"/>
            <a:chOff x="6907302" y="1666875"/>
            <a:chExt cx="2862421" cy="2879546"/>
          </a:xfrm>
        </p:grpSpPr>
        <p:grpSp>
          <p:nvGrpSpPr>
            <p:cNvPr id="13" name="iṩļiďê"/>
            <p:cNvGrpSpPr/>
            <p:nvPr/>
          </p:nvGrpSpPr>
          <p:grpSpPr>
            <a:xfrm>
              <a:off x="7152873" y="1926172"/>
              <a:ext cx="2395286" cy="2393983"/>
              <a:chOff x="6211860" y="2498961"/>
              <a:chExt cx="2848032" cy="2846478"/>
            </a:xfrm>
          </p:grpSpPr>
          <p:sp>
            <p:nvSpPr>
              <p:cNvPr id="30" name="ïṡļiḑê"/>
              <p:cNvSpPr>
                <a:spLocks/>
              </p:cNvSpPr>
              <p:nvPr/>
            </p:nvSpPr>
            <p:spPr bwMode="auto">
              <a:xfrm>
                <a:off x="8133816" y="3110139"/>
                <a:ext cx="846963" cy="598769"/>
              </a:xfrm>
              <a:custGeom>
                <a:avLst/>
                <a:gdLst>
                  <a:gd name="T0" fmla="*/ 73 w 1093"/>
                  <a:gd name="T1" fmla="*/ 771 h 771"/>
                  <a:gd name="T2" fmla="*/ 1093 w 1093"/>
                  <a:gd name="T3" fmla="*/ 441 h 771"/>
                  <a:gd name="T4" fmla="*/ 1093 w 1093"/>
                  <a:gd name="T5" fmla="*/ 441 h 771"/>
                  <a:gd name="T6" fmla="*/ 1071 w 1093"/>
                  <a:gd name="T7" fmla="*/ 381 h 771"/>
                  <a:gd name="T8" fmla="*/ 1047 w 1093"/>
                  <a:gd name="T9" fmla="*/ 324 h 771"/>
                  <a:gd name="T10" fmla="*/ 1022 w 1093"/>
                  <a:gd name="T11" fmla="*/ 267 h 771"/>
                  <a:gd name="T12" fmla="*/ 995 w 1093"/>
                  <a:gd name="T13" fmla="*/ 211 h 771"/>
                  <a:gd name="T14" fmla="*/ 965 w 1093"/>
                  <a:gd name="T15" fmla="*/ 157 h 771"/>
                  <a:gd name="T16" fmla="*/ 934 w 1093"/>
                  <a:gd name="T17" fmla="*/ 103 h 771"/>
                  <a:gd name="T18" fmla="*/ 902 w 1093"/>
                  <a:gd name="T19" fmla="*/ 51 h 771"/>
                  <a:gd name="T20" fmla="*/ 868 w 1093"/>
                  <a:gd name="T21" fmla="*/ 0 h 771"/>
                  <a:gd name="T22" fmla="*/ 0 w 1093"/>
                  <a:gd name="T23" fmla="*/ 630 h 771"/>
                  <a:gd name="T24" fmla="*/ 0 w 1093"/>
                  <a:gd name="T25" fmla="*/ 630 h 771"/>
                  <a:gd name="T26" fmla="*/ 20 w 1093"/>
                  <a:gd name="T27" fmla="*/ 664 h 771"/>
                  <a:gd name="T28" fmla="*/ 39 w 1093"/>
                  <a:gd name="T29" fmla="*/ 699 h 771"/>
                  <a:gd name="T30" fmla="*/ 57 w 1093"/>
                  <a:gd name="T31" fmla="*/ 735 h 771"/>
                  <a:gd name="T32" fmla="*/ 73 w 1093"/>
                  <a:gd name="T33" fmla="*/ 771 h 771"/>
                  <a:gd name="T34" fmla="*/ 73 w 1093"/>
                  <a:gd name="T35" fmla="*/ 771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1">
                    <a:moveTo>
                      <a:pt x="73" y="771"/>
                    </a:moveTo>
                    <a:lnTo>
                      <a:pt x="1093" y="441"/>
                    </a:lnTo>
                    <a:lnTo>
                      <a:pt x="1093" y="441"/>
                    </a:lnTo>
                    <a:lnTo>
                      <a:pt x="1071" y="381"/>
                    </a:lnTo>
                    <a:lnTo>
                      <a:pt x="1047" y="324"/>
                    </a:lnTo>
                    <a:lnTo>
                      <a:pt x="1022" y="267"/>
                    </a:lnTo>
                    <a:lnTo>
                      <a:pt x="995" y="211"/>
                    </a:lnTo>
                    <a:lnTo>
                      <a:pt x="965" y="157"/>
                    </a:lnTo>
                    <a:lnTo>
                      <a:pt x="934" y="103"/>
                    </a:lnTo>
                    <a:lnTo>
                      <a:pt x="902" y="51"/>
                    </a:lnTo>
                    <a:lnTo>
                      <a:pt x="868" y="0"/>
                    </a:lnTo>
                    <a:lnTo>
                      <a:pt x="0" y="630"/>
                    </a:lnTo>
                    <a:lnTo>
                      <a:pt x="0" y="630"/>
                    </a:lnTo>
                    <a:lnTo>
                      <a:pt x="20" y="664"/>
                    </a:lnTo>
                    <a:lnTo>
                      <a:pt x="39" y="699"/>
                    </a:lnTo>
                    <a:lnTo>
                      <a:pt x="57" y="735"/>
                    </a:lnTo>
                    <a:lnTo>
                      <a:pt x="73" y="771"/>
                    </a:lnTo>
                    <a:lnTo>
                      <a:pt x="73" y="771"/>
                    </a:lnTo>
                    <a:close/>
                  </a:path>
                </a:pathLst>
              </a:custGeom>
              <a:solidFill>
                <a:srgbClr val="323F4F"/>
              </a:solidFill>
              <a:ln>
                <a:noFill/>
              </a:ln>
            </p:spPr>
            <p:txBody>
              <a:bodyPr anchor="ctr"/>
              <a:lstStyle/>
              <a:p>
                <a:pPr algn="ctr"/>
                <a:endParaRPr/>
              </a:p>
            </p:txBody>
          </p:sp>
          <p:sp>
            <p:nvSpPr>
              <p:cNvPr id="31" name="îš1iḍe"/>
              <p:cNvSpPr>
                <a:spLocks/>
              </p:cNvSpPr>
              <p:nvPr/>
            </p:nvSpPr>
            <p:spPr bwMode="auto">
              <a:xfrm>
                <a:off x="7666900" y="2498961"/>
                <a:ext cx="380048" cy="850066"/>
              </a:xfrm>
              <a:custGeom>
                <a:avLst/>
                <a:gdLst>
                  <a:gd name="T0" fmla="*/ 158 w 490"/>
                  <a:gd name="T1" fmla="*/ 1097 h 1097"/>
                  <a:gd name="T2" fmla="*/ 490 w 490"/>
                  <a:gd name="T3" fmla="*/ 77 h 1097"/>
                  <a:gd name="T4" fmla="*/ 490 w 490"/>
                  <a:gd name="T5" fmla="*/ 77 h 1097"/>
                  <a:gd name="T6" fmla="*/ 430 w 490"/>
                  <a:gd name="T7" fmla="*/ 60 h 1097"/>
                  <a:gd name="T8" fmla="*/ 371 w 490"/>
                  <a:gd name="T9" fmla="*/ 46 h 1097"/>
                  <a:gd name="T10" fmla="*/ 311 w 490"/>
                  <a:gd name="T11" fmla="*/ 32 h 1097"/>
                  <a:gd name="T12" fmla="*/ 250 w 490"/>
                  <a:gd name="T13" fmla="*/ 22 h 1097"/>
                  <a:gd name="T14" fmla="*/ 188 w 490"/>
                  <a:gd name="T15" fmla="*/ 13 h 1097"/>
                  <a:gd name="T16" fmla="*/ 127 w 490"/>
                  <a:gd name="T17" fmla="*/ 7 h 1097"/>
                  <a:gd name="T18" fmla="*/ 63 w 490"/>
                  <a:gd name="T19" fmla="*/ 3 h 1097"/>
                  <a:gd name="T20" fmla="*/ 0 w 490"/>
                  <a:gd name="T21" fmla="*/ 0 h 1097"/>
                  <a:gd name="T22" fmla="*/ 0 w 490"/>
                  <a:gd name="T23" fmla="*/ 1072 h 1097"/>
                  <a:gd name="T24" fmla="*/ 0 w 490"/>
                  <a:gd name="T25" fmla="*/ 1072 h 1097"/>
                  <a:gd name="T26" fmla="*/ 41 w 490"/>
                  <a:gd name="T27" fmla="*/ 1075 h 1097"/>
                  <a:gd name="T28" fmla="*/ 80 w 490"/>
                  <a:gd name="T29" fmla="*/ 1080 h 1097"/>
                  <a:gd name="T30" fmla="*/ 119 w 490"/>
                  <a:gd name="T31" fmla="*/ 1087 h 1097"/>
                  <a:gd name="T32" fmla="*/ 158 w 490"/>
                  <a:gd name="T33" fmla="*/ 1097 h 1097"/>
                  <a:gd name="T34" fmla="*/ 158 w 490"/>
                  <a:gd name="T35" fmla="*/ 109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158" y="1097"/>
                    </a:moveTo>
                    <a:lnTo>
                      <a:pt x="490" y="77"/>
                    </a:lnTo>
                    <a:lnTo>
                      <a:pt x="490" y="77"/>
                    </a:lnTo>
                    <a:lnTo>
                      <a:pt x="430" y="60"/>
                    </a:lnTo>
                    <a:lnTo>
                      <a:pt x="371" y="46"/>
                    </a:lnTo>
                    <a:lnTo>
                      <a:pt x="311" y="32"/>
                    </a:lnTo>
                    <a:lnTo>
                      <a:pt x="250" y="22"/>
                    </a:lnTo>
                    <a:lnTo>
                      <a:pt x="188" y="13"/>
                    </a:lnTo>
                    <a:lnTo>
                      <a:pt x="127" y="7"/>
                    </a:lnTo>
                    <a:lnTo>
                      <a:pt x="63" y="3"/>
                    </a:lnTo>
                    <a:lnTo>
                      <a:pt x="0" y="0"/>
                    </a:lnTo>
                    <a:lnTo>
                      <a:pt x="0" y="1072"/>
                    </a:lnTo>
                    <a:lnTo>
                      <a:pt x="0" y="1072"/>
                    </a:lnTo>
                    <a:lnTo>
                      <a:pt x="41" y="1075"/>
                    </a:lnTo>
                    <a:lnTo>
                      <a:pt x="80" y="1080"/>
                    </a:lnTo>
                    <a:lnTo>
                      <a:pt x="119" y="1087"/>
                    </a:lnTo>
                    <a:lnTo>
                      <a:pt x="158" y="1097"/>
                    </a:lnTo>
                    <a:lnTo>
                      <a:pt x="158" y="1097"/>
                    </a:lnTo>
                    <a:close/>
                  </a:path>
                </a:pathLst>
              </a:custGeom>
              <a:solidFill>
                <a:srgbClr val="323F4F"/>
              </a:solidFill>
              <a:ln>
                <a:noFill/>
              </a:ln>
            </p:spPr>
            <p:txBody>
              <a:bodyPr anchor="ctr"/>
              <a:lstStyle/>
              <a:p>
                <a:pPr algn="ctr"/>
                <a:endParaRPr dirty="0"/>
              </a:p>
            </p:txBody>
          </p:sp>
          <p:sp>
            <p:nvSpPr>
              <p:cNvPr id="32" name="îSľide"/>
              <p:cNvSpPr>
                <a:spLocks/>
              </p:cNvSpPr>
              <p:nvPr/>
            </p:nvSpPr>
            <p:spPr bwMode="auto">
              <a:xfrm>
                <a:off x="8009719" y="2789038"/>
                <a:ext cx="760095" cy="760095"/>
              </a:xfrm>
              <a:custGeom>
                <a:avLst/>
                <a:gdLst>
                  <a:gd name="T0" fmla="*/ 113 w 980"/>
                  <a:gd name="T1" fmla="*/ 981 h 981"/>
                  <a:gd name="T2" fmla="*/ 980 w 980"/>
                  <a:gd name="T3" fmla="*/ 349 h 981"/>
                  <a:gd name="T4" fmla="*/ 980 w 980"/>
                  <a:gd name="T5" fmla="*/ 349 h 981"/>
                  <a:gd name="T6" fmla="*/ 942 w 980"/>
                  <a:gd name="T7" fmla="*/ 301 h 981"/>
                  <a:gd name="T8" fmla="*/ 902 w 980"/>
                  <a:gd name="T9" fmla="*/ 254 h 981"/>
                  <a:gd name="T10" fmla="*/ 860 w 980"/>
                  <a:gd name="T11" fmla="*/ 208 h 981"/>
                  <a:gd name="T12" fmla="*/ 817 w 980"/>
                  <a:gd name="T13" fmla="*/ 162 h 981"/>
                  <a:gd name="T14" fmla="*/ 773 w 980"/>
                  <a:gd name="T15" fmla="*/ 119 h 981"/>
                  <a:gd name="T16" fmla="*/ 727 w 980"/>
                  <a:gd name="T17" fmla="*/ 78 h 981"/>
                  <a:gd name="T18" fmla="*/ 679 w 980"/>
                  <a:gd name="T19" fmla="*/ 39 h 981"/>
                  <a:gd name="T20" fmla="*/ 631 w 980"/>
                  <a:gd name="T21" fmla="*/ 0 h 981"/>
                  <a:gd name="T22" fmla="*/ 0 w 980"/>
                  <a:gd name="T23" fmla="*/ 868 h 981"/>
                  <a:gd name="T24" fmla="*/ 0 w 980"/>
                  <a:gd name="T25" fmla="*/ 868 h 981"/>
                  <a:gd name="T26" fmla="*/ 30 w 980"/>
                  <a:gd name="T27" fmla="*/ 893 h 981"/>
                  <a:gd name="T28" fmla="*/ 59 w 980"/>
                  <a:gd name="T29" fmla="*/ 921 h 981"/>
                  <a:gd name="T30" fmla="*/ 86 w 980"/>
                  <a:gd name="T31" fmla="*/ 950 h 981"/>
                  <a:gd name="T32" fmla="*/ 113 w 980"/>
                  <a:gd name="T33" fmla="*/ 981 h 981"/>
                  <a:gd name="T34" fmla="*/ 113 w 980"/>
                  <a:gd name="T35" fmla="*/ 981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113" y="981"/>
                    </a:moveTo>
                    <a:lnTo>
                      <a:pt x="980" y="349"/>
                    </a:lnTo>
                    <a:lnTo>
                      <a:pt x="980" y="349"/>
                    </a:lnTo>
                    <a:lnTo>
                      <a:pt x="942" y="301"/>
                    </a:lnTo>
                    <a:lnTo>
                      <a:pt x="902" y="254"/>
                    </a:lnTo>
                    <a:lnTo>
                      <a:pt x="860" y="208"/>
                    </a:lnTo>
                    <a:lnTo>
                      <a:pt x="817" y="162"/>
                    </a:lnTo>
                    <a:lnTo>
                      <a:pt x="773" y="119"/>
                    </a:lnTo>
                    <a:lnTo>
                      <a:pt x="727" y="78"/>
                    </a:lnTo>
                    <a:lnTo>
                      <a:pt x="679" y="39"/>
                    </a:lnTo>
                    <a:lnTo>
                      <a:pt x="631" y="0"/>
                    </a:lnTo>
                    <a:lnTo>
                      <a:pt x="0" y="868"/>
                    </a:lnTo>
                    <a:lnTo>
                      <a:pt x="0" y="868"/>
                    </a:lnTo>
                    <a:lnTo>
                      <a:pt x="30" y="893"/>
                    </a:lnTo>
                    <a:lnTo>
                      <a:pt x="59" y="921"/>
                    </a:lnTo>
                    <a:lnTo>
                      <a:pt x="86" y="950"/>
                    </a:lnTo>
                    <a:lnTo>
                      <a:pt x="113" y="981"/>
                    </a:lnTo>
                    <a:lnTo>
                      <a:pt x="113" y="981"/>
                    </a:lnTo>
                    <a:close/>
                  </a:path>
                </a:pathLst>
              </a:custGeom>
              <a:solidFill>
                <a:srgbClr val="323F4F"/>
              </a:solidFill>
              <a:ln>
                <a:noFill/>
              </a:ln>
            </p:spPr>
            <p:txBody>
              <a:bodyPr anchor="ctr"/>
              <a:lstStyle/>
              <a:p>
                <a:pPr algn="ctr"/>
                <a:endParaRPr/>
              </a:p>
            </p:txBody>
          </p:sp>
          <p:sp>
            <p:nvSpPr>
              <p:cNvPr id="33" name="íŝľíde"/>
              <p:cNvSpPr>
                <a:spLocks/>
              </p:cNvSpPr>
              <p:nvPr/>
            </p:nvSpPr>
            <p:spPr bwMode="auto">
              <a:xfrm>
                <a:off x="8208274" y="3511904"/>
                <a:ext cx="851618" cy="378496"/>
              </a:xfrm>
              <a:custGeom>
                <a:avLst/>
                <a:gdLst>
                  <a:gd name="T0" fmla="*/ 25 w 1098"/>
                  <a:gd name="T1" fmla="*/ 488 h 488"/>
                  <a:gd name="T2" fmla="*/ 1098 w 1098"/>
                  <a:gd name="T3" fmla="*/ 488 h 488"/>
                  <a:gd name="T4" fmla="*/ 1098 w 1098"/>
                  <a:gd name="T5" fmla="*/ 488 h 488"/>
                  <a:gd name="T6" fmla="*/ 1095 w 1098"/>
                  <a:gd name="T7" fmla="*/ 425 h 488"/>
                  <a:gd name="T8" fmla="*/ 1090 w 1098"/>
                  <a:gd name="T9" fmla="*/ 363 h 488"/>
                  <a:gd name="T10" fmla="*/ 1085 w 1098"/>
                  <a:gd name="T11" fmla="*/ 300 h 488"/>
                  <a:gd name="T12" fmla="*/ 1075 w 1098"/>
                  <a:gd name="T13" fmla="*/ 239 h 488"/>
                  <a:gd name="T14" fmla="*/ 1064 w 1098"/>
                  <a:gd name="T15" fmla="*/ 178 h 488"/>
                  <a:gd name="T16" fmla="*/ 1052 w 1098"/>
                  <a:gd name="T17" fmla="*/ 118 h 488"/>
                  <a:gd name="T18" fmla="*/ 1038 w 1098"/>
                  <a:gd name="T19" fmla="*/ 58 h 488"/>
                  <a:gd name="T20" fmla="*/ 1020 w 1098"/>
                  <a:gd name="T21" fmla="*/ 0 h 488"/>
                  <a:gd name="T22" fmla="*/ 0 w 1098"/>
                  <a:gd name="T23" fmla="*/ 331 h 488"/>
                  <a:gd name="T24" fmla="*/ 0 w 1098"/>
                  <a:gd name="T25" fmla="*/ 331 h 488"/>
                  <a:gd name="T26" fmla="*/ 9 w 1098"/>
                  <a:gd name="T27" fmla="*/ 370 h 488"/>
                  <a:gd name="T28" fmla="*/ 16 w 1098"/>
                  <a:gd name="T29" fmla="*/ 409 h 488"/>
                  <a:gd name="T30" fmla="*/ 21 w 1098"/>
                  <a:gd name="T31" fmla="*/ 448 h 488"/>
                  <a:gd name="T32" fmla="*/ 25 w 1098"/>
                  <a:gd name="T33" fmla="*/ 488 h 488"/>
                  <a:gd name="T34" fmla="*/ 25 w 1098"/>
                  <a:gd name="T35" fmla="*/ 488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8">
                    <a:moveTo>
                      <a:pt x="25" y="488"/>
                    </a:moveTo>
                    <a:lnTo>
                      <a:pt x="1098" y="488"/>
                    </a:lnTo>
                    <a:lnTo>
                      <a:pt x="1098" y="488"/>
                    </a:lnTo>
                    <a:lnTo>
                      <a:pt x="1095" y="425"/>
                    </a:lnTo>
                    <a:lnTo>
                      <a:pt x="1090" y="363"/>
                    </a:lnTo>
                    <a:lnTo>
                      <a:pt x="1085" y="300"/>
                    </a:lnTo>
                    <a:lnTo>
                      <a:pt x="1075" y="239"/>
                    </a:lnTo>
                    <a:lnTo>
                      <a:pt x="1064" y="178"/>
                    </a:lnTo>
                    <a:lnTo>
                      <a:pt x="1052" y="118"/>
                    </a:lnTo>
                    <a:lnTo>
                      <a:pt x="1038" y="58"/>
                    </a:lnTo>
                    <a:lnTo>
                      <a:pt x="1020" y="0"/>
                    </a:lnTo>
                    <a:lnTo>
                      <a:pt x="0" y="331"/>
                    </a:lnTo>
                    <a:lnTo>
                      <a:pt x="0" y="331"/>
                    </a:lnTo>
                    <a:lnTo>
                      <a:pt x="9" y="370"/>
                    </a:lnTo>
                    <a:lnTo>
                      <a:pt x="16" y="409"/>
                    </a:lnTo>
                    <a:lnTo>
                      <a:pt x="21" y="448"/>
                    </a:lnTo>
                    <a:lnTo>
                      <a:pt x="25" y="488"/>
                    </a:lnTo>
                    <a:lnTo>
                      <a:pt x="25" y="488"/>
                    </a:lnTo>
                    <a:close/>
                  </a:path>
                </a:pathLst>
              </a:custGeom>
              <a:solidFill>
                <a:srgbClr val="323F4F"/>
              </a:solidFill>
              <a:ln>
                <a:noFill/>
              </a:ln>
            </p:spPr>
            <p:txBody>
              <a:bodyPr anchor="ctr"/>
              <a:lstStyle/>
              <a:p>
                <a:pPr algn="ctr"/>
                <a:endParaRPr/>
              </a:p>
            </p:txBody>
          </p:sp>
          <p:sp>
            <p:nvSpPr>
              <p:cNvPr id="34" name="îṥľîdè"/>
              <p:cNvSpPr>
                <a:spLocks/>
              </p:cNvSpPr>
              <p:nvPr/>
            </p:nvSpPr>
            <p:spPr bwMode="auto">
              <a:xfrm>
                <a:off x="7224804" y="4495373"/>
                <a:ext cx="380048" cy="850066"/>
              </a:xfrm>
              <a:custGeom>
                <a:avLst/>
                <a:gdLst>
                  <a:gd name="T0" fmla="*/ 332 w 490"/>
                  <a:gd name="T1" fmla="*/ 0 h 1097"/>
                  <a:gd name="T2" fmla="*/ 0 w 490"/>
                  <a:gd name="T3" fmla="*/ 1020 h 1097"/>
                  <a:gd name="T4" fmla="*/ 0 w 490"/>
                  <a:gd name="T5" fmla="*/ 1020 h 1097"/>
                  <a:gd name="T6" fmla="*/ 60 w 490"/>
                  <a:gd name="T7" fmla="*/ 1037 h 1097"/>
                  <a:gd name="T8" fmla="*/ 119 w 490"/>
                  <a:gd name="T9" fmla="*/ 1051 h 1097"/>
                  <a:gd name="T10" fmla="*/ 179 w 490"/>
                  <a:gd name="T11" fmla="*/ 1063 h 1097"/>
                  <a:gd name="T12" fmla="*/ 240 w 490"/>
                  <a:gd name="T13" fmla="*/ 1074 h 1097"/>
                  <a:gd name="T14" fmla="*/ 302 w 490"/>
                  <a:gd name="T15" fmla="*/ 1084 h 1097"/>
                  <a:gd name="T16" fmla="*/ 363 w 490"/>
                  <a:gd name="T17" fmla="*/ 1090 h 1097"/>
                  <a:gd name="T18" fmla="*/ 427 w 490"/>
                  <a:gd name="T19" fmla="*/ 1094 h 1097"/>
                  <a:gd name="T20" fmla="*/ 490 w 490"/>
                  <a:gd name="T21" fmla="*/ 1097 h 1097"/>
                  <a:gd name="T22" fmla="*/ 490 w 490"/>
                  <a:gd name="T23" fmla="*/ 25 h 1097"/>
                  <a:gd name="T24" fmla="*/ 490 w 490"/>
                  <a:gd name="T25" fmla="*/ 25 h 1097"/>
                  <a:gd name="T26" fmla="*/ 449 w 490"/>
                  <a:gd name="T27" fmla="*/ 22 h 1097"/>
                  <a:gd name="T28" fmla="*/ 410 w 490"/>
                  <a:gd name="T29" fmla="*/ 17 h 1097"/>
                  <a:gd name="T30" fmla="*/ 371 w 490"/>
                  <a:gd name="T31" fmla="*/ 8 h 1097"/>
                  <a:gd name="T32" fmla="*/ 332 w 490"/>
                  <a:gd name="T33" fmla="*/ 0 h 1097"/>
                  <a:gd name="T34" fmla="*/ 332 w 490"/>
                  <a:gd name="T35"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332" y="0"/>
                    </a:moveTo>
                    <a:lnTo>
                      <a:pt x="0" y="1020"/>
                    </a:lnTo>
                    <a:lnTo>
                      <a:pt x="0" y="1020"/>
                    </a:lnTo>
                    <a:lnTo>
                      <a:pt x="60" y="1037"/>
                    </a:lnTo>
                    <a:lnTo>
                      <a:pt x="119" y="1051"/>
                    </a:lnTo>
                    <a:lnTo>
                      <a:pt x="179" y="1063"/>
                    </a:lnTo>
                    <a:lnTo>
                      <a:pt x="240" y="1074"/>
                    </a:lnTo>
                    <a:lnTo>
                      <a:pt x="302" y="1084"/>
                    </a:lnTo>
                    <a:lnTo>
                      <a:pt x="363" y="1090"/>
                    </a:lnTo>
                    <a:lnTo>
                      <a:pt x="427" y="1094"/>
                    </a:lnTo>
                    <a:lnTo>
                      <a:pt x="490" y="1097"/>
                    </a:lnTo>
                    <a:lnTo>
                      <a:pt x="490" y="25"/>
                    </a:lnTo>
                    <a:lnTo>
                      <a:pt x="490" y="25"/>
                    </a:lnTo>
                    <a:lnTo>
                      <a:pt x="449" y="22"/>
                    </a:lnTo>
                    <a:lnTo>
                      <a:pt x="410" y="17"/>
                    </a:lnTo>
                    <a:lnTo>
                      <a:pt x="371" y="8"/>
                    </a:lnTo>
                    <a:lnTo>
                      <a:pt x="332" y="0"/>
                    </a:lnTo>
                    <a:lnTo>
                      <a:pt x="332" y="0"/>
                    </a:lnTo>
                    <a:close/>
                  </a:path>
                </a:pathLst>
              </a:custGeom>
              <a:solidFill>
                <a:srgbClr val="323F4F"/>
              </a:solidFill>
              <a:ln>
                <a:noFill/>
              </a:ln>
            </p:spPr>
            <p:txBody>
              <a:bodyPr anchor="ctr"/>
              <a:lstStyle/>
              <a:p>
                <a:pPr algn="ctr"/>
                <a:endParaRPr/>
              </a:p>
            </p:txBody>
          </p:sp>
          <p:sp>
            <p:nvSpPr>
              <p:cNvPr id="35" name="îsḷïḑe"/>
              <p:cNvSpPr>
                <a:spLocks/>
              </p:cNvSpPr>
              <p:nvPr/>
            </p:nvSpPr>
            <p:spPr bwMode="auto">
              <a:xfrm>
                <a:off x="7848392" y="2576522"/>
                <a:ext cx="600321" cy="848514"/>
              </a:xfrm>
              <a:custGeom>
                <a:avLst/>
                <a:gdLst>
                  <a:gd name="T0" fmla="*/ 141 w 773"/>
                  <a:gd name="T1" fmla="*/ 1094 h 1094"/>
                  <a:gd name="T2" fmla="*/ 773 w 773"/>
                  <a:gd name="T3" fmla="*/ 226 h 1094"/>
                  <a:gd name="T4" fmla="*/ 773 w 773"/>
                  <a:gd name="T5" fmla="*/ 226 h 1094"/>
                  <a:gd name="T6" fmla="*/ 721 w 773"/>
                  <a:gd name="T7" fmla="*/ 191 h 1094"/>
                  <a:gd name="T8" fmla="*/ 668 w 773"/>
                  <a:gd name="T9" fmla="*/ 158 h 1094"/>
                  <a:gd name="T10" fmla="*/ 616 w 773"/>
                  <a:gd name="T11" fmla="*/ 127 h 1094"/>
                  <a:gd name="T12" fmla="*/ 561 w 773"/>
                  <a:gd name="T13" fmla="*/ 98 h 1094"/>
                  <a:gd name="T14" fmla="*/ 506 w 773"/>
                  <a:gd name="T15" fmla="*/ 71 h 1094"/>
                  <a:gd name="T16" fmla="*/ 448 w 773"/>
                  <a:gd name="T17" fmla="*/ 45 h 1094"/>
                  <a:gd name="T18" fmla="*/ 390 w 773"/>
                  <a:gd name="T19" fmla="*/ 23 h 1094"/>
                  <a:gd name="T20" fmla="*/ 332 w 773"/>
                  <a:gd name="T21" fmla="*/ 0 h 1094"/>
                  <a:gd name="T22" fmla="*/ 0 w 773"/>
                  <a:gd name="T23" fmla="*/ 1021 h 1094"/>
                  <a:gd name="T24" fmla="*/ 0 w 773"/>
                  <a:gd name="T25" fmla="*/ 1021 h 1094"/>
                  <a:gd name="T26" fmla="*/ 36 w 773"/>
                  <a:gd name="T27" fmla="*/ 1036 h 1094"/>
                  <a:gd name="T28" fmla="*/ 73 w 773"/>
                  <a:gd name="T29" fmla="*/ 1053 h 1094"/>
                  <a:gd name="T30" fmla="*/ 108 w 773"/>
                  <a:gd name="T31" fmla="*/ 1072 h 1094"/>
                  <a:gd name="T32" fmla="*/ 141 w 773"/>
                  <a:gd name="T33" fmla="*/ 1094 h 1094"/>
                  <a:gd name="T34" fmla="*/ 141 w 773"/>
                  <a:gd name="T35" fmla="*/ 109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4">
                    <a:moveTo>
                      <a:pt x="141" y="1094"/>
                    </a:moveTo>
                    <a:lnTo>
                      <a:pt x="773" y="226"/>
                    </a:lnTo>
                    <a:lnTo>
                      <a:pt x="773" y="226"/>
                    </a:lnTo>
                    <a:lnTo>
                      <a:pt x="721" y="191"/>
                    </a:lnTo>
                    <a:lnTo>
                      <a:pt x="668" y="158"/>
                    </a:lnTo>
                    <a:lnTo>
                      <a:pt x="616" y="127"/>
                    </a:lnTo>
                    <a:lnTo>
                      <a:pt x="561" y="98"/>
                    </a:lnTo>
                    <a:lnTo>
                      <a:pt x="506" y="71"/>
                    </a:lnTo>
                    <a:lnTo>
                      <a:pt x="448" y="45"/>
                    </a:lnTo>
                    <a:lnTo>
                      <a:pt x="390" y="23"/>
                    </a:lnTo>
                    <a:lnTo>
                      <a:pt x="332" y="0"/>
                    </a:lnTo>
                    <a:lnTo>
                      <a:pt x="0" y="1021"/>
                    </a:lnTo>
                    <a:lnTo>
                      <a:pt x="0" y="1021"/>
                    </a:lnTo>
                    <a:lnTo>
                      <a:pt x="36" y="1036"/>
                    </a:lnTo>
                    <a:lnTo>
                      <a:pt x="73" y="1053"/>
                    </a:lnTo>
                    <a:lnTo>
                      <a:pt x="108" y="1072"/>
                    </a:lnTo>
                    <a:lnTo>
                      <a:pt x="141" y="1094"/>
                    </a:lnTo>
                    <a:lnTo>
                      <a:pt x="141" y="1094"/>
                    </a:lnTo>
                    <a:close/>
                  </a:path>
                </a:pathLst>
              </a:custGeom>
              <a:solidFill>
                <a:srgbClr val="323F4F"/>
              </a:solidFill>
              <a:ln>
                <a:noFill/>
              </a:ln>
            </p:spPr>
            <p:txBody>
              <a:bodyPr anchor="ctr"/>
              <a:lstStyle/>
              <a:p>
                <a:pPr algn="ctr"/>
                <a:endParaRPr/>
              </a:p>
            </p:txBody>
          </p:sp>
          <p:sp>
            <p:nvSpPr>
              <p:cNvPr id="36" name="ï$ḷîḍé"/>
              <p:cNvSpPr>
                <a:spLocks/>
              </p:cNvSpPr>
              <p:nvPr/>
            </p:nvSpPr>
            <p:spPr bwMode="auto">
              <a:xfrm>
                <a:off x="7666900" y="4495373"/>
                <a:ext cx="380048" cy="850066"/>
              </a:xfrm>
              <a:custGeom>
                <a:avLst/>
                <a:gdLst>
                  <a:gd name="T0" fmla="*/ 0 w 490"/>
                  <a:gd name="T1" fmla="*/ 25 h 1097"/>
                  <a:gd name="T2" fmla="*/ 0 w 490"/>
                  <a:gd name="T3" fmla="*/ 1097 h 1097"/>
                  <a:gd name="T4" fmla="*/ 0 w 490"/>
                  <a:gd name="T5" fmla="*/ 1097 h 1097"/>
                  <a:gd name="T6" fmla="*/ 63 w 490"/>
                  <a:gd name="T7" fmla="*/ 1094 h 1097"/>
                  <a:gd name="T8" fmla="*/ 127 w 490"/>
                  <a:gd name="T9" fmla="*/ 1090 h 1097"/>
                  <a:gd name="T10" fmla="*/ 188 w 490"/>
                  <a:gd name="T11" fmla="*/ 1084 h 1097"/>
                  <a:gd name="T12" fmla="*/ 250 w 490"/>
                  <a:gd name="T13" fmla="*/ 1074 h 1097"/>
                  <a:gd name="T14" fmla="*/ 311 w 490"/>
                  <a:gd name="T15" fmla="*/ 1063 h 1097"/>
                  <a:gd name="T16" fmla="*/ 371 w 490"/>
                  <a:gd name="T17" fmla="*/ 1051 h 1097"/>
                  <a:gd name="T18" fmla="*/ 430 w 490"/>
                  <a:gd name="T19" fmla="*/ 1037 h 1097"/>
                  <a:gd name="T20" fmla="*/ 490 w 490"/>
                  <a:gd name="T21" fmla="*/ 1020 h 1097"/>
                  <a:gd name="T22" fmla="*/ 158 w 490"/>
                  <a:gd name="T23" fmla="*/ 0 h 1097"/>
                  <a:gd name="T24" fmla="*/ 158 w 490"/>
                  <a:gd name="T25" fmla="*/ 0 h 1097"/>
                  <a:gd name="T26" fmla="*/ 119 w 490"/>
                  <a:gd name="T27" fmla="*/ 8 h 1097"/>
                  <a:gd name="T28" fmla="*/ 80 w 490"/>
                  <a:gd name="T29" fmla="*/ 17 h 1097"/>
                  <a:gd name="T30" fmla="*/ 41 w 490"/>
                  <a:gd name="T31" fmla="*/ 22 h 1097"/>
                  <a:gd name="T32" fmla="*/ 0 w 490"/>
                  <a:gd name="T33" fmla="*/ 25 h 1097"/>
                  <a:gd name="T34" fmla="*/ 0 w 490"/>
                  <a:gd name="T35" fmla="*/ 25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0" y="25"/>
                    </a:moveTo>
                    <a:lnTo>
                      <a:pt x="0" y="1097"/>
                    </a:lnTo>
                    <a:lnTo>
                      <a:pt x="0" y="1097"/>
                    </a:lnTo>
                    <a:lnTo>
                      <a:pt x="63" y="1094"/>
                    </a:lnTo>
                    <a:lnTo>
                      <a:pt x="127" y="1090"/>
                    </a:lnTo>
                    <a:lnTo>
                      <a:pt x="188" y="1084"/>
                    </a:lnTo>
                    <a:lnTo>
                      <a:pt x="250" y="1074"/>
                    </a:lnTo>
                    <a:lnTo>
                      <a:pt x="311" y="1063"/>
                    </a:lnTo>
                    <a:lnTo>
                      <a:pt x="371" y="1051"/>
                    </a:lnTo>
                    <a:lnTo>
                      <a:pt x="430" y="1037"/>
                    </a:lnTo>
                    <a:lnTo>
                      <a:pt x="490" y="1020"/>
                    </a:lnTo>
                    <a:lnTo>
                      <a:pt x="158" y="0"/>
                    </a:lnTo>
                    <a:lnTo>
                      <a:pt x="158" y="0"/>
                    </a:lnTo>
                    <a:lnTo>
                      <a:pt x="119" y="8"/>
                    </a:lnTo>
                    <a:lnTo>
                      <a:pt x="80" y="17"/>
                    </a:lnTo>
                    <a:lnTo>
                      <a:pt x="41" y="22"/>
                    </a:lnTo>
                    <a:lnTo>
                      <a:pt x="0" y="25"/>
                    </a:lnTo>
                    <a:lnTo>
                      <a:pt x="0" y="25"/>
                    </a:lnTo>
                    <a:close/>
                  </a:path>
                </a:pathLst>
              </a:custGeom>
              <a:solidFill>
                <a:srgbClr val="323F4F"/>
              </a:solidFill>
              <a:ln>
                <a:noFill/>
              </a:ln>
            </p:spPr>
            <p:txBody>
              <a:bodyPr anchor="ctr"/>
              <a:lstStyle/>
              <a:p>
                <a:pPr algn="ctr"/>
                <a:endParaRPr/>
              </a:p>
            </p:txBody>
          </p:sp>
          <p:sp>
            <p:nvSpPr>
              <p:cNvPr id="37" name="îš1ïḓê"/>
              <p:cNvSpPr>
                <a:spLocks/>
              </p:cNvSpPr>
              <p:nvPr/>
            </p:nvSpPr>
            <p:spPr bwMode="auto">
              <a:xfrm>
                <a:off x="8208274" y="3952448"/>
                <a:ext cx="851618" cy="380047"/>
              </a:xfrm>
              <a:custGeom>
                <a:avLst/>
                <a:gdLst>
                  <a:gd name="T0" fmla="*/ 25 w 1098"/>
                  <a:gd name="T1" fmla="*/ 0 h 489"/>
                  <a:gd name="T2" fmla="*/ 25 w 1098"/>
                  <a:gd name="T3" fmla="*/ 0 h 489"/>
                  <a:gd name="T4" fmla="*/ 21 w 1098"/>
                  <a:gd name="T5" fmla="*/ 40 h 489"/>
                  <a:gd name="T6" fmla="*/ 16 w 1098"/>
                  <a:gd name="T7" fmla="*/ 80 h 489"/>
                  <a:gd name="T8" fmla="*/ 9 w 1098"/>
                  <a:gd name="T9" fmla="*/ 119 h 489"/>
                  <a:gd name="T10" fmla="*/ 0 w 1098"/>
                  <a:gd name="T11" fmla="*/ 157 h 489"/>
                  <a:gd name="T12" fmla="*/ 1020 w 1098"/>
                  <a:gd name="T13" fmla="*/ 489 h 489"/>
                  <a:gd name="T14" fmla="*/ 1020 w 1098"/>
                  <a:gd name="T15" fmla="*/ 489 h 489"/>
                  <a:gd name="T16" fmla="*/ 1038 w 1098"/>
                  <a:gd name="T17" fmla="*/ 430 h 489"/>
                  <a:gd name="T18" fmla="*/ 1052 w 1098"/>
                  <a:gd name="T19" fmla="*/ 371 h 489"/>
                  <a:gd name="T20" fmla="*/ 1064 w 1098"/>
                  <a:gd name="T21" fmla="*/ 310 h 489"/>
                  <a:gd name="T22" fmla="*/ 1075 w 1098"/>
                  <a:gd name="T23" fmla="*/ 250 h 489"/>
                  <a:gd name="T24" fmla="*/ 1085 w 1098"/>
                  <a:gd name="T25" fmla="*/ 188 h 489"/>
                  <a:gd name="T26" fmla="*/ 1090 w 1098"/>
                  <a:gd name="T27" fmla="*/ 126 h 489"/>
                  <a:gd name="T28" fmla="*/ 1095 w 1098"/>
                  <a:gd name="T29" fmla="*/ 63 h 489"/>
                  <a:gd name="T30" fmla="*/ 1098 w 1098"/>
                  <a:gd name="T31" fmla="*/ 0 h 489"/>
                  <a:gd name="T32" fmla="*/ 25 w 1098"/>
                  <a:gd name="T33"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8" h="489">
                    <a:moveTo>
                      <a:pt x="25" y="0"/>
                    </a:moveTo>
                    <a:lnTo>
                      <a:pt x="25" y="0"/>
                    </a:lnTo>
                    <a:lnTo>
                      <a:pt x="21" y="40"/>
                    </a:lnTo>
                    <a:lnTo>
                      <a:pt x="16" y="80"/>
                    </a:lnTo>
                    <a:lnTo>
                      <a:pt x="9" y="119"/>
                    </a:lnTo>
                    <a:lnTo>
                      <a:pt x="0" y="157"/>
                    </a:lnTo>
                    <a:lnTo>
                      <a:pt x="1020" y="489"/>
                    </a:lnTo>
                    <a:lnTo>
                      <a:pt x="1020" y="489"/>
                    </a:lnTo>
                    <a:lnTo>
                      <a:pt x="1038" y="430"/>
                    </a:lnTo>
                    <a:lnTo>
                      <a:pt x="1052" y="371"/>
                    </a:lnTo>
                    <a:lnTo>
                      <a:pt x="1064" y="310"/>
                    </a:lnTo>
                    <a:lnTo>
                      <a:pt x="1075" y="250"/>
                    </a:lnTo>
                    <a:lnTo>
                      <a:pt x="1085" y="188"/>
                    </a:lnTo>
                    <a:lnTo>
                      <a:pt x="1090" y="126"/>
                    </a:lnTo>
                    <a:lnTo>
                      <a:pt x="1095" y="63"/>
                    </a:lnTo>
                    <a:lnTo>
                      <a:pt x="1098" y="0"/>
                    </a:lnTo>
                    <a:lnTo>
                      <a:pt x="25" y="0"/>
                    </a:lnTo>
                    <a:close/>
                  </a:path>
                </a:pathLst>
              </a:custGeom>
              <a:solidFill>
                <a:srgbClr val="323F4F"/>
              </a:solidFill>
              <a:ln>
                <a:noFill/>
              </a:ln>
            </p:spPr>
            <p:txBody>
              <a:bodyPr anchor="ctr"/>
              <a:lstStyle/>
              <a:p>
                <a:pPr algn="ctr"/>
                <a:endParaRPr/>
              </a:p>
            </p:txBody>
          </p:sp>
          <p:sp>
            <p:nvSpPr>
              <p:cNvPr id="38" name="ïṥ1íďé"/>
              <p:cNvSpPr>
                <a:spLocks/>
              </p:cNvSpPr>
              <p:nvPr/>
            </p:nvSpPr>
            <p:spPr bwMode="auto">
              <a:xfrm>
                <a:off x="8133816" y="4133941"/>
                <a:ext cx="846963" cy="600319"/>
              </a:xfrm>
              <a:custGeom>
                <a:avLst/>
                <a:gdLst>
                  <a:gd name="T0" fmla="*/ 0 w 1093"/>
                  <a:gd name="T1" fmla="*/ 143 h 773"/>
                  <a:gd name="T2" fmla="*/ 868 w 1093"/>
                  <a:gd name="T3" fmla="*/ 773 h 773"/>
                  <a:gd name="T4" fmla="*/ 868 w 1093"/>
                  <a:gd name="T5" fmla="*/ 773 h 773"/>
                  <a:gd name="T6" fmla="*/ 902 w 1093"/>
                  <a:gd name="T7" fmla="*/ 722 h 773"/>
                  <a:gd name="T8" fmla="*/ 934 w 1093"/>
                  <a:gd name="T9" fmla="*/ 670 h 773"/>
                  <a:gd name="T10" fmla="*/ 965 w 1093"/>
                  <a:gd name="T11" fmla="*/ 616 h 773"/>
                  <a:gd name="T12" fmla="*/ 995 w 1093"/>
                  <a:gd name="T13" fmla="*/ 561 h 773"/>
                  <a:gd name="T14" fmla="*/ 1022 w 1093"/>
                  <a:gd name="T15" fmla="*/ 506 h 773"/>
                  <a:gd name="T16" fmla="*/ 1047 w 1093"/>
                  <a:gd name="T17" fmla="*/ 449 h 773"/>
                  <a:gd name="T18" fmla="*/ 1071 w 1093"/>
                  <a:gd name="T19" fmla="*/ 392 h 773"/>
                  <a:gd name="T20" fmla="*/ 1093 w 1093"/>
                  <a:gd name="T21" fmla="*/ 332 h 773"/>
                  <a:gd name="T22" fmla="*/ 73 w 1093"/>
                  <a:gd name="T23" fmla="*/ 0 h 773"/>
                  <a:gd name="T24" fmla="*/ 73 w 1093"/>
                  <a:gd name="T25" fmla="*/ 0 h 773"/>
                  <a:gd name="T26" fmla="*/ 57 w 1093"/>
                  <a:gd name="T27" fmla="*/ 38 h 773"/>
                  <a:gd name="T28" fmla="*/ 39 w 1093"/>
                  <a:gd name="T29" fmla="*/ 74 h 773"/>
                  <a:gd name="T30" fmla="*/ 20 w 1093"/>
                  <a:gd name="T31" fmla="*/ 109 h 773"/>
                  <a:gd name="T32" fmla="*/ 0 w 1093"/>
                  <a:gd name="T33" fmla="*/ 143 h 773"/>
                  <a:gd name="T34" fmla="*/ 0 w 1093"/>
                  <a:gd name="T35" fmla="*/ 143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3">
                    <a:moveTo>
                      <a:pt x="0" y="143"/>
                    </a:moveTo>
                    <a:lnTo>
                      <a:pt x="868" y="773"/>
                    </a:lnTo>
                    <a:lnTo>
                      <a:pt x="868" y="773"/>
                    </a:lnTo>
                    <a:lnTo>
                      <a:pt x="902" y="722"/>
                    </a:lnTo>
                    <a:lnTo>
                      <a:pt x="934" y="670"/>
                    </a:lnTo>
                    <a:lnTo>
                      <a:pt x="965" y="616"/>
                    </a:lnTo>
                    <a:lnTo>
                      <a:pt x="995" y="561"/>
                    </a:lnTo>
                    <a:lnTo>
                      <a:pt x="1022" y="506"/>
                    </a:lnTo>
                    <a:lnTo>
                      <a:pt x="1047" y="449"/>
                    </a:lnTo>
                    <a:lnTo>
                      <a:pt x="1071" y="392"/>
                    </a:lnTo>
                    <a:lnTo>
                      <a:pt x="1093" y="332"/>
                    </a:lnTo>
                    <a:lnTo>
                      <a:pt x="73" y="0"/>
                    </a:lnTo>
                    <a:lnTo>
                      <a:pt x="73" y="0"/>
                    </a:lnTo>
                    <a:lnTo>
                      <a:pt x="57" y="38"/>
                    </a:lnTo>
                    <a:lnTo>
                      <a:pt x="39" y="74"/>
                    </a:lnTo>
                    <a:lnTo>
                      <a:pt x="20" y="109"/>
                    </a:lnTo>
                    <a:lnTo>
                      <a:pt x="0" y="143"/>
                    </a:lnTo>
                    <a:lnTo>
                      <a:pt x="0" y="143"/>
                    </a:lnTo>
                    <a:close/>
                  </a:path>
                </a:pathLst>
              </a:custGeom>
              <a:solidFill>
                <a:srgbClr val="323F4F"/>
              </a:solidFill>
              <a:ln>
                <a:noFill/>
              </a:ln>
            </p:spPr>
            <p:txBody>
              <a:bodyPr anchor="ctr"/>
              <a:lstStyle/>
              <a:p>
                <a:pPr algn="ctr"/>
                <a:endParaRPr/>
              </a:p>
            </p:txBody>
          </p:sp>
          <p:sp>
            <p:nvSpPr>
              <p:cNvPr id="39" name="íŝlíḍe"/>
              <p:cNvSpPr>
                <a:spLocks/>
              </p:cNvSpPr>
              <p:nvPr/>
            </p:nvSpPr>
            <p:spPr bwMode="auto">
              <a:xfrm>
                <a:off x="6290972" y="4133941"/>
                <a:ext cx="846963" cy="600319"/>
              </a:xfrm>
              <a:custGeom>
                <a:avLst/>
                <a:gdLst>
                  <a:gd name="T0" fmla="*/ 1020 w 1093"/>
                  <a:gd name="T1" fmla="*/ 0 h 773"/>
                  <a:gd name="T2" fmla="*/ 0 w 1093"/>
                  <a:gd name="T3" fmla="*/ 332 h 773"/>
                  <a:gd name="T4" fmla="*/ 0 w 1093"/>
                  <a:gd name="T5" fmla="*/ 332 h 773"/>
                  <a:gd name="T6" fmla="*/ 22 w 1093"/>
                  <a:gd name="T7" fmla="*/ 392 h 773"/>
                  <a:gd name="T8" fmla="*/ 46 w 1093"/>
                  <a:gd name="T9" fmla="*/ 449 h 773"/>
                  <a:gd name="T10" fmla="*/ 71 w 1093"/>
                  <a:gd name="T11" fmla="*/ 506 h 773"/>
                  <a:gd name="T12" fmla="*/ 98 w 1093"/>
                  <a:gd name="T13" fmla="*/ 561 h 773"/>
                  <a:gd name="T14" fmla="*/ 128 w 1093"/>
                  <a:gd name="T15" fmla="*/ 616 h 773"/>
                  <a:gd name="T16" fmla="*/ 159 w 1093"/>
                  <a:gd name="T17" fmla="*/ 670 h 773"/>
                  <a:gd name="T18" fmla="*/ 191 w 1093"/>
                  <a:gd name="T19" fmla="*/ 722 h 773"/>
                  <a:gd name="T20" fmla="*/ 225 w 1093"/>
                  <a:gd name="T21" fmla="*/ 773 h 773"/>
                  <a:gd name="T22" fmla="*/ 1093 w 1093"/>
                  <a:gd name="T23" fmla="*/ 143 h 773"/>
                  <a:gd name="T24" fmla="*/ 1093 w 1093"/>
                  <a:gd name="T25" fmla="*/ 143 h 773"/>
                  <a:gd name="T26" fmla="*/ 1073 w 1093"/>
                  <a:gd name="T27" fmla="*/ 109 h 773"/>
                  <a:gd name="T28" fmla="*/ 1054 w 1093"/>
                  <a:gd name="T29" fmla="*/ 74 h 773"/>
                  <a:gd name="T30" fmla="*/ 1036 w 1093"/>
                  <a:gd name="T31" fmla="*/ 38 h 773"/>
                  <a:gd name="T32" fmla="*/ 1020 w 1093"/>
                  <a:gd name="T33" fmla="*/ 0 h 773"/>
                  <a:gd name="T34" fmla="*/ 1020 w 1093"/>
                  <a:gd name="T35" fmla="*/ 0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3">
                    <a:moveTo>
                      <a:pt x="1020" y="0"/>
                    </a:moveTo>
                    <a:lnTo>
                      <a:pt x="0" y="332"/>
                    </a:lnTo>
                    <a:lnTo>
                      <a:pt x="0" y="332"/>
                    </a:lnTo>
                    <a:lnTo>
                      <a:pt x="22" y="392"/>
                    </a:lnTo>
                    <a:lnTo>
                      <a:pt x="46" y="449"/>
                    </a:lnTo>
                    <a:lnTo>
                      <a:pt x="71" y="506"/>
                    </a:lnTo>
                    <a:lnTo>
                      <a:pt x="98" y="561"/>
                    </a:lnTo>
                    <a:lnTo>
                      <a:pt x="128" y="616"/>
                    </a:lnTo>
                    <a:lnTo>
                      <a:pt x="159" y="670"/>
                    </a:lnTo>
                    <a:lnTo>
                      <a:pt x="191" y="722"/>
                    </a:lnTo>
                    <a:lnTo>
                      <a:pt x="225" y="773"/>
                    </a:lnTo>
                    <a:lnTo>
                      <a:pt x="1093" y="143"/>
                    </a:lnTo>
                    <a:lnTo>
                      <a:pt x="1093" y="143"/>
                    </a:lnTo>
                    <a:lnTo>
                      <a:pt x="1073" y="109"/>
                    </a:lnTo>
                    <a:lnTo>
                      <a:pt x="1054" y="74"/>
                    </a:lnTo>
                    <a:lnTo>
                      <a:pt x="1036" y="38"/>
                    </a:lnTo>
                    <a:lnTo>
                      <a:pt x="1020" y="0"/>
                    </a:lnTo>
                    <a:lnTo>
                      <a:pt x="1020" y="0"/>
                    </a:lnTo>
                    <a:close/>
                  </a:path>
                </a:pathLst>
              </a:custGeom>
              <a:solidFill>
                <a:srgbClr val="323F4F"/>
              </a:solidFill>
              <a:ln>
                <a:noFill/>
              </a:ln>
            </p:spPr>
            <p:txBody>
              <a:bodyPr anchor="ctr"/>
              <a:lstStyle/>
              <a:p>
                <a:pPr algn="ctr"/>
                <a:endParaRPr/>
              </a:p>
            </p:txBody>
          </p:sp>
          <p:sp>
            <p:nvSpPr>
              <p:cNvPr id="40" name="îSḷîḑè"/>
              <p:cNvSpPr>
                <a:spLocks/>
              </p:cNvSpPr>
              <p:nvPr/>
            </p:nvSpPr>
            <p:spPr bwMode="auto">
              <a:xfrm>
                <a:off x="8009719" y="4295267"/>
                <a:ext cx="760095" cy="760095"/>
              </a:xfrm>
              <a:custGeom>
                <a:avLst/>
                <a:gdLst>
                  <a:gd name="T0" fmla="*/ 0 w 980"/>
                  <a:gd name="T1" fmla="*/ 113 h 981"/>
                  <a:gd name="T2" fmla="*/ 631 w 980"/>
                  <a:gd name="T3" fmla="*/ 981 h 981"/>
                  <a:gd name="T4" fmla="*/ 631 w 980"/>
                  <a:gd name="T5" fmla="*/ 981 h 981"/>
                  <a:gd name="T6" fmla="*/ 679 w 980"/>
                  <a:gd name="T7" fmla="*/ 942 h 981"/>
                  <a:gd name="T8" fmla="*/ 727 w 980"/>
                  <a:gd name="T9" fmla="*/ 902 h 981"/>
                  <a:gd name="T10" fmla="*/ 773 w 980"/>
                  <a:gd name="T11" fmla="*/ 860 h 981"/>
                  <a:gd name="T12" fmla="*/ 817 w 980"/>
                  <a:gd name="T13" fmla="*/ 817 h 981"/>
                  <a:gd name="T14" fmla="*/ 860 w 980"/>
                  <a:gd name="T15" fmla="*/ 773 h 981"/>
                  <a:gd name="T16" fmla="*/ 902 w 980"/>
                  <a:gd name="T17" fmla="*/ 727 h 981"/>
                  <a:gd name="T18" fmla="*/ 942 w 980"/>
                  <a:gd name="T19" fmla="*/ 680 h 981"/>
                  <a:gd name="T20" fmla="*/ 980 w 980"/>
                  <a:gd name="T21" fmla="*/ 631 h 981"/>
                  <a:gd name="T22" fmla="*/ 113 w 980"/>
                  <a:gd name="T23" fmla="*/ 0 h 981"/>
                  <a:gd name="T24" fmla="*/ 113 w 980"/>
                  <a:gd name="T25" fmla="*/ 0 h 981"/>
                  <a:gd name="T26" fmla="*/ 86 w 980"/>
                  <a:gd name="T27" fmla="*/ 31 h 981"/>
                  <a:gd name="T28" fmla="*/ 59 w 980"/>
                  <a:gd name="T29" fmla="*/ 60 h 981"/>
                  <a:gd name="T30" fmla="*/ 30 w 980"/>
                  <a:gd name="T31" fmla="*/ 88 h 981"/>
                  <a:gd name="T32" fmla="*/ 0 w 980"/>
                  <a:gd name="T33" fmla="*/ 113 h 981"/>
                  <a:gd name="T34" fmla="*/ 0 w 980"/>
                  <a:gd name="T35" fmla="*/ 113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0" y="113"/>
                    </a:moveTo>
                    <a:lnTo>
                      <a:pt x="631" y="981"/>
                    </a:lnTo>
                    <a:lnTo>
                      <a:pt x="631" y="981"/>
                    </a:lnTo>
                    <a:lnTo>
                      <a:pt x="679" y="942"/>
                    </a:lnTo>
                    <a:lnTo>
                      <a:pt x="727" y="902"/>
                    </a:lnTo>
                    <a:lnTo>
                      <a:pt x="773" y="860"/>
                    </a:lnTo>
                    <a:lnTo>
                      <a:pt x="817" y="817"/>
                    </a:lnTo>
                    <a:lnTo>
                      <a:pt x="860" y="773"/>
                    </a:lnTo>
                    <a:lnTo>
                      <a:pt x="902" y="727"/>
                    </a:lnTo>
                    <a:lnTo>
                      <a:pt x="942" y="680"/>
                    </a:lnTo>
                    <a:lnTo>
                      <a:pt x="980" y="631"/>
                    </a:lnTo>
                    <a:lnTo>
                      <a:pt x="113" y="0"/>
                    </a:lnTo>
                    <a:lnTo>
                      <a:pt x="113" y="0"/>
                    </a:lnTo>
                    <a:lnTo>
                      <a:pt x="86" y="31"/>
                    </a:lnTo>
                    <a:lnTo>
                      <a:pt x="59" y="60"/>
                    </a:lnTo>
                    <a:lnTo>
                      <a:pt x="30" y="88"/>
                    </a:lnTo>
                    <a:lnTo>
                      <a:pt x="0" y="113"/>
                    </a:lnTo>
                    <a:lnTo>
                      <a:pt x="0" y="113"/>
                    </a:lnTo>
                    <a:close/>
                  </a:path>
                </a:pathLst>
              </a:custGeom>
              <a:solidFill>
                <a:srgbClr val="323F4F"/>
              </a:solidFill>
              <a:ln>
                <a:noFill/>
              </a:ln>
            </p:spPr>
            <p:txBody>
              <a:bodyPr anchor="ctr"/>
              <a:lstStyle/>
              <a:p>
                <a:pPr algn="ctr"/>
                <a:endParaRPr/>
              </a:p>
            </p:txBody>
          </p:sp>
          <p:sp>
            <p:nvSpPr>
              <p:cNvPr id="41" name="íŝľídê"/>
              <p:cNvSpPr>
                <a:spLocks/>
              </p:cNvSpPr>
              <p:nvPr/>
            </p:nvSpPr>
            <p:spPr bwMode="auto">
              <a:xfrm>
                <a:off x="7848392" y="4419364"/>
                <a:ext cx="600321" cy="846963"/>
              </a:xfrm>
              <a:custGeom>
                <a:avLst/>
                <a:gdLst>
                  <a:gd name="T0" fmla="*/ 0 w 773"/>
                  <a:gd name="T1" fmla="*/ 73 h 1093"/>
                  <a:gd name="T2" fmla="*/ 332 w 773"/>
                  <a:gd name="T3" fmla="*/ 1093 h 1093"/>
                  <a:gd name="T4" fmla="*/ 332 w 773"/>
                  <a:gd name="T5" fmla="*/ 1093 h 1093"/>
                  <a:gd name="T6" fmla="*/ 390 w 773"/>
                  <a:gd name="T7" fmla="*/ 1071 h 1093"/>
                  <a:gd name="T8" fmla="*/ 448 w 773"/>
                  <a:gd name="T9" fmla="*/ 1049 h 1093"/>
                  <a:gd name="T10" fmla="*/ 506 w 773"/>
                  <a:gd name="T11" fmla="*/ 1023 h 1093"/>
                  <a:gd name="T12" fmla="*/ 561 w 773"/>
                  <a:gd name="T13" fmla="*/ 995 h 1093"/>
                  <a:gd name="T14" fmla="*/ 616 w 773"/>
                  <a:gd name="T15" fmla="*/ 967 h 1093"/>
                  <a:gd name="T16" fmla="*/ 668 w 773"/>
                  <a:gd name="T17" fmla="*/ 936 h 1093"/>
                  <a:gd name="T18" fmla="*/ 721 w 773"/>
                  <a:gd name="T19" fmla="*/ 902 h 1093"/>
                  <a:gd name="T20" fmla="*/ 773 w 773"/>
                  <a:gd name="T21" fmla="*/ 868 h 1093"/>
                  <a:gd name="T22" fmla="*/ 141 w 773"/>
                  <a:gd name="T23" fmla="*/ 0 h 1093"/>
                  <a:gd name="T24" fmla="*/ 141 w 773"/>
                  <a:gd name="T25" fmla="*/ 0 h 1093"/>
                  <a:gd name="T26" fmla="*/ 108 w 773"/>
                  <a:gd name="T27" fmla="*/ 22 h 1093"/>
                  <a:gd name="T28" fmla="*/ 73 w 773"/>
                  <a:gd name="T29" fmla="*/ 41 h 1093"/>
                  <a:gd name="T30" fmla="*/ 36 w 773"/>
                  <a:gd name="T31" fmla="*/ 58 h 1093"/>
                  <a:gd name="T32" fmla="*/ 0 w 773"/>
                  <a:gd name="T33" fmla="*/ 73 h 1093"/>
                  <a:gd name="T34" fmla="*/ 0 w 773"/>
                  <a:gd name="T35" fmla="*/ 73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3">
                    <a:moveTo>
                      <a:pt x="0" y="73"/>
                    </a:moveTo>
                    <a:lnTo>
                      <a:pt x="332" y="1093"/>
                    </a:lnTo>
                    <a:lnTo>
                      <a:pt x="332" y="1093"/>
                    </a:lnTo>
                    <a:lnTo>
                      <a:pt x="390" y="1071"/>
                    </a:lnTo>
                    <a:lnTo>
                      <a:pt x="448" y="1049"/>
                    </a:lnTo>
                    <a:lnTo>
                      <a:pt x="506" y="1023"/>
                    </a:lnTo>
                    <a:lnTo>
                      <a:pt x="561" y="995"/>
                    </a:lnTo>
                    <a:lnTo>
                      <a:pt x="616" y="967"/>
                    </a:lnTo>
                    <a:lnTo>
                      <a:pt x="668" y="936"/>
                    </a:lnTo>
                    <a:lnTo>
                      <a:pt x="721" y="902"/>
                    </a:lnTo>
                    <a:lnTo>
                      <a:pt x="773" y="868"/>
                    </a:lnTo>
                    <a:lnTo>
                      <a:pt x="141" y="0"/>
                    </a:lnTo>
                    <a:lnTo>
                      <a:pt x="141" y="0"/>
                    </a:lnTo>
                    <a:lnTo>
                      <a:pt x="108" y="22"/>
                    </a:lnTo>
                    <a:lnTo>
                      <a:pt x="73" y="41"/>
                    </a:lnTo>
                    <a:lnTo>
                      <a:pt x="36" y="58"/>
                    </a:lnTo>
                    <a:lnTo>
                      <a:pt x="0" y="73"/>
                    </a:lnTo>
                    <a:lnTo>
                      <a:pt x="0" y="73"/>
                    </a:lnTo>
                    <a:close/>
                  </a:path>
                </a:pathLst>
              </a:custGeom>
              <a:solidFill>
                <a:srgbClr val="323F4F"/>
              </a:solidFill>
              <a:ln>
                <a:noFill/>
              </a:ln>
            </p:spPr>
            <p:txBody>
              <a:bodyPr anchor="ctr"/>
              <a:lstStyle/>
              <a:p>
                <a:pPr algn="ctr"/>
                <a:endParaRPr/>
              </a:p>
            </p:txBody>
          </p:sp>
          <p:sp>
            <p:nvSpPr>
              <p:cNvPr id="42" name="išlïḓè"/>
              <p:cNvSpPr>
                <a:spLocks/>
              </p:cNvSpPr>
              <p:nvPr/>
            </p:nvSpPr>
            <p:spPr bwMode="auto">
              <a:xfrm>
                <a:off x="6211860" y="3952448"/>
                <a:ext cx="851618" cy="380047"/>
              </a:xfrm>
              <a:custGeom>
                <a:avLst/>
                <a:gdLst>
                  <a:gd name="T0" fmla="*/ 1073 w 1098"/>
                  <a:gd name="T1" fmla="*/ 0 h 489"/>
                  <a:gd name="T2" fmla="*/ 0 w 1098"/>
                  <a:gd name="T3" fmla="*/ 0 h 489"/>
                  <a:gd name="T4" fmla="*/ 0 w 1098"/>
                  <a:gd name="T5" fmla="*/ 0 h 489"/>
                  <a:gd name="T6" fmla="*/ 3 w 1098"/>
                  <a:gd name="T7" fmla="*/ 63 h 489"/>
                  <a:gd name="T8" fmla="*/ 8 w 1098"/>
                  <a:gd name="T9" fmla="*/ 126 h 489"/>
                  <a:gd name="T10" fmla="*/ 13 w 1098"/>
                  <a:gd name="T11" fmla="*/ 188 h 489"/>
                  <a:gd name="T12" fmla="*/ 23 w 1098"/>
                  <a:gd name="T13" fmla="*/ 250 h 489"/>
                  <a:gd name="T14" fmla="*/ 34 w 1098"/>
                  <a:gd name="T15" fmla="*/ 310 h 489"/>
                  <a:gd name="T16" fmla="*/ 46 w 1098"/>
                  <a:gd name="T17" fmla="*/ 371 h 489"/>
                  <a:gd name="T18" fmla="*/ 60 w 1098"/>
                  <a:gd name="T19" fmla="*/ 430 h 489"/>
                  <a:gd name="T20" fmla="*/ 78 w 1098"/>
                  <a:gd name="T21" fmla="*/ 489 h 489"/>
                  <a:gd name="T22" fmla="*/ 1098 w 1098"/>
                  <a:gd name="T23" fmla="*/ 157 h 489"/>
                  <a:gd name="T24" fmla="*/ 1098 w 1098"/>
                  <a:gd name="T25" fmla="*/ 157 h 489"/>
                  <a:gd name="T26" fmla="*/ 1089 w 1098"/>
                  <a:gd name="T27" fmla="*/ 119 h 489"/>
                  <a:gd name="T28" fmla="*/ 1082 w 1098"/>
                  <a:gd name="T29" fmla="*/ 80 h 489"/>
                  <a:gd name="T30" fmla="*/ 1077 w 1098"/>
                  <a:gd name="T31" fmla="*/ 40 h 489"/>
                  <a:gd name="T32" fmla="*/ 1073 w 1098"/>
                  <a:gd name="T33" fmla="*/ 0 h 489"/>
                  <a:gd name="T34" fmla="*/ 1073 w 1098"/>
                  <a:gd name="T35"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9">
                    <a:moveTo>
                      <a:pt x="1073" y="0"/>
                    </a:moveTo>
                    <a:lnTo>
                      <a:pt x="0" y="0"/>
                    </a:lnTo>
                    <a:lnTo>
                      <a:pt x="0" y="0"/>
                    </a:lnTo>
                    <a:lnTo>
                      <a:pt x="3" y="63"/>
                    </a:lnTo>
                    <a:lnTo>
                      <a:pt x="8" y="126"/>
                    </a:lnTo>
                    <a:lnTo>
                      <a:pt x="13" y="188"/>
                    </a:lnTo>
                    <a:lnTo>
                      <a:pt x="23" y="250"/>
                    </a:lnTo>
                    <a:lnTo>
                      <a:pt x="34" y="310"/>
                    </a:lnTo>
                    <a:lnTo>
                      <a:pt x="46" y="371"/>
                    </a:lnTo>
                    <a:lnTo>
                      <a:pt x="60" y="430"/>
                    </a:lnTo>
                    <a:lnTo>
                      <a:pt x="78" y="489"/>
                    </a:lnTo>
                    <a:lnTo>
                      <a:pt x="1098" y="157"/>
                    </a:lnTo>
                    <a:lnTo>
                      <a:pt x="1098" y="157"/>
                    </a:lnTo>
                    <a:lnTo>
                      <a:pt x="1089" y="119"/>
                    </a:lnTo>
                    <a:lnTo>
                      <a:pt x="1082" y="80"/>
                    </a:lnTo>
                    <a:lnTo>
                      <a:pt x="1077" y="40"/>
                    </a:lnTo>
                    <a:lnTo>
                      <a:pt x="1073" y="0"/>
                    </a:lnTo>
                    <a:lnTo>
                      <a:pt x="1073" y="0"/>
                    </a:lnTo>
                    <a:close/>
                  </a:path>
                </a:pathLst>
              </a:custGeom>
              <a:solidFill>
                <a:schemeClr val="bg1"/>
              </a:solidFill>
              <a:ln>
                <a:noFill/>
              </a:ln>
            </p:spPr>
            <p:txBody>
              <a:bodyPr anchor="ctr"/>
              <a:lstStyle/>
              <a:p>
                <a:pPr algn="ctr"/>
                <a:endParaRPr/>
              </a:p>
            </p:txBody>
          </p:sp>
          <p:sp>
            <p:nvSpPr>
              <p:cNvPr id="43" name="iṧḷíḓé"/>
              <p:cNvSpPr>
                <a:spLocks/>
              </p:cNvSpPr>
              <p:nvPr/>
            </p:nvSpPr>
            <p:spPr bwMode="auto">
              <a:xfrm>
                <a:off x="6824590" y="4419364"/>
                <a:ext cx="598769" cy="846963"/>
              </a:xfrm>
              <a:custGeom>
                <a:avLst/>
                <a:gdLst>
                  <a:gd name="T0" fmla="*/ 631 w 772"/>
                  <a:gd name="T1" fmla="*/ 0 h 1093"/>
                  <a:gd name="T2" fmla="*/ 0 w 772"/>
                  <a:gd name="T3" fmla="*/ 868 h 1093"/>
                  <a:gd name="T4" fmla="*/ 0 w 772"/>
                  <a:gd name="T5" fmla="*/ 868 h 1093"/>
                  <a:gd name="T6" fmla="*/ 51 w 772"/>
                  <a:gd name="T7" fmla="*/ 902 h 1093"/>
                  <a:gd name="T8" fmla="*/ 104 w 772"/>
                  <a:gd name="T9" fmla="*/ 936 h 1093"/>
                  <a:gd name="T10" fmla="*/ 156 w 772"/>
                  <a:gd name="T11" fmla="*/ 967 h 1093"/>
                  <a:gd name="T12" fmla="*/ 211 w 772"/>
                  <a:gd name="T13" fmla="*/ 995 h 1093"/>
                  <a:gd name="T14" fmla="*/ 266 w 772"/>
                  <a:gd name="T15" fmla="*/ 1023 h 1093"/>
                  <a:gd name="T16" fmla="*/ 324 w 772"/>
                  <a:gd name="T17" fmla="*/ 1049 h 1093"/>
                  <a:gd name="T18" fmla="*/ 382 w 772"/>
                  <a:gd name="T19" fmla="*/ 1071 h 1093"/>
                  <a:gd name="T20" fmla="*/ 440 w 772"/>
                  <a:gd name="T21" fmla="*/ 1093 h 1093"/>
                  <a:gd name="T22" fmla="*/ 772 w 772"/>
                  <a:gd name="T23" fmla="*/ 73 h 1093"/>
                  <a:gd name="T24" fmla="*/ 772 w 772"/>
                  <a:gd name="T25" fmla="*/ 73 h 1093"/>
                  <a:gd name="T26" fmla="*/ 736 w 772"/>
                  <a:gd name="T27" fmla="*/ 58 h 1093"/>
                  <a:gd name="T28" fmla="*/ 699 w 772"/>
                  <a:gd name="T29" fmla="*/ 41 h 1093"/>
                  <a:gd name="T30" fmla="*/ 664 w 772"/>
                  <a:gd name="T31" fmla="*/ 22 h 1093"/>
                  <a:gd name="T32" fmla="*/ 631 w 772"/>
                  <a:gd name="T33" fmla="*/ 0 h 1093"/>
                  <a:gd name="T34" fmla="*/ 631 w 772"/>
                  <a:gd name="T35" fmla="*/ 0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2" h="1093">
                    <a:moveTo>
                      <a:pt x="631" y="0"/>
                    </a:moveTo>
                    <a:lnTo>
                      <a:pt x="0" y="868"/>
                    </a:lnTo>
                    <a:lnTo>
                      <a:pt x="0" y="868"/>
                    </a:lnTo>
                    <a:lnTo>
                      <a:pt x="51" y="902"/>
                    </a:lnTo>
                    <a:lnTo>
                      <a:pt x="104" y="936"/>
                    </a:lnTo>
                    <a:lnTo>
                      <a:pt x="156" y="967"/>
                    </a:lnTo>
                    <a:lnTo>
                      <a:pt x="211" y="995"/>
                    </a:lnTo>
                    <a:lnTo>
                      <a:pt x="266" y="1023"/>
                    </a:lnTo>
                    <a:lnTo>
                      <a:pt x="324" y="1049"/>
                    </a:lnTo>
                    <a:lnTo>
                      <a:pt x="382" y="1071"/>
                    </a:lnTo>
                    <a:lnTo>
                      <a:pt x="440" y="1093"/>
                    </a:lnTo>
                    <a:lnTo>
                      <a:pt x="772" y="73"/>
                    </a:lnTo>
                    <a:lnTo>
                      <a:pt x="772" y="73"/>
                    </a:lnTo>
                    <a:lnTo>
                      <a:pt x="736" y="58"/>
                    </a:lnTo>
                    <a:lnTo>
                      <a:pt x="699" y="41"/>
                    </a:lnTo>
                    <a:lnTo>
                      <a:pt x="664" y="22"/>
                    </a:lnTo>
                    <a:lnTo>
                      <a:pt x="631" y="0"/>
                    </a:lnTo>
                    <a:lnTo>
                      <a:pt x="631" y="0"/>
                    </a:lnTo>
                    <a:close/>
                  </a:path>
                </a:pathLst>
              </a:custGeom>
              <a:solidFill>
                <a:srgbClr val="323F4F"/>
              </a:solidFill>
              <a:ln>
                <a:noFill/>
              </a:ln>
            </p:spPr>
            <p:txBody>
              <a:bodyPr anchor="ctr"/>
              <a:lstStyle/>
              <a:p>
                <a:pPr algn="ctr"/>
                <a:endParaRPr/>
              </a:p>
            </p:txBody>
          </p:sp>
          <p:sp>
            <p:nvSpPr>
              <p:cNvPr id="44" name="is1iḑê"/>
              <p:cNvSpPr>
                <a:spLocks/>
              </p:cNvSpPr>
              <p:nvPr/>
            </p:nvSpPr>
            <p:spPr bwMode="auto">
              <a:xfrm>
                <a:off x="6211860" y="3511904"/>
                <a:ext cx="851618" cy="378496"/>
              </a:xfrm>
              <a:custGeom>
                <a:avLst/>
                <a:gdLst>
                  <a:gd name="T0" fmla="*/ 1098 w 1098"/>
                  <a:gd name="T1" fmla="*/ 331 h 488"/>
                  <a:gd name="T2" fmla="*/ 78 w 1098"/>
                  <a:gd name="T3" fmla="*/ 0 h 488"/>
                  <a:gd name="T4" fmla="*/ 78 w 1098"/>
                  <a:gd name="T5" fmla="*/ 0 h 488"/>
                  <a:gd name="T6" fmla="*/ 60 w 1098"/>
                  <a:gd name="T7" fmla="*/ 58 h 488"/>
                  <a:gd name="T8" fmla="*/ 46 w 1098"/>
                  <a:gd name="T9" fmla="*/ 118 h 488"/>
                  <a:gd name="T10" fmla="*/ 34 w 1098"/>
                  <a:gd name="T11" fmla="*/ 178 h 488"/>
                  <a:gd name="T12" fmla="*/ 23 w 1098"/>
                  <a:gd name="T13" fmla="*/ 239 h 488"/>
                  <a:gd name="T14" fmla="*/ 13 w 1098"/>
                  <a:gd name="T15" fmla="*/ 300 h 488"/>
                  <a:gd name="T16" fmla="*/ 8 w 1098"/>
                  <a:gd name="T17" fmla="*/ 363 h 488"/>
                  <a:gd name="T18" fmla="*/ 3 w 1098"/>
                  <a:gd name="T19" fmla="*/ 425 h 488"/>
                  <a:gd name="T20" fmla="*/ 0 w 1098"/>
                  <a:gd name="T21" fmla="*/ 488 h 488"/>
                  <a:gd name="T22" fmla="*/ 1073 w 1098"/>
                  <a:gd name="T23" fmla="*/ 488 h 488"/>
                  <a:gd name="T24" fmla="*/ 1073 w 1098"/>
                  <a:gd name="T25" fmla="*/ 488 h 488"/>
                  <a:gd name="T26" fmla="*/ 1077 w 1098"/>
                  <a:gd name="T27" fmla="*/ 448 h 488"/>
                  <a:gd name="T28" fmla="*/ 1082 w 1098"/>
                  <a:gd name="T29" fmla="*/ 409 h 488"/>
                  <a:gd name="T30" fmla="*/ 1089 w 1098"/>
                  <a:gd name="T31" fmla="*/ 370 h 488"/>
                  <a:gd name="T32" fmla="*/ 1098 w 1098"/>
                  <a:gd name="T33" fmla="*/ 331 h 488"/>
                  <a:gd name="T34" fmla="*/ 1098 w 1098"/>
                  <a:gd name="T35" fmla="*/ 331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8" h="488">
                    <a:moveTo>
                      <a:pt x="1098" y="331"/>
                    </a:moveTo>
                    <a:lnTo>
                      <a:pt x="78" y="0"/>
                    </a:lnTo>
                    <a:lnTo>
                      <a:pt x="78" y="0"/>
                    </a:lnTo>
                    <a:lnTo>
                      <a:pt x="60" y="58"/>
                    </a:lnTo>
                    <a:lnTo>
                      <a:pt x="46" y="118"/>
                    </a:lnTo>
                    <a:lnTo>
                      <a:pt x="34" y="178"/>
                    </a:lnTo>
                    <a:lnTo>
                      <a:pt x="23" y="239"/>
                    </a:lnTo>
                    <a:lnTo>
                      <a:pt x="13" y="300"/>
                    </a:lnTo>
                    <a:lnTo>
                      <a:pt x="8" y="363"/>
                    </a:lnTo>
                    <a:lnTo>
                      <a:pt x="3" y="425"/>
                    </a:lnTo>
                    <a:lnTo>
                      <a:pt x="0" y="488"/>
                    </a:lnTo>
                    <a:lnTo>
                      <a:pt x="1073" y="488"/>
                    </a:lnTo>
                    <a:lnTo>
                      <a:pt x="1073" y="488"/>
                    </a:lnTo>
                    <a:lnTo>
                      <a:pt x="1077" y="448"/>
                    </a:lnTo>
                    <a:lnTo>
                      <a:pt x="1082" y="409"/>
                    </a:lnTo>
                    <a:lnTo>
                      <a:pt x="1089" y="370"/>
                    </a:lnTo>
                    <a:lnTo>
                      <a:pt x="1098" y="331"/>
                    </a:lnTo>
                    <a:lnTo>
                      <a:pt x="1098" y="331"/>
                    </a:lnTo>
                    <a:close/>
                  </a:path>
                </a:pathLst>
              </a:custGeom>
              <a:solidFill>
                <a:schemeClr val="bg1"/>
              </a:solidFill>
              <a:ln>
                <a:noFill/>
              </a:ln>
            </p:spPr>
            <p:txBody>
              <a:bodyPr anchor="ctr"/>
              <a:lstStyle/>
              <a:p>
                <a:pPr algn="ctr"/>
                <a:endParaRPr/>
              </a:p>
            </p:txBody>
          </p:sp>
          <p:sp>
            <p:nvSpPr>
              <p:cNvPr id="45" name="ïṥḷîďè"/>
              <p:cNvSpPr>
                <a:spLocks/>
              </p:cNvSpPr>
              <p:nvPr/>
            </p:nvSpPr>
            <p:spPr bwMode="auto">
              <a:xfrm>
                <a:off x="6823039" y="2576522"/>
                <a:ext cx="600321" cy="848514"/>
              </a:xfrm>
              <a:custGeom>
                <a:avLst/>
                <a:gdLst>
                  <a:gd name="T0" fmla="*/ 773 w 773"/>
                  <a:gd name="T1" fmla="*/ 1021 h 1094"/>
                  <a:gd name="T2" fmla="*/ 441 w 773"/>
                  <a:gd name="T3" fmla="*/ 0 h 1094"/>
                  <a:gd name="T4" fmla="*/ 441 w 773"/>
                  <a:gd name="T5" fmla="*/ 0 h 1094"/>
                  <a:gd name="T6" fmla="*/ 383 w 773"/>
                  <a:gd name="T7" fmla="*/ 23 h 1094"/>
                  <a:gd name="T8" fmla="*/ 325 w 773"/>
                  <a:gd name="T9" fmla="*/ 45 h 1094"/>
                  <a:gd name="T10" fmla="*/ 267 w 773"/>
                  <a:gd name="T11" fmla="*/ 71 h 1094"/>
                  <a:gd name="T12" fmla="*/ 212 w 773"/>
                  <a:gd name="T13" fmla="*/ 98 h 1094"/>
                  <a:gd name="T14" fmla="*/ 157 w 773"/>
                  <a:gd name="T15" fmla="*/ 127 h 1094"/>
                  <a:gd name="T16" fmla="*/ 105 w 773"/>
                  <a:gd name="T17" fmla="*/ 158 h 1094"/>
                  <a:gd name="T18" fmla="*/ 52 w 773"/>
                  <a:gd name="T19" fmla="*/ 191 h 1094"/>
                  <a:gd name="T20" fmla="*/ 0 w 773"/>
                  <a:gd name="T21" fmla="*/ 226 h 1094"/>
                  <a:gd name="T22" fmla="*/ 632 w 773"/>
                  <a:gd name="T23" fmla="*/ 1094 h 1094"/>
                  <a:gd name="T24" fmla="*/ 632 w 773"/>
                  <a:gd name="T25" fmla="*/ 1094 h 1094"/>
                  <a:gd name="T26" fmla="*/ 665 w 773"/>
                  <a:gd name="T27" fmla="*/ 1072 h 1094"/>
                  <a:gd name="T28" fmla="*/ 700 w 773"/>
                  <a:gd name="T29" fmla="*/ 1053 h 1094"/>
                  <a:gd name="T30" fmla="*/ 737 w 773"/>
                  <a:gd name="T31" fmla="*/ 1036 h 1094"/>
                  <a:gd name="T32" fmla="*/ 773 w 773"/>
                  <a:gd name="T33" fmla="*/ 1021 h 1094"/>
                  <a:gd name="T34" fmla="*/ 773 w 773"/>
                  <a:gd name="T35" fmla="*/ 1021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3" h="1094">
                    <a:moveTo>
                      <a:pt x="773" y="1021"/>
                    </a:moveTo>
                    <a:lnTo>
                      <a:pt x="441" y="0"/>
                    </a:lnTo>
                    <a:lnTo>
                      <a:pt x="441" y="0"/>
                    </a:lnTo>
                    <a:lnTo>
                      <a:pt x="383" y="23"/>
                    </a:lnTo>
                    <a:lnTo>
                      <a:pt x="325" y="45"/>
                    </a:lnTo>
                    <a:lnTo>
                      <a:pt x="267" y="71"/>
                    </a:lnTo>
                    <a:lnTo>
                      <a:pt x="212" y="98"/>
                    </a:lnTo>
                    <a:lnTo>
                      <a:pt x="157" y="127"/>
                    </a:lnTo>
                    <a:lnTo>
                      <a:pt x="105" y="158"/>
                    </a:lnTo>
                    <a:lnTo>
                      <a:pt x="52" y="191"/>
                    </a:lnTo>
                    <a:lnTo>
                      <a:pt x="0" y="226"/>
                    </a:lnTo>
                    <a:lnTo>
                      <a:pt x="632" y="1094"/>
                    </a:lnTo>
                    <a:lnTo>
                      <a:pt x="632" y="1094"/>
                    </a:lnTo>
                    <a:lnTo>
                      <a:pt x="665" y="1072"/>
                    </a:lnTo>
                    <a:lnTo>
                      <a:pt x="700" y="1053"/>
                    </a:lnTo>
                    <a:lnTo>
                      <a:pt x="737" y="1036"/>
                    </a:lnTo>
                    <a:lnTo>
                      <a:pt x="773" y="1021"/>
                    </a:lnTo>
                    <a:lnTo>
                      <a:pt x="773" y="1021"/>
                    </a:lnTo>
                    <a:close/>
                  </a:path>
                </a:pathLst>
              </a:custGeom>
              <a:solidFill>
                <a:schemeClr val="bg1"/>
              </a:solidFill>
              <a:ln>
                <a:noFill/>
              </a:ln>
            </p:spPr>
            <p:txBody>
              <a:bodyPr anchor="ctr"/>
              <a:lstStyle/>
              <a:p>
                <a:pPr algn="ctr"/>
                <a:endParaRPr/>
              </a:p>
            </p:txBody>
          </p:sp>
          <p:sp>
            <p:nvSpPr>
              <p:cNvPr id="46" name="ïšlïḍe"/>
              <p:cNvSpPr>
                <a:spLocks/>
              </p:cNvSpPr>
              <p:nvPr/>
            </p:nvSpPr>
            <p:spPr bwMode="auto">
              <a:xfrm>
                <a:off x="6290972" y="3110139"/>
                <a:ext cx="846963" cy="598769"/>
              </a:xfrm>
              <a:custGeom>
                <a:avLst/>
                <a:gdLst>
                  <a:gd name="T0" fmla="*/ 1093 w 1093"/>
                  <a:gd name="T1" fmla="*/ 630 h 771"/>
                  <a:gd name="T2" fmla="*/ 225 w 1093"/>
                  <a:gd name="T3" fmla="*/ 0 h 771"/>
                  <a:gd name="T4" fmla="*/ 225 w 1093"/>
                  <a:gd name="T5" fmla="*/ 0 h 771"/>
                  <a:gd name="T6" fmla="*/ 191 w 1093"/>
                  <a:gd name="T7" fmla="*/ 51 h 771"/>
                  <a:gd name="T8" fmla="*/ 159 w 1093"/>
                  <a:gd name="T9" fmla="*/ 103 h 771"/>
                  <a:gd name="T10" fmla="*/ 128 w 1093"/>
                  <a:gd name="T11" fmla="*/ 157 h 771"/>
                  <a:gd name="T12" fmla="*/ 98 w 1093"/>
                  <a:gd name="T13" fmla="*/ 211 h 771"/>
                  <a:gd name="T14" fmla="*/ 71 w 1093"/>
                  <a:gd name="T15" fmla="*/ 267 h 771"/>
                  <a:gd name="T16" fmla="*/ 46 w 1093"/>
                  <a:gd name="T17" fmla="*/ 324 h 771"/>
                  <a:gd name="T18" fmla="*/ 22 w 1093"/>
                  <a:gd name="T19" fmla="*/ 381 h 771"/>
                  <a:gd name="T20" fmla="*/ 0 w 1093"/>
                  <a:gd name="T21" fmla="*/ 441 h 771"/>
                  <a:gd name="T22" fmla="*/ 1020 w 1093"/>
                  <a:gd name="T23" fmla="*/ 771 h 771"/>
                  <a:gd name="T24" fmla="*/ 1020 w 1093"/>
                  <a:gd name="T25" fmla="*/ 771 h 771"/>
                  <a:gd name="T26" fmla="*/ 1036 w 1093"/>
                  <a:gd name="T27" fmla="*/ 735 h 771"/>
                  <a:gd name="T28" fmla="*/ 1054 w 1093"/>
                  <a:gd name="T29" fmla="*/ 699 h 771"/>
                  <a:gd name="T30" fmla="*/ 1073 w 1093"/>
                  <a:gd name="T31" fmla="*/ 664 h 771"/>
                  <a:gd name="T32" fmla="*/ 1093 w 1093"/>
                  <a:gd name="T33" fmla="*/ 630 h 771"/>
                  <a:gd name="T34" fmla="*/ 1093 w 1093"/>
                  <a:gd name="T35" fmla="*/ 63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93" h="771">
                    <a:moveTo>
                      <a:pt x="1093" y="630"/>
                    </a:moveTo>
                    <a:lnTo>
                      <a:pt x="225" y="0"/>
                    </a:lnTo>
                    <a:lnTo>
                      <a:pt x="225" y="0"/>
                    </a:lnTo>
                    <a:lnTo>
                      <a:pt x="191" y="51"/>
                    </a:lnTo>
                    <a:lnTo>
                      <a:pt x="159" y="103"/>
                    </a:lnTo>
                    <a:lnTo>
                      <a:pt x="128" y="157"/>
                    </a:lnTo>
                    <a:lnTo>
                      <a:pt x="98" y="211"/>
                    </a:lnTo>
                    <a:lnTo>
                      <a:pt x="71" y="267"/>
                    </a:lnTo>
                    <a:lnTo>
                      <a:pt x="46" y="324"/>
                    </a:lnTo>
                    <a:lnTo>
                      <a:pt x="22" y="381"/>
                    </a:lnTo>
                    <a:lnTo>
                      <a:pt x="0" y="441"/>
                    </a:lnTo>
                    <a:lnTo>
                      <a:pt x="1020" y="771"/>
                    </a:lnTo>
                    <a:lnTo>
                      <a:pt x="1020" y="771"/>
                    </a:lnTo>
                    <a:lnTo>
                      <a:pt x="1036" y="735"/>
                    </a:lnTo>
                    <a:lnTo>
                      <a:pt x="1054" y="699"/>
                    </a:lnTo>
                    <a:lnTo>
                      <a:pt x="1073" y="664"/>
                    </a:lnTo>
                    <a:lnTo>
                      <a:pt x="1093" y="630"/>
                    </a:lnTo>
                    <a:lnTo>
                      <a:pt x="1093" y="630"/>
                    </a:lnTo>
                    <a:close/>
                  </a:path>
                </a:pathLst>
              </a:custGeom>
              <a:solidFill>
                <a:schemeClr val="bg1"/>
              </a:solidFill>
              <a:ln>
                <a:noFill/>
              </a:ln>
            </p:spPr>
            <p:txBody>
              <a:bodyPr anchor="ctr"/>
              <a:lstStyle/>
              <a:p>
                <a:pPr algn="ctr"/>
                <a:endParaRPr/>
              </a:p>
            </p:txBody>
          </p:sp>
          <p:sp>
            <p:nvSpPr>
              <p:cNvPr id="47" name="îṥľiḋe"/>
              <p:cNvSpPr>
                <a:spLocks/>
              </p:cNvSpPr>
              <p:nvPr/>
            </p:nvSpPr>
            <p:spPr bwMode="auto">
              <a:xfrm>
                <a:off x="6501938" y="2789038"/>
                <a:ext cx="760095" cy="760095"/>
              </a:xfrm>
              <a:custGeom>
                <a:avLst/>
                <a:gdLst>
                  <a:gd name="T0" fmla="*/ 980 w 980"/>
                  <a:gd name="T1" fmla="*/ 868 h 981"/>
                  <a:gd name="T2" fmla="*/ 349 w 980"/>
                  <a:gd name="T3" fmla="*/ 0 h 981"/>
                  <a:gd name="T4" fmla="*/ 349 w 980"/>
                  <a:gd name="T5" fmla="*/ 0 h 981"/>
                  <a:gd name="T6" fmla="*/ 301 w 980"/>
                  <a:gd name="T7" fmla="*/ 39 h 981"/>
                  <a:gd name="T8" fmla="*/ 253 w 980"/>
                  <a:gd name="T9" fmla="*/ 78 h 981"/>
                  <a:gd name="T10" fmla="*/ 207 w 980"/>
                  <a:gd name="T11" fmla="*/ 119 h 981"/>
                  <a:gd name="T12" fmla="*/ 163 w 980"/>
                  <a:gd name="T13" fmla="*/ 162 h 981"/>
                  <a:gd name="T14" fmla="*/ 120 w 980"/>
                  <a:gd name="T15" fmla="*/ 208 h 981"/>
                  <a:gd name="T16" fmla="*/ 78 w 980"/>
                  <a:gd name="T17" fmla="*/ 254 h 981"/>
                  <a:gd name="T18" fmla="*/ 38 w 980"/>
                  <a:gd name="T19" fmla="*/ 301 h 981"/>
                  <a:gd name="T20" fmla="*/ 0 w 980"/>
                  <a:gd name="T21" fmla="*/ 349 h 981"/>
                  <a:gd name="T22" fmla="*/ 867 w 980"/>
                  <a:gd name="T23" fmla="*/ 981 h 981"/>
                  <a:gd name="T24" fmla="*/ 867 w 980"/>
                  <a:gd name="T25" fmla="*/ 981 h 981"/>
                  <a:gd name="T26" fmla="*/ 894 w 980"/>
                  <a:gd name="T27" fmla="*/ 950 h 981"/>
                  <a:gd name="T28" fmla="*/ 921 w 980"/>
                  <a:gd name="T29" fmla="*/ 921 h 981"/>
                  <a:gd name="T30" fmla="*/ 950 w 980"/>
                  <a:gd name="T31" fmla="*/ 893 h 981"/>
                  <a:gd name="T32" fmla="*/ 980 w 980"/>
                  <a:gd name="T33" fmla="*/ 868 h 981"/>
                  <a:gd name="T34" fmla="*/ 980 w 980"/>
                  <a:gd name="T35" fmla="*/ 868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980" y="868"/>
                    </a:moveTo>
                    <a:lnTo>
                      <a:pt x="349" y="0"/>
                    </a:lnTo>
                    <a:lnTo>
                      <a:pt x="349" y="0"/>
                    </a:lnTo>
                    <a:lnTo>
                      <a:pt x="301" y="39"/>
                    </a:lnTo>
                    <a:lnTo>
                      <a:pt x="253" y="78"/>
                    </a:lnTo>
                    <a:lnTo>
                      <a:pt x="207" y="119"/>
                    </a:lnTo>
                    <a:lnTo>
                      <a:pt x="163" y="162"/>
                    </a:lnTo>
                    <a:lnTo>
                      <a:pt x="120" y="208"/>
                    </a:lnTo>
                    <a:lnTo>
                      <a:pt x="78" y="254"/>
                    </a:lnTo>
                    <a:lnTo>
                      <a:pt x="38" y="301"/>
                    </a:lnTo>
                    <a:lnTo>
                      <a:pt x="0" y="349"/>
                    </a:lnTo>
                    <a:lnTo>
                      <a:pt x="867" y="981"/>
                    </a:lnTo>
                    <a:lnTo>
                      <a:pt x="867" y="981"/>
                    </a:lnTo>
                    <a:lnTo>
                      <a:pt x="894" y="950"/>
                    </a:lnTo>
                    <a:lnTo>
                      <a:pt x="921" y="921"/>
                    </a:lnTo>
                    <a:lnTo>
                      <a:pt x="950" y="893"/>
                    </a:lnTo>
                    <a:lnTo>
                      <a:pt x="980" y="868"/>
                    </a:lnTo>
                    <a:lnTo>
                      <a:pt x="980" y="868"/>
                    </a:lnTo>
                    <a:close/>
                  </a:path>
                </a:pathLst>
              </a:custGeom>
              <a:solidFill>
                <a:schemeClr val="bg1"/>
              </a:solidFill>
              <a:ln>
                <a:noFill/>
              </a:ln>
            </p:spPr>
            <p:txBody>
              <a:bodyPr anchor="ctr"/>
              <a:lstStyle/>
              <a:p>
                <a:pPr algn="ctr"/>
                <a:endParaRPr/>
              </a:p>
            </p:txBody>
          </p:sp>
          <p:sp>
            <p:nvSpPr>
              <p:cNvPr id="48" name="íṣḻïḋé"/>
              <p:cNvSpPr>
                <a:spLocks/>
              </p:cNvSpPr>
              <p:nvPr/>
            </p:nvSpPr>
            <p:spPr bwMode="auto">
              <a:xfrm>
                <a:off x="7224804" y="2498961"/>
                <a:ext cx="380048" cy="850066"/>
              </a:xfrm>
              <a:custGeom>
                <a:avLst/>
                <a:gdLst>
                  <a:gd name="T0" fmla="*/ 490 w 490"/>
                  <a:gd name="T1" fmla="*/ 1072 h 1097"/>
                  <a:gd name="T2" fmla="*/ 490 w 490"/>
                  <a:gd name="T3" fmla="*/ 0 h 1097"/>
                  <a:gd name="T4" fmla="*/ 490 w 490"/>
                  <a:gd name="T5" fmla="*/ 0 h 1097"/>
                  <a:gd name="T6" fmla="*/ 427 w 490"/>
                  <a:gd name="T7" fmla="*/ 3 h 1097"/>
                  <a:gd name="T8" fmla="*/ 363 w 490"/>
                  <a:gd name="T9" fmla="*/ 7 h 1097"/>
                  <a:gd name="T10" fmla="*/ 302 w 490"/>
                  <a:gd name="T11" fmla="*/ 13 h 1097"/>
                  <a:gd name="T12" fmla="*/ 240 w 490"/>
                  <a:gd name="T13" fmla="*/ 22 h 1097"/>
                  <a:gd name="T14" fmla="*/ 179 w 490"/>
                  <a:gd name="T15" fmla="*/ 32 h 1097"/>
                  <a:gd name="T16" fmla="*/ 119 w 490"/>
                  <a:gd name="T17" fmla="*/ 46 h 1097"/>
                  <a:gd name="T18" fmla="*/ 60 w 490"/>
                  <a:gd name="T19" fmla="*/ 60 h 1097"/>
                  <a:gd name="T20" fmla="*/ 0 w 490"/>
                  <a:gd name="T21" fmla="*/ 77 h 1097"/>
                  <a:gd name="T22" fmla="*/ 332 w 490"/>
                  <a:gd name="T23" fmla="*/ 1097 h 1097"/>
                  <a:gd name="T24" fmla="*/ 332 w 490"/>
                  <a:gd name="T25" fmla="*/ 1097 h 1097"/>
                  <a:gd name="T26" fmla="*/ 371 w 490"/>
                  <a:gd name="T27" fmla="*/ 1087 h 1097"/>
                  <a:gd name="T28" fmla="*/ 410 w 490"/>
                  <a:gd name="T29" fmla="*/ 1080 h 1097"/>
                  <a:gd name="T30" fmla="*/ 449 w 490"/>
                  <a:gd name="T31" fmla="*/ 1075 h 1097"/>
                  <a:gd name="T32" fmla="*/ 490 w 490"/>
                  <a:gd name="T33" fmla="*/ 1072 h 1097"/>
                  <a:gd name="T34" fmla="*/ 490 w 490"/>
                  <a:gd name="T35" fmla="*/ 107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0" h="1097">
                    <a:moveTo>
                      <a:pt x="490" y="1072"/>
                    </a:moveTo>
                    <a:lnTo>
                      <a:pt x="490" y="0"/>
                    </a:lnTo>
                    <a:lnTo>
                      <a:pt x="490" y="0"/>
                    </a:lnTo>
                    <a:lnTo>
                      <a:pt x="427" y="3"/>
                    </a:lnTo>
                    <a:lnTo>
                      <a:pt x="363" y="7"/>
                    </a:lnTo>
                    <a:lnTo>
                      <a:pt x="302" y="13"/>
                    </a:lnTo>
                    <a:lnTo>
                      <a:pt x="240" y="22"/>
                    </a:lnTo>
                    <a:lnTo>
                      <a:pt x="179" y="32"/>
                    </a:lnTo>
                    <a:lnTo>
                      <a:pt x="119" y="46"/>
                    </a:lnTo>
                    <a:lnTo>
                      <a:pt x="60" y="60"/>
                    </a:lnTo>
                    <a:lnTo>
                      <a:pt x="0" y="77"/>
                    </a:lnTo>
                    <a:lnTo>
                      <a:pt x="332" y="1097"/>
                    </a:lnTo>
                    <a:lnTo>
                      <a:pt x="332" y="1097"/>
                    </a:lnTo>
                    <a:lnTo>
                      <a:pt x="371" y="1087"/>
                    </a:lnTo>
                    <a:lnTo>
                      <a:pt x="410" y="1080"/>
                    </a:lnTo>
                    <a:lnTo>
                      <a:pt x="449" y="1075"/>
                    </a:lnTo>
                    <a:lnTo>
                      <a:pt x="490" y="1072"/>
                    </a:lnTo>
                    <a:lnTo>
                      <a:pt x="490" y="1072"/>
                    </a:lnTo>
                    <a:close/>
                  </a:path>
                </a:pathLst>
              </a:custGeom>
              <a:solidFill>
                <a:schemeClr val="bg1"/>
              </a:solidFill>
              <a:ln>
                <a:noFill/>
              </a:ln>
            </p:spPr>
            <p:txBody>
              <a:bodyPr anchor="ctr"/>
              <a:lstStyle/>
              <a:p>
                <a:pPr algn="ctr"/>
                <a:endParaRPr/>
              </a:p>
            </p:txBody>
          </p:sp>
          <p:sp>
            <p:nvSpPr>
              <p:cNvPr id="49" name="i$liḍè"/>
              <p:cNvSpPr>
                <a:spLocks/>
              </p:cNvSpPr>
              <p:nvPr/>
            </p:nvSpPr>
            <p:spPr bwMode="auto">
              <a:xfrm>
                <a:off x="6501938" y="4295267"/>
                <a:ext cx="760095" cy="760095"/>
              </a:xfrm>
              <a:custGeom>
                <a:avLst/>
                <a:gdLst>
                  <a:gd name="T0" fmla="*/ 867 w 980"/>
                  <a:gd name="T1" fmla="*/ 0 h 981"/>
                  <a:gd name="T2" fmla="*/ 0 w 980"/>
                  <a:gd name="T3" fmla="*/ 631 h 981"/>
                  <a:gd name="T4" fmla="*/ 0 w 980"/>
                  <a:gd name="T5" fmla="*/ 631 h 981"/>
                  <a:gd name="T6" fmla="*/ 38 w 980"/>
                  <a:gd name="T7" fmla="*/ 680 h 981"/>
                  <a:gd name="T8" fmla="*/ 78 w 980"/>
                  <a:gd name="T9" fmla="*/ 727 h 981"/>
                  <a:gd name="T10" fmla="*/ 120 w 980"/>
                  <a:gd name="T11" fmla="*/ 773 h 981"/>
                  <a:gd name="T12" fmla="*/ 163 w 980"/>
                  <a:gd name="T13" fmla="*/ 817 h 981"/>
                  <a:gd name="T14" fmla="*/ 207 w 980"/>
                  <a:gd name="T15" fmla="*/ 860 h 981"/>
                  <a:gd name="T16" fmla="*/ 253 w 980"/>
                  <a:gd name="T17" fmla="*/ 902 h 981"/>
                  <a:gd name="T18" fmla="*/ 301 w 980"/>
                  <a:gd name="T19" fmla="*/ 942 h 981"/>
                  <a:gd name="T20" fmla="*/ 349 w 980"/>
                  <a:gd name="T21" fmla="*/ 981 h 981"/>
                  <a:gd name="T22" fmla="*/ 980 w 980"/>
                  <a:gd name="T23" fmla="*/ 113 h 981"/>
                  <a:gd name="T24" fmla="*/ 980 w 980"/>
                  <a:gd name="T25" fmla="*/ 113 h 981"/>
                  <a:gd name="T26" fmla="*/ 950 w 980"/>
                  <a:gd name="T27" fmla="*/ 88 h 981"/>
                  <a:gd name="T28" fmla="*/ 921 w 980"/>
                  <a:gd name="T29" fmla="*/ 60 h 981"/>
                  <a:gd name="T30" fmla="*/ 894 w 980"/>
                  <a:gd name="T31" fmla="*/ 31 h 981"/>
                  <a:gd name="T32" fmla="*/ 867 w 980"/>
                  <a:gd name="T33" fmla="*/ 0 h 981"/>
                  <a:gd name="T34" fmla="*/ 867 w 980"/>
                  <a:gd name="T35"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81">
                    <a:moveTo>
                      <a:pt x="867" y="0"/>
                    </a:moveTo>
                    <a:lnTo>
                      <a:pt x="0" y="631"/>
                    </a:lnTo>
                    <a:lnTo>
                      <a:pt x="0" y="631"/>
                    </a:lnTo>
                    <a:lnTo>
                      <a:pt x="38" y="680"/>
                    </a:lnTo>
                    <a:lnTo>
                      <a:pt x="78" y="727"/>
                    </a:lnTo>
                    <a:lnTo>
                      <a:pt x="120" y="773"/>
                    </a:lnTo>
                    <a:lnTo>
                      <a:pt x="163" y="817"/>
                    </a:lnTo>
                    <a:lnTo>
                      <a:pt x="207" y="860"/>
                    </a:lnTo>
                    <a:lnTo>
                      <a:pt x="253" y="902"/>
                    </a:lnTo>
                    <a:lnTo>
                      <a:pt x="301" y="942"/>
                    </a:lnTo>
                    <a:lnTo>
                      <a:pt x="349" y="981"/>
                    </a:lnTo>
                    <a:lnTo>
                      <a:pt x="980" y="113"/>
                    </a:lnTo>
                    <a:lnTo>
                      <a:pt x="980" y="113"/>
                    </a:lnTo>
                    <a:lnTo>
                      <a:pt x="950" y="88"/>
                    </a:lnTo>
                    <a:lnTo>
                      <a:pt x="921" y="60"/>
                    </a:lnTo>
                    <a:lnTo>
                      <a:pt x="894" y="31"/>
                    </a:lnTo>
                    <a:lnTo>
                      <a:pt x="867" y="0"/>
                    </a:lnTo>
                    <a:lnTo>
                      <a:pt x="867" y="0"/>
                    </a:lnTo>
                    <a:close/>
                  </a:path>
                </a:pathLst>
              </a:custGeom>
              <a:solidFill>
                <a:srgbClr val="323F4F"/>
              </a:solidFill>
              <a:ln>
                <a:noFill/>
              </a:ln>
            </p:spPr>
            <p:txBody>
              <a:bodyPr anchor="ctr"/>
              <a:lstStyle/>
              <a:p>
                <a:pPr algn="ctr"/>
                <a:endParaRPr/>
              </a:p>
            </p:txBody>
          </p:sp>
        </p:grpSp>
        <p:grpSp>
          <p:nvGrpSpPr>
            <p:cNvPr id="14" name="íṩľidè"/>
            <p:cNvGrpSpPr/>
            <p:nvPr/>
          </p:nvGrpSpPr>
          <p:grpSpPr>
            <a:xfrm>
              <a:off x="6907302" y="1666875"/>
              <a:ext cx="2862421" cy="2879546"/>
              <a:chOff x="907879" y="2281904"/>
              <a:chExt cx="3158296" cy="3287240"/>
            </a:xfrm>
          </p:grpSpPr>
          <p:cxnSp>
            <p:nvCxnSpPr>
              <p:cNvPr id="20" name="Straight Connector 62"/>
              <p:cNvCxnSpPr/>
              <p:nvPr/>
            </p:nvCxnSpPr>
            <p:spPr>
              <a:xfrm flipV="1">
                <a:off x="2482623" y="228190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63"/>
              <p:cNvCxnSpPr/>
              <p:nvPr/>
            </p:nvCxnSpPr>
            <p:spPr>
              <a:xfrm flipV="1">
                <a:off x="2482623" y="549714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64"/>
              <p:cNvCxnSpPr/>
              <p:nvPr/>
            </p:nvCxnSpPr>
            <p:spPr>
              <a:xfrm rot="2160000" flipV="1">
                <a:off x="3431504" y="2586790"/>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65"/>
              <p:cNvCxnSpPr/>
              <p:nvPr/>
            </p:nvCxnSpPr>
            <p:spPr>
              <a:xfrm rot="2160000" flipV="1">
                <a:off x="1537009" y="5185843"/>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66"/>
              <p:cNvCxnSpPr/>
              <p:nvPr/>
            </p:nvCxnSpPr>
            <p:spPr>
              <a:xfrm rot="4320000" flipV="1">
                <a:off x="4018698" y="3395911"/>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67"/>
              <p:cNvCxnSpPr/>
              <p:nvPr/>
            </p:nvCxnSpPr>
            <p:spPr>
              <a:xfrm rot="4320000" flipV="1">
                <a:off x="943879" y="4384963"/>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68"/>
              <p:cNvCxnSpPr/>
              <p:nvPr/>
            </p:nvCxnSpPr>
            <p:spPr>
              <a:xfrm rot="19440000">
                <a:off x="3426004" y="5195394"/>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69"/>
              <p:cNvCxnSpPr/>
              <p:nvPr/>
            </p:nvCxnSpPr>
            <p:spPr>
              <a:xfrm rot="19440000">
                <a:off x="1539142" y="2584578"/>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70"/>
              <p:cNvCxnSpPr/>
              <p:nvPr/>
            </p:nvCxnSpPr>
            <p:spPr>
              <a:xfrm rot="17280000">
                <a:off x="4030175" y="4369891"/>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71"/>
              <p:cNvCxnSpPr/>
              <p:nvPr/>
            </p:nvCxnSpPr>
            <p:spPr>
              <a:xfrm rot="17280000">
                <a:off x="956790" y="3393699"/>
                <a:ext cx="0" cy="7200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iṩḻïďê"/>
            <p:cNvSpPr/>
            <p:nvPr/>
          </p:nvSpPr>
          <p:spPr>
            <a:xfrm>
              <a:off x="7425632" y="2198416"/>
              <a:ext cx="1849779" cy="18497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ïśľïḓe"/>
            <p:cNvSpPr txBox="1">
              <a:spLocks/>
            </p:cNvSpPr>
            <p:nvPr/>
          </p:nvSpPr>
          <p:spPr>
            <a:xfrm>
              <a:off x="7802729" y="3239340"/>
              <a:ext cx="1095586" cy="406324"/>
            </a:xfrm>
            <a:prstGeom prst="rect">
              <a:avLst/>
            </a:prstGeom>
          </p:spPr>
          <p:txBody>
            <a:bodyPr wrap="none" lIns="0" tIns="0" rIns="0" bIns="0">
              <a:noAutofit/>
              <a:scene3d>
                <a:camera prst="orthographicFront"/>
                <a:lightRig rig="threePt" dir="t"/>
              </a:scene3d>
              <a:sp3d contourW="12700">
                <a:bevelT w="0" h="0"/>
              </a:sp3d>
            </a:bodyPr>
            <a:lstStyle/>
            <a:p>
              <a:pPr algn="ctr">
                <a:spcBef>
                  <a:spcPct val="0"/>
                </a:spcBef>
                <a:tabLst>
                  <a:tab pos="180975" algn="l"/>
                </a:tabLst>
              </a:pPr>
              <a:r>
                <a:rPr lang="en-US" altLang="ko-KR" sz="2400" spc="0" dirty="0">
                  <a:solidFill>
                    <a:schemeClr val="tx1">
                      <a:lumMod val="65000"/>
                      <a:lumOff val="35000"/>
                    </a:schemeClr>
                  </a:solidFill>
                  <a:latin typeface="Century Gothic" panose="020B0502020202020204" pitchFamily="34" charset="0"/>
                </a:rPr>
                <a:t>70%</a:t>
              </a:r>
            </a:p>
          </p:txBody>
        </p:sp>
        <p:sp>
          <p:nvSpPr>
            <p:cNvPr id="18" name="iSḻiďê"/>
            <p:cNvSpPr>
              <a:spLocks/>
            </p:cNvSpPr>
            <p:nvPr/>
          </p:nvSpPr>
          <p:spPr bwMode="auto">
            <a:xfrm>
              <a:off x="8070756" y="2524062"/>
              <a:ext cx="573884" cy="57388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rgbClr val="323F4F"/>
            </a:solidFill>
            <a:ln>
              <a:noFill/>
            </a:ln>
            <a:extLst/>
          </p:spPr>
          <p:txBody>
            <a:bodyPr anchor="ctr"/>
            <a:lstStyle/>
            <a:p>
              <a:pPr algn="ctr"/>
              <a:endParaRPr/>
            </a:p>
          </p:txBody>
        </p:sp>
      </p:grpSp>
      <p:grpSp>
        <p:nvGrpSpPr>
          <p:cNvPr id="80" name="组合 79"/>
          <p:cNvGrpSpPr/>
          <p:nvPr/>
        </p:nvGrpSpPr>
        <p:grpSpPr>
          <a:xfrm>
            <a:off x="2122698" y="4464581"/>
            <a:ext cx="3135102" cy="1205331"/>
            <a:chOff x="3232965" y="2273838"/>
            <a:chExt cx="3135102" cy="1205331"/>
          </a:xfrm>
        </p:grpSpPr>
        <p:sp>
          <p:nvSpPr>
            <p:cNvPr id="81" name="文本框 80"/>
            <p:cNvSpPr txBox="1"/>
            <p:nvPr/>
          </p:nvSpPr>
          <p:spPr>
            <a:xfrm>
              <a:off x="3733626" y="2273838"/>
              <a:ext cx="2133781" cy="477054"/>
            </a:xfrm>
            <a:prstGeom prst="rect">
              <a:avLst/>
            </a:prstGeom>
            <a:noFill/>
          </p:spPr>
          <p:txBody>
            <a:bodyPr wrap="square" rtlCol="0">
              <a:spAutoFit/>
              <a:scene3d>
                <a:camera prst="orthographicFront"/>
                <a:lightRig rig="threePt" dir="t"/>
              </a:scene3d>
              <a:sp3d contourW="12700"/>
            </a:bodyPr>
            <a:lstStyle/>
            <a:p>
              <a:pPr algn="ct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82" name="文本框 81"/>
            <p:cNvSpPr txBox="1"/>
            <p:nvPr/>
          </p:nvSpPr>
          <p:spPr>
            <a:xfrm>
              <a:off x="3232965" y="2750893"/>
              <a:ext cx="3135102" cy="72827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单击此处添加文字阐述添加简短问题单击此处添加文字</a:t>
              </a:r>
              <a:endParaRPr lang="en-US" altLang="zh-CN" dirty="0">
                <a:solidFill>
                  <a:schemeClr val="bg1">
                    <a:lumMod val="50000"/>
                  </a:schemeClr>
                </a:solidFill>
                <a:latin typeface="Century Gothic" panose="020B0502020202020204" pitchFamily="34" charset="0"/>
              </a:endParaRPr>
            </a:p>
          </p:txBody>
        </p:sp>
      </p:grpSp>
      <p:grpSp>
        <p:nvGrpSpPr>
          <p:cNvPr id="86" name="组合 85"/>
          <p:cNvGrpSpPr/>
          <p:nvPr/>
        </p:nvGrpSpPr>
        <p:grpSpPr>
          <a:xfrm>
            <a:off x="6985980" y="4465768"/>
            <a:ext cx="3135102" cy="1204144"/>
            <a:chOff x="3232965" y="2275025"/>
            <a:chExt cx="3135102" cy="1204144"/>
          </a:xfrm>
        </p:grpSpPr>
        <p:sp>
          <p:nvSpPr>
            <p:cNvPr id="87" name="文本框 86"/>
            <p:cNvSpPr txBox="1"/>
            <p:nvPr/>
          </p:nvSpPr>
          <p:spPr>
            <a:xfrm>
              <a:off x="3733678" y="2275025"/>
              <a:ext cx="2133781" cy="477054"/>
            </a:xfrm>
            <a:prstGeom prst="rect">
              <a:avLst/>
            </a:prstGeom>
            <a:noFill/>
          </p:spPr>
          <p:txBody>
            <a:bodyPr wrap="square" rtlCol="0">
              <a:spAutoFit/>
              <a:scene3d>
                <a:camera prst="orthographicFront"/>
                <a:lightRig rig="threePt" dir="t"/>
              </a:scene3d>
              <a:sp3d contourW="12700"/>
            </a:bodyPr>
            <a:lstStyle/>
            <a:p>
              <a:pPr algn="ct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88" name="文本框 87"/>
            <p:cNvSpPr txBox="1"/>
            <p:nvPr/>
          </p:nvSpPr>
          <p:spPr>
            <a:xfrm>
              <a:off x="3232965" y="2750893"/>
              <a:ext cx="3135102" cy="72827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单击此处添加文字阐述添加简短问题单击此处添加文字</a:t>
              </a:r>
              <a:endParaRPr lang="en-US" altLang="zh-CN" dirty="0">
                <a:solidFill>
                  <a:schemeClr val="bg1">
                    <a:lumMod val="50000"/>
                  </a:schemeClr>
                </a:solidFill>
                <a:latin typeface="Century Gothic" panose="020B0502020202020204" pitchFamily="34" charset="0"/>
              </a:endParaRPr>
            </a:p>
          </p:txBody>
        </p:sp>
      </p:grpSp>
      <p:sp>
        <p:nvSpPr>
          <p:cNvPr id="99" name="任意多边形 13">
            <a:extLst>
              <a:ext uri="{FF2B5EF4-FFF2-40B4-BE49-F238E27FC236}">
                <a16:creationId xmlns:a16="http://schemas.microsoft.com/office/drawing/2014/main" id="{27D03023-7F0B-4703-B35D-6C18D0E52147}"/>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0" name="直接连接符 99">
            <a:extLst>
              <a:ext uri="{FF2B5EF4-FFF2-40B4-BE49-F238E27FC236}">
                <a16:creationId xmlns:a16="http://schemas.microsoft.com/office/drawing/2014/main" id="{26789C2C-1CD1-456A-969B-E47CCEEA7466}"/>
              </a:ext>
            </a:extLst>
          </p:cNvPr>
          <p:cNvCxnSpPr/>
          <p:nvPr/>
        </p:nvCxnSpPr>
        <p:spPr>
          <a:xfrm>
            <a:off x="1026579" y="805703"/>
            <a:ext cx="11165421" cy="0"/>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101" name="文本框 100">
            <a:extLst>
              <a:ext uri="{FF2B5EF4-FFF2-40B4-BE49-F238E27FC236}">
                <a16:creationId xmlns:a16="http://schemas.microsoft.com/office/drawing/2014/main" id="{6601C145-EA71-41FD-9BA5-946940E96BED}"/>
              </a:ext>
            </a:extLst>
          </p:cNvPr>
          <p:cNvSpPr txBox="1"/>
          <p:nvPr/>
        </p:nvSpPr>
        <p:spPr>
          <a:xfrm>
            <a:off x="903288" y="405593"/>
            <a:ext cx="1723549" cy="400110"/>
          </a:xfrm>
          <a:prstGeom prst="rect">
            <a:avLst/>
          </a:prstGeom>
          <a:noFill/>
        </p:spPr>
        <p:txBody>
          <a:bodyPr wrap="none" rtlCol="0">
            <a:spAutoFit/>
            <a:scene3d>
              <a:camera prst="orthographicFront"/>
              <a:lightRig rig="threePt" dir="t"/>
            </a:scene3d>
            <a:sp3d contourW="12700"/>
          </a:bodyPr>
          <a:lstStyle/>
          <a:p>
            <a:pPr algn="ctr"/>
            <a:r>
              <a:rPr lang="zh-CN" altLang="en-US" sz="2000" dirty="0">
                <a:solidFill>
                  <a:srgbClr val="323F4F"/>
                </a:solidFill>
                <a:latin typeface="微软雅黑" panose="020B0503020204020204" pitchFamily="34" charset="-122"/>
                <a:ea typeface="微软雅黑" panose="020B0503020204020204" pitchFamily="34" charset="-122"/>
              </a:rPr>
              <a:t>标题文字添加</a:t>
            </a:r>
          </a:p>
        </p:txBody>
      </p:sp>
      <p:sp>
        <p:nvSpPr>
          <p:cNvPr id="102" name="等腰三角形 101">
            <a:extLst>
              <a:ext uri="{FF2B5EF4-FFF2-40B4-BE49-F238E27FC236}">
                <a16:creationId xmlns:a16="http://schemas.microsoft.com/office/drawing/2014/main" id="{2E395AEF-84DD-4F77-BAA1-88BAC6B0E43E}"/>
              </a:ext>
            </a:extLst>
          </p:cNvPr>
          <p:cNvSpPr/>
          <p:nvPr/>
        </p:nvSpPr>
        <p:spPr>
          <a:xfrm rot="5400000">
            <a:off x="246126" y="-270171"/>
            <a:ext cx="768277"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3" name="直接连接符 102">
            <a:extLst>
              <a:ext uri="{FF2B5EF4-FFF2-40B4-BE49-F238E27FC236}">
                <a16:creationId xmlns:a16="http://schemas.microsoft.com/office/drawing/2014/main" id="{27E80C6B-362B-4AAE-AE71-8B3DBB2E4DED}"/>
              </a:ext>
            </a:extLst>
          </p:cNvPr>
          <p:cNvCxnSpPr>
            <a:endCxn id="99" idx="105"/>
          </p:cNvCxnSpPr>
          <p:nvPr/>
        </p:nvCxnSpPr>
        <p:spPr>
          <a:xfrm flipV="1">
            <a:off x="0" y="2"/>
            <a:ext cx="1570955" cy="976023"/>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72281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1000" fill="hold"/>
                                        <p:tgtEl>
                                          <p:spTgt spid="83"/>
                                        </p:tgtEl>
                                        <p:attrNameLst>
                                          <p:attrName>ppt_w</p:attrName>
                                        </p:attrNameLst>
                                      </p:cBhvr>
                                      <p:tavLst>
                                        <p:tav tm="0">
                                          <p:val>
                                            <p:fltVal val="0"/>
                                          </p:val>
                                        </p:tav>
                                        <p:tav tm="100000">
                                          <p:val>
                                            <p:strVal val="#ppt_w"/>
                                          </p:val>
                                        </p:tav>
                                      </p:tavLst>
                                    </p:anim>
                                    <p:anim calcmode="lin" valueType="num">
                                      <p:cBhvr>
                                        <p:cTn id="8" dur="1000" fill="hold"/>
                                        <p:tgtEl>
                                          <p:spTgt spid="83"/>
                                        </p:tgtEl>
                                        <p:attrNameLst>
                                          <p:attrName>ppt_h</p:attrName>
                                        </p:attrNameLst>
                                      </p:cBhvr>
                                      <p:tavLst>
                                        <p:tav tm="0">
                                          <p:val>
                                            <p:fltVal val="0"/>
                                          </p:val>
                                        </p:tav>
                                        <p:tav tm="100000">
                                          <p:val>
                                            <p:strVal val="#ppt_h"/>
                                          </p:val>
                                        </p:tav>
                                      </p:tavLst>
                                    </p:anim>
                                    <p:anim calcmode="lin" valueType="num">
                                      <p:cBhvr>
                                        <p:cTn id="9" dur="1000" fill="hold"/>
                                        <p:tgtEl>
                                          <p:spTgt spid="83"/>
                                        </p:tgtEl>
                                        <p:attrNameLst>
                                          <p:attrName>style.rotation</p:attrName>
                                        </p:attrNameLst>
                                      </p:cBhvr>
                                      <p:tavLst>
                                        <p:tav tm="0">
                                          <p:val>
                                            <p:fltVal val="90"/>
                                          </p:val>
                                        </p:tav>
                                        <p:tav tm="100000">
                                          <p:val>
                                            <p:fltVal val="0"/>
                                          </p:val>
                                        </p:tav>
                                      </p:tavLst>
                                    </p:anim>
                                    <p:animEffect transition="in" filter="fade">
                                      <p:cBhvr>
                                        <p:cTn id="10" dur="1000"/>
                                        <p:tgtEl>
                                          <p:spTgt spid="83"/>
                                        </p:tgtEl>
                                      </p:cBhvr>
                                    </p:animEffect>
                                  </p:childTnLst>
                                </p:cTn>
                              </p:par>
                              <p:par>
                                <p:cTn id="11" presetID="31" presetClass="entr" presetSubtype="0" fill="hold" nodeType="withEffect">
                                  <p:stCondLst>
                                    <p:cond delay="0"/>
                                  </p:stCondLst>
                                  <p:childTnLst>
                                    <p:set>
                                      <p:cBhvr>
                                        <p:cTn id="12" dur="1" fill="hold">
                                          <p:stCondLst>
                                            <p:cond delay="0"/>
                                          </p:stCondLst>
                                        </p:cTn>
                                        <p:tgtEl>
                                          <p:spTgt spid="84"/>
                                        </p:tgtEl>
                                        <p:attrNameLst>
                                          <p:attrName>style.visibility</p:attrName>
                                        </p:attrNameLst>
                                      </p:cBhvr>
                                      <p:to>
                                        <p:strVal val="visible"/>
                                      </p:to>
                                    </p:set>
                                    <p:anim calcmode="lin" valueType="num">
                                      <p:cBhvr>
                                        <p:cTn id="13" dur="1000" fill="hold"/>
                                        <p:tgtEl>
                                          <p:spTgt spid="84"/>
                                        </p:tgtEl>
                                        <p:attrNameLst>
                                          <p:attrName>ppt_w</p:attrName>
                                        </p:attrNameLst>
                                      </p:cBhvr>
                                      <p:tavLst>
                                        <p:tav tm="0">
                                          <p:val>
                                            <p:fltVal val="0"/>
                                          </p:val>
                                        </p:tav>
                                        <p:tav tm="100000">
                                          <p:val>
                                            <p:strVal val="#ppt_w"/>
                                          </p:val>
                                        </p:tav>
                                      </p:tavLst>
                                    </p:anim>
                                    <p:anim calcmode="lin" valueType="num">
                                      <p:cBhvr>
                                        <p:cTn id="14" dur="1000" fill="hold"/>
                                        <p:tgtEl>
                                          <p:spTgt spid="84"/>
                                        </p:tgtEl>
                                        <p:attrNameLst>
                                          <p:attrName>ppt_h</p:attrName>
                                        </p:attrNameLst>
                                      </p:cBhvr>
                                      <p:tavLst>
                                        <p:tav tm="0">
                                          <p:val>
                                            <p:fltVal val="0"/>
                                          </p:val>
                                        </p:tav>
                                        <p:tav tm="100000">
                                          <p:val>
                                            <p:strVal val="#ppt_h"/>
                                          </p:val>
                                        </p:tav>
                                      </p:tavLst>
                                    </p:anim>
                                    <p:anim calcmode="lin" valueType="num">
                                      <p:cBhvr>
                                        <p:cTn id="15" dur="1000" fill="hold"/>
                                        <p:tgtEl>
                                          <p:spTgt spid="84"/>
                                        </p:tgtEl>
                                        <p:attrNameLst>
                                          <p:attrName>style.rotation</p:attrName>
                                        </p:attrNameLst>
                                      </p:cBhvr>
                                      <p:tavLst>
                                        <p:tav tm="0">
                                          <p:val>
                                            <p:fltVal val="90"/>
                                          </p:val>
                                        </p:tav>
                                        <p:tav tm="100000">
                                          <p:val>
                                            <p:fltVal val="0"/>
                                          </p:val>
                                        </p:tav>
                                      </p:tavLst>
                                    </p:anim>
                                    <p:animEffect transition="in" filter="fade">
                                      <p:cBhvr>
                                        <p:cTn id="16" dur="1000"/>
                                        <p:tgtEl>
                                          <p:spTgt spid="84"/>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80"/>
                                        </p:tgtEl>
                                        <p:attrNameLst>
                                          <p:attrName>style.visibility</p:attrName>
                                        </p:attrNameLst>
                                      </p:cBhvr>
                                      <p:to>
                                        <p:strVal val="visible"/>
                                      </p:to>
                                    </p:set>
                                    <p:anim calcmode="lin" valueType="num">
                                      <p:cBhvr>
                                        <p:cTn id="20" dur="500" fill="hold"/>
                                        <p:tgtEl>
                                          <p:spTgt spid="80"/>
                                        </p:tgtEl>
                                        <p:attrNameLst>
                                          <p:attrName>ppt_w</p:attrName>
                                        </p:attrNameLst>
                                      </p:cBhvr>
                                      <p:tavLst>
                                        <p:tav tm="0">
                                          <p:val>
                                            <p:fltVal val="0"/>
                                          </p:val>
                                        </p:tav>
                                        <p:tav tm="100000">
                                          <p:val>
                                            <p:strVal val="#ppt_w"/>
                                          </p:val>
                                        </p:tav>
                                      </p:tavLst>
                                    </p:anim>
                                    <p:anim calcmode="lin" valueType="num">
                                      <p:cBhvr>
                                        <p:cTn id="21" dur="500" fill="hold"/>
                                        <p:tgtEl>
                                          <p:spTgt spid="80"/>
                                        </p:tgtEl>
                                        <p:attrNameLst>
                                          <p:attrName>ppt_h</p:attrName>
                                        </p:attrNameLst>
                                      </p:cBhvr>
                                      <p:tavLst>
                                        <p:tav tm="0">
                                          <p:val>
                                            <p:fltVal val="0"/>
                                          </p:val>
                                        </p:tav>
                                        <p:tav tm="100000">
                                          <p:val>
                                            <p:strVal val="#ppt_h"/>
                                          </p:val>
                                        </p:tav>
                                      </p:tavLst>
                                    </p:anim>
                                    <p:animEffect transition="in" filter="fade">
                                      <p:cBhvr>
                                        <p:cTn id="22" dur="500"/>
                                        <p:tgtEl>
                                          <p:spTgt spid="80"/>
                                        </p:tgtEl>
                                      </p:cBhvr>
                                    </p:animEffect>
                                  </p:childTnLst>
                                </p:cTn>
                              </p:par>
                              <p:par>
                                <p:cTn id="23" presetID="53" presetClass="entr" presetSubtype="16"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anim calcmode="lin" valueType="num">
                                      <p:cBhvr>
                                        <p:cTn id="25" dur="500" fill="hold"/>
                                        <p:tgtEl>
                                          <p:spTgt spid="86"/>
                                        </p:tgtEl>
                                        <p:attrNameLst>
                                          <p:attrName>ppt_w</p:attrName>
                                        </p:attrNameLst>
                                      </p:cBhvr>
                                      <p:tavLst>
                                        <p:tav tm="0">
                                          <p:val>
                                            <p:fltVal val="0"/>
                                          </p:val>
                                        </p:tav>
                                        <p:tav tm="100000">
                                          <p:val>
                                            <p:strVal val="#ppt_w"/>
                                          </p:val>
                                        </p:tav>
                                      </p:tavLst>
                                    </p:anim>
                                    <p:anim calcmode="lin" valueType="num">
                                      <p:cBhvr>
                                        <p:cTn id="26" dur="500" fill="hold"/>
                                        <p:tgtEl>
                                          <p:spTgt spid="86"/>
                                        </p:tgtEl>
                                        <p:attrNameLst>
                                          <p:attrName>ppt_h</p:attrName>
                                        </p:attrNameLst>
                                      </p:cBhvr>
                                      <p:tavLst>
                                        <p:tav tm="0">
                                          <p:val>
                                            <p:fltVal val="0"/>
                                          </p:val>
                                        </p:tav>
                                        <p:tav tm="100000">
                                          <p:val>
                                            <p:strVal val="#ppt_h"/>
                                          </p:val>
                                        </p:tav>
                                      </p:tavLst>
                                    </p:anim>
                                    <p:animEffect transition="in" filter="fade">
                                      <p:cBhvr>
                                        <p:cTn id="2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C57BA57-3820-41DB-BC79-C929CD99E474}"/>
              </a:ext>
            </a:extLst>
          </p:cNvPr>
          <p:cNvGrpSpPr/>
          <p:nvPr/>
        </p:nvGrpSpPr>
        <p:grpSpPr>
          <a:xfrm>
            <a:off x="2641600" y="2257387"/>
            <a:ext cx="6908800" cy="2343228"/>
            <a:chOff x="1142197" y="2423161"/>
            <a:chExt cx="4389922" cy="1706879"/>
          </a:xfrm>
        </p:grpSpPr>
        <p:sp>
          <p:nvSpPr>
            <p:cNvPr id="5" name="平行四边形 4">
              <a:extLst>
                <a:ext uri="{FF2B5EF4-FFF2-40B4-BE49-F238E27FC236}">
                  <a16:creationId xmlns:a16="http://schemas.microsoft.com/office/drawing/2014/main" id="{8FFA83DE-73C5-4837-A74A-59E84392A922}"/>
                </a:ext>
              </a:extLst>
            </p:cNvPr>
            <p:cNvSpPr/>
            <p:nvPr/>
          </p:nvSpPr>
          <p:spPr>
            <a:xfrm>
              <a:off x="1395279" y="3642362"/>
              <a:ext cx="4136840" cy="487678"/>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平行四边形 5">
              <a:extLst>
                <a:ext uri="{FF2B5EF4-FFF2-40B4-BE49-F238E27FC236}">
                  <a16:creationId xmlns:a16="http://schemas.microsoft.com/office/drawing/2014/main" id="{D14F63E5-36C3-498D-A64C-FE1BB9291970}"/>
                </a:ext>
              </a:extLst>
            </p:cNvPr>
            <p:cNvSpPr/>
            <p:nvPr/>
          </p:nvSpPr>
          <p:spPr>
            <a:xfrm>
              <a:off x="1142197" y="2423161"/>
              <a:ext cx="4316519" cy="1280162"/>
            </a:xfrm>
            <a:prstGeom prst="parallelogram">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6">
              <a:extLst>
                <a:ext uri="{FF2B5EF4-FFF2-40B4-BE49-F238E27FC236}">
                  <a16:creationId xmlns:a16="http://schemas.microsoft.com/office/drawing/2014/main" id="{8AFAFAD4-EF6D-40EF-86F4-D96460932D15}"/>
                </a:ext>
              </a:extLst>
            </p:cNvPr>
            <p:cNvSpPr/>
            <p:nvPr/>
          </p:nvSpPr>
          <p:spPr>
            <a:xfrm>
              <a:off x="1577340" y="2484121"/>
              <a:ext cx="3749040" cy="140208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等腰三角形 14">
            <a:extLst>
              <a:ext uri="{FF2B5EF4-FFF2-40B4-BE49-F238E27FC236}">
                <a16:creationId xmlns:a16="http://schemas.microsoft.com/office/drawing/2014/main" id="{400E171D-8910-4C4B-B049-EB1E2299DC96}"/>
              </a:ext>
            </a:extLst>
          </p:cNvPr>
          <p:cNvSpPr/>
          <p:nvPr/>
        </p:nvSpPr>
        <p:spPr>
          <a:xfrm rot="6300000">
            <a:off x="1110924" y="1799742"/>
            <a:ext cx="653578" cy="563429"/>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等腰三角形 15">
            <a:extLst>
              <a:ext uri="{FF2B5EF4-FFF2-40B4-BE49-F238E27FC236}">
                <a16:creationId xmlns:a16="http://schemas.microsoft.com/office/drawing/2014/main" id="{13BC07C0-EF09-40DC-B7DA-D34E26607453}"/>
              </a:ext>
            </a:extLst>
          </p:cNvPr>
          <p:cNvSpPr/>
          <p:nvPr/>
        </p:nvSpPr>
        <p:spPr>
          <a:xfrm rot="3600000">
            <a:off x="2590458" y="5148995"/>
            <a:ext cx="370877" cy="319721"/>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等腰三角形 16">
            <a:extLst>
              <a:ext uri="{FF2B5EF4-FFF2-40B4-BE49-F238E27FC236}">
                <a16:creationId xmlns:a16="http://schemas.microsoft.com/office/drawing/2014/main" id="{1DCF096C-1211-4832-A7A0-03CBBD2C0253}"/>
              </a:ext>
            </a:extLst>
          </p:cNvPr>
          <p:cNvSpPr/>
          <p:nvPr/>
        </p:nvSpPr>
        <p:spPr>
          <a:xfrm rot="10511763">
            <a:off x="7341382" y="1015249"/>
            <a:ext cx="495457" cy="427117"/>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等腰三角形 17">
            <a:extLst>
              <a:ext uri="{FF2B5EF4-FFF2-40B4-BE49-F238E27FC236}">
                <a16:creationId xmlns:a16="http://schemas.microsoft.com/office/drawing/2014/main" id="{DE67144C-0DA4-45F8-8ED0-EDA32529AC02}"/>
              </a:ext>
            </a:extLst>
          </p:cNvPr>
          <p:cNvSpPr/>
          <p:nvPr/>
        </p:nvSpPr>
        <p:spPr>
          <a:xfrm rot="6300000">
            <a:off x="10091169" y="5211438"/>
            <a:ext cx="638935" cy="550806"/>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组合 21">
            <a:extLst>
              <a:ext uri="{FF2B5EF4-FFF2-40B4-BE49-F238E27FC236}">
                <a16:creationId xmlns:a16="http://schemas.microsoft.com/office/drawing/2014/main" id="{493D8918-0F5C-4C45-A724-9C9FCE7100D4}"/>
              </a:ext>
            </a:extLst>
          </p:cNvPr>
          <p:cNvGrpSpPr/>
          <p:nvPr/>
        </p:nvGrpSpPr>
        <p:grpSpPr>
          <a:xfrm>
            <a:off x="-13752" y="5308854"/>
            <a:ext cx="2189539" cy="1549147"/>
            <a:chOff x="-13752" y="5308854"/>
            <a:chExt cx="2189539" cy="1549147"/>
          </a:xfrm>
        </p:grpSpPr>
        <p:sp>
          <p:nvSpPr>
            <p:cNvPr id="21" name="等腰三角形 20">
              <a:extLst>
                <a:ext uri="{FF2B5EF4-FFF2-40B4-BE49-F238E27FC236}">
                  <a16:creationId xmlns:a16="http://schemas.microsoft.com/office/drawing/2014/main" id="{1EDFB920-4ECE-40F4-8F3D-9237C2DF12BF}"/>
                </a:ext>
              </a:extLst>
            </p:cNvPr>
            <p:cNvSpPr/>
            <p:nvPr/>
          </p:nvSpPr>
          <p:spPr>
            <a:xfrm>
              <a:off x="-13752" y="5308854"/>
              <a:ext cx="2189539" cy="1549145"/>
            </a:xfrm>
            <a:prstGeom prst="triangle">
              <a:avLst>
                <a:gd name="adj" fmla="val 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FE991996-9BBF-4658-82E1-97ADDAA28B27}"/>
                </a:ext>
              </a:extLst>
            </p:cNvPr>
            <p:cNvSpPr/>
            <p:nvPr/>
          </p:nvSpPr>
          <p:spPr>
            <a:xfrm>
              <a:off x="-13752" y="5549381"/>
              <a:ext cx="2189539"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487023CE-1DB1-47DC-B3D7-147C9BCADE3F}"/>
              </a:ext>
            </a:extLst>
          </p:cNvPr>
          <p:cNvGrpSpPr/>
          <p:nvPr/>
        </p:nvGrpSpPr>
        <p:grpSpPr>
          <a:xfrm rot="10800000">
            <a:off x="10002459" y="-2"/>
            <a:ext cx="2189539" cy="2773681"/>
            <a:chOff x="-13752" y="5308854"/>
            <a:chExt cx="2189539" cy="1549147"/>
          </a:xfrm>
        </p:grpSpPr>
        <p:sp>
          <p:nvSpPr>
            <p:cNvPr id="24" name="等腰三角形 23">
              <a:extLst>
                <a:ext uri="{FF2B5EF4-FFF2-40B4-BE49-F238E27FC236}">
                  <a16:creationId xmlns:a16="http://schemas.microsoft.com/office/drawing/2014/main" id="{F98D95A4-750F-4BD3-BF83-77556EE8763F}"/>
                </a:ext>
              </a:extLst>
            </p:cNvPr>
            <p:cNvSpPr/>
            <p:nvPr/>
          </p:nvSpPr>
          <p:spPr>
            <a:xfrm>
              <a:off x="-13752" y="5308854"/>
              <a:ext cx="2189539" cy="1549145"/>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FF6E00A5-FACA-494E-A34C-0983B5B2E096}"/>
                </a:ext>
              </a:extLst>
            </p:cNvPr>
            <p:cNvSpPr/>
            <p:nvPr/>
          </p:nvSpPr>
          <p:spPr>
            <a:xfrm>
              <a:off x="-13752" y="5549381"/>
              <a:ext cx="2189539"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7">
            <a:extLst>
              <a:ext uri="{FF2B5EF4-FFF2-40B4-BE49-F238E27FC236}">
                <a16:creationId xmlns:a16="http://schemas.microsoft.com/office/drawing/2014/main" id="{6417EC5C-E866-4D9B-85CE-2152C9BA11E2}"/>
              </a:ext>
            </a:extLst>
          </p:cNvPr>
          <p:cNvSpPr txBox="1"/>
          <p:nvPr/>
        </p:nvSpPr>
        <p:spPr>
          <a:xfrm>
            <a:off x="3949700" y="2630465"/>
            <a:ext cx="4724400" cy="584775"/>
          </a:xfrm>
          <a:prstGeom prst="rect">
            <a:avLst/>
          </a:prstGeom>
          <a:noFill/>
        </p:spPr>
        <p:txBody>
          <a:bodyPr wrap="square" rtlCol="0">
            <a:spAutoFit/>
          </a:bodyPr>
          <a:lstStyle/>
          <a:p>
            <a:pPr algn="ctr"/>
            <a:r>
              <a:rPr lang="en-US" altLang="zh-CN" sz="3200" dirty="0">
                <a:solidFill>
                  <a:sysClr val="windowText" lastClr="000000"/>
                </a:solidFill>
                <a:latin typeface="微软雅黑" panose="020B0503020204020204" pitchFamily="34" charset="-122"/>
                <a:ea typeface="微软雅黑" panose="020B0503020204020204" pitchFamily="34" charset="-122"/>
              </a:rPr>
              <a:t>PART 03  </a:t>
            </a:r>
            <a:r>
              <a:rPr lang="zh-CN" altLang="en-US" sz="3200" dirty="0">
                <a:solidFill>
                  <a:sysClr val="windowText" lastClr="000000"/>
                </a:solidFill>
                <a:latin typeface="微软雅黑" panose="020B0503020204020204" pitchFamily="34" charset="-122"/>
                <a:ea typeface="微软雅黑" panose="020B0503020204020204" pitchFamily="34" charset="-122"/>
              </a:rPr>
              <a:t>成功项目展示</a:t>
            </a:r>
          </a:p>
        </p:txBody>
      </p:sp>
      <p:sp>
        <p:nvSpPr>
          <p:cNvPr id="27" name="矩形 26">
            <a:extLst>
              <a:ext uri="{FF2B5EF4-FFF2-40B4-BE49-F238E27FC236}">
                <a16:creationId xmlns:a16="http://schemas.microsoft.com/office/drawing/2014/main" id="{5D97A650-1C49-4EEE-B611-287B27174B6C}"/>
              </a:ext>
            </a:extLst>
          </p:cNvPr>
          <p:cNvSpPr/>
          <p:nvPr/>
        </p:nvSpPr>
        <p:spPr>
          <a:xfrm>
            <a:off x="4070153" y="3272392"/>
            <a:ext cx="4287520" cy="700576"/>
          </a:xfrm>
          <a:prstGeom prst="rect">
            <a:avLst/>
          </a:prstGeom>
        </p:spPr>
        <p:txBody>
          <a:bodyPr wrap="square">
            <a:spAutoFit/>
          </a:bodyPr>
          <a:lstStyle/>
          <a:p>
            <a:pPr algn="ctr">
              <a:lnSpc>
                <a:spcPct val="15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单击此处添加文字阐述，添加简短问题说明文字，具体添加文字在此处添加单击</a:t>
            </a:r>
          </a:p>
        </p:txBody>
      </p:sp>
    </p:spTree>
    <p:extLst>
      <p:ext uri="{BB962C8B-B14F-4D97-AF65-F5344CB8AC3E}">
        <p14:creationId xmlns:p14="http://schemas.microsoft.com/office/powerpoint/2010/main" val="338310070"/>
      </p:ext>
    </p:extLst>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par>
                                <p:cTn id="8" presetID="14"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outVertical)">
                                      <p:cBhvr>
                                        <p:cTn id="14" dur="750"/>
                                        <p:tgtEl>
                                          <p:spTgt spid="4"/>
                                        </p:tgtEl>
                                      </p:cBhvr>
                                    </p:animEffect>
                                  </p:childTnLst>
                                </p:cTn>
                              </p:par>
                            </p:childTnLst>
                          </p:cTn>
                        </p:par>
                        <p:par>
                          <p:cTn id="15" fill="hold">
                            <p:stCondLst>
                              <p:cond delay="1250"/>
                            </p:stCondLst>
                            <p:childTnLst>
                              <p:par>
                                <p:cTn id="16" presetID="22" presetClass="entr" presetSubtype="4"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down)">
                                      <p:cBhvr>
                                        <p:cTn id="18" dur="500"/>
                                        <p:tgtEl>
                                          <p:spTgt spid="2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500"/>
                                        <p:tgtEl>
                                          <p:spTgt spid="27"/>
                                        </p:tgtEl>
                                      </p:cBhvr>
                                    </p:animEffect>
                                  </p:childTnLst>
                                </p:cTn>
                              </p:par>
                            </p:childTnLst>
                          </p:cTn>
                        </p:par>
                        <p:par>
                          <p:cTn id="22" fill="hold">
                            <p:stCondLst>
                              <p:cond delay="1750"/>
                            </p:stCondLst>
                            <p:childTnLst>
                              <p:par>
                                <p:cTn id="23" presetID="31"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 calcmode="lin" valueType="num">
                                      <p:cBhvr>
                                        <p:cTn id="27" dur="500" fill="hold"/>
                                        <p:tgtEl>
                                          <p:spTgt spid="15"/>
                                        </p:tgtEl>
                                        <p:attrNameLst>
                                          <p:attrName>style.rotation</p:attrName>
                                        </p:attrNameLst>
                                      </p:cBhvr>
                                      <p:tavLst>
                                        <p:tav tm="0">
                                          <p:val>
                                            <p:fltVal val="90"/>
                                          </p:val>
                                        </p:tav>
                                        <p:tav tm="100000">
                                          <p:val>
                                            <p:fltVal val="0"/>
                                          </p:val>
                                        </p:tav>
                                      </p:tavLst>
                                    </p:anim>
                                    <p:animEffect transition="in" filter="fade">
                                      <p:cBhvr>
                                        <p:cTn id="28" dur="500"/>
                                        <p:tgtEl>
                                          <p:spTgt spid="15"/>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 calcmode="lin" valueType="num">
                                      <p:cBhvr>
                                        <p:cTn id="33" dur="500" fill="hold"/>
                                        <p:tgtEl>
                                          <p:spTgt spid="16"/>
                                        </p:tgtEl>
                                        <p:attrNameLst>
                                          <p:attrName>style.rotation</p:attrName>
                                        </p:attrNameLst>
                                      </p:cBhvr>
                                      <p:tavLst>
                                        <p:tav tm="0">
                                          <p:val>
                                            <p:fltVal val="90"/>
                                          </p:val>
                                        </p:tav>
                                        <p:tav tm="100000">
                                          <p:val>
                                            <p:fltVal val="0"/>
                                          </p:val>
                                        </p:tav>
                                      </p:tavLst>
                                    </p:anim>
                                    <p:animEffect transition="in" filter="fade">
                                      <p:cBhvr>
                                        <p:cTn id="34" dur="500"/>
                                        <p:tgtEl>
                                          <p:spTgt spid="16"/>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 calcmode="lin" valueType="num">
                                      <p:cBhvr>
                                        <p:cTn id="39" dur="500" fill="hold"/>
                                        <p:tgtEl>
                                          <p:spTgt spid="17"/>
                                        </p:tgtEl>
                                        <p:attrNameLst>
                                          <p:attrName>style.rotation</p:attrName>
                                        </p:attrNameLst>
                                      </p:cBhvr>
                                      <p:tavLst>
                                        <p:tav tm="0">
                                          <p:val>
                                            <p:fltVal val="90"/>
                                          </p:val>
                                        </p:tav>
                                        <p:tav tm="100000">
                                          <p:val>
                                            <p:fltVal val="0"/>
                                          </p:val>
                                        </p:tav>
                                      </p:tavLst>
                                    </p:anim>
                                    <p:animEffect transition="in" filter="fade">
                                      <p:cBhvr>
                                        <p:cTn id="40" dur="500"/>
                                        <p:tgtEl>
                                          <p:spTgt spid="17"/>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 calcmode="lin" valueType="num">
                                      <p:cBhvr>
                                        <p:cTn id="45" dur="500" fill="hold"/>
                                        <p:tgtEl>
                                          <p:spTgt spid="18"/>
                                        </p:tgtEl>
                                        <p:attrNameLst>
                                          <p:attrName>style.rotation</p:attrName>
                                        </p:attrNameLst>
                                      </p:cBhvr>
                                      <p:tavLst>
                                        <p:tav tm="0">
                                          <p:val>
                                            <p:fltVal val="90"/>
                                          </p:val>
                                        </p:tav>
                                        <p:tav tm="100000">
                                          <p:val>
                                            <p:fltVal val="0"/>
                                          </p:val>
                                        </p:tav>
                                      </p:tavLst>
                                    </p:anim>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占位符 4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1341891" y="2120657"/>
            <a:ext cx="2860350" cy="1906900"/>
          </a:xfrm>
          <a:ln>
            <a:solidFill>
              <a:schemeClr val="bg1">
                <a:lumMod val="85000"/>
              </a:schemeClr>
            </a:solidFill>
          </a:ln>
        </p:spPr>
      </p:pic>
      <p:pic>
        <p:nvPicPr>
          <p:cNvPr id="47" name="图片占位符 46"/>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tretch>
            <a:fillRect/>
          </a:stretch>
        </p:blipFill>
        <p:spPr>
          <a:xfrm>
            <a:off x="4603361" y="2121611"/>
            <a:ext cx="2857489" cy="1904993"/>
          </a:xfrm>
          <a:ln>
            <a:solidFill>
              <a:schemeClr val="bg1">
                <a:lumMod val="85000"/>
              </a:schemeClr>
            </a:solidFill>
          </a:ln>
        </p:spPr>
      </p:pic>
      <p:pic>
        <p:nvPicPr>
          <p:cNvPr id="45" name="图片占位符 44"/>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tretch>
            <a:fillRect/>
          </a:stretch>
        </p:blipFill>
        <p:spPr>
          <a:xfrm>
            <a:off x="7863397" y="2121611"/>
            <a:ext cx="2857489" cy="1904993"/>
          </a:xfrm>
          <a:ln>
            <a:solidFill>
              <a:schemeClr val="bg1">
                <a:lumMod val="85000"/>
              </a:schemeClr>
            </a:solidFill>
          </a:ln>
        </p:spPr>
      </p:pic>
      <p:sp>
        <p:nvSpPr>
          <p:cNvPr id="7" name="Rectangle: Folded Corner 1"/>
          <p:cNvSpPr/>
          <p:nvPr/>
        </p:nvSpPr>
        <p:spPr>
          <a:xfrm>
            <a:off x="3196014" y="3748899"/>
            <a:ext cx="678587" cy="735933"/>
          </a:xfrm>
          <a:prstGeom prst="roundRect">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Rectangle: Folded Corner 2"/>
          <p:cNvSpPr/>
          <p:nvPr/>
        </p:nvSpPr>
        <p:spPr>
          <a:xfrm>
            <a:off x="6456053" y="3748899"/>
            <a:ext cx="678587" cy="735933"/>
          </a:xfrm>
          <a:prstGeom prst="roundRect">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Rectangle: Folded Corner 3"/>
          <p:cNvSpPr/>
          <p:nvPr/>
        </p:nvSpPr>
        <p:spPr>
          <a:xfrm>
            <a:off x="9722281" y="3739338"/>
            <a:ext cx="678587" cy="735933"/>
          </a:xfrm>
          <a:prstGeom prst="roundRect">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Freeform: Shape 11"/>
          <p:cNvSpPr>
            <a:spLocks/>
          </p:cNvSpPr>
          <p:nvPr/>
        </p:nvSpPr>
        <p:spPr bwMode="auto">
          <a:xfrm>
            <a:off x="9852601" y="3903243"/>
            <a:ext cx="408116" cy="408116"/>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solidFill>
          <a:ln>
            <a:noFill/>
          </a:ln>
          <a:extLst/>
        </p:spPr>
        <p:txBody>
          <a:bodyPr anchor="ctr"/>
          <a:lstStyle/>
          <a:p>
            <a:pPr algn="ctr"/>
            <a:endParaRPr/>
          </a:p>
        </p:txBody>
      </p:sp>
      <p:sp>
        <p:nvSpPr>
          <p:cNvPr id="11" name="Freeform: Shape 12"/>
          <p:cNvSpPr>
            <a:spLocks/>
          </p:cNvSpPr>
          <p:nvPr/>
        </p:nvSpPr>
        <p:spPr bwMode="auto">
          <a:xfrm>
            <a:off x="6591282" y="3903246"/>
            <a:ext cx="408116" cy="408116"/>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bg1"/>
          </a:solidFill>
          <a:ln>
            <a:noFill/>
          </a:ln>
          <a:extLst/>
        </p:spPr>
        <p:txBody>
          <a:bodyPr anchor="ctr"/>
          <a:lstStyle/>
          <a:p>
            <a:pPr algn="ctr"/>
            <a:endParaRPr/>
          </a:p>
        </p:txBody>
      </p:sp>
      <p:sp>
        <p:nvSpPr>
          <p:cNvPr id="12" name="Freeform: Shape 13"/>
          <p:cNvSpPr>
            <a:spLocks/>
          </p:cNvSpPr>
          <p:nvPr/>
        </p:nvSpPr>
        <p:spPr bwMode="auto">
          <a:xfrm>
            <a:off x="3331246" y="3903246"/>
            <a:ext cx="408116" cy="408116"/>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bg1"/>
          </a:solidFill>
          <a:ln>
            <a:noFill/>
          </a:ln>
          <a:extLst/>
        </p:spPr>
        <p:txBody>
          <a:bodyPr anchor="ctr"/>
          <a:lstStyle/>
          <a:p>
            <a:pPr algn="ctr"/>
            <a:endParaRPr/>
          </a:p>
        </p:txBody>
      </p:sp>
      <p:grpSp>
        <p:nvGrpSpPr>
          <p:cNvPr id="28" name="组合 27"/>
          <p:cNvGrpSpPr/>
          <p:nvPr/>
        </p:nvGrpSpPr>
        <p:grpSpPr>
          <a:xfrm>
            <a:off x="1327377" y="4268838"/>
            <a:ext cx="3038255" cy="1222969"/>
            <a:chOff x="937750" y="5016378"/>
            <a:chExt cx="3038255" cy="1222969"/>
          </a:xfrm>
        </p:grpSpPr>
        <p:sp>
          <p:nvSpPr>
            <p:cNvPr id="29" name="矩形 28"/>
            <p:cNvSpPr/>
            <p:nvPr/>
          </p:nvSpPr>
          <p:spPr>
            <a:xfrm>
              <a:off x="937750" y="5456632"/>
              <a:ext cx="3038255" cy="782715"/>
            </a:xfrm>
            <a:prstGeom prst="rect">
              <a:avLst/>
            </a:prstGeom>
          </p:spPr>
          <p:txBody>
            <a:bodyPr wrap="square">
              <a:spAutoFit/>
              <a:scene3d>
                <a:camera prst="orthographicFront"/>
                <a:lightRig rig="threePt" dir="t"/>
              </a:scene3d>
              <a:sp3d contourW="12700"/>
            </a:bodyPr>
            <a:lstStyle/>
            <a:p>
              <a:pPr>
                <a:lnSpc>
                  <a:spcPct val="13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a:t>
              </a:r>
              <a:endParaRPr lang="zh-CN" altLang="en-US" dirty="0">
                <a:solidFill>
                  <a:schemeClr val="tx1">
                    <a:lumMod val="65000"/>
                    <a:lumOff val="35000"/>
                  </a:schemeClr>
                </a:solidFill>
              </a:endParaRPr>
            </a:p>
          </p:txBody>
        </p:sp>
        <p:sp>
          <p:nvSpPr>
            <p:cNvPr id="30" name="矩形 29"/>
            <p:cNvSpPr/>
            <p:nvPr/>
          </p:nvSpPr>
          <p:spPr>
            <a:xfrm>
              <a:off x="937750" y="5016378"/>
              <a:ext cx="2241974" cy="514885"/>
            </a:xfrm>
            <a:prstGeom prst="rect">
              <a:avLst/>
            </a:prstGeom>
          </p:spPr>
          <p:txBody>
            <a:bodyPr wrap="square">
              <a:spAutoFit/>
              <a:scene3d>
                <a:camera prst="orthographicFront"/>
                <a:lightRig rig="threePt" dir="t"/>
              </a:scene3d>
              <a:sp3d contourW="12700"/>
            </a:bodyPr>
            <a:lstStyle/>
            <a:p>
              <a:pPr>
                <a:lnSpc>
                  <a:spcPct val="120000"/>
                </a:lnSpc>
              </a:pP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添加标题</a:t>
              </a:r>
            </a:p>
          </p:txBody>
        </p:sp>
      </p:grpSp>
      <p:grpSp>
        <p:nvGrpSpPr>
          <p:cNvPr id="31" name="组合 30"/>
          <p:cNvGrpSpPr/>
          <p:nvPr/>
        </p:nvGrpSpPr>
        <p:grpSpPr>
          <a:xfrm>
            <a:off x="4587417" y="4268838"/>
            <a:ext cx="3038255" cy="1212809"/>
            <a:chOff x="937750" y="5016378"/>
            <a:chExt cx="3038255" cy="1212809"/>
          </a:xfrm>
        </p:grpSpPr>
        <p:sp>
          <p:nvSpPr>
            <p:cNvPr id="32" name="矩形 31"/>
            <p:cNvSpPr/>
            <p:nvPr/>
          </p:nvSpPr>
          <p:spPr>
            <a:xfrm>
              <a:off x="937750" y="5446472"/>
              <a:ext cx="3038255" cy="782715"/>
            </a:xfrm>
            <a:prstGeom prst="rect">
              <a:avLst/>
            </a:prstGeom>
          </p:spPr>
          <p:txBody>
            <a:bodyPr wrap="square">
              <a:spAutoFit/>
              <a:scene3d>
                <a:camera prst="orthographicFront"/>
                <a:lightRig rig="threePt" dir="t"/>
              </a:scene3d>
              <a:sp3d contourW="12700"/>
            </a:bodyPr>
            <a:lstStyle/>
            <a:p>
              <a:pPr>
                <a:lnSpc>
                  <a:spcPct val="13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a:t>
              </a:r>
              <a:endParaRPr lang="zh-CN" altLang="en-US" dirty="0">
                <a:solidFill>
                  <a:schemeClr val="tx1">
                    <a:lumMod val="65000"/>
                    <a:lumOff val="35000"/>
                  </a:schemeClr>
                </a:solidFill>
              </a:endParaRPr>
            </a:p>
          </p:txBody>
        </p:sp>
        <p:sp>
          <p:nvSpPr>
            <p:cNvPr id="33" name="矩形 32"/>
            <p:cNvSpPr/>
            <p:nvPr/>
          </p:nvSpPr>
          <p:spPr>
            <a:xfrm>
              <a:off x="937750" y="5016378"/>
              <a:ext cx="2241974" cy="514885"/>
            </a:xfrm>
            <a:prstGeom prst="rect">
              <a:avLst/>
            </a:prstGeom>
          </p:spPr>
          <p:txBody>
            <a:bodyPr wrap="square">
              <a:spAutoFit/>
              <a:scene3d>
                <a:camera prst="orthographicFront"/>
                <a:lightRig rig="threePt" dir="t"/>
              </a:scene3d>
              <a:sp3d contourW="12700"/>
            </a:bodyPr>
            <a:lstStyle/>
            <a:p>
              <a:pPr>
                <a:lnSpc>
                  <a:spcPct val="120000"/>
                </a:lnSpc>
              </a:pP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添加标题</a:t>
              </a:r>
            </a:p>
          </p:txBody>
        </p:sp>
      </p:grpSp>
      <p:grpSp>
        <p:nvGrpSpPr>
          <p:cNvPr id="34" name="组合 33"/>
          <p:cNvGrpSpPr/>
          <p:nvPr/>
        </p:nvGrpSpPr>
        <p:grpSpPr>
          <a:xfrm>
            <a:off x="7825256" y="4268838"/>
            <a:ext cx="3038255" cy="1222969"/>
            <a:chOff x="937750" y="5016378"/>
            <a:chExt cx="3038255" cy="1222969"/>
          </a:xfrm>
        </p:grpSpPr>
        <p:sp>
          <p:nvSpPr>
            <p:cNvPr id="35" name="矩形 34"/>
            <p:cNvSpPr/>
            <p:nvPr/>
          </p:nvSpPr>
          <p:spPr>
            <a:xfrm>
              <a:off x="937750" y="5456632"/>
              <a:ext cx="3038255" cy="782715"/>
            </a:xfrm>
            <a:prstGeom prst="rect">
              <a:avLst/>
            </a:prstGeom>
          </p:spPr>
          <p:txBody>
            <a:bodyPr wrap="square">
              <a:spAutoFit/>
              <a:scene3d>
                <a:camera prst="orthographicFront"/>
                <a:lightRig rig="threePt" dir="t"/>
              </a:scene3d>
              <a:sp3d contourW="12700"/>
            </a:bodyPr>
            <a:lstStyle/>
            <a:p>
              <a:pPr>
                <a:lnSpc>
                  <a:spcPct val="13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a:t>
              </a:r>
              <a:endParaRPr lang="zh-CN" altLang="en-US" dirty="0">
                <a:solidFill>
                  <a:schemeClr val="tx1">
                    <a:lumMod val="65000"/>
                    <a:lumOff val="35000"/>
                  </a:schemeClr>
                </a:solidFill>
              </a:endParaRPr>
            </a:p>
          </p:txBody>
        </p:sp>
        <p:sp>
          <p:nvSpPr>
            <p:cNvPr id="36" name="矩形 35"/>
            <p:cNvSpPr/>
            <p:nvPr/>
          </p:nvSpPr>
          <p:spPr>
            <a:xfrm>
              <a:off x="937750" y="5016378"/>
              <a:ext cx="2241974" cy="514885"/>
            </a:xfrm>
            <a:prstGeom prst="rect">
              <a:avLst/>
            </a:prstGeom>
          </p:spPr>
          <p:txBody>
            <a:bodyPr wrap="square">
              <a:spAutoFit/>
              <a:scene3d>
                <a:camera prst="orthographicFront"/>
                <a:lightRig rig="threePt" dir="t"/>
              </a:scene3d>
              <a:sp3d contourW="12700"/>
            </a:bodyPr>
            <a:lstStyle/>
            <a:p>
              <a:pPr>
                <a:lnSpc>
                  <a:spcPct val="120000"/>
                </a:lnSpc>
              </a:pP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添加标题</a:t>
              </a:r>
            </a:p>
          </p:txBody>
        </p:sp>
      </p:grpSp>
      <p:sp>
        <p:nvSpPr>
          <p:cNvPr id="40" name="任意多边形 13">
            <a:extLst>
              <a:ext uri="{FF2B5EF4-FFF2-40B4-BE49-F238E27FC236}">
                <a16:creationId xmlns:a16="http://schemas.microsoft.com/office/drawing/2014/main" id="{78F07AA8-A5B0-4D72-B5D3-A49E440C8AC7}"/>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1" name="直接连接符 40">
            <a:extLst>
              <a:ext uri="{FF2B5EF4-FFF2-40B4-BE49-F238E27FC236}">
                <a16:creationId xmlns:a16="http://schemas.microsoft.com/office/drawing/2014/main" id="{EE3A20CC-B9CF-4C39-8028-565C865F3FB8}"/>
              </a:ext>
            </a:extLst>
          </p:cNvPr>
          <p:cNvCxnSpPr/>
          <p:nvPr/>
        </p:nvCxnSpPr>
        <p:spPr>
          <a:xfrm>
            <a:off x="1026579" y="805703"/>
            <a:ext cx="11165421" cy="0"/>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A0869629-5FE3-4BD7-A8E1-524F66897B05}"/>
              </a:ext>
            </a:extLst>
          </p:cNvPr>
          <p:cNvSpPr txBox="1"/>
          <p:nvPr/>
        </p:nvSpPr>
        <p:spPr>
          <a:xfrm>
            <a:off x="903288" y="405593"/>
            <a:ext cx="1723549" cy="400110"/>
          </a:xfrm>
          <a:prstGeom prst="rect">
            <a:avLst/>
          </a:prstGeom>
          <a:noFill/>
        </p:spPr>
        <p:txBody>
          <a:bodyPr wrap="none" rtlCol="0">
            <a:spAutoFit/>
            <a:scene3d>
              <a:camera prst="orthographicFront"/>
              <a:lightRig rig="threePt" dir="t"/>
            </a:scene3d>
            <a:sp3d contourW="12700"/>
          </a:bodyPr>
          <a:lstStyle/>
          <a:p>
            <a:pPr algn="ctr"/>
            <a:r>
              <a:rPr lang="zh-CN" altLang="en-US" sz="2000" dirty="0">
                <a:solidFill>
                  <a:srgbClr val="323F4F"/>
                </a:solidFill>
                <a:latin typeface="微软雅黑" panose="020B0503020204020204" pitchFamily="34" charset="-122"/>
                <a:ea typeface="微软雅黑" panose="020B0503020204020204" pitchFamily="34" charset="-122"/>
              </a:rPr>
              <a:t>标题文字添加</a:t>
            </a:r>
          </a:p>
        </p:txBody>
      </p:sp>
      <p:sp>
        <p:nvSpPr>
          <p:cNvPr id="44" name="等腰三角形 43">
            <a:extLst>
              <a:ext uri="{FF2B5EF4-FFF2-40B4-BE49-F238E27FC236}">
                <a16:creationId xmlns:a16="http://schemas.microsoft.com/office/drawing/2014/main" id="{E435073B-4E83-493F-9585-8279B13F1947}"/>
              </a:ext>
            </a:extLst>
          </p:cNvPr>
          <p:cNvSpPr/>
          <p:nvPr/>
        </p:nvSpPr>
        <p:spPr>
          <a:xfrm rot="5400000">
            <a:off x="246126" y="-270171"/>
            <a:ext cx="768277"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a:extLst>
              <a:ext uri="{FF2B5EF4-FFF2-40B4-BE49-F238E27FC236}">
                <a16:creationId xmlns:a16="http://schemas.microsoft.com/office/drawing/2014/main" id="{FD291C37-1E33-4B84-BEF8-8DAE07A91BA0}"/>
              </a:ext>
            </a:extLst>
          </p:cNvPr>
          <p:cNvCxnSpPr>
            <a:endCxn id="40" idx="105"/>
          </p:cNvCxnSpPr>
          <p:nvPr/>
        </p:nvCxnSpPr>
        <p:spPr>
          <a:xfrm flipV="1">
            <a:off x="0" y="2"/>
            <a:ext cx="1570955" cy="976023"/>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88239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1500"/>
                            </p:stCondLst>
                            <p:childTnLst>
                              <p:par>
                                <p:cTn id="52" presetID="37" presetClass="entr" presetSubtype="0" fill="hold"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1000"/>
                                        <p:tgtEl>
                                          <p:spTgt spid="28"/>
                                        </p:tgtEl>
                                      </p:cBhvr>
                                    </p:animEffect>
                                    <p:anim calcmode="lin" valueType="num">
                                      <p:cBhvr>
                                        <p:cTn id="55" dur="1000" fill="hold"/>
                                        <p:tgtEl>
                                          <p:spTgt spid="28"/>
                                        </p:tgtEl>
                                        <p:attrNameLst>
                                          <p:attrName>ppt_x</p:attrName>
                                        </p:attrNameLst>
                                      </p:cBhvr>
                                      <p:tavLst>
                                        <p:tav tm="0">
                                          <p:val>
                                            <p:strVal val="#ppt_x"/>
                                          </p:val>
                                        </p:tav>
                                        <p:tav tm="100000">
                                          <p:val>
                                            <p:strVal val="#ppt_x"/>
                                          </p:val>
                                        </p:tav>
                                      </p:tavLst>
                                    </p:anim>
                                    <p:anim calcmode="lin" valueType="num">
                                      <p:cBhvr>
                                        <p:cTn id="56" dur="900" decel="100000" fill="hold"/>
                                        <p:tgtEl>
                                          <p:spTgt spid="28"/>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58" presetID="37"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0"/>
                                        <p:tgtEl>
                                          <p:spTgt spid="31"/>
                                        </p:tgtEl>
                                      </p:cBhvr>
                                    </p:animEffect>
                                    <p:anim calcmode="lin" valueType="num">
                                      <p:cBhvr>
                                        <p:cTn id="61" dur="1000" fill="hold"/>
                                        <p:tgtEl>
                                          <p:spTgt spid="31"/>
                                        </p:tgtEl>
                                        <p:attrNameLst>
                                          <p:attrName>ppt_x</p:attrName>
                                        </p:attrNameLst>
                                      </p:cBhvr>
                                      <p:tavLst>
                                        <p:tav tm="0">
                                          <p:val>
                                            <p:strVal val="#ppt_x"/>
                                          </p:val>
                                        </p:tav>
                                        <p:tav tm="100000">
                                          <p:val>
                                            <p:strVal val="#ppt_x"/>
                                          </p:val>
                                        </p:tav>
                                      </p:tavLst>
                                    </p:anim>
                                    <p:anim calcmode="lin" valueType="num">
                                      <p:cBhvr>
                                        <p:cTn id="62" dur="900" decel="100000" fill="hold"/>
                                        <p:tgtEl>
                                          <p:spTgt spid="31"/>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64" presetID="37" presetClass="entr" presetSubtype="0"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1000"/>
                                        <p:tgtEl>
                                          <p:spTgt spid="34"/>
                                        </p:tgtEl>
                                      </p:cBhvr>
                                    </p:animEffect>
                                    <p:anim calcmode="lin" valueType="num">
                                      <p:cBhvr>
                                        <p:cTn id="67" dur="1000" fill="hold"/>
                                        <p:tgtEl>
                                          <p:spTgt spid="34"/>
                                        </p:tgtEl>
                                        <p:attrNameLst>
                                          <p:attrName>ppt_x</p:attrName>
                                        </p:attrNameLst>
                                      </p:cBhvr>
                                      <p:tavLst>
                                        <p:tav tm="0">
                                          <p:val>
                                            <p:strVal val="#ppt_x"/>
                                          </p:val>
                                        </p:tav>
                                        <p:tav tm="100000">
                                          <p:val>
                                            <p:strVal val="#ppt_x"/>
                                          </p:val>
                                        </p:tav>
                                      </p:tavLst>
                                    </p:anim>
                                    <p:anim calcmode="lin" valueType="num">
                                      <p:cBhvr>
                                        <p:cTn id="68" dur="900" decel="100000" fill="hold"/>
                                        <p:tgtEl>
                                          <p:spTgt spid="34"/>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773672" y="2324178"/>
            <a:ext cx="2644657" cy="2930370"/>
            <a:chOff x="4669152" y="2204864"/>
            <a:chExt cx="2853697" cy="3161994"/>
          </a:xfrm>
        </p:grpSpPr>
        <p:sp>
          <p:nvSpPr>
            <p:cNvPr id="28" name="矩形: 剪去单角 444"/>
            <p:cNvSpPr/>
            <p:nvPr/>
          </p:nvSpPr>
          <p:spPr>
            <a:xfrm>
              <a:off x="4669152" y="2204864"/>
              <a:ext cx="2853695" cy="3161994"/>
            </a:xfrm>
            <a:prstGeom prst="snip1Rect">
              <a:avLst>
                <a:gd name="adj" fmla="val 29383"/>
              </a:avLst>
            </a:prstGeom>
            <a:solidFill>
              <a:schemeClr val="bg1"/>
            </a:solidFill>
            <a:ln w="3175">
              <a:solidFill>
                <a:srgbClr val="323F4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矩形 29"/>
            <p:cNvSpPr/>
            <p:nvPr/>
          </p:nvSpPr>
          <p:spPr>
            <a:xfrm>
              <a:off x="4669153" y="5243677"/>
              <a:ext cx="2853695" cy="123181"/>
            </a:xfrm>
            <a:prstGeom prst="rect">
              <a:avLst/>
            </a:prstGeom>
            <a:solidFill>
              <a:srgbClr val="323F4F"/>
            </a:solidFill>
            <a:ln w="3175">
              <a:noFill/>
              <a:prstDash val="solid"/>
              <a:round/>
              <a:headEnd/>
              <a:tailEnd/>
            </a:ln>
            <a:effectLst/>
          </p:spPr>
          <p:txBody>
            <a:bodyPr anchor="ctr"/>
            <a:lstStyle/>
            <a:p>
              <a:pPr algn="ctr"/>
              <a:endParaRPr/>
            </a:p>
          </p:txBody>
        </p:sp>
        <p:sp>
          <p:nvSpPr>
            <p:cNvPr id="31" name="任意多边形: 形状 445"/>
            <p:cNvSpPr>
              <a:spLocks/>
            </p:cNvSpPr>
            <p:nvPr/>
          </p:nvSpPr>
          <p:spPr bwMode="auto">
            <a:xfrm>
              <a:off x="6802874" y="2204864"/>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323F4F"/>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dirty="0">
                  <a:solidFill>
                    <a:schemeClr val="bg1"/>
                  </a:solidFill>
                </a:rPr>
                <a:t>2</a:t>
              </a:r>
            </a:p>
          </p:txBody>
        </p:sp>
      </p:grpSp>
      <p:grpSp>
        <p:nvGrpSpPr>
          <p:cNvPr id="57" name="组合 56"/>
          <p:cNvGrpSpPr/>
          <p:nvPr/>
        </p:nvGrpSpPr>
        <p:grpSpPr>
          <a:xfrm>
            <a:off x="1703943" y="2324178"/>
            <a:ext cx="2644657" cy="2930370"/>
            <a:chOff x="1703943" y="2324178"/>
            <a:chExt cx="2644657" cy="2930370"/>
          </a:xfrm>
        </p:grpSpPr>
        <p:sp>
          <p:nvSpPr>
            <p:cNvPr id="25" name="矩形: 剪去单角 437"/>
            <p:cNvSpPr/>
            <p:nvPr/>
          </p:nvSpPr>
          <p:spPr>
            <a:xfrm>
              <a:off x="1703943" y="2324178"/>
              <a:ext cx="2644655" cy="2930370"/>
            </a:xfrm>
            <a:prstGeom prst="snip1Rect">
              <a:avLst>
                <a:gd name="adj" fmla="val 29383"/>
              </a:avLst>
            </a:prstGeom>
            <a:solidFill>
              <a:schemeClr val="bg1"/>
            </a:solidFill>
            <a:ln w="3175">
              <a:solidFill>
                <a:srgbClr val="FFC2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矩形 25"/>
            <p:cNvSpPr/>
            <p:nvPr/>
          </p:nvSpPr>
          <p:spPr>
            <a:xfrm>
              <a:off x="1703944" y="5140390"/>
              <a:ext cx="2644655" cy="114158"/>
            </a:xfrm>
            <a:prstGeom prst="rect">
              <a:avLst/>
            </a:prstGeom>
            <a:solidFill>
              <a:srgbClr val="FFC200"/>
            </a:solidFill>
            <a:ln w="3175">
              <a:noFill/>
              <a:prstDash val="solid"/>
              <a:round/>
              <a:headEnd/>
              <a:tailEnd/>
            </a:ln>
            <a:effectLst/>
          </p:spPr>
          <p:txBody>
            <a:bodyPr anchor="ctr"/>
            <a:lstStyle/>
            <a:p>
              <a:pPr algn="ctr"/>
              <a:endParaRPr/>
            </a:p>
          </p:txBody>
        </p:sp>
        <p:sp>
          <p:nvSpPr>
            <p:cNvPr id="27" name="任意多边形: 形状 438"/>
            <p:cNvSpPr>
              <a:spLocks/>
            </p:cNvSpPr>
            <p:nvPr/>
          </p:nvSpPr>
          <p:spPr bwMode="auto">
            <a:xfrm>
              <a:off x="3681365" y="2324178"/>
              <a:ext cx="667235" cy="66723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FFC200"/>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ko-KR" sz="2000" b="1">
                  <a:solidFill>
                    <a:schemeClr val="bg1"/>
                  </a:solidFill>
                </a:rPr>
                <a:t>1</a:t>
              </a:r>
              <a:endParaRPr lang="en-US" altLang="ko-KR" sz="2000" b="1" dirty="0">
                <a:solidFill>
                  <a:schemeClr val="bg1"/>
                </a:solidFill>
              </a:endParaRPr>
            </a:p>
          </p:txBody>
        </p:sp>
      </p:grpSp>
      <p:grpSp>
        <p:nvGrpSpPr>
          <p:cNvPr id="8" name="组合 7"/>
          <p:cNvGrpSpPr/>
          <p:nvPr/>
        </p:nvGrpSpPr>
        <p:grpSpPr>
          <a:xfrm>
            <a:off x="7843402" y="2324178"/>
            <a:ext cx="2644657" cy="2930370"/>
            <a:chOff x="247577" y="3140968"/>
            <a:chExt cx="2501994" cy="2772295"/>
          </a:xfrm>
        </p:grpSpPr>
        <p:sp>
          <p:nvSpPr>
            <p:cNvPr id="15" name="矩形: 剪去单角 455"/>
            <p:cNvSpPr/>
            <p:nvPr/>
          </p:nvSpPr>
          <p:spPr>
            <a:xfrm>
              <a:off x="247577" y="3140968"/>
              <a:ext cx="2501992" cy="2772295"/>
            </a:xfrm>
            <a:prstGeom prst="snip1Rect">
              <a:avLst>
                <a:gd name="adj" fmla="val 29383"/>
              </a:avLst>
            </a:prstGeom>
            <a:solidFill>
              <a:schemeClr val="bg1"/>
            </a:solidFill>
            <a:ln w="3175">
              <a:solidFill>
                <a:srgbClr val="FFC2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16" name="矩形 15"/>
            <p:cNvSpPr/>
            <p:nvPr/>
          </p:nvSpPr>
          <p:spPr>
            <a:xfrm>
              <a:off x="247578" y="5805263"/>
              <a:ext cx="2501992" cy="108000"/>
            </a:xfrm>
            <a:prstGeom prst="rect">
              <a:avLst/>
            </a:prstGeom>
            <a:solidFill>
              <a:srgbClr val="FFC200"/>
            </a:solidFill>
            <a:ln w="3175">
              <a:noFill/>
              <a:prstDash val="solid"/>
              <a:round/>
              <a:headEnd/>
              <a:tailEnd/>
            </a:ln>
            <a:effectLst/>
          </p:spPr>
          <p:txBody>
            <a:bodyPr anchor="ctr"/>
            <a:lstStyle/>
            <a:p>
              <a:pPr algn="ctr"/>
              <a:endParaRPr/>
            </a:p>
          </p:txBody>
        </p:sp>
        <p:sp>
          <p:nvSpPr>
            <p:cNvPr id="17" name="任意多边形: 形状 456"/>
            <p:cNvSpPr>
              <a:spLocks/>
            </p:cNvSpPr>
            <p:nvPr/>
          </p:nvSpPr>
          <p:spPr bwMode="auto">
            <a:xfrm>
              <a:off x="2118329" y="3140968"/>
              <a:ext cx="631242" cy="631242"/>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FFC200"/>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ko-KR" sz="2000" b="1" dirty="0">
                  <a:solidFill>
                    <a:schemeClr val="bg1"/>
                  </a:solidFill>
                </a:rPr>
                <a:t>3</a:t>
              </a:r>
            </a:p>
          </p:txBody>
        </p:sp>
      </p:grpSp>
      <p:grpSp>
        <p:nvGrpSpPr>
          <p:cNvPr id="48" name="组合 47"/>
          <p:cNvGrpSpPr/>
          <p:nvPr/>
        </p:nvGrpSpPr>
        <p:grpSpPr>
          <a:xfrm>
            <a:off x="1963259" y="2832841"/>
            <a:ext cx="2126022" cy="1820477"/>
            <a:chOff x="874713" y="3225367"/>
            <a:chExt cx="2126022" cy="1820477"/>
          </a:xfrm>
        </p:grpSpPr>
        <p:sp>
          <p:nvSpPr>
            <p:cNvPr id="49" name="矩形 48">
              <a:extLst>
                <a:ext uri="{FF2B5EF4-FFF2-40B4-BE49-F238E27FC236}">
                  <a16:creationId xmlns:a16="http://schemas.microsoft.com/office/drawing/2014/main" id="{E3EB1709-6D20-4440-8800-976CC5E9712E}"/>
                </a:ext>
              </a:extLst>
            </p:cNvPr>
            <p:cNvSpPr/>
            <p:nvPr/>
          </p:nvSpPr>
          <p:spPr>
            <a:xfrm>
              <a:off x="874713" y="3985169"/>
              <a:ext cx="2126022" cy="1060675"/>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单击此处添加文字阐述添加简短问题单击此处添加文字</a:t>
              </a:r>
              <a:endParaRPr lang="en-US" altLang="zh-CN" dirty="0">
                <a:solidFill>
                  <a:schemeClr val="bg1">
                    <a:lumMod val="50000"/>
                  </a:schemeClr>
                </a:solidFill>
                <a:latin typeface="Century Gothic" panose="020B0502020202020204" pitchFamily="34" charset="0"/>
              </a:endParaRPr>
            </a:p>
          </p:txBody>
        </p:sp>
        <p:sp>
          <p:nvSpPr>
            <p:cNvPr id="50" name="矩形 49">
              <a:extLst>
                <a:ext uri="{FF2B5EF4-FFF2-40B4-BE49-F238E27FC236}">
                  <a16:creationId xmlns:a16="http://schemas.microsoft.com/office/drawing/2014/main" id="{CBCE2F27-1948-4AAF-B7D2-B7B4F23C2784}"/>
                </a:ext>
              </a:extLst>
            </p:cNvPr>
            <p:cNvSpPr/>
            <p:nvPr/>
          </p:nvSpPr>
          <p:spPr>
            <a:xfrm>
              <a:off x="874713" y="3225367"/>
              <a:ext cx="1833921" cy="51488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grpSp>
      <p:grpSp>
        <p:nvGrpSpPr>
          <p:cNvPr id="51" name="组合 50"/>
          <p:cNvGrpSpPr/>
          <p:nvPr/>
        </p:nvGrpSpPr>
        <p:grpSpPr>
          <a:xfrm>
            <a:off x="5045688" y="2832841"/>
            <a:ext cx="2126022" cy="1763398"/>
            <a:chOff x="874713" y="3225367"/>
            <a:chExt cx="2126022" cy="1763398"/>
          </a:xfrm>
        </p:grpSpPr>
        <p:sp>
          <p:nvSpPr>
            <p:cNvPr id="52" name="矩形 51">
              <a:extLst>
                <a:ext uri="{FF2B5EF4-FFF2-40B4-BE49-F238E27FC236}">
                  <a16:creationId xmlns:a16="http://schemas.microsoft.com/office/drawing/2014/main" id="{E3EB1709-6D20-4440-8800-976CC5E9712E}"/>
                </a:ext>
              </a:extLst>
            </p:cNvPr>
            <p:cNvSpPr/>
            <p:nvPr/>
          </p:nvSpPr>
          <p:spPr>
            <a:xfrm>
              <a:off x="874713" y="3928090"/>
              <a:ext cx="2126022" cy="1060675"/>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单击此处添加文字阐述添加简短问题单击此处添加文字</a:t>
              </a:r>
              <a:endParaRPr lang="en-US" altLang="zh-CN" dirty="0">
                <a:solidFill>
                  <a:schemeClr val="bg1">
                    <a:lumMod val="50000"/>
                  </a:schemeClr>
                </a:solidFill>
                <a:latin typeface="Century Gothic" panose="020B0502020202020204" pitchFamily="34" charset="0"/>
              </a:endParaRPr>
            </a:p>
          </p:txBody>
        </p:sp>
        <p:sp>
          <p:nvSpPr>
            <p:cNvPr id="53" name="矩形 52">
              <a:extLst>
                <a:ext uri="{FF2B5EF4-FFF2-40B4-BE49-F238E27FC236}">
                  <a16:creationId xmlns:a16="http://schemas.microsoft.com/office/drawing/2014/main" id="{CBCE2F27-1948-4AAF-B7D2-B7B4F23C2784}"/>
                </a:ext>
              </a:extLst>
            </p:cNvPr>
            <p:cNvSpPr/>
            <p:nvPr/>
          </p:nvSpPr>
          <p:spPr>
            <a:xfrm>
              <a:off x="874713" y="3225367"/>
              <a:ext cx="1833921" cy="51488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grpSp>
      <p:grpSp>
        <p:nvGrpSpPr>
          <p:cNvPr id="54" name="组合 53"/>
          <p:cNvGrpSpPr/>
          <p:nvPr/>
        </p:nvGrpSpPr>
        <p:grpSpPr>
          <a:xfrm>
            <a:off x="8110249" y="2832840"/>
            <a:ext cx="2126022" cy="1763398"/>
            <a:chOff x="874713" y="3225366"/>
            <a:chExt cx="2126022" cy="1763398"/>
          </a:xfrm>
        </p:grpSpPr>
        <p:sp>
          <p:nvSpPr>
            <p:cNvPr id="55" name="矩形 54">
              <a:extLst>
                <a:ext uri="{FF2B5EF4-FFF2-40B4-BE49-F238E27FC236}">
                  <a16:creationId xmlns:a16="http://schemas.microsoft.com/office/drawing/2014/main" id="{E3EB1709-6D20-4440-8800-976CC5E9712E}"/>
                </a:ext>
              </a:extLst>
            </p:cNvPr>
            <p:cNvSpPr/>
            <p:nvPr/>
          </p:nvSpPr>
          <p:spPr>
            <a:xfrm>
              <a:off x="874713" y="3928089"/>
              <a:ext cx="2126022" cy="1060675"/>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单击此处添加文字阐述添加简短问题单击此处添加文字</a:t>
              </a:r>
              <a:endParaRPr lang="en-US" altLang="zh-CN" dirty="0">
                <a:solidFill>
                  <a:schemeClr val="bg1">
                    <a:lumMod val="50000"/>
                  </a:schemeClr>
                </a:solidFill>
                <a:latin typeface="Century Gothic" panose="020B0502020202020204" pitchFamily="34" charset="0"/>
              </a:endParaRPr>
            </a:p>
          </p:txBody>
        </p:sp>
        <p:sp>
          <p:nvSpPr>
            <p:cNvPr id="56" name="矩形 55">
              <a:extLst>
                <a:ext uri="{FF2B5EF4-FFF2-40B4-BE49-F238E27FC236}">
                  <a16:creationId xmlns:a16="http://schemas.microsoft.com/office/drawing/2014/main" id="{CBCE2F27-1948-4AAF-B7D2-B7B4F23C2784}"/>
                </a:ext>
              </a:extLst>
            </p:cNvPr>
            <p:cNvSpPr/>
            <p:nvPr/>
          </p:nvSpPr>
          <p:spPr>
            <a:xfrm>
              <a:off x="874713" y="3225366"/>
              <a:ext cx="1833921" cy="51488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grpSp>
      <p:sp>
        <p:nvSpPr>
          <p:cNvPr id="40" name="任意多边形 13">
            <a:extLst>
              <a:ext uri="{FF2B5EF4-FFF2-40B4-BE49-F238E27FC236}">
                <a16:creationId xmlns:a16="http://schemas.microsoft.com/office/drawing/2014/main" id="{6247A573-77F1-4807-AF0B-ACE49F1F6592}"/>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1" name="直接连接符 40">
            <a:extLst>
              <a:ext uri="{FF2B5EF4-FFF2-40B4-BE49-F238E27FC236}">
                <a16:creationId xmlns:a16="http://schemas.microsoft.com/office/drawing/2014/main" id="{C734F2CB-EAD8-49B8-A724-9BDCFF28F6BE}"/>
              </a:ext>
            </a:extLst>
          </p:cNvPr>
          <p:cNvCxnSpPr/>
          <p:nvPr/>
        </p:nvCxnSpPr>
        <p:spPr>
          <a:xfrm>
            <a:off x="1026579" y="805703"/>
            <a:ext cx="11165421" cy="0"/>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66FD50C0-BBA6-478B-9208-C1689116D580}"/>
              </a:ext>
            </a:extLst>
          </p:cNvPr>
          <p:cNvSpPr txBox="1"/>
          <p:nvPr/>
        </p:nvSpPr>
        <p:spPr>
          <a:xfrm>
            <a:off x="903288" y="405593"/>
            <a:ext cx="1723549" cy="400110"/>
          </a:xfrm>
          <a:prstGeom prst="rect">
            <a:avLst/>
          </a:prstGeom>
          <a:noFill/>
        </p:spPr>
        <p:txBody>
          <a:bodyPr wrap="none" rtlCol="0">
            <a:spAutoFit/>
            <a:scene3d>
              <a:camera prst="orthographicFront"/>
              <a:lightRig rig="threePt" dir="t"/>
            </a:scene3d>
            <a:sp3d contourW="12700"/>
          </a:bodyPr>
          <a:lstStyle/>
          <a:p>
            <a:pPr algn="ctr"/>
            <a:r>
              <a:rPr lang="zh-CN" altLang="en-US" sz="2000" dirty="0">
                <a:solidFill>
                  <a:srgbClr val="323F4F"/>
                </a:solidFill>
                <a:latin typeface="微软雅黑" panose="020B0503020204020204" pitchFamily="34" charset="-122"/>
                <a:ea typeface="微软雅黑" panose="020B0503020204020204" pitchFamily="34" charset="-122"/>
              </a:rPr>
              <a:t>标题文字添加</a:t>
            </a:r>
          </a:p>
        </p:txBody>
      </p:sp>
      <p:sp>
        <p:nvSpPr>
          <p:cNvPr id="43" name="等腰三角形 42">
            <a:extLst>
              <a:ext uri="{FF2B5EF4-FFF2-40B4-BE49-F238E27FC236}">
                <a16:creationId xmlns:a16="http://schemas.microsoft.com/office/drawing/2014/main" id="{B7446DF7-5B57-4AB1-9F5A-17796C2D7DED}"/>
              </a:ext>
            </a:extLst>
          </p:cNvPr>
          <p:cNvSpPr/>
          <p:nvPr/>
        </p:nvSpPr>
        <p:spPr>
          <a:xfrm rot="5400000">
            <a:off x="246126" y="-270171"/>
            <a:ext cx="768277"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a:extLst>
              <a:ext uri="{FF2B5EF4-FFF2-40B4-BE49-F238E27FC236}">
                <a16:creationId xmlns:a16="http://schemas.microsoft.com/office/drawing/2014/main" id="{7284E492-8993-4750-ABA1-F7D154D138E9}"/>
              </a:ext>
            </a:extLst>
          </p:cNvPr>
          <p:cNvCxnSpPr>
            <a:endCxn id="40" idx="105"/>
          </p:cNvCxnSpPr>
          <p:nvPr/>
        </p:nvCxnSpPr>
        <p:spPr>
          <a:xfrm flipV="1">
            <a:off x="0" y="2"/>
            <a:ext cx="1570955" cy="976023"/>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34431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randombar(horizontal)">
                                      <p:cBhvr>
                                        <p:cTn id="25" dur="500"/>
                                        <p:tgtEl>
                                          <p:spTgt spid="48"/>
                                        </p:tgtEl>
                                      </p:cBhvr>
                                    </p:animEffect>
                                  </p:childTnLst>
                                </p:cTn>
                              </p:par>
                            </p:childTnLst>
                          </p:cTn>
                        </p:par>
                        <p:par>
                          <p:cTn id="26" fill="hold">
                            <p:stCondLst>
                              <p:cond delay="2000"/>
                            </p:stCondLst>
                            <p:childTnLst>
                              <p:par>
                                <p:cTn id="27" presetID="14" presetClass="entr" presetSubtype="1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randombar(horizontal)">
                                      <p:cBhvr>
                                        <p:cTn id="29" dur="500"/>
                                        <p:tgtEl>
                                          <p:spTgt spid="51"/>
                                        </p:tgtEl>
                                      </p:cBhvr>
                                    </p:animEffect>
                                  </p:childTnLst>
                                </p:cTn>
                              </p:par>
                            </p:childTnLst>
                          </p:cTn>
                        </p:par>
                        <p:par>
                          <p:cTn id="30" fill="hold">
                            <p:stCondLst>
                              <p:cond delay="2500"/>
                            </p:stCondLst>
                            <p:childTnLst>
                              <p:par>
                                <p:cTn id="31" presetID="14" presetClass="entr" presetSubtype="10"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randombar(horizontal)">
                                      <p:cBhvr>
                                        <p:cTn id="3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077938" y="2133069"/>
            <a:ext cx="3455471" cy="3455471"/>
          </a:xfrm>
          <a:prstGeom prst="ellipse">
            <a:avLst/>
          </a:prstGeom>
          <a:solidFill>
            <a:srgbClr val="FFC2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rgbClr val="FFFFFF"/>
              </a:solidFill>
              <a:latin typeface="Arial"/>
              <a:ea typeface="微软雅黑"/>
            </a:endParaRPr>
          </a:p>
        </p:txBody>
      </p:sp>
      <p:sp>
        <p:nvSpPr>
          <p:cNvPr id="9" name="椭圆 8"/>
          <p:cNvSpPr/>
          <p:nvPr/>
        </p:nvSpPr>
        <p:spPr>
          <a:xfrm>
            <a:off x="6611838" y="2133068"/>
            <a:ext cx="3455471" cy="3455471"/>
          </a:xfrm>
          <a:prstGeom prst="ellipse">
            <a:avLst/>
          </a:prstGeom>
          <a:solidFill>
            <a:srgbClr val="323F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latin typeface="Arial"/>
              <a:ea typeface="微软雅黑"/>
            </a:endParaRPr>
          </a:p>
        </p:txBody>
      </p:sp>
      <p:grpSp>
        <p:nvGrpSpPr>
          <p:cNvPr id="26" name="组合 25"/>
          <p:cNvGrpSpPr/>
          <p:nvPr/>
        </p:nvGrpSpPr>
        <p:grpSpPr>
          <a:xfrm>
            <a:off x="5146577" y="2934758"/>
            <a:ext cx="1852094" cy="1852092"/>
            <a:chOff x="5146577" y="2705101"/>
            <a:chExt cx="1852094" cy="1852092"/>
          </a:xfrm>
          <a:effectLst/>
        </p:grpSpPr>
        <p:sp>
          <p:nvSpPr>
            <p:cNvPr id="10" name="椭圆 9"/>
            <p:cNvSpPr/>
            <p:nvPr/>
          </p:nvSpPr>
          <p:spPr>
            <a:xfrm>
              <a:off x="5146577" y="2705101"/>
              <a:ext cx="1852094" cy="185209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latin typeface="Arial"/>
                <a:ea typeface="微软雅黑"/>
              </a:endParaRPr>
            </a:p>
          </p:txBody>
        </p:sp>
        <p:cxnSp>
          <p:nvCxnSpPr>
            <p:cNvPr id="11" name="直接连接符 10"/>
            <p:cNvCxnSpPr>
              <a:cxnSpLocks/>
            </p:cNvCxnSpPr>
            <p:nvPr/>
          </p:nvCxnSpPr>
          <p:spPr>
            <a:xfrm flipH="1">
              <a:off x="5585379" y="3102653"/>
              <a:ext cx="974488" cy="105698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椭圆 12"/>
            <p:cNvSpPr/>
            <p:nvPr/>
          </p:nvSpPr>
          <p:spPr>
            <a:xfrm rot="16200000">
              <a:off x="5585379" y="3139623"/>
              <a:ext cx="396240" cy="322299"/>
            </a:xfrm>
            <a:custGeom>
              <a:avLst/>
              <a:gdLst>
                <a:gd name="T0" fmla="*/ 130 w 256"/>
                <a:gd name="T1" fmla="*/ 8 h 208"/>
                <a:gd name="T2" fmla="*/ 130 w 256"/>
                <a:gd name="T3" fmla="*/ 37 h 208"/>
                <a:gd name="T4" fmla="*/ 177 w 256"/>
                <a:gd name="T5" fmla="*/ 84 h 208"/>
                <a:gd name="T6" fmla="*/ 21 w 256"/>
                <a:gd name="T7" fmla="*/ 84 h 208"/>
                <a:gd name="T8" fmla="*/ 0 w 256"/>
                <a:gd name="T9" fmla="*/ 105 h 208"/>
                <a:gd name="T10" fmla="*/ 21 w 256"/>
                <a:gd name="T11" fmla="*/ 126 h 208"/>
                <a:gd name="T12" fmla="*/ 177 w 256"/>
                <a:gd name="T13" fmla="*/ 126 h 208"/>
                <a:gd name="T14" fmla="*/ 130 w 256"/>
                <a:gd name="T15" fmla="*/ 173 h 208"/>
                <a:gd name="T16" fmla="*/ 130 w 256"/>
                <a:gd name="T17" fmla="*/ 202 h 208"/>
                <a:gd name="T18" fmla="*/ 144 w 256"/>
                <a:gd name="T19" fmla="*/ 208 h 208"/>
                <a:gd name="T20" fmla="*/ 159 w 256"/>
                <a:gd name="T21" fmla="*/ 202 h 208"/>
                <a:gd name="T22" fmla="*/ 256 w 256"/>
                <a:gd name="T23" fmla="*/ 105 h 208"/>
                <a:gd name="T24" fmla="*/ 159 w 256"/>
                <a:gd name="T25" fmla="*/ 8 h 208"/>
                <a:gd name="T26" fmla="*/ 130 w 256"/>
                <a:gd name="T27" fmla="*/ 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08">
                  <a:moveTo>
                    <a:pt x="130" y="8"/>
                  </a:moveTo>
                  <a:cubicBezTo>
                    <a:pt x="122" y="16"/>
                    <a:pt x="122" y="29"/>
                    <a:pt x="130" y="37"/>
                  </a:cubicBezTo>
                  <a:cubicBezTo>
                    <a:pt x="177" y="84"/>
                    <a:pt x="177" y="84"/>
                    <a:pt x="177" y="84"/>
                  </a:cubicBezTo>
                  <a:cubicBezTo>
                    <a:pt x="21" y="84"/>
                    <a:pt x="21" y="84"/>
                    <a:pt x="21" y="84"/>
                  </a:cubicBezTo>
                  <a:cubicBezTo>
                    <a:pt x="9" y="84"/>
                    <a:pt x="0" y="94"/>
                    <a:pt x="0" y="105"/>
                  </a:cubicBezTo>
                  <a:cubicBezTo>
                    <a:pt x="0" y="116"/>
                    <a:pt x="9" y="126"/>
                    <a:pt x="21" y="126"/>
                  </a:cubicBezTo>
                  <a:cubicBezTo>
                    <a:pt x="177" y="126"/>
                    <a:pt x="177" y="126"/>
                    <a:pt x="177" y="126"/>
                  </a:cubicBezTo>
                  <a:cubicBezTo>
                    <a:pt x="130" y="173"/>
                    <a:pt x="130" y="173"/>
                    <a:pt x="130" y="173"/>
                  </a:cubicBezTo>
                  <a:cubicBezTo>
                    <a:pt x="122" y="181"/>
                    <a:pt x="122" y="194"/>
                    <a:pt x="130" y="202"/>
                  </a:cubicBezTo>
                  <a:cubicBezTo>
                    <a:pt x="134" y="206"/>
                    <a:pt x="139" y="208"/>
                    <a:pt x="144" y="208"/>
                  </a:cubicBezTo>
                  <a:cubicBezTo>
                    <a:pt x="150" y="208"/>
                    <a:pt x="155" y="206"/>
                    <a:pt x="159" y="202"/>
                  </a:cubicBezTo>
                  <a:cubicBezTo>
                    <a:pt x="256" y="105"/>
                    <a:pt x="256" y="105"/>
                    <a:pt x="256" y="105"/>
                  </a:cubicBezTo>
                  <a:cubicBezTo>
                    <a:pt x="159" y="8"/>
                    <a:pt x="159" y="8"/>
                    <a:pt x="159" y="8"/>
                  </a:cubicBezTo>
                  <a:cubicBezTo>
                    <a:pt x="151" y="0"/>
                    <a:pt x="138" y="0"/>
                    <a:pt x="130" y="8"/>
                  </a:cubicBezTo>
                  <a:close/>
                </a:path>
              </a:pathLst>
            </a:cu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9" name="椭圆 13"/>
            <p:cNvSpPr/>
            <p:nvPr/>
          </p:nvSpPr>
          <p:spPr>
            <a:xfrm rot="5400000">
              <a:off x="6215597" y="3800369"/>
              <a:ext cx="396240" cy="322299"/>
            </a:xfrm>
            <a:custGeom>
              <a:avLst/>
              <a:gdLst>
                <a:gd name="T0" fmla="*/ 130 w 256"/>
                <a:gd name="T1" fmla="*/ 8 h 208"/>
                <a:gd name="T2" fmla="*/ 130 w 256"/>
                <a:gd name="T3" fmla="*/ 37 h 208"/>
                <a:gd name="T4" fmla="*/ 177 w 256"/>
                <a:gd name="T5" fmla="*/ 84 h 208"/>
                <a:gd name="T6" fmla="*/ 21 w 256"/>
                <a:gd name="T7" fmla="*/ 84 h 208"/>
                <a:gd name="T8" fmla="*/ 0 w 256"/>
                <a:gd name="T9" fmla="*/ 105 h 208"/>
                <a:gd name="T10" fmla="*/ 21 w 256"/>
                <a:gd name="T11" fmla="*/ 126 h 208"/>
                <a:gd name="T12" fmla="*/ 177 w 256"/>
                <a:gd name="T13" fmla="*/ 126 h 208"/>
                <a:gd name="T14" fmla="*/ 130 w 256"/>
                <a:gd name="T15" fmla="*/ 173 h 208"/>
                <a:gd name="T16" fmla="*/ 130 w 256"/>
                <a:gd name="T17" fmla="*/ 202 h 208"/>
                <a:gd name="T18" fmla="*/ 144 w 256"/>
                <a:gd name="T19" fmla="*/ 208 h 208"/>
                <a:gd name="T20" fmla="*/ 159 w 256"/>
                <a:gd name="T21" fmla="*/ 202 h 208"/>
                <a:gd name="T22" fmla="*/ 256 w 256"/>
                <a:gd name="T23" fmla="*/ 105 h 208"/>
                <a:gd name="T24" fmla="*/ 159 w 256"/>
                <a:gd name="T25" fmla="*/ 8 h 208"/>
                <a:gd name="T26" fmla="*/ 130 w 256"/>
                <a:gd name="T27" fmla="*/ 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08">
                  <a:moveTo>
                    <a:pt x="130" y="8"/>
                  </a:moveTo>
                  <a:cubicBezTo>
                    <a:pt x="122" y="16"/>
                    <a:pt x="122" y="29"/>
                    <a:pt x="130" y="37"/>
                  </a:cubicBezTo>
                  <a:cubicBezTo>
                    <a:pt x="177" y="84"/>
                    <a:pt x="177" y="84"/>
                    <a:pt x="177" y="84"/>
                  </a:cubicBezTo>
                  <a:cubicBezTo>
                    <a:pt x="21" y="84"/>
                    <a:pt x="21" y="84"/>
                    <a:pt x="21" y="84"/>
                  </a:cubicBezTo>
                  <a:cubicBezTo>
                    <a:pt x="9" y="84"/>
                    <a:pt x="0" y="94"/>
                    <a:pt x="0" y="105"/>
                  </a:cubicBezTo>
                  <a:cubicBezTo>
                    <a:pt x="0" y="116"/>
                    <a:pt x="9" y="126"/>
                    <a:pt x="21" y="126"/>
                  </a:cubicBezTo>
                  <a:cubicBezTo>
                    <a:pt x="177" y="126"/>
                    <a:pt x="177" y="126"/>
                    <a:pt x="177" y="126"/>
                  </a:cubicBezTo>
                  <a:cubicBezTo>
                    <a:pt x="130" y="173"/>
                    <a:pt x="130" y="173"/>
                    <a:pt x="130" y="173"/>
                  </a:cubicBezTo>
                  <a:cubicBezTo>
                    <a:pt x="122" y="181"/>
                    <a:pt x="122" y="194"/>
                    <a:pt x="130" y="202"/>
                  </a:cubicBezTo>
                  <a:cubicBezTo>
                    <a:pt x="134" y="206"/>
                    <a:pt x="139" y="208"/>
                    <a:pt x="144" y="208"/>
                  </a:cubicBezTo>
                  <a:cubicBezTo>
                    <a:pt x="150" y="208"/>
                    <a:pt x="155" y="206"/>
                    <a:pt x="159" y="202"/>
                  </a:cubicBezTo>
                  <a:cubicBezTo>
                    <a:pt x="256" y="105"/>
                    <a:pt x="256" y="105"/>
                    <a:pt x="256" y="105"/>
                  </a:cubicBezTo>
                  <a:cubicBezTo>
                    <a:pt x="159" y="8"/>
                    <a:pt x="159" y="8"/>
                    <a:pt x="159" y="8"/>
                  </a:cubicBezTo>
                  <a:cubicBezTo>
                    <a:pt x="151" y="0"/>
                    <a:pt x="138" y="0"/>
                    <a:pt x="130" y="8"/>
                  </a:cubicBez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cxnSp>
        <p:nvCxnSpPr>
          <p:cNvPr id="16" name="直接连接符 15"/>
          <p:cNvCxnSpPr/>
          <p:nvPr/>
        </p:nvCxnSpPr>
        <p:spPr>
          <a:xfrm>
            <a:off x="3056643" y="3265229"/>
            <a:ext cx="14980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590543" y="3265229"/>
            <a:ext cx="14980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738179" y="2737440"/>
            <a:ext cx="2241974" cy="2150272"/>
            <a:chOff x="6613765" y="1531324"/>
            <a:chExt cx="2241974" cy="2150272"/>
          </a:xfrm>
        </p:grpSpPr>
        <p:sp>
          <p:nvSpPr>
            <p:cNvPr id="21" name="矩形 20"/>
            <p:cNvSpPr/>
            <p:nvPr/>
          </p:nvSpPr>
          <p:spPr>
            <a:xfrm>
              <a:off x="6638758" y="2288522"/>
              <a:ext cx="2191988" cy="139307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dirty="0">
                  <a:solidFill>
                    <a:schemeClr val="bg1"/>
                  </a:solidFill>
                  <a:latin typeface="微软雅黑" panose="020B0503020204020204" pitchFamily="34" charset="-122"/>
                  <a:ea typeface="微软雅黑" panose="020B0503020204020204" pitchFamily="34" charset="-122"/>
                </a:rPr>
                <a:t>单击此处添加文字阐述添加简短问题单击此处添加文字阐述添加简短问题</a:t>
              </a:r>
              <a:endParaRPr lang="en-US" altLang="zh-CN" dirty="0">
                <a:solidFill>
                  <a:schemeClr val="bg1"/>
                </a:solidFill>
                <a:latin typeface="Century Gothic" panose="020B0502020202020204" pitchFamily="34" charset="0"/>
              </a:endParaRPr>
            </a:p>
          </p:txBody>
        </p:sp>
        <p:sp>
          <p:nvSpPr>
            <p:cNvPr id="22" name="矩形 21"/>
            <p:cNvSpPr/>
            <p:nvPr/>
          </p:nvSpPr>
          <p:spPr>
            <a:xfrm>
              <a:off x="6613765" y="1531324"/>
              <a:ext cx="2241974" cy="51488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500" dirty="0">
                  <a:solidFill>
                    <a:schemeClr val="bg1"/>
                  </a:solidFill>
                  <a:latin typeface="微软雅黑" panose="020B0503020204020204" pitchFamily="34" charset="-122"/>
                  <a:ea typeface="微软雅黑" panose="020B0503020204020204" pitchFamily="34" charset="-122"/>
                </a:rPr>
                <a:t>添加标题</a:t>
              </a:r>
            </a:p>
          </p:txBody>
        </p:sp>
      </p:grpSp>
      <p:grpSp>
        <p:nvGrpSpPr>
          <p:cNvPr id="23" name="组合 22"/>
          <p:cNvGrpSpPr/>
          <p:nvPr/>
        </p:nvGrpSpPr>
        <p:grpSpPr>
          <a:xfrm>
            <a:off x="7216081" y="2720772"/>
            <a:ext cx="2241974" cy="2159985"/>
            <a:chOff x="6613765" y="1514656"/>
            <a:chExt cx="2241974" cy="2159985"/>
          </a:xfrm>
        </p:grpSpPr>
        <p:sp>
          <p:nvSpPr>
            <p:cNvPr id="24" name="矩形 23"/>
            <p:cNvSpPr/>
            <p:nvPr/>
          </p:nvSpPr>
          <p:spPr>
            <a:xfrm>
              <a:off x="6638758" y="2281567"/>
              <a:ext cx="2191988" cy="139307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dirty="0">
                  <a:solidFill>
                    <a:schemeClr val="bg1"/>
                  </a:solidFill>
                  <a:latin typeface="微软雅黑" panose="020B0503020204020204" pitchFamily="34" charset="-122"/>
                  <a:ea typeface="微软雅黑" panose="020B0503020204020204" pitchFamily="34" charset="-122"/>
                </a:rPr>
                <a:t>单击此处添加文字阐述添加简短问题单击此处添加文字阐述添加简短问题</a:t>
              </a:r>
              <a:endParaRPr lang="en-US" altLang="zh-CN" dirty="0">
                <a:solidFill>
                  <a:schemeClr val="bg1"/>
                </a:solidFill>
                <a:latin typeface="Century Gothic" panose="020B0502020202020204" pitchFamily="34" charset="0"/>
              </a:endParaRPr>
            </a:p>
          </p:txBody>
        </p:sp>
        <p:sp>
          <p:nvSpPr>
            <p:cNvPr id="25" name="矩形 24"/>
            <p:cNvSpPr/>
            <p:nvPr/>
          </p:nvSpPr>
          <p:spPr>
            <a:xfrm>
              <a:off x="6613765" y="1514656"/>
              <a:ext cx="2241974" cy="51488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500" dirty="0">
                  <a:solidFill>
                    <a:schemeClr val="bg1"/>
                  </a:solidFill>
                  <a:latin typeface="微软雅黑" panose="020B0503020204020204" pitchFamily="34" charset="-122"/>
                  <a:ea typeface="微软雅黑" panose="020B0503020204020204" pitchFamily="34" charset="-122"/>
                </a:rPr>
                <a:t>添加标题</a:t>
              </a:r>
            </a:p>
          </p:txBody>
        </p:sp>
      </p:grpSp>
      <p:sp>
        <p:nvSpPr>
          <p:cNvPr id="38" name="任意多边形 13">
            <a:extLst>
              <a:ext uri="{FF2B5EF4-FFF2-40B4-BE49-F238E27FC236}">
                <a16:creationId xmlns:a16="http://schemas.microsoft.com/office/drawing/2014/main" id="{7FCDEFB4-8083-45BA-B389-08B624434716}"/>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9" name="直接连接符 38">
            <a:extLst>
              <a:ext uri="{FF2B5EF4-FFF2-40B4-BE49-F238E27FC236}">
                <a16:creationId xmlns:a16="http://schemas.microsoft.com/office/drawing/2014/main" id="{7BB25CC4-968B-43CF-A238-676C5A445A6D}"/>
              </a:ext>
            </a:extLst>
          </p:cNvPr>
          <p:cNvCxnSpPr/>
          <p:nvPr/>
        </p:nvCxnSpPr>
        <p:spPr>
          <a:xfrm>
            <a:off x="1026579" y="805703"/>
            <a:ext cx="11165421" cy="0"/>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3A638743-4D0D-40CB-88D2-38DAFD5018A0}"/>
              </a:ext>
            </a:extLst>
          </p:cNvPr>
          <p:cNvSpPr txBox="1"/>
          <p:nvPr/>
        </p:nvSpPr>
        <p:spPr>
          <a:xfrm>
            <a:off x="903288" y="405593"/>
            <a:ext cx="1723549" cy="400110"/>
          </a:xfrm>
          <a:prstGeom prst="rect">
            <a:avLst/>
          </a:prstGeom>
          <a:noFill/>
        </p:spPr>
        <p:txBody>
          <a:bodyPr wrap="none" rtlCol="0">
            <a:spAutoFit/>
            <a:scene3d>
              <a:camera prst="orthographicFront"/>
              <a:lightRig rig="threePt" dir="t"/>
            </a:scene3d>
            <a:sp3d contourW="12700"/>
          </a:bodyPr>
          <a:lstStyle/>
          <a:p>
            <a:pPr algn="ctr"/>
            <a:r>
              <a:rPr lang="zh-CN" altLang="en-US" sz="2000" dirty="0">
                <a:solidFill>
                  <a:srgbClr val="323F4F"/>
                </a:solidFill>
                <a:latin typeface="微软雅黑" panose="020B0503020204020204" pitchFamily="34" charset="-122"/>
                <a:ea typeface="微软雅黑" panose="020B0503020204020204" pitchFamily="34" charset="-122"/>
              </a:rPr>
              <a:t>标题文字添加</a:t>
            </a:r>
          </a:p>
        </p:txBody>
      </p:sp>
      <p:sp>
        <p:nvSpPr>
          <p:cNvPr id="41" name="等腰三角形 40">
            <a:extLst>
              <a:ext uri="{FF2B5EF4-FFF2-40B4-BE49-F238E27FC236}">
                <a16:creationId xmlns:a16="http://schemas.microsoft.com/office/drawing/2014/main" id="{C572ED2F-F27B-4205-984D-8AC811719B63}"/>
              </a:ext>
            </a:extLst>
          </p:cNvPr>
          <p:cNvSpPr/>
          <p:nvPr/>
        </p:nvSpPr>
        <p:spPr>
          <a:xfrm rot="5400000">
            <a:off x="246126" y="-270171"/>
            <a:ext cx="768277"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a:extLst>
              <a:ext uri="{FF2B5EF4-FFF2-40B4-BE49-F238E27FC236}">
                <a16:creationId xmlns:a16="http://schemas.microsoft.com/office/drawing/2014/main" id="{4A5AEA48-6341-4697-9189-3B7D86B89927}"/>
              </a:ext>
            </a:extLst>
          </p:cNvPr>
          <p:cNvCxnSpPr>
            <a:endCxn id="38" idx="105"/>
          </p:cNvCxnSpPr>
          <p:nvPr/>
        </p:nvCxnSpPr>
        <p:spPr>
          <a:xfrm flipV="1">
            <a:off x="0" y="2"/>
            <a:ext cx="1570955" cy="976023"/>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14887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500"/>
                                </p:stCondLst>
                                <p:childTnLst>
                                  <p:par>
                                    <p:cTn id="16" presetID="31" presetClass="entr" presetSubtype="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 calcmode="lin" valueType="num">
                                          <p:cBhvr>
                                            <p:cTn id="20" dur="1000" fill="hold"/>
                                            <p:tgtEl>
                                              <p:spTgt spid="26"/>
                                            </p:tgtEl>
                                            <p:attrNameLst>
                                              <p:attrName>style.rotation</p:attrName>
                                            </p:attrNameLst>
                                          </p:cBhvr>
                                          <p:tavLst>
                                            <p:tav tm="0">
                                              <p:val>
                                                <p:fltVal val="90"/>
                                              </p:val>
                                            </p:tav>
                                            <p:tav tm="100000">
                                              <p:val>
                                                <p:fltVal val="0"/>
                                              </p:val>
                                            </p:tav>
                                          </p:tavLst>
                                        </p:anim>
                                        <p:animEffect transition="in" filter="fade">
                                          <p:cBhvr>
                                            <p:cTn id="21" dur="1000"/>
                                            <p:tgtEl>
                                              <p:spTgt spid="26"/>
                                            </p:tgtEl>
                                          </p:cBhvr>
                                        </p:animEffect>
                                      </p:childTnLst>
                                    </p:cTn>
                                  </p:par>
                                </p:childTnLst>
                              </p:cTn>
                            </p:par>
                            <p:par>
                              <p:cTn id="22" fill="hold">
                                <p:stCondLst>
                                  <p:cond delay="1500"/>
                                </p:stCondLst>
                                <p:childTnLst>
                                  <p:par>
                                    <p:cTn id="23" presetID="2" presetClass="entr" presetSubtype="8" fill="hold" nodeType="afterEffect" p14:presetBounceEnd="60000">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14:bounceEnd="60000">
                                          <p:cBhvr additive="base">
                                            <p:cTn id="25" dur="1000" fill="hold"/>
                                            <p:tgtEl>
                                              <p:spTgt spid="20"/>
                                            </p:tgtEl>
                                            <p:attrNameLst>
                                              <p:attrName>ppt_x</p:attrName>
                                            </p:attrNameLst>
                                          </p:cBhvr>
                                          <p:tavLst>
                                            <p:tav tm="0">
                                              <p:val>
                                                <p:strVal val="0-#ppt_w/2"/>
                                              </p:val>
                                            </p:tav>
                                            <p:tav tm="100000">
                                              <p:val>
                                                <p:strVal val="#ppt_x"/>
                                              </p:val>
                                            </p:tav>
                                          </p:tavLst>
                                        </p:anim>
                                        <p:anim calcmode="lin" valueType="num" p14:bounceEnd="60000">
                                          <p:cBhvr additive="base">
                                            <p:cTn id="26" dur="1000" fill="hold"/>
                                            <p:tgtEl>
                                              <p:spTgt spid="20"/>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14:presetBounceEnd="60000">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14:bounceEnd="60000">
                                          <p:cBhvr additive="base">
                                            <p:cTn id="29" dur="100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30" dur="1000" fill="hold"/>
                                            <p:tgtEl>
                                              <p:spTgt spid="23"/>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16" presetClass="entr" presetSubtype="21"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arn(inVertical)">
                                          <p:cBhvr>
                                            <p:cTn id="34" dur="500"/>
                                            <p:tgtEl>
                                              <p:spTgt spid="17"/>
                                            </p:tgtEl>
                                          </p:cBhvr>
                                        </p:animEffect>
                                      </p:childTnLst>
                                    </p:cTn>
                                  </p:par>
                                  <p:par>
                                    <p:cTn id="35" presetID="16" presetClass="entr" presetSubtype="21"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par>
                              <p:cTn id="15" fill="hold">
                                <p:stCondLst>
                                  <p:cond delay="500"/>
                                </p:stCondLst>
                                <p:childTnLst>
                                  <p:par>
                                    <p:cTn id="16" presetID="31" presetClass="entr" presetSubtype="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1000" fill="hold"/>
                                            <p:tgtEl>
                                              <p:spTgt spid="26"/>
                                            </p:tgtEl>
                                            <p:attrNameLst>
                                              <p:attrName>ppt_w</p:attrName>
                                            </p:attrNameLst>
                                          </p:cBhvr>
                                          <p:tavLst>
                                            <p:tav tm="0">
                                              <p:val>
                                                <p:fltVal val="0"/>
                                              </p:val>
                                            </p:tav>
                                            <p:tav tm="100000">
                                              <p:val>
                                                <p:strVal val="#ppt_w"/>
                                              </p:val>
                                            </p:tav>
                                          </p:tavLst>
                                        </p:anim>
                                        <p:anim calcmode="lin" valueType="num">
                                          <p:cBhvr>
                                            <p:cTn id="19" dur="1000" fill="hold"/>
                                            <p:tgtEl>
                                              <p:spTgt spid="26"/>
                                            </p:tgtEl>
                                            <p:attrNameLst>
                                              <p:attrName>ppt_h</p:attrName>
                                            </p:attrNameLst>
                                          </p:cBhvr>
                                          <p:tavLst>
                                            <p:tav tm="0">
                                              <p:val>
                                                <p:fltVal val="0"/>
                                              </p:val>
                                            </p:tav>
                                            <p:tav tm="100000">
                                              <p:val>
                                                <p:strVal val="#ppt_h"/>
                                              </p:val>
                                            </p:tav>
                                          </p:tavLst>
                                        </p:anim>
                                        <p:anim calcmode="lin" valueType="num">
                                          <p:cBhvr>
                                            <p:cTn id="20" dur="1000" fill="hold"/>
                                            <p:tgtEl>
                                              <p:spTgt spid="26"/>
                                            </p:tgtEl>
                                            <p:attrNameLst>
                                              <p:attrName>style.rotation</p:attrName>
                                            </p:attrNameLst>
                                          </p:cBhvr>
                                          <p:tavLst>
                                            <p:tav tm="0">
                                              <p:val>
                                                <p:fltVal val="90"/>
                                              </p:val>
                                            </p:tav>
                                            <p:tav tm="100000">
                                              <p:val>
                                                <p:fltVal val="0"/>
                                              </p:val>
                                            </p:tav>
                                          </p:tavLst>
                                        </p:anim>
                                        <p:animEffect transition="in" filter="fade">
                                          <p:cBhvr>
                                            <p:cTn id="21" dur="1000"/>
                                            <p:tgtEl>
                                              <p:spTgt spid="26"/>
                                            </p:tgtEl>
                                          </p:cBhvr>
                                        </p:animEffect>
                                      </p:childTnLst>
                                    </p:cTn>
                                  </p:par>
                                </p:childTnLst>
                              </p:cTn>
                            </p:par>
                            <p:par>
                              <p:cTn id="22" fill="hold">
                                <p:stCondLst>
                                  <p:cond delay="1500"/>
                                </p:stCondLst>
                                <p:childTnLst>
                                  <p:par>
                                    <p:cTn id="23" presetID="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1000" fill="hold"/>
                                            <p:tgtEl>
                                              <p:spTgt spid="20"/>
                                            </p:tgtEl>
                                            <p:attrNameLst>
                                              <p:attrName>ppt_x</p:attrName>
                                            </p:attrNameLst>
                                          </p:cBhvr>
                                          <p:tavLst>
                                            <p:tav tm="0">
                                              <p:val>
                                                <p:strVal val="0-#ppt_w/2"/>
                                              </p:val>
                                            </p:tav>
                                            <p:tav tm="100000">
                                              <p:val>
                                                <p:strVal val="#ppt_x"/>
                                              </p:val>
                                            </p:tav>
                                          </p:tavLst>
                                        </p:anim>
                                        <p:anim calcmode="lin" valueType="num">
                                          <p:cBhvr additive="base">
                                            <p:cTn id="26" dur="1000" fill="hold"/>
                                            <p:tgtEl>
                                              <p:spTgt spid="20"/>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1000" fill="hold"/>
                                            <p:tgtEl>
                                              <p:spTgt spid="23"/>
                                            </p:tgtEl>
                                            <p:attrNameLst>
                                              <p:attrName>ppt_x</p:attrName>
                                            </p:attrNameLst>
                                          </p:cBhvr>
                                          <p:tavLst>
                                            <p:tav tm="0">
                                              <p:val>
                                                <p:strVal val="1+#ppt_w/2"/>
                                              </p:val>
                                            </p:tav>
                                            <p:tav tm="100000">
                                              <p:val>
                                                <p:strVal val="#ppt_x"/>
                                              </p:val>
                                            </p:tav>
                                          </p:tavLst>
                                        </p:anim>
                                        <p:anim calcmode="lin" valueType="num">
                                          <p:cBhvr additive="base">
                                            <p:cTn id="30" dur="1000" fill="hold"/>
                                            <p:tgtEl>
                                              <p:spTgt spid="23"/>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16" presetClass="entr" presetSubtype="21"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arn(inVertical)">
                                          <p:cBhvr>
                                            <p:cTn id="34" dur="500"/>
                                            <p:tgtEl>
                                              <p:spTgt spid="17"/>
                                            </p:tgtEl>
                                          </p:cBhvr>
                                        </p:animEffect>
                                      </p:childTnLst>
                                    </p:cTn>
                                  </p:par>
                                  <p:par>
                                    <p:cTn id="35" presetID="16" presetClass="entr" presetSubtype="21"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4739541" y="1981200"/>
            <a:ext cx="2750984" cy="1719365"/>
            <a:chOff x="4739541" y="1981200"/>
            <a:chExt cx="2750984" cy="1719365"/>
          </a:xfrm>
        </p:grpSpPr>
        <p:sp>
          <p:nvSpPr>
            <p:cNvPr id="4" name="íślíḋè-Rectangle: Rounded Corners 5"/>
            <p:cNvSpPr/>
            <p:nvPr/>
          </p:nvSpPr>
          <p:spPr>
            <a:xfrm>
              <a:off x="4739541" y="1981200"/>
              <a:ext cx="2750984" cy="1719365"/>
            </a:xfrm>
            <a:prstGeom prst="roundRect">
              <a:avLst>
                <a:gd name="adj" fmla="val 6195"/>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38" name="íślíḋè-Freeform: Shape 26"/>
            <p:cNvSpPr>
              <a:spLocks/>
            </p:cNvSpPr>
            <p:nvPr/>
          </p:nvSpPr>
          <p:spPr bwMode="auto">
            <a:xfrm>
              <a:off x="5037957" y="2131286"/>
              <a:ext cx="290126" cy="488145"/>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anchor="ctr"/>
            <a:lstStyle/>
            <a:p>
              <a:pPr algn="ctr"/>
              <a:endParaRPr/>
            </a:p>
          </p:txBody>
        </p:sp>
        <p:sp>
          <p:nvSpPr>
            <p:cNvPr id="50" name="矩形 49"/>
            <p:cNvSpPr/>
            <p:nvPr/>
          </p:nvSpPr>
          <p:spPr>
            <a:xfrm>
              <a:off x="5062741" y="2675362"/>
              <a:ext cx="2066518" cy="782715"/>
            </a:xfrm>
            <a:prstGeom prst="rect">
              <a:avLst/>
            </a:prstGeom>
          </p:spPr>
          <p:txBody>
            <a:bodyPr wrap="square">
              <a:spAutoFit/>
              <a:scene3d>
                <a:camera prst="orthographicFront"/>
                <a:lightRig rig="threePt" dir="t"/>
              </a:scene3d>
              <a:sp3d contourW="12700"/>
            </a:bodyPr>
            <a:lstStyle/>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单击此处添加文字阐述添加简短问题</a:t>
              </a:r>
              <a:endParaRPr lang="zh-CN" altLang="en-US" dirty="0">
                <a:solidFill>
                  <a:schemeClr val="bg1"/>
                </a:solidFill>
              </a:endParaRPr>
            </a:p>
          </p:txBody>
        </p:sp>
        <p:sp>
          <p:nvSpPr>
            <p:cNvPr id="55" name="矩形 54"/>
            <p:cNvSpPr/>
            <p:nvPr/>
          </p:nvSpPr>
          <p:spPr>
            <a:xfrm>
              <a:off x="5350185" y="2117915"/>
              <a:ext cx="1491630" cy="514885"/>
            </a:xfrm>
            <a:prstGeom prst="rect">
              <a:avLst/>
            </a:prstGeom>
          </p:spPr>
          <p:txBody>
            <a:bodyPr wrap="square">
              <a:spAutoFit/>
              <a:scene3d>
                <a:camera prst="orthographicFront"/>
                <a:lightRig rig="threePt" dir="t"/>
              </a:scene3d>
              <a:sp3d contourW="12700"/>
            </a:bodyPr>
            <a:lstStyle/>
            <a:p>
              <a:pPr>
                <a:lnSpc>
                  <a:spcPct val="120000"/>
                </a:lnSpc>
              </a:pPr>
              <a:r>
                <a:rPr lang="zh-CN" altLang="en-US" sz="2500" dirty="0">
                  <a:solidFill>
                    <a:schemeClr val="bg1"/>
                  </a:solidFill>
                  <a:latin typeface="微软雅黑" panose="020B0503020204020204" pitchFamily="34" charset="-122"/>
                  <a:ea typeface="微软雅黑" panose="020B0503020204020204" pitchFamily="34" charset="-122"/>
                </a:rPr>
                <a:t>添加标题</a:t>
              </a:r>
            </a:p>
          </p:txBody>
        </p:sp>
      </p:grpSp>
      <p:grpSp>
        <p:nvGrpSpPr>
          <p:cNvPr id="68" name="组合 67"/>
          <p:cNvGrpSpPr/>
          <p:nvPr/>
        </p:nvGrpSpPr>
        <p:grpSpPr>
          <a:xfrm>
            <a:off x="1816621" y="3878161"/>
            <a:ext cx="2750984" cy="1719365"/>
            <a:chOff x="1816621" y="3878161"/>
            <a:chExt cx="2750984" cy="1719365"/>
          </a:xfrm>
        </p:grpSpPr>
        <p:sp>
          <p:nvSpPr>
            <p:cNvPr id="6" name="íślíḋè-Rectangle: Rounded Corners 9"/>
            <p:cNvSpPr/>
            <p:nvPr/>
          </p:nvSpPr>
          <p:spPr>
            <a:xfrm>
              <a:off x="1816621" y="3878161"/>
              <a:ext cx="2750984" cy="1719365"/>
            </a:xfrm>
            <a:prstGeom prst="roundRect">
              <a:avLst>
                <a:gd name="adj" fmla="val 6195"/>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42" name="íślíḋè-Freeform: Shape 20"/>
            <p:cNvSpPr>
              <a:spLocks/>
            </p:cNvSpPr>
            <p:nvPr/>
          </p:nvSpPr>
          <p:spPr bwMode="auto">
            <a:xfrm>
              <a:off x="2075539" y="4097698"/>
              <a:ext cx="429750" cy="462348"/>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anchor="ctr"/>
            <a:lstStyle/>
            <a:p>
              <a:pPr algn="ctr"/>
              <a:endParaRPr/>
            </a:p>
          </p:txBody>
        </p:sp>
        <p:sp>
          <p:nvSpPr>
            <p:cNvPr id="49" name="矩形 48"/>
            <p:cNvSpPr/>
            <p:nvPr/>
          </p:nvSpPr>
          <p:spPr>
            <a:xfrm>
              <a:off x="2158854" y="4634485"/>
              <a:ext cx="2066518" cy="782715"/>
            </a:xfrm>
            <a:prstGeom prst="rect">
              <a:avLst/>
            </a:prstGeom>
          </p:spPr>
          <p:txBody>
            <a:bodyPr wrap="square">
              <a:spAutoFit/>
              <a:scene3d>
                <a:camera prst="orthographicFront"/>
                <a:lightRig rig="threePt" dir="t"/>
              </a:scene3d>
              <a:sp3d contourW="12700"/>
            </a:bodyPr>
            <a:lstStyle/>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单击此处添加文字阐述添加简短问题</a:t>
              </a:r>
              <a:endParaRPr lang="zh-CN" altLang="en-US" dirty="0">
                <a:solidFill>
                  <a:schemeClr val="bg1"/>
                </a:solidFill>
              </a:endParaRPr>
            </a:p>
          </p:txBody>
        </p:sp>
        <p:sp>
          <p:nvSpPr>
            <p:cNvPr id="57" name="矩形 56"/>
            <p:cNvSpPr/>
            <p:nvPr/>
          </p:nvSpPr>
          <p:spPr>
            <a:xfrm>
              <a:off x="2527921" y="4067920"/>
              <a:ext cx="1491630" cy="514885"/>
            </a:xfrm>
            <a:prstGeom prst="rect">
              <a:avLst/>
            </a:prstGeom>
          </p:spPr>
          <p:txBody>
            <a:bodyPr wrap="square">
              <a:spAutoFit/>
              <a:scene3d>
                <a:camera prst="orthographicFront"/>
                <a:lightRig rig="threePt" dir="t"/>
              </a:scene3d>
              <a:sp3d contourW="12700"/>
            </a:bodyPr>
            <a:lstStyle/>
            <a:p>
              <a:pPr>
                <a:lnSpc>
                  <a:spcPct val="120000"/>
                </a:lnSpc>
              </a:pPr>
              <a:r>
                <a:rPr lang="zh-CN" altLang="en-US" sz="2500" dirty="0">
                  <a:solidFill>
                    <a:schemeClr val="bg1"/>
                  </a:solidFill>
                  <a:latin typeface="微软雅黑" panose="020B0503020204020204" pitchFamily="34" charset="-122"/>
                  <a:ea typeface="微软雅黑" panose="020B0503020204020204" pitchFamily="34" charset="-122"/>
                </a:rPr>
                <a:t>添加标题</a:t>
              </a:r>
            </a:p>
          </p:txBody>
        </p:sp>
      </p:grpSp>
      <p:grpSp>
        <p:nvGrpSpPr>
          <p:cNvPr id="67" name="组合 66"/>
          <p:cNvGrpSpPr/>
          <p:nvPr/>
        </p:nvGrpSpPr>
        <p:grpSpPr>
          <a:xfrm>
            <a:off x="7639387" y="3887686"/>
            <a:ext cx="2750984" cy="1719365"/>
            <a:chOff x="7639387" y="3887686"/>
            <a:chExt cx="2750984" cy="1719365"/>
          </a:xfrm>
        </p:grpSpPr>
        <p:sp>
          <p:nvSpPr>
            <p:cNvPr id="8" name="íślíḋè-Rectangle: Rounded Corners 13"/>
            <p:cNvSpPr/>
            <p:nvPr/>
          </p:nvSpPr>
          <p:spPr>
            <a:xfrm>
              <a:off x="7639387" y="3887686"/>
              <a:ext cx="2750984" cy="1719365"/>
            </a:xfrm>
            <a:prstGeom prst="roundRect">
              <a:avLst>
                <a:gd name="adj" fmla="val 6195"/>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44" name="íślíḋè-Freeform: Shape 17"/>
            <p:cNvSpPr>
              <a:spLocks/>
            </p:cNvSpPr>
            <p:nvPr/>
          </p:nvSpPr>
          <p:spPr bwMode="auto">
            <a:xfrm>
              <a:off x="7875309" y="4086759"/>
              <a:ext cx="484226" cy="484226"/>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anchor="ctr"/>
            <a:lstStyle/>
            <a:p>
              <a:pPr algn="ctr"/>
              <a:endParaRPr/>
            </a:p>
          </p:txBody>
        </p:sp>
        <p:sp>
          <p:nvSpPr>
            <p:cNvPr id="53" name="矩形 52"/>
            <p:cNvSpPr/>
            <p:nvPr/>
          </p:nvSpPr>
          <p:spPr>
            <a:xfrm>
              <a:off x="7938809" y="4634485"/>
              <a:ext cx="2066518" cy="782715"/>
            </a:xfrm>
            <a:prstGeom prst="rect">
              <a:avLst/>
            </a:prstGeom>
          </p:spPr>
          <p:txBody>
            <a:bodyPr wrap="square">
              <a:spAutoFit/>
              <a:scene3d>
                <a:camera prst="orthographicFront"/>
                <a:lightRig rig="threePt" dir="t"/>
              </a:scene3d>
              <a:sp3d contourW="12700"/>
            </a:bodyPr>
            <a:lstStyle/>
            <a:p>
              <a:pPr>
                <a:lnSpc>
                  <a:spcPct val="130000"/>
                </a:lnSpc>
              </a:pPr>
              <a:r>
                <a:rPr lang="zh-CN" altLang="en-US" dirty="0">
                  <a:solidFill>
                    <a:schemeClr val="bg1"/>
                  </a:solidFill>
                  <a:latin typeface="微软雅黑" panose="020B0503020204020204" pitchFamily="34" charset="-122"/>
                  <a:ea typeface="微软雅黑" panose="020B0503020204020204" pitchFamily="34" charset="-122"/>
                </a:rPr>
                <a:t>单击此处添加文字阐述添加简短问题</a:t>
              </a:r>
              <a:endParaRPr lang="zh-CN" altLang="en-US" dirty="0">
                <a:solidFill>
                  <a:schemeClr val="bg1"/>
                </a:solidFill>
              </a:endParaRPr>
            </a:p>
          </p:txBody>
        </p:sp>
        <p:sp>
          <p:nvSpPr>
            <p:cNvPr id="59" name="矩形 58"/>
            <p:cNvSpPr/>
            <p:nvPr/>
          </p:nvSpPr>
          <p:spPr>
            <a:xfrm>
              <a:off x="8345448" y="4023259"/>
              <a:ext cx="1491630" cy="514885"/>
            </a:xfrm>
            <a:prstGeom prst="rect">
              <a:avLst/>
            </a:prstGeom>
          </p:spPr>
          <p:txBody>
            <a:bodyPr wrap="square">
              <a:spAutoFit/>
              <a:scene3d>
                <a:camera prst="orthographicFront"/>
                <a:lightRig rig="threePt" dir="t"/>
              </a:scene3d>
              <a:sp3d contourW="12700"/>
            </a:bodyPr>
            <a:lstStyle/>
            <a:p>
              <a:pPr>
                <a:lnSpc>
                  <a:spcPct val="120000"/>
                </a:lnSpc>
              </a:pPr>
              <a:r>
                <a:rPr lang="zh-CN" altLang="en-US" sz="2500" dirty="0">
                  <a:solidFill>
                    <a:schemeClr val="bg1"/>
                  </a:solidFill>
                  <a:latin typeface="微软雅黑" panose="020B0503020204020204" pitchFamily="34" charset="-122"/>
                  <a:ea typeface="微软雅黑" panose="020B0503020204020204" pitchFamily="34" charset="-122"/>
                </a:rPr>
                <a:t>添加标题</a:t>
              </a:r>
            </a:p>
          </p:txBody>
        </p:sp>
      </p:grpSp>
      <p:pic>
        <p:nvPicPr>
          <p:cNvPr id="63" name="图片占位符 62"/>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tretch>
            <a:fillRect/>
          </a:stretch>
        </p:blipFill>
        <p:spPr>
          <a:xfrm>
            <a:off x="1902589" y="1981200"/>
            <a:ext cx="2579047" cy="1719365"/>
          </a:xfrm>
        </p:spPr>
      </p:pic>
      <p:pic>
        <p:nvPicPr>
          <p:cNvPr id="65" name="图片占位符 64"/>
          <p:cNvPicPr>
            <a:picLocks noGrp="1" noChangeAspect="1"/>
          </p:cNvPicPr>
          <p:nvPr>
            <p:ph type="pic" sz="quarter" idx="11"/>
          </p:nvPr>
        </p:nvPicPr>
        <p:blipFill>
          <a:blip r:embed="rId5" cstate="print">
            <a:extLst>
              <a:ext uri="{28A0092B-C50C-407E-A947-70E740481C1C}">
                <a14:useLocalDpi xmlns:a14="http://schemas.microsoft.com/office/drawing/2010/main" val="0"/>
              </a:ext>
            </a:extLst>
          </a:blip>
          <a:stretch>
            <a:fillRect/>
          </a:stretch>
        </p:blipFill>
        <p:spPr>
          <a:xfrm>
            <a:off x="7725355" y="1981200"/>
            <a:ext cx="2579047" cy="1719365"/>
          </a:xfrm>
        </p:spPr>
      </p:pic>
      <p:pic>
        <p:nvPicPr>
          <p:cNvPr id="64" name="图片占位符 63"/>
          <p:cNvPicPr>
            <a:picLocks noGrp="1" noChangeAspect="1"/>
          </p:cNvPicPr>
          <p:nvPr>
            <p:ph type="pic" sz="quarter" idx="12"/>
          </p:nvPr>
        </p:nvPicPr>
        <p:blipFill>
          <a:blip r:embed="rId6" cstate="print">
            <a:extLst>
              <a:ext uri="{28A0092B-C50C-407E-A947-70E740481C1C}">
                <a14:useLocalDpi xmlns:a14="http://schemas.microsoft.com/office/drawing/2010/main" val="0"/>
              </a:ext>
            </a:extLst>
          </a:blip>
          <a:stretch>
            <a:fillRect/>
          </a:stretch>
        </p:blipFill>
        <p:spPr>
          <a:xfrm>
            <a:off x="4828083" y="3879877"/>
            <a:ext cx="2573899" cy="1715932"/>
          </a:xfrm>
        </p:spPr>
      </p:pic>
      <p:sp>
        <p:nvSpPr>
          <p:cNvPr id="31" name="任意多边形 13">
            <a:extLst>
              <a:ext uri="{FF2B5EF4-FFF2-40B4-BE49-F238E27FC236}">
                <a16:creationId xmlns:a16="http://schemas.microsoft.com/office/drawing/2014/main" id="{30D4B73D-91DA-4862-8642-13CEB313CF17}"/>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2" name="直接连接符 31">
            <a:extLst>
              <a:ext uri="{FF2B5EF4-FFF2-40B4-BE49-F238E27FC236}">
                <a16:creationId xmlns:a16="http://schemas.microsoft.com/office/drawing/2014/main" id="{EC515846-714A-4705-9295-192F37089893}"/>
              </a:ext>
            </a:extLst>
          </p:cNvPr>
          <p:cNvCxnSpPr/>
          <p:nvPr/>
        </p:nvCxnSpPr>
        <p:spPr>
          <a:xfrm>
            <a:off x="1026579" y="805703"/>
            <a:ext cx="11165421" cy="0"/>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66EEFE34-DDE3-4D2A-BCDA-3AE1BECE165B}"/>
              </a:ext>
            </a:extLst>
          </p:cNvPr>
          <p:cNvSpPr txBox="1"/>
          <p:nvPr/>
        </p:nvSpPr>
        <p:spPr>
          <a:xfrm>
            <a:off x="903288" y="405593"/>
            <a:ext cx="1723549" cy="400110"/>
          </a:xfrm>
          <a:prstGeom prst="rect">
            <a:avLst/>
          </a:prstGeom>
          <a:noFill/>
        </p:spPr>
        <p:txBody>
          <a:bodyPr wrap="none" rtlCol="0">
            <a:spAutoFit/>
            <a:scene3d>
              <a:camera prst="orthographicFront"/>
              <a:lightRig rig="threePt" dir="t"/>
            </a:scene3d>
            <a:sp3d contourW="12700"/>
          </a:bodyPr>
          <a:lstStyle/>
          <a:p>
            <a:pPr algn="ctr"/>
            <a:r>
              <a:rPr lang="zh-CN" altLang="en-US" sz="2000" dirty="0">
                <a:solidFill>
                  <a:srgbClr val="323F4F"/>
                </a:solidFill>
                <a:latin typeface="微软雅黑" panose="020B0503020204020204" pitchFamily="34" charset="-122"/>
                <a:ea typeface="微软雅黑" panose="020B0503020204020204" pitchFamily="34" charset="-122"/>
              </a:rPr>
              <a:t>标题文字添加</a:t>
            </a:r>
          </a:p>
        </p:txBody>
      </p:sp>
      <p:sp>
        <p:nvSpPr>
          <p:cNvPr id="34" name="等腰三角形 33">
            <a:extLst>
              <a:ext uri="{FF2B5EF4-FFF2-40B4-BE49-F238E27FC236}">
                <a16:creationId xmlns:a16="http://schemas.microsoft.com/office/drawing/2014/main" id="{9335215E-1258-47F4-B2FA-01487D5891D5}"/>
              </a:ext>
            </a:extLst>
          </p:cNvPr>
          <p:cNvSpPr/>
          <p:nvPr/>
        </p:nvSpPr>
        <p:spPr>
          <a:xfrm rot="5400000">
            <a:off x="246126" y="-270171"/>
            <a:ext cx="768277"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DF7590DF-8833-44E4-9821-BADEDD72745A}"/>
              </a:ext>
            </a:extLst>
          </p:cNvPr>
          <p:cNvCxnSpPr>
            <a:endCxn id="31" idx="105"/>
          </p:cNvCxnSpPr>
          <p:nvPr/>
        </p:nvCxnSpPr>
        <p:spPr>
          <a:xfrm flipV="1">
            <a:off x="0" y="2"/>
            <a:ext cx="1570955" cy="976023"/>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8239241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p:cTn id="13" dur="500" fill="hold"/>
                                        <p:tgtEl>
                                          <p:spTgt spid="66"/>
                                        </p:tgtEl>
                                        <p:attrNameLst>
                                          <p:attrName>ppt_w</p:attrName>
                                        </p:attrNameLst>
                                      </p:cBhvr>
                                      <p:tavLst>
                                        <p:tav tm="0">
                                          <p:val>
                                            <p:fltVal val="0"/>
                                          </p:val>
                                        </p:tav>
                                        <p:tav tm="100000">
                                          <p:val>
                                            <p:strVal val="#ppt_w"/>
                                          </p:val>
                                        </p:tav>
                                      </p:tavLst>
                                    </p:anim>
                                    <p:anim calcmode="lin" valueType="num">
                                      <p:cBhvr>
                                        <p:cTn id="14" dur="500" fill="hold"/>
                                        <p:tgtEl>
                                          <p:spTgt spid="66"/>
                                        </p:tgtEl>
                                        <p:attrNameLst>
                                          <p:attrName>ppt_h</p:attrName>
                                        </p:attrNameLst>
                                      </p:cBhvr>
                                      <p:tavLst>
                                        <p:tav tm="0">
                                          <p:val>
                                            <p:fltVal val="0"/>
                                          </p:val>
                                        </p:tav>
                                        <p:tav tm="100000">
                                          <p:val>
                                            <p:strVal val="#ppt_h"/>
                                          </p:val>
                                        </p:tav>
                                      </p:tavLst>
                                    </p:anim>
                                    <p:animEffect transition="in" filter="fade">
                                      <p:cBhvr>
                                        <p:cTn id="15" dur="500"/>
                                        <p:tgtEl>
                                          <p:spTgt spid="6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p:cTn id="19" dur="500" fill="hold"/>
                                        <p:tgtEl>
                                          <p:spTgt spid="65"/>
                                        </p:tgtEl>
                                        <p:attrNameLst>
                                          <p:attrName>ppt_w</p:attrName>
                                        </p:attrNameLst>
                                      </p:cBhvr>
                                      <p:tavLst>
                                        <p:tav tm="0">
                                          <p:val>
                                            <p:fltVal val="0"/>
                                          </p:val>
                                        </p:tav>
                                        <p:tav tm="100000">
                                          <p:val>
                                            <p:strVal val="#ppt_w"/>
                                          </p:val>
                                        </p:tav>
                                      </p:tavLst>
                                    </p:anim>
                                    <p:anim calcmode="lin" valueType="num">
                                      <p:cBhvr>
                                        <p:cTn id="20" dur="500" fill="hold"/>
                                        <p:tgtEl>
                                          <p:spTgt spid="65"/>
                                        </p:tgtEl>
                                        <p:attrNameLst>
                                          <p:attrName>ppt_h</p:attrName>
                                        </p:attrNameLst>
                                      </p:cBhvr>
                                      <p:tavLst>
                                        <p:tav tm="0">
                                          <p:val>
                                            <p:fltVal val="0"/>
                                          </p:val>
                                        </p:tav>
                                        <p:tav tm="100000">
                                          <p:val>
                                            <p:strVal val="#ppt_h"/>
                                          </p:val>
                                        </p:tav>
                                      </p:tavLst>
                                    </p:anim>
                                    <p:animEffect transition="in" filter="fade">
                                      <p:cBhvr>
                                        <p:cTn id="21" dur="500"/>
                                        <p:tgtEl>
                                          <p:spTgt spid="6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8"/>
                                        </p:tgtEl>
                                        <p:attrNameLst>
                                          <p:attrName>style.visibility</p:attrName>
                                        </p:attrNameLst>
                                      </p:cBhvr>
                                      <p:to>
                                        <p:strVal val="visible"/>
                                      </p:to>
                                    </p:set>
                                    <p:anim calcmode="lin" valueType="num">
                                      <p:cBhvr>
                                        <p:cTn id="25" dur="500" fill="hold"/>
                                        <p:tgtEl>
                                          <p:spTgt spid="68"/>
                                        </p:tgtEl>
                                        <p:attrNameLst>
                                          <p:attrName>ppt_w</p:attrName>
                                        </p:attrNameLst>
                                      </p:cBhvr>
                                      <p:tavLst>
                                        <p:tav tm="0">
                                          <p:val>
                                            <p:fltVal val="0"/>
                                          </p:val>
                                        </p:tav>
                                        <p:tav tm="100000">
                                          <p:val>
                                            <p:strVal val="#ppt_w"/>
                                          </p:val>
                                        </p:tav>
                                      </p:tavLst>
                                    </p:anim>
                                    <p:anim calcmode="lin" valueType="num">
                                      <p:cBhvr>
                                        <p:cTn id="26" dur="500" fill="hold"/>
                                        <p:tgtEl>
                                          <p:spTgt spid="68"/>
                                        </p:tgtEl>
                                        <p:attrNameLst>
                                          <p:attrName>ppt_h</p:attrName>
                                        </p:attrNameLst>
                                      </p:cBhvr>
                                      <p:tavLst>
                                        <p:tav tm="0">
                                          <p:val>
                                            <p:fltVal val="0"/>
                                          </p:val>
                                        </p:tav>
                                        <p:tav tm="100000">
                                          <p:val>
                                            <p:strVal val="#ppt_h"/>
                                          </p:val>
                                        </p:tav>
                                      </p:tavLst>
                                    </p:anim>
                                    <p:animEffect transition="in" filter="fade">
                                      <p:cBhvr>
                                        <p:cTn id="27" dur="500"/>
                                        <p:tgtEl>
                                          <p:spTgt spid="6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p:cTn id="31" dur="500" fill="hold"/>
                                        <p:tgtEl>
                                          <p:spTgt spid="64"/>
                                        </p:tgtEl>
                                        <p:attrNameLst>
                                          <p:attrName>ppt_w</p:attrName>
                                        </p:attrNameLst>
                                      </p:cBhvr>
                                      <p:tavLst>
                                        <p:tav tm="0">
                                          <p:val>
                                            <p:fltVal val="0"/>
                                          </p:val>
                                        </p:tav>
                                        <p:tav tm="100000">
                                          <p:val>
                                            <p:strVal val="#ppt_w"/>
                                          </p:val>
                                        </p:tav>
                                      </p:tavLst>
                                    </p:anim>
                                    <p:anim calcmode="lin" valueType="num">
                                      <p:cBhvr>
                                        <p:cTn id="32" dur="500" fill="hold"/>
                                        <p:tgtEl>
                                          <p:spTgt spid="64"/>
                                        </p:tgtEl>
                                        <p:attrNameLst>
                                          <p:attrName>ppt_h</p:attrName>
                                        </p:attrNameLst>
                                      </p:cBhvr>
                                      <p:tavLst>
                                        <p:tav tm="0">
                                          <p:val>
                                            <p:fltVal val="0"/>
                                          </p:val>
                                        </p:tav>
                                        <p:tav tm="100000">
                                          <p:val>
                                            <p:strVal val="#ppt_h"/>
                                          </p:val>
                                        </p:tav>
                                      </p:tavLst>
                                    </p:anim>
                                    <p:animEffect transition="in" filter="fade">
                                      <p:cBhvr>
                                        <p:cTn id="33" dur="500"/>
                                        <p:tgtEl>
                                          <p:spTgt spid="6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p:cTn id="37" dur="500" fill="hold"/>
                                        <p:tgtEl>
                                          <p:spTgt spid="67"/>
                                        </p:tgtEl>
                                        <p:attrNameLst>
                                          <p:attrName>ppt_w</p:attrName>
                                        </p:attrNameLst>
                                      </p:cBhvr>
                                      <p:tavLst>
                                        <p:tav tm="0">
                                          <p:val>
                                            <p:fltVal val="0"/>
                                          </p:val>
                                        </p:tav>
                                        <p:tav tm="100000">
                                          <p:val>
                                            <p:strVal val="#ppt_w"/>
                                          </p:val>
                                        </p:tav>
                                      </p:tavLst>
                                    </p:anim>
                                    <p:anim calcmode="lin" valueType="num">
                                      <p:cBhvr>
                                        <p:cTn id="38" dur="500" fill="hold"/>
                                        <p:tgtEl>
                                          <p:spTgt spid="67"/>
                                        </p:tgtEl>
                                        <p:attrNameLst>
                                          <p:attrName>ppt_h</p:attrName>
                                        </p:attrNameLst>
                                      </p:cBhvr>
                                      <p:tavLst>
                                        <p:tav tm="0">
                                          <p:val>
                                            <p:fltVal val="0"/>
                                          </p:val>
                                        </p:tav>
                                        <p:tav tm="100000">
                                          <p:val>
                                            <p:strVal val="#ppt_h"/>
                                          </p:val>
                                        </p:tav>
                                      </p:tavLst>
                                    </p:anim>
                                    <p:animEffect transition="in" filter="fade">
                                      <p:cBhvr>
                                        <p:cTn id="3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C57BA57-3820-41DB-BC79-C929CD99E474}"/>
              </a:ext>
            </a:extLst>
          </p:cNvPr>
          <p:cNvGrpSpPr/>
          <p:nvPr/>
        </p:nvGrpSpPr>
        <p:grpSpPr>
          <a:xfrm>
            <a:off x="2641600" y="2257387"/>
            <a:ext cx="6908800" cy="2343228"/>
            <a:chOff x="1142197" y="2423161"/>
            <a:chExt cx="4389922" cy="1706879"/>
          </a:xfrm>
        </p:grpSpPr>
        <p:sp>
          <p:nvSpPr>
            <p:cNvPr id="5" name="平行四边形 4">
              <a:extLst>
                <a:ext uri="{FF2B5EF4-FFF2-40B4-BE49-F238E27FC236}">
                  <a16:creationId xmlns:a16="http://schemas.microsoft.com/office/drawing/2014/main" id="{8FFA83DE-73C5-4837-A74A-59E84392A922}"/>
                </a:ext>
              </a:extLst>
            </p:cNvPr>
            <p:cNvSpPr/>
            <p:nvPr/>
          </p:nvSpPr>
          <p:spPr>
            <a:xfrm>
              <a:off x="1395279" y="3642362"/>
              <a:ext cx="4136840" cy="487678"/>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平行四边形 5">
              <a:extLst>
                <a:ext uri="{FF2B5EF4-FFF2-40B4-BE49-F238E27FC236}">
                  <a16:creationId xmlns:a16="http://schemas.microsoft.com/office/drawing/2014/main" id="{D14F63E5-36C3-498D-A64C-FE1BB9291970}"/>
                </a:ext>
              </a:extLst>
            </p:cNvPr>
            <p:cNvSpPr/>
            <p:nvPr/>
          </p:nvSpPr>
          <p:spPr>
            <a:xfrm>
              <a:off x="1142197" y="2423161"/>
              <a:ext cx="4316519" cy="1280162"/>
            </a:xfrm>
            <a:prstGeom prst="parallelogram">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6">
              <a:extLst>
                <a:ext uri="{FF2B5EF4-FFF2-40B4-BE49-F238E27FC236}">
                  <a16:creationId xmlns:a16="http://schemas.microsoft.com/office/drawing/2014/main" id="{8AFAFAD4-EF6D-40EF-86F4-D96460932D15}"/>
                </a:ext>
              </a:extLst>
            </p:cNvPr>
            <p:cNvSpPr/>
            <p:nvPr/>
          </p:nvSpPr>
          <p:spPr>
            <a:xfrm>
              <a:off x="1577340" y="2484121"/>
              <a:ext cx="3749040" cy="140208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等腰三角形 14">
            <a:extLst>
              <a:ext uri="{FF2B5EF4-FFF2-40B4-BE49-F238E27FC236}">
                <a16:creationId xmlns:a16="http://schemas.microsoft.com/office/drawing/2014/main" id="{400E171D-8910-4C4B-B049-EB1E2299DC96}"/>
              </a:ext>
            </a:extLst>
          </p:cNvPr>
          <p:cNvSpPr/>
          <p:nvPr/>
        </p:nvSpPr>
        <p:spPr>
          <a:xfrm rot="6300000">
            <a:off x="1110924" y="1799742"/>
            <a:ext cx="653578" cy="563429"/>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等腰三角形 15">
            <a:extLst>
              <a:ext uri="{FF2B5EF4-FFF2-40B4-BE49-F238E27FC236}">
                <a16:creationId xmlns:a16="http://schemas.microsoft.com/office/drawing/2014/main" id="{13BC07C0-EF09-40DC-B7DA-D34E26607453}"/>
              </a:ext>
            </a:extLst>
          </p:cNvPr>
          <p:cNvSpPr/>
          <p:nvPr/>
        </p:nvSpPr>
        <p:spPr>
          <a:xfrm rot="3600000">
            <a:off x="2590458" y="5148995"/>
            <a:ext cx="370877" cy="319721"/>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等腰三角形 16">
            <a:extLst>
              <a:ext uri="{FF2B5EF4-FFF2-40B4-BE49-F238E27FC236}">
                <a16:creationId xmlns:a16="http://schemas.microsoft.com/office/drawing/2014/main" id="{1DCF096C-1211-4832-A7A0-03CBBD2C0253}"/>
              </a:ext>
            </a:extLst>
          </p:cNvPr>
          <p:cNvSpPr/>
          <p:nvPr/>
        </p:nvSpPr>
        <p:spPr>
          <a:xfrm rot="10511763">
            <a:off x="7341382" y="1015249"/>
            <a:ext cx="495457" cy="427117"/>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等腰三角形 17">
            <a:extLst>
              <a:ext uri="{FF2B5EF4-FFF2-40B4-BE49-F238E27FC236}">
                <a16:creationId xmlns:a16="http://schemas.microsoft.com/office/drawing/2014/main" id="{DE67144C-0DA4-45F8-8ED0-EDA32529AC02}"/>
              </a:ext>
            </a:extLst>
          </p:cNvPr>
          <p:cNvSpPr/>
          <p:nvPr/>
        </p:nvSpPr>
        <p:spPr>
          <a:xfrm rot="6300000">
            <a:off x="10091169" y="5211438"/>
            <a:ext cx="638935" cy="550806"/>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组合 21">
            <a:extLst>
              <a:ext uri="{FF2B5EF4-FFF2-40B4-BE49-F238E27FC236}">
                <a16:creationId xmlns:a16="http://schemas.microsoft.com/office/drawing/2014/main" id="{493D8918-0F5C-4C45-A724-9C9FCE7100D4}"/>
              </a:ext>
            </a:extLst>
          </p:cNvPr>
          <p:cNvGrpSpPr/>
          <p:nvPr/>
        </p:nvGrpSpPr>
        <p:grpSpPr>
          <a:xfrm>
            <a:off x="-13752" y="5308854"/>
            <a:ext cx="2189539" cy="1549147"/>
            <a:chOff x="-13752" y="5308854"/>
            <a:chExt cx="2189539" cy="1549147"/>
          </a:xfrm>
        </p:grpSpPr>
        <p:sp>
          <p:nvSpPr>
            <p:cNvPr id="21" name="等腰三角形 20">
              <a:extLst>
                <a:ext uri="{FF2B5EF4-FFF2-40B4-BE49-F238E27FC236}">
                  <a16:creationId xmlns:a16="http://schemas.microsoft.com/office/drawing/2014/main" id="{1EDFB920-4ECE-40F4-8F3D-9237C2DF12BF}"/>
                </a:ext>
              </a:extLst>
            </p:cNvPr>
            <p:cNvSpPr/>
            <p:nvPr/>
          </p:nvSpPr>
          <p:spPr>
            <a:xfrm>
              <a:off x="-13752" y="5308854"/>
              <a:ext cx="2189539" cy="1549145"/>
            </a:xfrm>
            <a:prstGeom prst="triangle">
              <a:avLst>
                <a:gd name="adj" fmla="val 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FE991996-9BBF-4658-82E1-97ADDAA28B27}"/>
                </a:ext>
              </a:extLst>
            </p:cNvPr>
            <p:cNvSpPr/>
            <p:nvPr/>
          </p:nvSpPr>
          <p:spPr>
            <a:xfrm>
              <a:off x="-13752" y="5549381"/>
              <a:ext cx="2189539"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487023CE-1DB1-47DC-B3D7-147C9BCADE3F}"/>
              </a:ext>
            </a:extLst>
          </p:cNvPr>
          <p:cNvGrpSpPr/>
          <p:nvPr/>
        </p:nvGrpSpPr>
        <p:grpSpPr>
          <a:xfrm rot="10800000">
            <a:off x="10002459" y="-2"/>
            <a:ext cx="2189539" cy="2773681"/>
            <a:chOff x="-13752" y="5308854"/>
            <a:chExt cx="2189539" cy="1549147"/>
          </a:xfrm>
        </p:grpSpPr>
        <p:sp>
          <p:nvSpPr>
            <p:cNvPr id="24" name="等腰三角形 23">
              <a:extLst>
                <a:ext uri="{FF2B5EF4-FFF2-40B4-BE49-F238E27FC236}">
                  <a16:creationId xmlns:a16="http://schemas.microsoft.com/office/drawing/2014/main" id="{F98D95A4-750F-4BD3-BF83-77556EE8763F}"/>
                </a:ext>
              </a:extLst>
            </p:cNvPr>
            <p:cNvSpPr/>
            <p:nvPr/>
          </p:nvSpPr>
          <p:spPr>
            <a:xfrm>
              <a:off x="-13752" y="5308854"/>
              <a:ext cx="2189539" cy="1549145"/>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FF6E00A5-FACA-494E-A34C-0983B5B2E096}"/>
                </a:ext>
              </a:extLst>
            </p:cNvPr>
            <p:cNvSpPr/>
            <p:nvPr/>
          </p:nvSpPr>
          <p:spPr>
            <a:xfrm>
              <a:off x="-13752" y="5549381"/>
              <a:ext cx="2189539"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7">
            <a:extLst>
              <a:ext uri="{FF2B5EF4-FFF2-40B4-BE49-F238E27FC236}">
                <a16:creationId xmlns:a16="http://schemas.microsoft.com/office/drawing/2014/main" id="{6417EC5C-E866-4D9B-85CE-2152C9BA11E2}"/>
              </a:ext>
            </a:extLst>
          </p:cNvPr>
          <p:cNvSpPr txBox="1"/>
          <p:nvPr/>
        </p:nvSpPr>
        <p:spPr>
          <a:xfrm>
            <a:off x="3949700" y="2630465"/>
            <a:ext cx="4724400" cy="584775"/>
          </a:xfrm>
          <a:prstGeom prst="rect">
            <a:avLst/>
          </a:prstGeom>
          <a:noFill/>
        </p:spPr>
        <p:txBody>
          <a:bodyPr wrap="square" rtlCol="0">
            <a:spAutoFit/>
          </a:bodyPr>
          <a:lstStyle/>
          <a:p>
            <a:pPr algn="ctr"/>
            <a:r>
              <a:rPr lang="en-US" altLang="zh-CN" sz="3200" dirty="0">
                <a:solidFill>
                  <a:sysClr val="windowText" lastClr="000000"/>
                </a:solidFill>
                <a:latin typeface="微软雅黑" panose="020B0503020204020204" pitchFamily="34" charset="-122"/>
                <a:ea typeface="微软雅黑" panose="020B0503020204020204" pitchFamily="34" charset="-122"/>
              </a:rPr>
              <a:t>PART 04   </a:t>
            </a:r>
            <a:r>
              <a:rPr lang="zh-CN" altLang="en-US" sz="3200" dirty="0">
                <a:solidFill>
                  <a:sysClr val="windowText" lastClr="000000"/>
                </a:solidFill>
                <a:latin typeface="微软雅黑" panose="020B0503020204020204" pitchFamily="34" charset="-122"/>
                <a:ea typeface="微软雅黑" panose="020B0503020204020204" pitchFamily="34" charset="-122"/>
              </a:rPr>
              <a:t>明年工作计划</a:t>
            </a:r>
          </a:p>
        </p:txBody>
      </p:sp>
      <p:sp>
        <p:nvSpPr>
          <p:cNvPr id="27" name="矩形 26">
            <a:extLst>
              <a:ext uri="{FF2B5EF4-FFF2-40B4-BE49-F238E27FC236}">
                <a16:creationId xmlns:a16="http://schemas.microsoft.com/office/drawing/2014/main" id="{5D97A650-1C49-4EEE-B611-287B27174B6C}"/>
              </a:ext>
            </a:extLst>
          </p:cNvPr>
          <p:cNvSpPr/>
          <p:nvPr/>
        </p:nvSpPr>
        <p:spPr>
          <a:xfrm>
            <a:off x="4070153" y="3272392"/>
            <a:ext cx="4287520" cy="700576"/>
          </a:xfrm>
          <a:prstGeom prst="rect">
            <a:avLst/>
          </a:prstGeom>
        </p:spPr>
        <p:txBody>
          <a:bodyPr wrap="square">
            <a:spAutoFit/>
          </a:bodyPr>
          <a:lstStyle/>
          <a:p>
            <a:pPr algn="ctr">
              <a:lnSpc>
                <a:spcPct val="15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单击此处添加文字阐述，添加简短问题说明文字，具体添加文字在此处添加单击</a:t>
            </a:r>
          </a:p>
        </p:txBody>
      </p:sp>
    </p:spTree>
    <p:extLst>
      <p:ext uri="{BB962C8B-B14F-4D97-AF65-F5344CB8AC3E}">
        <p14:creationId xmlns:p14="http://schemas.microsoft.com/office/powerpoint/2010/main" val="691051795"/>
      </p:ext>
    </p:extLst>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par>
                                <p:cTn id="8" presetID="14"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outVertical)">
                                      <p:cBhvr>
                                        <p:cTn id="14" dur="750"/>
                                        <p:tgtEl>
                                          <p:spTgt spid="4"/>
                                        </p:tgtEl>
                                      </p:cBhvr>
                                    </p:animEffect>
                                  </p:childTnLst>
                                </p:cTn>
                              </p:par>
                            </p:childTnLst>
                          </p:cTn>
                        </p:par>
                        <p:par>
                          <p:cTn id="15" fill="hold">
                            <p:stCondLst>
                              <p:cond delay="1250"/>
                            </p:stCondLst>
                            <p:childTnLst>
                              <p:par>
                                <p:cTn id="16" presetID="22" presetClass="entr" presetSubtype="4"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down)">
                                      <p:cBhvr>
                                        <p:cTn id="18" dur="500"/>
                                        <p:tgtEl>
                                          <p:spTgt spid="2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500"/>
                                        <p:tgtEl>
                                          <p:spTgt spid="27"/>
                                        </p:tgtEl>
                                      </p:cBhvr>
                                    </p:animEffect>
                                  </p:childTnLst>
                                </p:cTn>
                              </p:par>
                            </p:childTnLst>
                          </p:cTn>
                        </p:par>
                        <p:par>
                          <p:cTn id="22" fill="hold">
                            <p:stCondLst>
                              <p:cond delay="1750"/>
                            </p:stCondLst>
                            <p:childTnLst>
                              <p:par>
                                <p:cTn id="23" presetID="31"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 calcmode="lin" valueType="num">
                                      <p:cBhvr>
                                        <p:cTn id="27" dur="500" fill="hold"/>
                                        <p:tgtEl>
                                          <p:spTgt spid="15"/>
                                        </p:tgtEl>
                                        <p:attrNameLst>
                                          <p:attrName>style.rotation</p:attrName>
                                        </p:attrNameLst>
                                      </p:cBhvr>
                                      <p:tavLst>
                                        <p:tav tm="0">
                                          <p:val>
                                            <p:fltVal val="90"/>
                                          </p:val>
                                        </p:tav>
                                        <p:tav tm="100000">
                                          <p:val>
                                            <p:fltVal val="0"/>
                                          </p:val>
                                        </p:tav>
                                      </p:tavLst>
                                    </p:anim>
                                    <p:animEffect transition="in" filter="fade">
                                      <p:cBhvr>
                                        <p:cTn id="28" dur="500"/>
                                        <p:tgtEl>
                                          <p:spTgt spid="15"/>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 calcmode="lin" valueType="num">
                                      <p:cBhvr>
                                        <p:cTn id="33" dur="500" fill="hold"/>
                                        <p:tgtEl>
                                          <p:spTgt spid="16"/>
                                        </p:tgtEl>
                                        <p:attrNameLst>
                                          <p:attrName>style.rotation</p:attrName>
                                        </p:attrNameLst>
                                      </p:cBhvr>
                                      <p:tavLst>
                                        <p:tav tm="0">
                                          <p:val>
                                            <p:fltVal val="90"/>
                                          </p:val>
                                        </p:tav>
                                        <p:tav tm="100000">
                                          <p:val>
                                            <p:fltVal val="0"/>
                                          </p:val>
                                        </p:tav>
                                      </p:tavLst>
                                    </p:anim>
                                    <p:animEffect transition="in" filter="fade">
                                      <p:cBhvr>
                                        <p:cTn id="34" dur="500"/>
                                        <p:tgtEl>
                                          <p:spTgt spid="16"/>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 calcmode="lin" valueType="num">
                                      <p:cBhvr>
                                        <p:cTn id="39" dur="500" fill="hold"/>
                                        <p:tgtEl>
                                          <p:spTgt spid="17"/>
                                        </p:tgtEl>
                                        <p:attrNameLst>
                                          <p:attrName>style.rotation</p:attrName>
                                        </p:attrNameLst>
                                      </p:cBhvr>
                                      <p:tavLst>
                                        <p:tav tm="0">
                                          <p:val>
                                            <p:fltVal val="90"/>
                                          </p:val>
                                        </p:tav>
                                        <p:tav tm="100000">
                                          <p:val>
                                            <p:fltVal val="0"/>
                                          </p:val>
                                        </p:tav>
                                      </p:tavLst>
                                    </p:anim>
                                    <p:animEffect transition="in" filter="fade">
                                      <p:cBhvr>
                                        <p:cTn id="40" dur="500"/>
                                        <p:tgtEl>
                                          <p:spTgt spid="17"/>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 calcmode="lin" valueType="num">
                                      <p:cBhvr>
                                        <p:cTn id="45" dur="500" fill="hold"/>
                                        <p:tgtEl>
                                          <p:spTgt spid="18"/>
                                        </p:tgtEl>
                                        <p:attrNameLst>
                                          <p:attrName>style.rotation</p:attrName>
                                        </p:attrNameLst>
                                      </p:cBhvr>
                                      <p:tavLst>
                                        <p:tav tm="0">
                                          <p:val>
                                            <p:fltVal val="90"/>
                                          </p:val>
                                        </p:tav>
                                        <p:tav tm="100000">
                                          <p:val>
                                            <p:fltVal val="0"/>
                                          </p:val>
                                        </p:tav>
                                      </p:tavLst>
                                    </p:anim>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6"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779" y="1979789"/>
            <a:ext cx="3194553" cy="2129702"/>
          </a:xfrm>
          <a:prstGeom prst="rect">
            <a:avLst/>
          </a:prstGeom>
          <a:effectLst>
            <a:outerShdw blurRad="50800" dist="38100" dir="5400000" algn="t" rotWithShape="0">
              <a:prstClr val="black">
                <a:alpha val="40000"/>
              </a:prstClr>
            </a:outerShdw>
          </a:effectLst>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3233" y="1982785"/>
            <a:ext cx="3196350" cy="2130900"/>
          </a:xfrm>
          <a:prstGeom prst="rect">
            <a:avLst/>
          </a:prstGeom>
          <a:effectLst>
            <a:outerShdw blurRad="50800" dist="38100" dir="5400000" algn="t" rotWithShape="0">
              <a:prstClr val="black">
                <a:alpha val="40000"/>
              </a:prstClr>
            </a:outerShdw>
          </a:effectLst>
        </p:spPr>
      </p:pic>
      <p:grpSp>
        <p:nvGrpSpPr>
          <p:cNvPr id="7" name="组合 6"/>
          <p:cNvGrpSpPr/>
          <p:nvPr/>
        </p:nvGrpSpPr>
        <p:grpSpPr>
          <a:xfrm>
            <a:off x="3627903" y="1710846"/>
            <a:ext cx="4683856" cy="2667589"/>
            <a:chOff x="3627903" y="1710846"/>
            <a:chExt cx="4683856" cy="2667589"/>
          </a:xfrm>
        </p:grpSpPr>
        <p:pic>
          <p:nvPicPr>
            <p:cNvPr id="11" name="image95.png"/>
            <p:cNvPicPr>
              <a:picLocks noChangeAspect="1" noChangeArrowheads="1"/>
            </p:cNvPicPr>
            <p:nvPr/>
          </p:nvPicPr>
          <p:blipFill>
            <a:blip r:embed="rId5" cstate="print">
              <a:extLst>
                <a:ext uri="{28A0092B-C50C-407E-A947-70E740481C1C}">
                  <a14:useLocalDpi xmlns:a14="http://schemas.microsoft.com/office/drawing/2010/main" val="0"/>
                </a:ext>
              </a:extLst>
            </a:blip>
            <a:srcRect b="5927"/>
            <a:stretch>
              <a:fillRect/>
            </a:stretch>
          </p:blipFill>
          <p:spPr bwMode="auto">
            <a:xfrm>
              <a:off x="3627903" y="1710846"/>
              <a:ext cx="4683856" cy="266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63812" y="1828799"/>
              <a:ext cx="3422638" cy="2281759"/>
            </a:xfrm>
            <a:prstGeom prst="rect">
              <a:avLst/>
            </a:prstGeom>
          </p:spPr>
        </p:pic>
      </p:grpSp>
      <p:sp>
        <p:nvSpPr>
          <p:cNvPr id="20" name="任意多边形 13">
            <a:extLst>
              <a:ext uri="{FF2B5EF4-FFF2-40B4-BE49-F238E27FC236}">
                <a16:creationId xmlns:a16="http://schemas.microsoft.com/office/drawing/2014/main" id="{E8B09C30-48D8-4ABC-9EEA-7EFDBD9C943E}"/>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1" name="直接连接符 20">
            <a:extLst>
              <a:ext uri="{FF2B5EF4-FFF2-40B4-BE49-F238E27FC236}">
                <a16:creationId xmlns:a16="http://schemas.microsoft.com/office/drawing/2014/main" id="{F797094C-C078-4AF7-840A-9B30FD2BDE20}"/>
              </a:ext>
            </a:extLst>
          </p:cNvPr>
          <p:cNvCxnSpPr/>
          <p:nvPr/>
        </p:nvCxnSpPr>
        <p:spPr>
          <a:xfrm>
            <a:off x="1026579" y="805703"/>
            <a:ext cx="11165421" cy="0"/>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A8B7598D-FF3B-49B7-A4B0-3DB67CDBBFB8}"/>
              </a:ext>
            </a:extLst>
          </p:cNvPr>
          <p:cNvSpPr txBox="1"/>
          <p:nvPr/>
        </p:nvSpPr>
        <p:spPr>
          <a:xfrm>
            <a:off x="903288" y="405593"/>
            <a:ext cx="1723549" cy="400110"/>
          </a:xfrm>
          <a:prstGeom prst="rect">
            <a:avLst/>
          </a:prstGeom>
          <a:noFill/>
        </p:spPr>
        <p:txBody>
          <a:bodyPr wrap="none" rtlCol="0">
            <a:spAutoFit/>
            <a:scene3d>
              <a:camera prst="orthographicFront"/>
              <a:lightRig rig="threePt" dir="t"/>
            </a:scene3d>
            <a:sp3d contourW="12700"/>
          </a:bodyPr>
          <a:lstStyle/>
          <a:p>
            <a:pPr algn="ctr"/>
            <a:r>
              <a:rPr lang="zh-CN" altLang="en-US" sz="2000" dirty="0">
                <a:solidFill>
                  <a:srgbClr val="323F4F"/>
                </a:solidFill>
                <a:latin typeface="微软雅黑" panose="020B0503020204020204" pitchFamily="34" charset="-122"/>
                <a:ea typeface="微软雅黑" panose="020B0503020204020204" pitchFamily="34" charset="-122"/>
              </a:rPr>
              <a:t>标题文字添加</a:t>
            </a:r>
          </a:p>
        </p:txBody>
      </p:sp>
      <p:sp>
        <p:nvSpPr>
          <p:cNvPr id="23" name="等腰三角形 22">
            <a:extLst>
              <a:ext uri="{FF2B5EF4-FFF2-40B4-BE49-F238E27FC236}">
                <a16:creationId xmlns:a16="http://schemas.microsoft.com/office/drawing/2014/main" id="{C26D666E-F5D3-49E5-8A26-22F97C63E4FF}"/>
              </a:ext>
            </a:extLst>
          </p:cNvPr>
          <p:cNvSpPr/>
          <p:nvPr/>
        </p:nvSpPr>
        <p:spPr>
          <a:xfrm rot="5400000">
            <a:off x="246126" y="-270171"/>
            <a:ext cx="768277"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01844489-F8B2-4305-85B4-0DB791E83147}"/>
              </a:ext>
            </a:extLst>
          </p:cNvPr>
          <p:cNvCxnSpPr>
            <a:endCxn id="20" idx="105"/>
          </p:cNvCxnSpPr>
          <p:nvPr/>
        </p:nvCxnSpPr>
        <p:spPr>
          <a:xfrm flipV="1">
            <a:off x="0" y="2"/>
            <a:ext cx="1570955" cy="976023"/>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0EF81687-EA5D-496F-9117-36CCF9186F78}"/>
              </a:ext>
            </a:extLst>
          </p:cNvPr>
          <p:cNvSpPr/>
          <p:nvPr/>
        </p:nvSpPr>
        <p:spPr>
          <a:xfrm>
            <a:off x="4691274" y="5091395"/>
            <a:ext cx="2557114" cy="782715"/>
          </a:xfrm>
          <a:prstGeom prst="rect">
            <a:avLst/>
          </a:prstGeom>
        </p:spPr>
        <p:txBody>
          <a:bodyPr wrap="square">
            <a:spAutoFit/>
          </a:bodyPr>
          <a:lstStyle/>
          <a:p>
            <a:pPr>
              <a:lnSpc>
                <a:spcPct val="130000"/>
              </a:lnSpc>
            </a:pPr>
            <a:r>
              <a:rPr lang="zh-CN" altLang="en-US" dirty="0">
                <a:solidFill>
                  <a:srgbClr val="323F4F"/>
                </a:solidFill>
                <a:latin typeface="微软雅黑" panose="020B0503020204020204" pitchFamily="34" charset="-122"/>
                <a:ea typeface="微软雅黑" panose="020B0503020204020204" pitchFamily="34" charset="-122"/>
              </a:rPr>
              <a:t>单击此处添加文字阐述添加简短问题说明文字</a:t>
            </a:r>
            <a:endParaRPr lang="zh-CN" altLang="en-US" dirty="0">
              <a:solidFill>
                <a:srgbClr val="323F4F"/>
              </a:solidFill>
            </a:endParaRPr>
          </a:p>
        </p:txBody>
      </p:sp>
      <p:sp>
        <p:nvSpPr>
          <p:cNvPr id="30" name="文本框 29">
            <a:extLst>
              <a:ext uri="{FF2B5EF4-FFF2-40B4-BE49-F238E27FC236}">
                <a16:creationId xmlns:a16="http://schemas.microsoft.com/office/drawing/2014/main" id="{8AFA88EF-8C10-47E6-9DD3-3F36E246BE48}"/>
              </a:ext>
            </a:extLst>
          </p:cNvPr>
          <p:cNvSpPr txBox="1"/>
          <p:nvPr/>
        </p:nvSpPr>
        <p:spPr>
          <a:xfrm>
            <a:off x="5220613" y="4496388"/>
            <a:ext cx="1498436" cy="477054"/>
          </a:xfrm>
          <a:prstGeom prst="rect">
            <a:avLst/>
          </a:prstGeom>
          <a:noFill/>
        </p:spPr>
        <p:txBody>
          <a:bodyPr wrap="square" rtlCol="0">
            <a:spAutoFit/>
          </a:bodyPr>
          <a:lstStyle/>
          <a:p>
            <a:r>
              <a:rPr lang="zh-CN" altLang="en-US" sz="2500" dirty="0">
                <a:solidFill>
                  <a:srgbClr val="323F4F"/>
                </a:solidFill>
                <a:latin typeface="微软雅黑" panose="020B0503020204020204" pitchFamily="34" charset="-122"/>
                <a:ea typeface="微软雅黑" panose="020B0503020204020204" pitchFamily="34" charset="-122"/>
              </a:rPr>
              <a:t>标题内容</a:t>
            </a:r>
          </a:p>
        </p:txBody>
      </p:sp>
      <p:sp>
        <p:nvSpPr>
          <p:cNvPr id="32" name="矩形 31">
            <a:extLst>
              <a:ext uri="{FF2B5EF4-FFF2-40B4-BE49-F238E27FC236}">
                <a16:creationId xmlns:a16="http://schemas.microsoft.com/office/drawing/2014/main" id="{2C600105-9815-4978-9D14-8442AB632969}"/>
              </a:ext>
            </a:extLst>
          </p:cNvPr>
          <p:cNvSpPr/>
          <p:nvPr/>
        </p:nvSpPr>
        <p:spPr>
          <a:xfrm>
            <a:off x="8175254" y="5091395"/>
            <a:ext cx="2557114" cy="782715"/>
          </a:xfrm>
          <a:prstGeom prst="rect">
            <a:avLst/>
          </a:prstGeom>
        </p:spPr>
        <p:txBody>
          <a:bodyPr wrap="square">
            <a:spAutoFit/>
          </a:bodyPr>
          <a:lstStyle/>
          <a:p>
            <a:pPr>
              <a:lnSpc>
                <a:spcPct val="130000"/>
              </a:lnSpc>
            </a:pPr>
            <a:r>
              <a:rPr lang="zh-CN" altLang="en-US" dirty="0">
                <a:solidFill>
                  <a:srgbClr val="323F4F"/>
                </a:solidFill>
                <a:latin typeface="微软雅黑" panose="020B0503020204020204" pitchFamily="34" charset="-122"/>
                <a:ea typeface="微软雅黑" panose="020B0503020204020204" pitchFamily="34" charset="-122"/>
              </a:rPr>
              <a:t>单击此处添加文字阐述添加简短问题说明文字</a:t>
            </a:r>
            <a:endParaRPr lang="zh-CN" altLang="en-US" dirty="0">
              <a:solidFill>
                <a:srgbClr val="323F4F"/>
              </a:solidFill>
            </a:endParaRPr>
          </a:p>
        </p:txBody>
      </p:sp>
      <p:sp>
        <p:nvSpPr>
          <p:cNvPr id="33" name="文本框 32">
            <a:extLst>
              <a:ext uri="{FF2B5EF4-FFF2-40B4-BE49-F238E27FC236}">
                <a16:creationId xmlns:a16="http://schemas.microsoft.com/office/drawing/2014/main" id="{570FAB61-F91C-4A12-A743-BF735283C726}"/>
              </a:ext>
            </a:extLst>
          </p:cNvPr>
          <p:cNvSpPr txBox="1"/>
          <p:nvPr/>
        </p:nvSpPr>
        <p:spPr>
          <a:xfrm>
            <a:off x="8704593" y="4496388"/>
            <a:ext cx="1498436" cy="477054"/>
          </a:xfrm>
          <a:prstGeom prst="rect">
            <a:avLst/>
          </a:prstGeom>
          <a:noFill/>
        </p:spPr>
        <p:txBody>
          <a:bodyPr wrap="square" rtlCol="0">
            <a:spAutoFit/>
          </a:bodyPr>
          <a:lstStyle/>
          <a:p>
            <a:r>
              <a:rPr lang="zh-CN" altLang="en-US" sz="2500" dirty="0">
                <a:solidFill>
                  <a:srgbClr val="323F4F"/>
                </a:solidFill>
                <a:latin typeface="微软雅黑" panose="020B0503020204020204" pitchFamily="34" charset="-122"/>
                <a:ea typeface="微软雅黑" panose="020B0503020204020204" pitchFamily="34" charset="-122"/>
              </a:rPr>
              <a:t>标题内容</a:t>
            </a:r>
          </a:p>
        </p:txBody>
      </p:sp>
      <p:sp>
        <p:nvSpPr>
          <p:cNvPr id="34" name="矩形 33">
            <a:extLst>
              <a:ext uri="{FF2B5EF4-FFF2-40B4-BE49-F238E27FC236}">
                <a16:creationId xmlns:a16="http://schemas.microsoft.com/office/drawing/2014/main" id="{6D620CC6-5DEF-4A9B-B35E-24273BB7FD70}"/>
              </a:ext>
            </a:extLst>
          </p:cNvPr>
          <p:cNvSpPr/>
          <p:nvPr/>
        </p:nvSpPr>
        <p:spPr>
          <a:xfrm>
            <a:off x="1284575" y="5091395"/>
            <a:ext cx="2557114" cy="782715"/>
          </a:xfrm>
          <a:prstGeom prst="rect">
            <a:avLst/>
          </a:prstGeom>
        </p:spPr>
        <p:txBody>
          <a:bodyPr wrap="square">
            <a:spAutoFit/>
          </a:bodyPr>
          <a:lstStyle/>
          <a:p>
            <a:pPr>
              <a:lnSpc>
                <a:spcPct val="130000"/>
              </a:lnSpc>
            </a:pPr>
            <a:r>
              <a:rPr lang="zh-CN" altLang="en-US" dirty="0">
                <a:solidFill>
                  <a:srgbClr val="323F4F"/>
                </a:solidFill>
                <a:latin typeface="微软雅黑" panose="020B0503020204020204" pitchFamily="34" charset="-122"/>
                <a:ea typeface="微软雅黑" panose="020B0503020204020204" pitchFamily="34" charset="-122"/>
              </a:rPr>
              <a:t>单击此处添加文字阐述添加简短问题说明文字</a:t>
            </a:r>
            <a:endParaRPr lang="zh-CN" altLang="en-US" dirty="0">
              <a:solidFill>
                <a:srgbClr val="323F4F"/>
              </a:solidFill>
            </a:endParaRPr>
          </a:p>
        </p:txBody>
      </p:sp>
      <p:sp>
        <p:nvSpPr>
          <p:cNvPr id="35" name="文本框 34">
            <a:extLst>
              <a:ext uri="{FF2B5EF4-FFF2-40B4-BE49-F238E27FC236}">
                <a16:creationId xmlns:a16="http://schemas.microsoft.com/office/drawing/2014/main" id="{E15196B8-DBB5-4962-A79A-4CC7B48C2062}"/>
              </a:ext>
            </a:extLst>
          </p:cNvPr>
          <p:cNvSpPr txBox="1"/>
          <p:nvPr/>
        </p:nvSpPr>
        <p:spPr>
          <a:xfrm>
            <a:off x="1813914" y="4496388"/>
            <a:ext cx="1498436" cy="477054"/>
          </a:xfrm>
          <a:prstGeom prst="rect">
            <a:avLst/>
          </a:prstGeom>
          <a:noFill/>
        </p:spPr>
        <p:txBody>
          <a:bodyPr wrap="square" rtlCol="0">
            <a:spAutoFit/>
          </a:bodyPr>
          <a:lstStyle/>
          <a:p>
            <a:r>
              <a:rPr lang="zh-CN" altLang="en-US" sz="2500" dirty="0">
                <a:solidFill>
                  <a:srgbClr val="323F4F"/>
                </a:solidFill>
                <a:latin typeface="微软雅黑" panose="020B0503020204020204" pitchFamily="34" charset="-122"/>
                <a:ea typeface="微软雅黑" panose="020B0503020204020204" pitchFamily="34" charset="-122"/>
              </a:rPr>
              <a:t>标题内容</a:t>
            </a:r>
          </a:p>
        </p:txBody>
      </p:sp>
    </p:spTree>
    <p:extLst>
      <p:ext uri="{BB962C8B-B14F-4D97-AF65-F5344CB8AC3E}">
        <p14:creationId xmlns:p14="http://schemas.microsoft.com/office/powerpoint/2010/main" val="166014066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8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80000">
                                          <p:cBhvr additive="base">
                                            <p:cTn id="7" dur="1000" fill="hold"/>
                                            <p:tgtEl>
                                              <p:spTgt spid="7"/>
                                            </p:tgtEl>
                                            <p:attrNameLst>
                                              <p:attrName>ppt_x</p:attrName>
                                            </p:attrNameLst>
                                          </p:cBhvr>
                                          <p:tavLst>
                                            <p:tav tm="0">
                                              <p:val>
                                                <p:strVal val="#ppt_x"/>
                                              </p:val>
                                            </p:tav>
                                            <p:tav tm="100000">
                                              <p:val>
                                                <p:strVal val="#ppt_x"/>
                                              </p:val>
                                            </p:tav>
                                          </p:tavLst>
                                        </p:anim>
                                        <p:anim calcmode="lin" valueType="num" p14:bounceEnd="80000">
                                          <p:cBhvr additive="base">
                                            <p:cTn id="8" dur="10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14:presetBounceEnd="8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80000">
                                          <p:cBhvr additive="base">
                                            <p:cTn id="11" dur="1000" fill="hold"/>
                                            <p:tgtEl>
                                              <p:spTgt spid="3"/>
                                            </p:tgtEl>
                                            <p:attrNameLst>
                                              <p:attrName>ppt_x</p:attrName>
                                            </p:attrNameLst>
                                          </p:cBhvr>
                                          <p:tavLst>
                                            <p:tav tm="0">
                                              <p:val>
                                                <p:strVal val="0-#ppt_w/2"/>
                                              </p:val>
                                            </p:tav>
                                            <p:tav tm="100000">
                                              <p:val>
                                                <p:strVal val="#ppt_x"/>
                                              </p:val>
                                            </p:tav>
                                          </p:tavLst>
                                        </p:anim>
                                        <p:anim calcmode="lin" valueType="num" p14:bounceEnd="80000">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80000">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14:bounceEnd="80000">
                                          <p:cBhvr additive="base">
                                            <p:cTn id="15" dur="1000" fill="hold"/>
                                            <p:tgtEl>
                                              <p:spTgt spid="4"/>
                                            </p:tgtEl>
                                            <p:attrNameLst>
                                              <p:attrName>ppt_x</p:attrName>
                                            </p:attrNameLst>
                                          </p:cBhvr>
                                          <p:tavLst>
                                            <p:tav tm="0">
                                              <p:val>
                                                <p:strVal val="1+#ppt_w/2"/>
                                              </p:val>
                                            </p:tav>
                                            <p:tav tm="100000">
                                              <p:val>
                                                <p:strVal val="#ppt_x"/>
                                              </p:val>
                                            </p:tav>
                                          </p:tavLst>
                                        </p:anim>
                                        <p:anim calcmode="lin" valueType="num" p14:bounceEnd="80000">
                                          <p:cBhvr additive="base">
                                            <p:cTn id="16" dur="10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4" presetClass="entr" presetSubtype="1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randombar(horizontal)">
                                          <p:cBhvr>
                                            <p:cTn id="20" dur="750"/>
                                            <p:tgtEl>
                                              <p:spTgt spid="29"/>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randombar(horizontal)">
                                          <p:cBhvr>
                                            <p:cTn id="23" dur="750"/>
                                            <p:tgtEl>
                                              <p:spTgt spid="30"/>
                                            </p:tgtEl>
                                          </p:cBhvr>
                                        </p:animEffect>
                                      </p:childTnLst>
                                    </p:cTn>
                                  </p:par>
                                </p:childTnLst>
                              </p:cTn>
                            </p:par>
                            <p:par>
                              <p:cTn id="24" fill="hold">
                                <p:stCondLst>
                                  <p:cond delay="1750"/>
                                </p:stCondLst>
                                <p:childTnLst>
                                  <p:par>
                                    <p:cTn id="25" presetID="14" presetClass="entr" presetSubtype="1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randombar(horizontal)">
                                          <p:cBhvr>
                                            <p:cTn id="27" dur="750"/>
                                            <p:tgtEl>
                                              <p:spTgt spid="32"/>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randombar(horizontal)">
                                          <p:cBhvr>
                                            <p:cTn id="30" dur="750"/>
                                            <p:tgtEl>
                                              <p:spTgt spid="33"/>
                                            </p:tgtEl>
                                          </p:cBhvr>
                                        </p:animEffect>
                                      </p:childTnLst>
                                    </p:cTn>
                                  </p:par>
                                </p:childTnLst>
                              </p:cTn>
                            </p:par>
                            <p:par>
                              <p:cTn id="31" fill="hold">
                                <p:stCondLst>
                                  <p:cond delay="2500"/>
                                </p:stCondLst>
                                <p:childTnLst>
                                  <p:par>
                                    <p:cTn id="32" presetID="14" presetClass="entr" presetSubtype="10"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randombar(horizontal)">
                                          <p:cBhvr>
                                            <p:cTn id="34" dur="750"/>
                                            <p:tgtEl>
                                              <p:spTgt spid="34"/>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randombar(horizontal)">
                                          <p:cBhvr>
                                            <p:cTn id="37"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33" grpId="0"/>
          <p:bldP spid="34"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1+#ppt_w/2"/>
                                              </p:val>
                                            </p:tav>
                                            <p:tav tm="100000">
                                              <p:val>
                                                <p:strVal val="#ppt_x"/>
                                              </p:val>
                                            </p:tav>
                                          </p:tavLst>
                                        </p:anim>
                                        <p:anim calcmode="lin" valueType="num">
                                          <p:cBhvr additive="base">
                                            <p:cTn id="16" dur="10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4" presetClass="entr" presetSubtype="1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randombar(horizontal)">
                                          <p:cBhvr>
                                            <p:cTn id="20" dur="750"/>
                                            <p:tgtEl>
                                              <p:spTgt spid="29"/>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randombar(horizontal)">
                                          <p:cBhvr>
                                            <p:cTn id="23" dur="750"/>
                                            <p:tgtEl>
                                              <p:spTgt spid="30"/>
                                            </p:tgtEl>
                                          </p:cBhvr>
                                        </p:animEffect>
                                      </p:childTnLst>
                                    </p:cTn>
                                  </p:par>
                                </p:childTnLst>
                              </p:cTn>
                            </p:par>
                            <p:par>
                              <p:cTn id="24" fill="hold">
                                <p:stCondLst>
                                  <p:cond delay="1750"/>
                                </p:stCondLst>
                                <p:childTnLst>
                                  <p:par>
                                    <p:cTn id="25" presetID="14" presetClass="entr" presetSubtype="1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randombar(horizontal)">
                                          <p:cBhvr>
                                            <p:cTn id="27" dur="750"/>
                                            <p:tgtEl>
                                              <p:spTgt spid="32"/>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randombar(horizontal)">
                                          <p:cBhvr>
                                            <p:cTn id="30" dur="750"/>
                                            <p:tgtEl>
                                              <p:spTgt spid="33"/>
                                            </p:tgtEl>
                                          </p:cBhvr>
                                        </p:animEffect>
                                      </p:childTnLst>
                                    </p:cTn>
                                  </p:par>
                                </p:childTnLst>
                              </p:cTn>
                            </p:par>
                            <p:par>
                              <p:cTn id="31" fill="hold">
                                <p:stCondLst>
                                  <p:cond delay="2500"/>
                                </p:stCondLst>
                                <p:childTnLst>
                                  <p:par>
                                    <p:cTn id="32" presetID="14" presetClass="entr" presetSubtype="10"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randombar(horizontal)">
                                          <p:cBhvr>
                                            <p:cTn id="34" dur="750"/>
                                            <p:tgtEl>
                                              <p:spTgt spid="34"/>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randombar(horizontal)">
                                          <p:cBhvr>
                                            <p:cTn id="37" dur="75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33" grpId="0"/>
          <p:bldP spid="34" grpId="0"/>
          <p:bldP spid="3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剪去单角的矩形 3"/>
          <p:cNvSpPr/>
          <p:nvPr/>
        </p:nvSpPr>
        <p:spPr>
          <a:xfrm flipH="1">
            <a:off x="505460" y="486410"/>
            <a:ext cx="11181080" cy="5885180"/>
          </a:xfrm>
          <a:prstGeom prst="snip1Rect">
            <a:avLst>
              <a:gd name="adj" fmla="val 6128"/>
            </a:avLst>
          </a:prstGeom>
          <a:noFill/>
          <a:ln w="19050">
            <a:solidFill>
              <a:srgbClr val="1723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剪去单角的矩形 2"/>
          <p:cNvSpPr/>
          <p:nvPr/>
        </p:nvSpPr>
        <p:spPr>
          <a:xfrm flipH="1">
            <a:off x="505460" y="486410"/>
            <a:ext cx="2411095" cy="818515"/>
          </a:xfrm>
          <a:prstGeom prst="snip1Rect">
            <a:avLst>
              <a:gd name="adj" fmla="val 44840"/>
            </a:avLst>
          </a:prstGeom>
          <a:solidFill>
            <a:srgbClr val="FFC200"/>
          </a:solidFill>
          <a:ln>
            <a:solidFill>
              <a:srgbClr val="1723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505460" y="1290320"/>
            <a:ext cx="4813300" cy="14605"/>
          </a:xfrm>
          <a:prstGeom prst="line">
            <a:avLst/>
          </a:prstGeom>
          <a:ln w="25400">
            <a:solidFill>
              <a:srgbClr val="17234D"/>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78205" y="586105"/>
            <a:ext cx="1666240" cy="706755"/>
          </a:xfrm>
          <a:prstGeom prst="rect">
            <a:avLst/>
          </a:prstGeom>
          <a:noFill/>
        </p:spPr>
        <p:txBody>
          <a:bodyPr wrap="square" rtlCol="0">
            <a:spAutoFit/>
          </a:bodyPr>
          <a:lstStyle/>
          <a:p>
            <a:pPr algn="ctr"/>
            <a:r>
              <a:rPr lang="zh-CN" altLang="en-US" sz="4000" b="1" dirty="0">
                <a:solidFill>
                  <a:srgbClr val="323F4F"/>
                </a:solidFill>
                <a:latin typeface="微软雅黑" pitchFamily="34" charset="-122"/>
                <a:ea typeface="微软雅黑" pitchFamily="34" charset="-122"/>
              </a:rPr>
              <a:t>目  录</a:t>
            </a:r>
          </a:p>
        </p:txBody>
      </p:sp>
      <p:sp>
        <p:nvSpPr>
          <p:cNvPr id="19" name="文本框 18"/>
          <p:cNvSpPr txBox="1"/>
          <p:nvPr/>
        </p:nvSpPr>
        <p:spPr>
          <a:xfrm>
            <a:off x="3036570" y="678815"/>
            <a:ext cx="2096135" cy="521970"/>
          </a:xfrm>
          <a:prstGeom prst="rect">
            <a:avLst/>
          </a:prstGeom>
          <a:noFill/>
        </p:spPr>
        <p:txBody>
          <a:bodyPr wrap="square" rtlCol="0">
            <a:spAutoFit/>
          </a:bodyPr>
          <a:lstStyle/>
          <a:p>
            <a:pPr algn="l"/>
            <a:r>
              <a:rPr lang="en-US" altLang="zh-CN" sz="2800" dirty="0">
                <a:solidFill>
                  <a:srgbClr val="17234D"/>
                </a:solidFill>
                <a:latin typeface="Tahoma" pitchFamily="34" charset="0"/>
                <a:ea typeface="Tahoma" pitchFamily="34" charset="0"/>
                <a:cs typeface="Tahoma" pitchFamily="34" charset="0"/>
              </a:rPr>
              <a:t>Contents</a:t>
            </a:r>
          </a:p>
        </p:txBody>
      </p:sp>
      <p:sp>
        <p:nvSpPr>
          <p:cNvPr id="20" name="文本框 19"/>
          <p:cNvSpPr txBox="1"/>
          <p:nvPr/>
        </p:nvSpPr>
        <p:spPr>
          <a:xfrm>
            <a:off x="7967980" y="294640"/>
            <a:ext cx="3258820" cy="400110"/>
          </a:xfrm>
          <a:prstGeom prst="rect">
            <a:avLst/>
          </a:prstGeom>
          <a:blipFill rotWithShape="1">
            <a:blip r:embed="rId3"/>
            <a:stretch>
              <a:fillRect/>
            </a:stretch>
          </a:blipFill>
        </p:spPr>
        <p:txBody>
          <a:bodyPr wrap="square" rtlCol="0">
            <a:spAutoFit/>
          </a:bodyPr>
          <a:lstStyle/>
          <a:p>
            <a:pPr algn="ctr"/>
            <a:r>
              <a:rPr lang="zh-CN" altLang="en-US" sz="2000" b="1" spc="300" dirty="0">
                <a:solidFill>
                  <a:srgbClr val="FFC200"/>
                </a:solidFill>
                <a:latin typeface="微软雅黑" pitchFamily="34" charset="-122"/>
                <a:ea typeface="微软雅黑" pitchFamily="34" charset="-122"/>
              </a:rPr>
              <a:t>在此输入您的公司名字</a:t>
            </a:r>
          </a:p>
        </p:txBody>
      </p:sp>
      <p:sp>
        <p:nvSpPr>
          <p:cNvPr id="10" name="文本框 9"/>
          <p:cNvSpPr txBox="1"/>
          <p:nvPr/>
        </p:nvSpPr>
        <p:spPr>
          <a:xfrm>
            <a:off x="3183255" y="1932305"/>
            <a:ext cx="2490470" cy="461665"/>
          </a:xfrm>
          <a:prstGeom prst="rect">
            <a:avLst/>
          </a:prstGeom>
          <a:noFill/>
        </p:spPr>
        <p:txBody>
          <a:bodyPr wrap="square" rtlCol="0">
            <a:spAutoFit/>
          </a:bodyPr>
          <a:lstStyle/>
          <a:p>
            <a:pPr algn="l" fontAlgn="auto">
              <a:lnSpc>
                <a:spcPct val="100000"/>
              </a:lnSpc>
            </a:pPr>
            <a:r>
              <a:rPr lang="zh-CN" altLang="en-US" sz="2400" b="1" spc="300" dirty="0">
                <a:solidFill>
                  <a:srgbClr val="17234D"/>
                </a:solidFill>
                <a:latin typeface="微软雅黑" panose="020B0503020204020204" charset="-122"/>
                <a:ea typeface="微软雅黑" panose="020B0503020204020204" charset="-122"/>
                <a:sym typeface="+mn-ea"/>
              </a:rPr>
              <a:t>年度工作概述</a:t>
            </a:r>
          </a:p>
        </p:txBody>
      </p:sp>
      <p:sp>
        <p:nvSpPr>
          <p:cNvPr id="6" name="文本框 5"/>
          <p:cNvSpPr txBox="1"/>
          <p:nvPr/>
        </p:nvSpPr>
        <p:spPr>
          <a:xfrm>
            <a:off x="3183255" y="2267585"/>
            <a:ext cx="7154545" cy="368300"/>
          </a:xfrm>
          <a:prstGeom prst="rect">
            <a:avLst/>
          </a:prstGeom>
          <a:noFill/>
        </p:spPr>
        <p:txBody>
          <a:bodyPr wrap="square" rtlCol="0">
            <a:spAutoFit/>
          </a:bodyPr>
          <a:lstStyle/>
          <a:p>
            <a:pPr algn="l" fontAlgn="auto">
              <a:lnSpc>
                <a:spcPct val="150000"/>
              </a:lnSpc>
            </a:pPr>
            <a:r>
              <a:rPr sz="1200" dirty="0">
                <a:solidFill>
                  <a:schemeClr val="tx1">
                    <a:lumMod val="65000"/>
                    <a:lumOff val="35000"/>
                  </a:schemeClr>
                </a:solidFill>
                <a:latin typeface="微软雅黑" panose="020B0503020204020204" charset="-122"/>
                <a:ea typeface="微软雅黑" panose="020B0503020204020204" charset="-122"/>
                <a:sym typeface="+mn-ea"/>
              </a:rPr>
              <a:t>If they throw stones at you, don’t throw back, use them to build your own foundation instead.</a:t>
            </a:r>
          </a:p>
        </p:txBody>
      </p:sp>
      <p:sp>
        <p:nvSpPr>
          <p:cNvPr id="9" name="文本框 8"/>
          <p:cNvSpPr txBox="1"/>
          <p:nvPr/>
        </p:nvSpPr>
        <p:spPr>
          <a:xfrm>
            <a:off x="3183255" y="2975610"/>
            <a:ext cx="2490470" cy="461665"/>
          </a:xfrm>
          <a:prstGeom prst="rect">
            <a:avLst/>
          </a:prstGeom>
          <a:noFill/>
        </p:spPr>
        <p:txBody>
          <a:bodyPr wrap="square" rtlCol="0">
            <a:spAutoFit/>
          </a:bodyPr>
          <a:lstStyle/>
          <a:p>
            <a:pPr algn="l" fontAlgn="auto">
              <a:lnSpc>
                <a:spcPct val="100000"/>
              </a:lnSpc>
            </a:pPr>
            <a:r>
              <a:rPr lang="zh-CN" altLang="en-US" sz="2400" b="1" spc="300" dirty="0">
                <a:solidFill>
                  <a:srgbClr val="17234D"/>
                </a:solidFill>
                <a:latin typeface="微软雅黑" panose="020B0503020204020204" charset="-122"/>
                <a:ea typeface="微软雅黑" panose="020B0503020204020204" charset="-122"/>
                <a:sym typeface="+mn-ea"/>
              </a:rPr>
              <a:t>工作完成情况</a:t>
            </a:r>
          </a:p>
        </p:txBody>
      </p:sp>
      <p:sp>
        <p:nvSpPr>
          <p:cNvPr id="11" name="文本框 10"/>
          <p:cNvSpPr txBox="1"/>
          <p:nvPr/>
        </p:nvSpPr>
        <p:spPr>
          <a:xfrm>
            <a:off x="3183255" y="3310890"/>
            <a:ext cx="7155180" cy="368300"/>
          </a:xfrm>
          <a:prstGeom prst="rect">
            <a:avLst/>
          </a:prstGeom>
          <a:noFill/>
        </p:spPr>
        <p:txBody>
          <a:bodyPr wrap="square" rtlCol="0">
            <a:spAutoFit/>
          </a:bodyPr>
          <a:lstStyle/>
          <a:p>
            <a:pPr algn="l" fontAlgn="auto">
              <a:lnSpc>
                <a:spcPct val="150000"/>
              </a:lnSpc>
            </a:pPr>
            <a:r>
              <a:rPr sz="1200" dirty="0">
                <a:solidFill>
                  <a:schemeClr val="tx1">
                    <a:lumMod val="65000"/>
                    <a:lumOff val="35000"/>
                  </a:schemeClr>
                </a:solidFill>
                <a:latin typeface="微软雅黑" panose="020B0503020204020204" charset="-122"/>
                <a:ea typeface="微软雅黑" panose="020B0503020204020204" charset="-122"/>
                <a:sym typeface="+mn-ea"/>
              </a:rPr>
              <a:t>If they throw stones at you, don’t throw back, use them to build your own foundation instead.</a:t>
            </a:r>
          </a:p>
        </p:txBody>
      </p:sp>
      <p:sp>
        <p:nvSpPr>
          <p:cNvPr id="13" name="文本框 12"/>
          <p:cNvSpPr txBox="1"/>
          <p:nvPr/>
        </p:nvSpPr>
        <p:spPr>
          <a:xfrm>
            <a:off x="3183255" y="4018915"/>
            <a:ext cx="2490470" cy="461665"/>
          </a:xfrm>
          <a:prstGeom prst="rect">
            <a:avLst/>
          </a:prstGeom>
          <a:noFill/>
        </p:spPr>
        <p:txBody>
          <a:bodyPr wrap="square" rtlCol="0">
            <a:spAutoFit/>
          </a:bodyPr>
          <a:lstStyle/>
          <a:p>
            <a:pPr algn="l" fontAlgn="auto">
              <a:lnSpc>
                <a:spcPct val="100000"/>
              </a:lnSpc>
            </a:pPr>
            <a:r>
              <a:rPr lang="zh-CN" altLang="en-US" sz="2400" b="1" spc="300" dirty="0">
                <a:solidFill>
                  <a:srgbClr val="17234D"/>
                </a:solidFill>
                <a:latin typeface="微软雅黑" panose="020B0503020204020204" charset="-122"/>
                <a:ea typeface="微软雅黑" panose="020B0503020204020204" charset="-122"/>
                <a:sym typeface="+mn-ea"/>
              </a:rPr>
              <a:t>成功项目展示</a:t>
            </a:r>
          </a:p>
        </p:txBody>
      </p:sp>
      <p:sp>
        <p:nvSpPr>
          <p:cNvPr id="14" name="文本框 13"/>
          <p:cNvSpPr txBox="1"/>
          <p:nvPr/>
        </p:nvSpPr>
        <p:spPr>
          <a:xfrm>
            <a:off x="3183255" y="4354195"/>
            <a:ext cx="7155180" cy="368300"/>
          </a:xfrm>
          <a:prstGeom prst="rect">
            <a:avLst/>
          </a:prstGeom>
          <a:noFill/>
        </p:spPr>
        <p:txBody>
          <a:bodyPr wrap="square" rtlCol="0">
            <a:spAutoFit/>
          </a:bodyPr>
          <a:lstStyle/>
          <a:p>
            <a:pPr algn="l" fontAlgn="auto">
              <a:lnSpc>
                <a:spcPct val="150000"/>
              </a:lnSpc>
            </a:pPr>
            <a:r>
              <a:rPr sz="1200" dirty="0">
                <a:solidFill>
                  <a:schemeClr val="tx1">
                    <a:lumMod val="65000"/>
                    <a:lumOff val="35000"/>
                  </a:schemeClr>
                </a:solidFill>
                <a:latin typeface="微软雅黑" panose="020B0503020204020204" charset="-122"/>
                <a:ea typeface="微软雅黑" panose="020B0503020204020204" charset="-122"/>
                <a:sym typeface="+mn-ea"/>
              </a:rPr>
              <a:t>If they throw stones at you, don’t throw back, use them to build your own foundation instead.</a:t>
            </a:r>
          </a:p>
        </p:txBody>
      </p:sp>
      <p:sp>
        <p:nvSpPr>
          <p:cNvPr id="16" name="文本框 15"/>
          <p:cNvSpPr txBox="1"/>
          <p:nvPr/>
        </p:nvSpPr>
        <p:spPr>
          <a:xfrm>
            <a:off x="3183255" y="5062220"/>
            <a:ext cx="2490470" cy="461665"/>
          </a:xfrm>
          <a:prstGeom prst="rect">
            <a:avLst/>
          </a:prstGeom>
          <a:noFill/>
        </p:spPr>
        <p:txBody>
          <a:bodyPr wrap="square" rtlCol="0">
            <a:spAutoFit/>
          </a:bodyPr>
          <a:lstStyle/>
          <a:p>
            <a:pPr algn="l" fontAlgn="auto">
              <a:lnSpc>
                <a:spcPct val="100000"/>
              </a:lnSpc>
            </a:pPr>
            <a:r>
              <a:rPr lang="zh-CN" altLang="en-US" sz="2400" b="1" spc="300" dirty="0">
                <a:solidFill>
                  <a:srgbClr val="17234D"/>
                </a:solidFill>
                <a:latin typeface="微软雅黑" panose="020B0503020204020204" charset="-122"/>
                <a:ea typeface="微软雅黑" panose="020B0503020204020204" charset="-122"/>
                <a:sym typeface="+mn-ea"/>
              </a:rPr>
              <a:t>明年工作计划</a:t>
            </a:r>
          </a:p>
        </p:txBody>
      </p:sp>
      <p:sp>
        <p:nvSpPr>
          <p:cNvPr id="17" name="文本框 16"/>
          <p:cNvSpPr txBox="1"/>
          <p:nvPr/>
        </p:nvSpPr>
        <p:spPr>
          <a:xfrm>
            <a:off x="3183255" y="5397500"/>
            <a:ext cx="7155180" cy="368300"/>
          </a:xfrm>
          <a:prstGeom prst="rect">
            <a:avLst/>
          </a:prstGeom>
          <a:noFill/>
        </p:spPr>
        <p:txBody>
          <a:bodyPr wrap="square" rtlCol="0">
            <a:spAutoFit/>
          </a:bodyPr>
          <a:lstStyle/>
          <a:p>
            <a:pPr algn="l" fontAlgn="auto">
              <a:lnSpc>
                <a:spcPct val="150000"/>
              </a:lnSpc>
            </a:pPr>
            <a:r>
              <a:rPr sz="1200" dirty="0">
                <a:solidFill>
                  <a:schemeClr val="tx1">
                    <a:lumMod val="65000"/>
                    <a:lumOff val="35000"/>
                  </a:schemeClr>
                </a:solidFill>
                <a:latin typeface="微软雅黑" panose="020B0503020204020204" charset="-122"/>
                <a:ea typeface="微软雅黑" panose="020B0503020204020204" charset="-122"/>
                <a:sym typeface="+mn-ea"/>
              </a:rPr>
              <a:t>If they throw stones at you, don’t throw back, use them to build your own foundation instead.</a:t>
            </a:r>
          </a:p>
        </p:txBody>
      </p:sp>
      <p:sp>
        <p:nvSpPr>
          <p:cNvPr id="21" name="等腰三角形 20">
            <a:extLst>
              <a:ext uri="{FF2B5EF4-FFF2-40B4-BE49-F238E27FC236}">
                <a16:creationId xmlns:a16="http://schemas.microsoft.com/office/drawing/2014/main" id="{1DCF096C-1211-4832-A7A0-03CBBD2C0253}"/>
              </a:ext>
            </a:extLst>
          </p:cNvPr>
          <p:cNvSpPr/>
          <p:nvPr/>
        </p:nvSpPr>
        <p:spPr>
          <a:xfrm rot="20953588">
            <a:off x="1018511" y="5462369"/>
            <a:ext cx="370898" cy="319739"/>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等腰三角形 21">
            <a:extLst>
              <a:ext uri="{FF2B5EF4-FFF2-40B4-BE49-F238E27FC236}">
                <a16:creationId xmlns:a16="http://schemas.microsoft.com/office/drawing/2014/main" id="{DE67144C-0DA4-45F8-8ED0-EDA32529AC02}"/>
              </a:ext>
            </a:extLst>
          </p:cNvPr>
          <p:cNvSpPr/>
          <p:nvPr/>
        </p:nvSpPr>
        <p:spPr>
          <a:xfrm rot="16815694">
            <a:off x="10158087" y="1134848"/>
            <a:ext cx="360696" cy="310945"/>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2340610" y="1973580"/>
            <a:ext cx="582930" cy="582930"/>
            <a:chOff x="2340610" y="1973580"/>
            <a:chExt cx="582930" cy="582930"/>
          </a:xfrm>
        </p:grpSpPr>
        <p:sp>
          <p:nvSpPr>
            <p:cNvPr id="2" name="矩形 1"/>
            <p:cNvSpPr/>
            <p:nvPr/>
          </p:nvSpPr>
          <p:spPr>
            <a:xfrm>
              <a:off x="2340610" y="1973580"/>
              <a:ext cx="582930" cy="582930"/>
            </a:xfrm>
            <a:prstGeom prst="rect">
              <a:avLst/>
            </a:prstGeom>
            <a:noFill/>
            <a:ln>
              <a:solidFill>
                <a:srgbClr val="FFC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C200"/>
                  </a:solidFill>
                  <a:latin typeface="微软雅黑" panose="020B0503020204020204" charset="-122"/>
                  <a:ea typeface="微软雅黑" panose="020B0503020204020204" charset="-122"/>
                </a:rPr>
                <a:t>01</a:t>
              </a:r>
            </a:p>
          </p:txBody>
        </p:sp>
        <p:sp>
          <p:nvSpPr>
            <p:cNvPr id="23" name="矩形 22">
              <a:extLst>
                <a:ext uri="{FF2B5EF4-FFF2-40B4-BE49-F238E27FC236}">
                  <a16:creationId xmlns:a16="http://schemas.microsoft.com/office/drawing/2014/main" id="{F2459BCD-8B1E-4A85-BD4C-E85090050408}"/>
                </a:ext>
              </a:extLst>
            </p:cNvPr>
            <p:cNvSpPr/>
            <p:nvPr/>
          </p:nvSpPr>
          <p:spPr>
            <a:xfrm>
              <a:off x="2802255" y="1989511"/>
              <a:ext cx="114174" cy="5561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7" name="组合 26"/>
          <p:cNvGrpSpPr/>
          <p:nvPr/>
        </p:nvGrpSpPr>
        <p:grpSpPr>
          <a:xfrm>
            <a:off x="2340610" y="3016885"/>
            <a:ext cx="600647" cy="582930"/>
            <a:chOff x="2340610" y="3016885"/>
            <a:chExt cx="600647" cy="582930"/>
          </a:xfrm>
        </p:grpSpPr>
        <p:sp>
          <p:nvSpPr>
            <p:cNvPr id="7" name="矩形 6"/>
            <p:cNvSpPr/>
            <p:nvPr/>
          </p:nvSpPr>
          <p:spPr>
            <a:xfrm>
              <a:off x="2340610" y="3016885"/>
              <a:ext cx="582930" cy="582930"/>
            </a:xfrm>
            <a:prstGeom prst="rect">
              <a:avLst/>
            </a:prstGeom>
            <a:noFill/>
            <a:ln>
              <a:solidFill>
                <a:srgbClr val="FFC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FFC200"/>
                  </a:solidFill>
                  <a:latin typeface="微软雅黑" panose="020B0503020204020204" charset="-122"/>
                  <a:ea typeface="微软雅黑" panose="020B0503020204020204" charset="-122"/>
                </a:rPr>
                <a:t>02</a:t>
              </a:r>
            </a:p>
          </p:txBody>
        </p:sp>
        <p:sp>
          <p:nvSpPr>
            <p:cNvPr id="24" name="矩形 23">
              <a:extLst>
                <a:ext uri="{FF2B5EF4-FFF2-40B4-BE49-F238E27FC236}">
                  <a16:creationId xmlns:a16="http://schemas.microsoft.com/office/drawing/2014/main" id="{47AE0B90-DF63-4C04-AE4A-F9164880D8EE}"/>
                </a:ext>
              </a:extLst>
            </p:cNvPr>
            <p:cNvSpPr/>
            <p:nvPr/>
          </p:nvSpPr>
          <p:spPr>
            <a:xfrm>
              <a:off x="2827083" y="3042285"/>
              <a:ext cx="114174" cy="556147"/>
            </a:xfrm>
            <a:prstGeom prst="rect">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p:cNvGrpSpPr/>
          <p:nvPr/>
        </p:nvGrpSpPr>
        <p:grpSpPr>
          <a:xfrm>
            <a:off x="2340610" y="4060190"/>
            <a:ext cx="608050" cy="582930"/>
            <a:chOff x="2340610" y="4060190"/>
            <a:chExt cx="608050" cy="582930"/>
          </a:xfrm>
        </p:grpSpPr>
        <p:sp>
          <p:nvSpPr>
            <p:cNvPr id="12" name="矩形 11"/>
            <p:cNvSpPr/>
            <p:nvPr/>
          </p:nvSpPr>
          <p:spPr>
            <a:xfrm>
              <a:off x="2340610" y="4060190"/>
              <a:ext cx="582930" cy="582930"/>
            </a:xfrm>
            <a:prstGeom prst="rect">
              <a:avLst/>
            </a:prstGeom>
            <a:noFill/>
            <a:ln>
              <a:solidFill>
                <a:srgbClr val="FFC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FFC200"/>
                  </a:solidFill>
                  <a:latin typeface="微软雅黑" panose="020B0503020204020204" charset="-122"/>
                  <a:ea typeface="微软雅黑" panose="020B0503020204020204" charset="-122"/>
                </a:rPr>
                <a:t>03</a:t>
              </a:r>
            </a:p>
          </p:txBody>
        </p:sp>
        <p:sp>
          <p:nvSpPr>
            <p:cNvPr id="25" name="矩形 24">
              <a:extLst>
                <a:ext uri="{FF2B5EF4-FFF2-40B4-BE49-F238E27FC236}">
                  <a16:creationId xmlns:a16="http://schemas.microsoft.com/office/drawing/2014/main" id="{427FB019-4EC7-41E9-9D85-C4F2EFDD43B7}"/>
                </a:ext>
              </a:extLst>
            </p:cNvPr>
            <p:cNvSpPr/>
            <p:nvPr/>
          </p:nvSpPr>
          <p:spPr>
            <a:xfrm>
              <a:off x="2834486" y="4080162"/>
              <a:ext cx="114174" cy="5561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9" name="组合 28"/>
          <p:cNvGrpSpPr/>
          <p:nvPr/>
        </p:nvGrpSpPr>
        <p:grpSpPr>
          <a:xfrm>
            <a:off x="2340610" y="5103495"/>
            <a:ext cx="582930" cy="585665"/>
            <a:chOff x="2340610" y="5103495"/>
            <a:chExt cx="582930" cy="585665"/>
          </a:xfrm>
        </p:grpSpPr>
        <p:sp>
          <p:nvSpPr>
            <p:cNvPr id="15" name="矩形 14"/>
            <p:cNvSpPr/>
            <p:nvPr/>
          </p:nvSpPr>
          <p:spPr>
            <a:xfrm>
              <a:off x="2340610" y="5103495"/>
              <a:ext cx="582930" cy="582930"/>
            </a:xfrm>
            <a:prstGeom prst="rect">
              <a:avLst/>
            </a:prstGeom>
            <a:noFill/>
            <a:ln>
              <a:solidFill>
                <a:srgbClr val="FFC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FFC200"/>
                  </a:solidFill>
                  <a:latin typeface="微软雅黑" panose="020B0503020204020204" charset="-122"/>
                  <a:ea typeface="微软雅黑" panose="020B0503020204020204" charset="-122"/>
                </a:rPr>
                <a:t>04</a:t>
              </a:r>
            </a:p>
          </p:txBody>
        </p:sp>
        <p:sp>
          <p:nvSpPr>
            <p:cNvPr id="26" name="矩形 25">
              <a:extLst>
                <a:ext uri="{FF2B5EF4-FFF2-40B4-BE49-F238E27FC236}">
                  <a16:creationId xmlns:a16="http://schemas.microsoft.com/office/drawing/2014/main" id="{D591213E-0A8B-4B6E-BF63-E4B0868E5750}"/>
                </a:ext>
              </a:extLst>
            </p:cNvPr>
            <p:cNvSpPr/>
            <p:nvPr/>
          </p:nvSpPr>
          <p:spPr>
            <a:xfrm>
              <a:off x="2801111" y="5133013"/>
              <a:ext cx="114174" cy="556147"/>
            </a:xfrm>
            <a:prstGeom prst="rect">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419359428"/>
      </p:ext>
    </p:extLst>
  </p:cSld>
  <p:clrMapOvr>
    <a:masterClrMapping/>
  </p:clrMapOvr>
  <p:transition spd="slow" advTm="3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par>
                          <p:cTn id="8" fill="hold">
                            <p:stCondLst>
                              <p:cond delay="500"/>
                            </p:stCondLst>
                            <p:childTnLst>
                              <p:par>
                                <p:cTn id="9" presetID="29" presetClass="entr" presetSubtype="0" fill="hold" grpId="1"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ppt_x</p:attrName>
                                        </p:attrNameLst>
                                      </p:cBhvr>
                                      <p:tavLst>
                                        <p:tav tm="0">
                                          <p:val>
                                            <p:strVal val="#ppt_x-.2"/>
                                          </p:val>
                                        </p:tav>
                                        <p:tav tm="100000">
                                          <p:val>
                                            <p:strVal val="#ppt_x"/>
                                          </p:val>
                                        </p:tav>
                                      </p:tavLst>
                                    </p:anim>
                                    <p:anim calcmode="lin" valueType="num">
                                      <p:cBhvr>
                                        <p:cTn id="12" dur="5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13" dur="500"/>
                                        <p:tgtEl>
                                          <p:spTgt spid="20"/>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animEffect transition="in" filter="fade">
                                      <p:cBhvr>
                                        <p:cTn id="37" dur="500"/>
                                        <p:tgtEl>
                                          <p:spTgt spid="5"/>
                                        </p:tgtEl>
                                      </p:cBhvr>
                                    </p:animEffect>
                                  </p:childTnLst>
                                </p:cTn>
                              </p:par>
                              <p:par>
                                <p:cTn id="38" presetID="53" presetClass="entr" presetSubtype="16"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p:cTn id="40" dur="500" fill="hold"/>
                                        <p:tgtEl>
                                          <p:spTgt spid="27"/>
                                        </p:tgtEl>
                                        <p:attrNameLst>
                                          <p:attrName>ppt_w</p:attrName>
                                        </p:attrNameLst>
                                      </p:cBhvr>
                                      <p:tavLst>
                                        <p:tav tm="0">
                                          <p:val>
                                            <p:fltVal val="0"/>
                                          </p:val>
                                        </p:tav>
                                        <p:tav tm="100000">
                                          <p:val>
                                            <p:strVal val="#ppt_w"/>
                                          </p:val>
                                        </p:tav>
                                      </p:tavLst>
                                    </p:anim>
                                    <p:anim calcmode="lin" valueType="num">
                                      <p:cBhvr>
                                        <p:cTn id="41" dur="500" fill="hold"/>
                                        <p:tgtEl>
                                          <p:spTgt spid="27"/>
                                        </p:tgtEl>
                                        <p:attrNameLst>
                                          <p:attrName>ppt_h</p:attrName>
                                        </p:attrNameLst>
                                      </p:cBhvr>
                                      <p:tavLst>
                                        <p:tav tm="0">
                                          <p:val>
                                            <p:fltVal val="0"/>
                                          </p:val>
                                        </p:tav>
                                        <p:tav tm="100000">
                                          <p:val>
                                            <p:strVal val="#ppt_h"/>
                                          </p:val>
                                        </p:tav>
                                      </p:tavLst>
                                    </p:anim>
                                    <p:animEffect transition="in" filter="fade">
                                      <p:cBhvr>
                                        <p:cTn id="42" dur="500"/>
                                        <p:tgtEl>
                                          <p:spTgt spid="27"/>
                                        </p:tgtEl>
                                      </p:cBhvr>
                                    </p:animEffect>
                                  </p:childTnLst>
                                </p:cTn>
                              </p:par>
                              <p:par>
                                <p:cTn id="43" presetID="53" presetClass="entr" presetSubtype="16"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par>
                                <p:cTn id="48" presetID="53" presetClass="entr" presetSubtype="16"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p:cTn id="50" dur="500" fill="hold"/>
                                        <p:tgtEl>
                                          <p:spTgt spid="29"/>
                                        </p:tgtEl>
                                        <p:attrNameLst>
                                          <p:attrName>ppt_w</p:attrName>
                                        </p:attrNameLst>
                                      </p:cBhvr>
                                      <p:tavLst>
                                        <p:tav tm="0">
                                          <p:val>
                                            <p:fltVal val="0"/>
                                          </p:val>
                                        </p:tav>
                                        <p:tav tm="100000">
                                          <p:val>
                                            <p:strVal val="#ppt_w"/>
                                          </p:val>
                                        </p:tav>
                                      </p:tavLst>
                                    </p:anim>
                                    <p:anim calcmode="lin" valueType="num">
                                      <p:cBhvr>
                                        <p:cTn id="51" dur="500" fill="hold"/>
                                        <p:tgtEl>
                                          <p:spTgt spid="29"/>
                                        </p:tgtEl>
                                        <p:attrNameLst>
                                          <p:attrName>ppt_h</p:attrName>
                                        </p:attrNameLst>
                                      </p:cBhvr>
                                      <p:tavLst>
                                        <p:tav tm="0">
                                          <p:val>
                                            <p:fltVal val="0"/>
                                          </p:val>
                                        </p:tav>
                                        <p:tav tm="100000">
                                          <p:val>
                                            <p:strVal val="#ppt_h"/>
                                          </p:val>
                                        </p:tav>
                                      </p:tavLst>
                                    </p:anim>
                                    <p:animEffect transition="in" filter="fade">
                                      <p:cBhvr>
                                        <p:cTn id="52" dur="500"/>
                                        <p:tgtEl>
                                          <p:spTgt spid="29"/>
                                        </p:tgtEl>
                                      </p:cBhvr>
                                    </p:animEffect>
                                  </p:childTnLst>
                                </p:cTn>
                              </p:par>
                            </p:childTnLst>
                          </p:cTn>
                        </p:par>
                        <p:par>
                          <p:cTn id="53" fill="hold">
                            <p:stCondLst>
                              <p:cond delay="3500"/>
                            </p:stCondLst>
                            <p:childTnLst>
                              <p:par>
                                <p:cTn id="54" presetID="29"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ppt_x</p:attrName>
                                        </p:attrNameLst>
                                      </p:cBhvr>
                                      <p:tavLst>
                                        <p:tav tm="0">
                                          <p:val>
                                            <p:strVal val="#ppt_x-.2"/>
                                          </p:val>
                                        </p:tav>
                                        <p:tav tm="100000">
                                          <p:val>
                                            <p:strVal val="#ppt_x"/>
                                          </p:val>
                                        </p:tav>
                                      </p:tavLst>
                                    </p:anim>
                                    <p:anim calcmode="lin" valueType="num">
                                      <p:cBhvr>
                                        <p:cTn id="57" dur="5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58" dur="500"/>
                                        <p:tgtEl>
                                          <p:spTgt spid="10"/>
                                        </p:tgtEl>
                                      </p:cBhvr>
                                    </p:animEffect>
                                  </p:childTnLst>
                                </p:cTn>
                              </p:par>
                            </p:childTnLst>
                          </p:cTn>
                        </p:par>
                        <p:par>
                          <p:cTn id="59" fill="hold">
                            <p:stCondLst>
                              <p:cond delay="4000"/>
                            </p:stCondLst>
                            <p:childTnLst>
                              <p:par>
                                <p:cTn id="60" presetID="29" presetClass="entr" presetSubtype="0" fill="hold" grpId="0" nodeType="after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p:cTn id="62" dur="500" fill="hold"/>
                                        <p:tgtEl>
                                          <p:spTgt spid="6"/>
                                        </p:tgtEl>
                                        <p:attrNameLst>
                                          <p:attrName>ppt_x</p:attrName>
                                        </p:attrNameLst>
                                      </p:cBhvr>
                                      <p:tavLst>
                                        <p:tav tm="0">
                                          <p:val>
                                            <p:strVal val="#ppt_x-.2"/>
                                          </p:val>
                                        </p:tav>
                                        <p:tav tm="100000">
                                          <p:val>
                                            <p:strVal val="#ppt_x"/>
                                          </p:val>
                                        </p:tav>
                                      </p:tavLst>
                                    </p:anim>
                                    <p:anim calcmode="lin" valueType="num">
                                      <p:cBhvr>
                                        <p:cTn id="63"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64" dur="500"/>
                                        <p:tgtEl>
                                          <p:spTgt spid="6"/>
                                        </p:tgtEl>
                                      </p:cBhvr>
                                    </p:animEffect>
                                  </p:childTnLst>
                                </p:cTn>
                              </p:par>
                            </p:childTnLst>
                          </p:cTn>
                        </p:par>
                        <p:par>
                          <p:cTn id="65" fill="hold">
                            <p:stCondLst>
                              <p:cond delay="4500"/>
                            </p:stCondLst>
                            <p:childTnLst>
                              <p:par>
                                <p:cTn id="66" presetID="29" presetClass="entr" presetSubtype="0" fill="hold" grpId="0" nodeType="after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2"/>
                                          </p:val>
                                        </p:tav>
                                        <p:tav tm="100000">
                                          <p:val>
                                            <p:strVal val="#ppt_x"/>
                                          </p:val>
                                        </p:tav>
                                      </p:tavLst>
                                    </p:anim>
                                    <p:anim calcmode="lin" valueType="num">
                                      <p:cBhvr>
                                        <p:cTn id="69"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70" dur="500"/>
                                        <p:tgtEl>
                                          <p:spTgt spid="9"/>
                                        </p:tgtEl>
                                      </p:cBhvr>
                                    </p:animEffect>
                                  </p:childTnLst>
                                </p:cTn>
                              </p:par>
                            </p:childTnLst>
                          </p:cTn>
                        </p:par>
                        <p:par>
                          <p:cTn id="71" fill="hold">
                            <p:stCondLst>
                              <p:cond delay="5000"/>
                            </p:stCondLst>
                            <p:childTnLst>
                              <p:par>
                                <p:cTn id="72" presetID="29" presetClass="entr" presetSubtype="0" fill="hold" grpId="0" nodeType="after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p:cTn id="74" dur="500" fill="hold"/>
                                        <p:tgtEl>
                                          <p:spTgt spid="11"/>
                                        </p:tgtEl>
                                        <p:attrNameLst>
                                          <p:attrName>ppt_x</p:attrName>
                                        </p:attrNameLst>
                                      </p:cBhvr>
                                      <p:tavLst>
                                        <p:tav tm="0">
                                          <p:val>
                                            <p:strVal val="#ppt_x-.2"/>
                                          </p:val>
                                        </p:tav>
                                        <p:tav tm="100000">
                                          <p:val>
                                            <p:strVal val="#ppt_x"/>
                                          </p:val>
                                        </p:tav>
                                      </p:tavLst>
                                    </p:anim>
                                    <p:anim calcmode="lin" valueType="num">
                                      <p:cBhvr>
                                        <p:cTn id="75"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76" dur="500"/>
                                        <p:tgtEl>
                                          <p:spTgt spid="11"/>
                                        </p:tgtEl>
                                      </p:cBhvr>
                                    </p:animEffect>
                                  </p:childTnLst>
                                </p:cTn>
                              </p:par>
                            </p:childTnLst>
                          </p:cTn>
                        </p:par>
                        <p:par>
                          <p:cTn id="77" fill="hold">
                            <p:stCondLst>
                              <p:cond delay="5500"/>
                            </p:stCondLst>
                            <p:childTnLst>
                              <p:par>
                                <p:cTn id="78" presetID="29" presetClass="entr" presetSubtype="0" fill="hold" grpId="0" nodeType="afterEffect">
                                  <p:stCondLst>
                                    <p:cond delay="0"/>
                                  </p:stCondLst>
                                  <p:childTnLst>
                                    <p:set>
                                      <p:cBhvr>
                                        <p:cTn id="79" dur="1" fill="hold">
                                          <p:stCondLst>
                                            <p:cond delay="0"/>
                                          </p:stCondLst>
                                        </p:cTn>
                                        <p:tgtEl>
                                          <p:spTgt spid="13"/>
                                        </p:tgtEl>
                                        <p:attrNameLst>
                                          <p:attrName>style.visibility</p:attrName>
                                        </p:attrNameLst>
                                      </p:cBhvr>
                                      <p:to>
                                        <p:strVal val="visible"/>
                                      </p:to>
                                    </p:set>
                                    <p:anim calcmode="lin" valueType="num">
                                      <p:cBhvr>
                                        <p:cTn id="80" dur="500" fill="hold"/>
                                        <p:tgtEl>
                                          <p:spTgt spid="13"/>
                                        </p:tgtEl>
                                        <p:attrNameLst>
                                          <p:attrName>ppt_x</p:attrName>
                                        </p:attrNameLst>
                                      </p:cBhvr>
                                      <p:tavLst>
                                        <p:tav tm="0">
                                          <p:val>
                                            <p:strVal val="#ppt_x-.2"/>
                                          </p:val>
                                        </p:tav>
                                        <p:tav tm="100000">
                                          <p:val>
                                            <p:strVal val="#ppt_x"/>
                                          </p:val>
                                        </p:tav>
                                      </p:tavLst>
                                    </p:anim>
                                    <p:anim calcmode="lin" valueType="num">
                                      <p:cBhvr>
                                        <p:cTn id="81"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82" dur="500"/>
                                        <p:tgtEl>
                                          <p:spTgt spid="13"/>
                                        </p:tgtEl>
                                      </p:cBhvr>
                                    </p:animEffect>
                                  </p:childTnLst>
                                </p:cTn>
                              </p:par>
                            </p:childTnLst>
                          </p:cTn>
                        </p:par>
                        <p:par>
                          <p:cTn id="83" fill="hold">
                            <p:stCondLst>
                              <p:cond delay="6000"/>
                            </p:stCondLst>
                            <p:childTnLst>
                              <p:par>
                                <p:cTn id="84" presetID="29" presetClass="entr" presetSubtype="0"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 calcmode="lin" valueType="num">
                                      <p:cBhvr>
                                        <p:cTn id="86" dur="500" fill="hold"/>
                                        <p:tgtEl>
                                          <p:spTgt spid="14"/>
                                        </p:tgtEl>
                                        <p:attrNameLst>
                                          <p:attrName>ppt_x</p:attrName>
                                        </p:attrNameLst>
                                      </p:cBhvr>
                                      <p:tavLst>
                                        <p:tav tm="0">
                                          <p:val>
                                            <p:strVal val="#ppt_x-.2"/>
                                          </p:val>
                                        </p:tav>
                                        <p:tav tm="100000">
                                          <p:val>
                                            <p:strVal val="#ppt_x"/>
                                          </p:val>
                                        </p:tav>
                                      </p:tavLst>
                                    </p:anim>
                                    <p:anim calcmode="lin" valueType="num">
                                      <p:cBhvr>
                                        <p:cTn id="87" dur="5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88" dur="500"/>
                                        <p:tgtEl>
                                          <p:spTgt spid="14"/>
                                        </p:tgtEl>
                                      </p:cBhvr>
                                    </p:animEffect>
                                  </p:childTnLst>
                                </p:cTn>
                              </p:par>
                            </p:childTnLst>
                          </p:cTn>
                        </p:par>
                        <p:par>
                          <p:cTn id="89" fill="hold">
                            <p:stCondLst>
                              <p:cond delay="6500"/>
                            </p:stCondLst>
                            <p:childTnLst>
                              <p:par>
                                <p:cTn id="90" presetID="29" presetClass="entr" presetSubtype="0" fill="hold" grpId="0" nodeType="afterEffect">
                                  <p:stCondLst>
                                    <p:cond delay="0"/>
                                  </p:stCondLst>
                                  <p:childTnLst>
                                    <p:set>
                                      <p:cBhvr>
                                        <p:cTn id="91" dur="1" fill="hold">
                                          <p:stCondLst>
                                            <p:cond delay="0"/>
                                          </p:stCondLst>
                                        </p:cTn>
                                        <p:tgtEl>
                                          <p:spTgt spid="16"/>
                                        </p:tgtEl>
                                        <p:attrNameLst>
                                          <p:attrName>style.visibility</p:attrName>
                                        </p:attrNameLst>
                                      </p:cBhvr>
                                      <p:to>
                                        <p:strVal val="visible"/>
                                      </p:to>
                                    </p:set>
                                    <p:anim calcmode="lin" valueType="num">
                                      <p:cBhvr>
                                        <p:cTn id="92" dur="500" fill="hold"/>
                                        <p:tgtEl>
                                          <p:spTgt spid="16"/>
                                        </p:tgtEl>
                                        <p:attrNameLst>
                                          <p:attrName>ppt_x</p:attrName>
                                        </p:attrNameLst>
                                      </p:cBhvr>
                                      <p:tavLst>
                                        <p:tav tm="0">
                                          <p:val>
                                            <p:strVal val="#ppt_x-.2"/>
                                          </p:val>
                                        </p:tav>
                                        <p:tav tm="100000">
                                          <p:val>
                                            <p:strVal val="#ppt_x"/>
                                          </p:val>
                                        </p:tav>
                                      </p:tavLst>
                                    </p:anim>
                                    <p:anim calcmode="lin" valueType="num">
                                      <p:cBhvr>
                                        <p:cTn id="93"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94" dur="500"/>
                                        <p:tgtEl>
                                          <p:spTgt spid="16"/>
                                        </p:tgtEl>
                                      </p:cBhvr>
                                    </p:animEffect>
                                  </p:childTnLst>
                                </p:cTn>
                              </p:par>
                            </p:childTnLst>
                          </p:cTn>
                        </p:par>
                        <p:par>
                          <p:cTn id="95" fill="hold">
                            <p:stCondLst>
                              <p:cond delay="7000"/>
                            </p:stCondLst>
                            <p:childTnLst>
                              <p:par>
                                <p:cTn id="96" presetID="29" presetClass="entr" presetSubtype="0" fill="hold" grpId="0" nodeType="afterEffect">
                                  <p:stCondLst>
                                    <p:cond delay="0"/>
                                  </p:stCondLst>
                                  <p:childTnLst>
                                    <p:set>
                                      <p:cBhvr>
                                        <p:cTn id="97" dur="1" fill="hold">
                                          <p:stCondLst>
                                            <p:cond delay="0"/>
                                          </p:stCondLst>
                                        </p:cTn>
                                        <p:tgtEl>
                                          <p:spTgt spid="17"/>
                                        </p:tgtEl>
                                        <p:attrNameLst>
                                          <p:attrName>style.visibility</p:attrName>
                                        </p:attrNameLst>
                                      </p:cBhvr>
                                      <p:to>
                                        <p:strVal val="visible"/>
                                      </p:to>
                                    </p:set>
                                    <p:anim calcmode="lin" valueType="num">
                                      <p:cBhvr>
                                        <p:cTn id="98" dur="500" fill="hold"/>
                                        <p:tgtEl>
                                          <p:spTgt spid="17"/>
                                        </p:tgtEl>
                                        <p:attrNameLst>
                                          <p:attrName>ppt_x</p:attrName>
                                        </p:attrNameLst>
                                      </p:cBhvr>
                                      <p:tavLst>
                                        <p:tav tm="0">
                                          <p:val>
                                            <p:strVal val="#ppt_x-.2"/>
                                          </p:val>
                                        </p:tav>
                                        <p:tav tm="100000">
                                          <p:val>
                                            <p:strVal val="#ppt_x"/>
                                          </p:val>
                                        </p:tav>
                                      </p:tavLst>
                                    </p:anim>
                                    <p:anim calcmode="lin" valueType="num">
                                      <p:cBhvr>
                                        <p:cTn id="99" dur="5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100" dur="500"/>
                                        <p:tgtEl>
                                          <p:spTgt spid="17"/>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p:cTn id="103" dur="750" fill="hold"/>
                                        <p:tgtEl>
                                          <p:spTgt spid="21"/>
                                        </p:tgtEl>
                                        <p:attrNameLst>
                                          <p:attrName>ppt_w</p:attrName>
                                        </p:attrNameLst>
                                      </p:cBhvr>
                                      <p:tavLst>
                                        <p:tav tm="0">
                                          <p:val>
                                            <p:fltVal val="0"/>
                                          </p:val>
                                        </p:tav>
                                        <p:tav tm="100000">
                                          <p:val>
                                            <p:strVal val="#ppt_w"/>
                                          </p:val>
                                        </p:tav>
                                      </p:tavLst>
                                    </p:anim>
                                    <p:anim calcmode="lin" valueType="num">
                                      <p:cBhvr>
                                        <p:cTn id="104" dur="750" fill="hold"/>
                                        <p:tgtEl>
                                          <p:spTgt spid="21"/>
                                        </p:tgtEl>
                                        <p:attrNameLst>
                                          <p:attrName>ppt_h</p:attrName>
                                        </p:attrNameLst>
                                      </p:cBhvr>
                                      <p:tavLst>
                                        <p:tav tm="0">
                                          <p:val>
                                            <p:fltVal val="0"/>
                                          </p:val>
                                        </p:tav>
                                        <p:tav tm="100000">
                                          <p:val>
                                            <p:strVal val="#ppt_h"/>
                                          </p:val>
                                        </p:tav>
                                      </p:tavLst>
                                    </p:anim>
                                    <p:anim calcmode="lin" valueType="num">
                                      <p:cBhvr>
                                        <p:cTn id="105" dur="750" fill="hold"/>
                                        <p:tgtEl>
                                          <p:spTgt spid="21"/>
                                        </p:tgtEl>
                                        <p:attrNameLst>
                                          <p:attrName>style.rotation</p:attrName>
                                        </p:attrNameLst>
                                      </p:cBhvr>
                                      <p:tavLst>
                                        <p:tav tm="0">
                                          <p:val>
                                            <p:fltVal val="90"/>
                                          </p:val>
                                        </p:tav>
                                        <p:tav tm="100000">
                                          <p:val>
                                            <p:fltVal val="0"/>
                                          </p:val>
                                        </p:tav>
                                      </p:tavLst>
                                    </p:anim>
                                    <p:animEffect transition="in" filter="fade">
                                      <p:cBhvr>
                                        <p:cTn id="106" dur="750"/>
                                        <p:tgtEl>
                                          <p:spTgt spid="21"/>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750" fill="hold"/>
                                        <p:tgtEl>
                                          <p:spTgt spid="22"/>
                                        </p:tgtEl>
                                        <p:attrNameLst>
                                          <p:attrName>ppt_w</p:attrName>
                                        </p:attrNameLst>
                                      </p:cBhvr>
                                      <p:tavLst>
                                        <p:tav tm="0">
                                          <p:val>
                                            <p:fltVal val="0"/>
                                          </p:val>
                                        </p:tav>
                                        <p:tav tm="100000">
                                          <p:val>
                                            <p:strVal val="#ppt_w"/>
                                          </p:val>
                                        </p:tav>
                                      </p:tavLst>
                                    </p:anim>
                                    <p:anim calcmode="lin" valueType="num">
                                      <p:cBhvr>
                                        <p:cTn id="110" dur="750" fill="hold"/>
                                        <p:tgtEl>
                                          <p:spTgt spid="22"/>
                                        </p:tgtEl>
                                        <p:attrNameLst>
                                          <p:attrName>ppt_h</p:attrName>
                                        </p:attrNameLst>
                                      </p:cBhvr>
                                      <p:tavLst>
                                        <p:tav tm="0">
                                          <p:val>
                                            <p:fltVal val="0"/>
                                          </p:val>
                                        </p:tav>
                                        <p:tav tm="100000">
                                          <p:val>
                                            <p:strVal val="#ppt_h"/>
                                          </p:val>
                                        </p:tav>
                                      </p:tavLst>
                                    </p:anim>
                                    <p:anim calcmode="lin" valueType="num">
                                      <p:cBhvr>
                                        <p:cTn id="111" dur="750" fill="hold"/>
                                        <p:tgtEl>
                                          <p:spTgt spid="22"/>
                                        </p:tgtEl>
                                        <p:attrNameLst>
                                          <p:attrName>style.rotation</p:attrName>
                                        </p:attrNameLst>
                                      </p:cBhvr>
                                      <p:tavLst>
                                        <p:tav tm="0">
                                          <p:val>
                                            <p:fltVal val="90"/>
                                          </p:val>
                                        </p:tav>
                                        <p:tav tm="100000">
                                          <p:val>
                                            <p:fltVal val="0"/>
                                          </p:val>
                                        </p:tav>
                                      </p:tavLst>
                                    </p:anim>
                                    <p:animEffect transition="in" filter="fade">
                                      <p:cBhvr>
                                        <p:cTn id="112"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18" grpId="0"/>
      <p:bldP spid="19" grpId="0"/>
      <p:bldP spid="20" grpId="0" animBg="1"/>
      <p:bldP spid="20" grpId="1" bldLvl="0" animBg="1"/>
      <p:bldP spid="10" grpId="0"/>
      <p:bldP spid="6" grpId="0"/>
      <p:bldP spid="9" grpId="0"/>
      <p:bldP spid="11" grpId="0"/>
      <p:bldP spid="13" grpId="0"/>
      <p:bldP spid="14" grpId="0"/>
      <p:bldP spid="16" grpId="0"/>
      <p:bldP spid="17" grpId="0"/>
      <p:bldP spid="21"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448174" y="2679700"/>
            <a:ext cx="1872340" cy="1872340"/>
            <a:chOff x="1448174" y="2159000"/>
            <a:chExt cx="1872340" cy="1872340"/>
          </a:xfrm>
        </p:grpSpPr>
        <p:sp>
          <p:nvSpPr>
            <p:cNvPr id="15" name="圆: 空心 1"/>
            <p:cNvSpPr/>
            <p:nvPr/>
          </p:nvSpPr>
          <p:spPr>
            <a:xfrm>
              <a:off x="1448174" y="2159000"/>
              <a:ext cx="1872340" cy="1872340"/>
            </a:xfrm>
            <a:prstGeom prst="donut">
              <a:avLst>
                <a:gd name="adj" fmla="val 14474"/>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Century Gothic" panose="020B0502020202020204" pitchFamily="34" charset="0"/>
              </a:endParaRPr>
            </a:p>
          </p:txBody>
        </p:sp>
        <p:sp>
          <p:nvSpPr>
            <p:cNvPr id="16" name="弧形 15"/>
            <p:cNvSpPr/>
            <p:nvPr/>
          </p:nvSpPr>
          <p:spPr>
            <a:xfrm>
              <a:off x="1587677" y="2298503"/>
              <a:ext cx="1593334" cy="1593334"/>
            </a:xfrm>
            <a:prstGeom prst="arc">
              <a:avLst>
                <a:gd name="adj1" fmla="val 12628180"/>
                <a:gd name="adj2" fmla="val 111342"/>
              </a:avLst>
            </a:prstGeom>
            <a:ln w="101600" cap="rnd">
              <a:solidFill>
                <a:schemeClr val="bg1"/>
              </a:solidFill>
              <a:round/>
            </a:ln>
            <a:effectLst>
              <a:outerShdw blurRad="215900" dist="38100" dir="8100000" algn="tr" rotWithShape="0">
                <a:prstClr val="black">
                  <a:alpha val="33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solidFill>
                <a:latin typeface="Century Gothic" panose="020B0502020202020204" pitchFamily="34" charset="0"/>
              </a:endParaRPr>
            </a:p>
          </p:txBody>
        </p:sp>
        <p:sp>
          <p:nvSpPr>
            <p:cNvPr id="17" name="文本框 16"/>
            <p:cNvSpPr txBox="1"/>
            <p:nvPr/>
          </p:nvSpPr>
          <p:spPr>
            <a:xfrm>
              <a:off x="1901086" y="2802363"/>
              <a:ext cx="957313"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rgbClr val="FFC200"/>
                  </a:solidFill>
                  <a:latin typeface="Century Gothic" panose="020B0502020202020204" pitchFamily="34" charset="0"/>
                  <a:ea typeface="时尚中黑简体" panose="01010104010101010101" pitchFamily="2" charset="-122"/>
                </a:rPr>
                <a:t>42%</a:t>
              </a:r>
              <a:endParaRPr lang="zh-CN" altLang="en-US" sz="3200" dirty="0">
                <a:solidFill>
                  <a:srgbClr val="FFC200"/>
                </a:solidFill>
                <a:latin typeface="Century Gothic" panose="020B0502020202020204" pitchFamily="34" charset="0"/>
                <a:ea typeface="时尚中黑简体" panose="01010104010101010101" pitchFamily="2" charset="-122"/>
              </a:endParaRPr>
            </a:p>
          </p:txBody>
        </p:sp>
      </p:grpSp>
      <p:grpSp>
        <p:nvGrpSpPr>
          <p:cNvPr id="18" name="组合 17"/>
          <p:cNvGrpSpPr/>
          <p:nvPr/>
        </p:nvGrpSpPr>
        <p:grpSpPr>
          <a:xfrm>
            <a:off x="3922612" y="2679700"/>
            <a:ext cx="1872340" cy="1872340"/>
            <a:chOff x="3922612" y="2159000"/>
            <a:chExt cx="1872340" cy="1872340"/>
          </a:xfrm>
        </p:grpSpPr>
        <p:sp>
          <p:nvSpPr>
            <p:cNvPr id="19" name="圆: 空心 9"/>
            <p:cNvSpPr/>
            <p:nvPr/>
          </p:nvSpPr>
          <p:spPr>
            <a:xfrm>
              <a:off x="3922612" y="2159000"/>
              <a:ext cx="1872340" cy="1872340"/>
            </a:xfrm>
            <a:prstGeom prst="donut">
              <a:avLst>
                <a:gd name="adj" fmla="val 14474"/>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latin typeface="Century Gothic" panose="020B0502020202020204" pitchFamily="34" charset="0"/>
              </a:endParaRPr>
            </a:p>
          </p:txBody>
        </p:sp>
        <p:sp>
          <p:nvSpPr>
            <p:cNvPr id="20" name="弧形 19"/>
            <p:cNvSpPr/>
            <p:nvPr/>
          </p:nvSpPr>
          <p:spPr>
            <a:xfrm>
              <a:off x="4062115" y="2298503"/>
              <a:ext cx="1593334" cy="1593334"/>
            </a:xfrm>
            <a:prstGeom prst="arc">
              <a:avLst>
                <a:gd name="adj1" fmla="val 2301782"/>
                <a:gd name="adj2" fmla="val 0"/>
              </a:avLst>
            </a:prstGeom>
            <a:ln w="101600" cap="rnd">
              <a:solidFill>
                <a:schemeClr val="bg1"/>
              </a:solidFill>
              <a:round/>
            </a:ln>
            <a:effectLst>
              <a:outerShdw blurRad="215900" dist="38100" dir="8100000" algn="tr" rotWithShape="0">
                <a:prstClr val="black">
                  <a:alpha val="33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2"/>
                </a:solidFill>
                <a:latin typeface="Century Gothic" panose="020B0502020202020204" pitchFamily="34" charset="0"/>
              </a:endParaRPr>
            </a:p>
          </p:txBody>
        </p:sp>
        <p:sp>
          <p:nvSpPr>
            <p:cNvPr id="21" name="文本框 20"/>
            <p:cNvSpPr txBox="1"/>
            <p:nvPr/>
          </p:nvSpPr>
          <p:spPr>
            <a:xfrm>
              <a:off x="4380125" y="2802363"/>
              <a:ext cx="957313"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rgbClr val="323F4F"/>
                  </a:solidFill>
                  <a:latin typeface="Century Gothic" panose="020B0502020202020204" pitchFamily="34" charset="0"/>
                  <a:ea typeface="时尚中黑简体" panose="01010104010101010101" pitchFamily="2" charset="-122"/>
                </a:rPr>
                <a:t>91%</a:t>
              </a:r>
              <a:endParaRPr lang="zh-CN" altLang="en-US" sz="3200" dirty="0">
                <a:solidFill>
                  <a:srgbClr val="323F4F"/>
                </a:solidFill>
                <a:latin typeface="Century Gothic" panose="020B0502020202020204" pitchFamily="34" charset="0"/>
                <a:ea typeface="时尚中黑简体" panose="01010104010101010101" pitchFamily="2" charset="-122"/>
              </a:endParaRPr>
            </a:p>
          </p:txBody>
        </p:sp>
      </p:grpSp>
      <p:grpSp>
        <p:nvGrpSpPr>
          <p:cNvPr id="22" name="组合 21"/>
          <p:cNvGrpSpPr/>
          <p:nvPr/>
        </p:nvGrpSpPr>
        <p:grpSpPr>
          <a:xfrm>
            <a:off x="6397050" y="2679700"/>
            <a:ext cx="1872340" cy="1872340"/>
            <a:chOff x="6397050" y="2159000"/>
            <a:chExt cx="1872340" cy="1872340"/>
          </a:xfrm>
        </p:grpSpPr>
        <p:sp>
          <p:nvSpPr>
            <p:cNvPr id="23" name="圆: 空心 12"/>
            <p:cNvSpPr/>
            <p:nvPr/>
          </p:nvSpPr>
          <p:spPr>
            <a:xfrm>
              <a:off x="6397050" y="2159000"/>
              <a:ext cx="1872340" cy="1872340"/>
            </a:xfrm>
            <a:prstGeom prst="donut">
              <a:avLst>
                <a:gd name="adj" fmla="val 14474"/>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Century Gothic" panose="020B0502020202020204" pitchFamily="34" charset="0"/>
              </a:endParaRPr>
            </a:p>
          </p:txBody>
        </p:sp>
        <p:sp>
          <p:nvSpPr>
            <p:cNvPr id="24" name="弧形 23"/>
            <p:cNvSpPr/>
            <p:nvPr/>
          </p:nvSpPr>
          <p:spPr>
            <a:xfrm>
              <a:off x="6536553" y="2298503"/>
              <a:ext cx="1593334" cy="1593334"/>
            </a:xfrm>
            <a:prstGeom prst="arc">
              <a:avLst>
                <a:gd name="adj1" fmla="val 10203953"/>
                <a:gd name="adj2" fmla="val 19999186"/>
              </a:avLst>
            </a:prstGeom>
            <a:ln w="101600" cap="rnd">
              <a:solidFill>
                <a:schemeClr val="bg1"/>
              </a:solidFill>
              <a:round/>
            </a:ln>
            <a:effectLst>
              <a:outerShdw blurRad="215900" dist="38100" dir="8100000" algn="tr" rotWithShape="0">
                <a:prstClr val="black">
                  <a:alpha val="33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1"/>
                </a:solidFill>
                <a:latin typeface="Century Gothic" panose="020B0502020202020204" pitchFamily="34" charset="0"/>
              </a:endParaRPr>
            </a:p>
          </p:txBody>
        </p:sp>
        <p:sp>
          <p:nvSpPr>
            <p:cNvPr id="25" name="文本框 24"/>
            <p:cNvSpPr txBox="1"/>
            <p:nvPr/>
          </p:nvSpPr>
          <p:spPr>
            <a:xfrm>
              <a:off x="6854562" y="2802363"/>
              <a:ext cx="957314"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rgbClr val="FFC200"/>
                  </a:solidFill>
                  <a:latin typeface="Century Gothic" panose="020B0502020202020204" pitchFamily="34" charset="0"/>
                  <a:ea typeface="时尚中黑简体" panose="01010104010101010101" pitchFamily="2" charset="-122"/>
                </a:rPr>
                <a:t>48%</a:t>
              </a:r>
              <a:endParaRPr lang="zh-CN" altLang="en-US" sz="3200" dirty="0">
                <a:solidFill>
                  <a:srgbClr val="FFC200"/>
                </a:solidFill>
                <a:latin typeface="Century Gothic" panose="020B0502020202020204" pitchFamily="34" charset="0"/>
                <a:ea typeface="时尚中黑简体" panose="01010104010101010101" pitchFamily="2" charset="-122"/>
              </a:endParaRPr>
            </a:p>
          </p:txBody>
        </p:sp>
      </p:grpSp>
      <p:grpSp>
        <p:nvGrpSpPr>
          <p:cNvPr id="26" name="组合 25"/>
          <p:cNvGrpSpPr/>
          <p:nvPr/>
        </p:nvGrpSpPr>
        <p:grpSpPr>
          <a:xfrm>
            <a:off x="8871487" y="2679700"/>
            <a:ext cx="1872340" cy="1872340"/>
            <a:chOff x="8871487" y="2159000"/>
            <a:chExt cx="1872340" cy="1872340"/>
          </a:xfrm>
        </p:grpSpPr>
        <p:sp>
          <p:nvSpPr>
            <p:cNvPr id="27" name="圆: 空心 15"/>
            <p:cNvSpPr/>
            <p:nvPr/>
          </p:nvSpPr>
          <p:spPr>
            <a:xfrm>
              <a:off x="8871487" y="2159000"/>
              <a:ext cx="1872340" cy="1872340"/>
            </a:xfrm>
            <a:prstGeom prst="donut">
              <a:avLst>
                <a:gd name="adj" fmla="val 14474"/>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latin typeface="Century Gothic" panose="020B0502020202020204" pitchFamily="34" charset="0"/>
              </a:endParaRPr>
            </a:p>
          </p:txBody>
        </p:sp>
        <p:sp>
          <p:nvSpPr>
            <p:cNvPr id="28" name="弧形 27"/>
            <p:cNvSpPr/>
            <p:nvPr/>
          </p:nvSpPr>
          <p:spPr>
            <a:xfrm>
              <a:off x="9010990" y="2298503"/>
              <a:ext cx="1593334" cy="1593334"/>
            </a:xfrm>
            <a:prstGeom prst="arc">
              <a:avLst>
                <a:gd name="adj1" fmla="val 13387328"/>
                <a:gd name="adj2" fmla="val 4703845"/>
              </a:avLst>
            </a:prstGeom>
            <a:ln w="101600" cap="rnd">
              <a:solidFill>
                <a:schemeClr val="bg1"/>
              </a:solidFill>
              <a:round/>
            </a:ln>
            <a:effectLst>
              <a:outerShdw blurRad="215900" dist="38100" dir="8100000" algn="tr" rotWithShape="0">
                <a:prstClr val="black">
                  <a:alpha val="33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accent2"/>
                </a:solidFill>
                <a:latin typeface="Century Gothic" panose="020B0502020202020204" pitchFamily="34" charset="0"/>
              </a:endParaRPr>
            </a:p>
          </p:txBody>
        </p:sp>
        <p:sp>
          <p:nvSpPr>
            <p:cNvPr id="29" name="文本框 28"/>
            <p:cNvSpPr txBox="1"/>
            <p:nvPr/>
          </p:nvSpPr>
          <p:spPr>
            <a:xfrm>
              <a:off x="9328999" y="2802363"/>
              <a:ext cx="957313" cy="584775"/>
            </a:xfrm>
            <a:prstGeom prst="rect">
              <a:avLst/>
            </a:prstGeom>
            <a:noFill/>
          </p:spPr>
          <p:txBody>
            <a:bodyPr wrap="none" rtlCol="0">
              <a:spAutoFit/>
              <a:scene3d>
                <a:camera prst="orthographicFront"/>
                <a:lightRig rig="threePt" dir="t"/>
              </a:scene3d>
              <a:sp3d contourW="12700"/>
            </a:bodyPr>
            <a:lstStyle/>
            <a:p>
              <a:pPr algn="ctr"/>
              <a:r>
                <a:rPr lang="en-US" altLang="zh-CN" sz="3200" dirty="0">
                  <a:solidFill>
                    <a:srgbClr val="323F4F"/>
                  </a:solidFill>
                  <a:latin typeface="Century Gothic" panose="020B0502020202020204" pitchFamily="34" charset="0"/>
                  <a:ea typeface="时尚中黑简体" panose="01010104010101010101" pitchFamily="2" charset="-122"/>
                </a:rPr>
                <a:t>73%</a:t>
              </a:r>
              <a:endParaRPr lang="zh-CN" altLang="en-US" sz="3200" dirty="0">
                <a:solidFill>
                  <a:srgbClr val="323F4F"/>
                </a:solidFill>
                <a:latin typeface="Century Gothic" panose="020B0502020202020204" pitchFamily="34" charset="0"/>
                <a:ea typeface="时尚中黑简体" panose="01010104010101010101" pitchFamily="2" charset="-122"/>
              </a:endParaRPr>
            </a:p>
          </p:txBody>
        </p:sp>
      </p:grpSp>
      <p:grpSp>
        <p:nvGrpSpPr>
          <p:cNvPr id="30" name="组合 29"/>
          <p:cNvGrpSpPr/>
          <p:nvPr/>
        </p:nvGrpSpPr>
        <p:grpSpPr>
          <a:xfrm>
            <a:off x="8740764" y="4649187"/>
            <a:ext cx="2133782" cy="1205730"/>
            <a:chOff x="3943969" y="2342889"/>
            <a:chExt cx="2133782" cy="1205730"/>
          </a:xfrm>
        </p:grpSpPr>
        <p:sp>
          <p:nvSpPr>
            <p:cNvPr id="31" name="文本框 30"/>
            <p:cNvSpPr txBox="1"/>
            <p:nvPr/>
          </p:nvSpPr>
          <p:spPr>
            <a:xfrm>
              <a:off x="3943970" y="2342889"/>
              <a:ext cx="2133781" cy="514885"/>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32" name="文本框 31"/>
            <p:cNvSpPr txBox="1"/>
            <p:nvPr/>
          </p:nvSpPr>
          <p:spPr>
            <a:xfrm>
              <a:off x="3943969" y="2820343"/>
              <a:ext cx="2133782" cy="72827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a:t>
              </a:r>
              <a:endParaRPr lang="en-US" altLang="zh-CN" dirty="0">
                <a:solidFill>
                  <a:schemeClr val="bg1">
                    <a:lumMod val="50000"/>
                  </a:schemeClr>
                </a:solidFill>
                <a:latin typeface="Century Gothic" panose="020B0502020202020204" pitchFamily="34" charset="0"/>
              </a:endParaRPr>
            </a:p>
          </p:txBody>
        </p:sp>
      </p:grpSp>
      <p:grpSp>
        <p:nvGrpSpPr>
          <p:cNvPr id="36" name="组合 35"/>
          <p:cNvGrpSpPr/>
          <p:nvPr/>
        </p:nvGrpSpPr>
        <p:grpSpPr>
          <a:xfrm>
            <a:off x="6266328" y="4649187"/>
            <a:ext cx="2133782" cy="1194155"/>
            <a:chOff x="3943969" y="2342889"/>
            <a:chExt cx="2133782" cy="1194155"/>
          </a:xfrm>
        </p:grpSpPr>
        <p:sp>
          <p:nvSpPr>
            <p:cNvPr id="37" name="文本框 36"/>
            <p:cNvSpPr txBox="1"/>
            <p:nvPr/>
          </p:nvSpPr>
          <p:spPr>
            <a:xfrm>
              <a:off x="3943970" y="2342889"/>
              <a:ext cx="2133781" cy="514885"/>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38" name="文本框 37"/>
            <p:cNvSpPr txBox="1"/>
            <p:nvPr/>
          </p:nvSpPr>
          <p:spPr>
            <a:xfrm>
              <a:off x="3943969" y="2808768"/>
              <a:ext cx="2133782" cy="72827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a:t>
              </a:r>
              <a:endParaRPr lang="en-US" altLang="zh-CN" dirty="0">
                <a:solidFill>
                  <a:schemeClr val="bg1">
                    <a:lumMod val="50000"/>
                  </a:schemeClr>
                </a:solidFill>
                <a:latin typeface="Century Gothic" panose="020B0502020202020204" pitchFamily="34" charset="0"/>
              </a:endParaRPr>
            </a:p>
          </p:txBody>
        </p:sp>
      </p:grpSp>
      <p:grpSp>
        <p:nvGrpSpPr>
          <p:cNvPr id="39" name="组合 38"/>
          <p:cNvGrpSpPr/>
          <p:nvPr/>
        </p:nvGrpSpPr>
        <p:grpSpPr>
          <a:xfrm>
            <a:off x="3791890" y="4649187"/>
            <a:ext cx="2133782" cy="1205730"/>
            <a:chOff x="3943969" y="2342889"/>
            <a:chExt cx="2133782" cy="1205730"/>
          </a:xfrm>
        </p:grpSpPr>
        <p:sp>
          <p:nvSpPr>
            <p:cNvPr id="40" name="文本框 39"/>
            <p:cNvSpPr txBox="1"/>
            <p:nvPr/>
          </p:nvSpPr>
          <p:spPr>
            <a:xfrm>
              <a:off x="3943970" y="2342889"/>
              <a:ext cx="2133781" cy="514885"/>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41" name="文本框 40"/>
            <p:cNvSpPr txBox="1"/>
            <p:nvPr/>
          </p:nvSpPr>
          <p:spPr>
            <a:xfrm>
              <a:off x="3943969" y="2820343"/>
              <a:ext cx="2133782" cy="72827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a:t>
              </a:r>
              <a:endParaRPr lang="en-US" altLang="zh-CN" dirty="0">
                <a:solidFill>
                  <a:schemeClr val="bg1">
                    <a:lumMod val="50000"/>
                  </a:schemeClr>
                </a:solidFill>
                <a:latin typeface="Century Gothic" panose="020B0502020202020204" pitchFamily="34" charset="0"/>
              </a:endParaRPr>
            </a:p>
          </p:txBody>
        </p:sp>
      </p:grpSp>
      <p:grpSp>
        <p:nvGrpSpPr>
          <p:cNvPr id="42" name="组合 41"/>
          <p:cNvGrpSpPr/>
          <p:nvPr/>
        </p:nvGrpSpPr>
        <p:grpSpPr>
          <a:xfrm>
            <a:off x="1312851" y="4649187"/>
            <a:ext cx="2133782" cy="1205730"/>
            <a:chOff x="3943969" y="2342889"/>
            <a:chExt cx="2133782" cy="1205730"/>
          </a:xfrm>
        </p:grpSpPr>
        <p:sp>
          <p:nvSpPr>
            <p:cNvPr id="43" name="文本框 42"/>
            <p:cNvSpPr txBox="1"/>
            <p:nvPr/>
          </p:nvSpPr>
          <p:spPr>
            <a:xfrm>
              <a:off x="3943970" y="2342889"/>
              <a:ext cx="2133781" cy="514885"/>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44" name="文本框 43"/>
            <p:cNvSpPr txBox="1"/>
            <p:nvPr/>
          </p:nvSpPr>
          <p:spPr>
            <a:xfrm>
              <a:off x="3943969" y="2820343"/>
              <a:ext cx="2133782" cy="72827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a:t>
              </a:r>
              <a:endParaRPr lang="en-US" altLang="zh-CN" dirty="0">
                <a:solidFill>
                  <a:schemeClr val="bg1">
                    <a:lumMod val="50000"/>
                  </a:schemeClr>
                </a:solidFill>
                <a:latin typeface="Century Gothic" panose="020B0502020202020204" pitchFamily="34" charset="0"/>
              </a:endParaRPr>
            </a:p>
          </p:txBody>
        </p:sp>
      </p:grpSp>
      <p:grpSp>
        <p:nvGrpSpPr>
          <p:cNvPr id="46" name="组合 45"/>
          <p:cNvGrpSpPr/>
          <p:nvPr/>
        </p:nvGrpSpPr>
        <p:grpSpPr>
          <a:xfrm>
            <a:off x="1104900" y="1693000"/>
            <a:ext cx="9982200" cy="669200"/>
            <a:chOff x="1104900" y="1693000"/>
            <a:chExt cx="9982200" cy="669200"/>
          </a:xfrm>
        </p:grpSpPr>
        <p:cxnSp>
          <p:nvCxnSpPr>
            <p:cNvPr id="47" name="直接连接符 46"/>
            <p:cNvCxnSpPr/>
            <p:nvPr/>
          </p:nvCxnSpPr>
          <p:spPr>
            <a:xfrm>
              <a:off x="1308100" y="2362200"/>
              <a:ext cx="95758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104900" y="1693000"/>
              <a:ext cx="9982200" cy="395878"/>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单击此处添加文字阐述添加简短问题，单击此处添加文字阐述添加简短问题</a:t>
              </a:r>
              <a:endParaRPr lang="en-US" altLang="zh-CN" dirty="0">
                <a:solidFill>
                  <a:schemeClr val="bg1">
                    <a:lumMod val="50000"/>
                  </a:schemeClr>
                </a:solidFill>
                <a:latin typeface="Century Gothic" panose="020B0502020202020204" pitchFamily="34" charset="0"/>
              </a:endParaRPr>
            </a:p>
          </p:txBody>
        </p:sp>
      </p:grpSp>
      <p:sp>
        <p:nvSpPr>
          <p:cNvPr id="56" name="任意多边形 13">
            <a:extLst>
              <a:ext uri="{FF2B5EF4-FFF2-40B4-BE49-F238E27FC236}">
                <a16:creationId xmlns:a16="http://schemas.microsoft.com/office/drawing/2014/main" id="{8306BFD3-0B4B-4796-B939-C872460ADFE2}"/>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7" name="直接连接符 56">
            <a:extLst>
              <a:ext uri="{FF2B5EF4-FFF2-40B4-BE49-F238E27FC236}">
                <a16:creationId xmlns:a16="http://schemas.microsoft.com/office/drawing/2014/main" id="{C0178F8F-06A4-43B3-8E90-31B1C567A097}"/>
              </a:ext>
            </a:extLst>
          </p:cNvPr>
          <p:cNvCxnSpPr/>
          <p:nvPr/>
        </p:nvCxnSpPr>
        <p:spPr>
          <a:xfrm>
            <a:off x="1026579" y="805703"/>
            <a:ext cx="11165421" cy="0"/>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777E22DA-1693-43A6-ACDC-B3237AD30F90}"/>
              </a:ext>
            </a:extLst>
          </p:cNvPr>
          <p:cNvSpPr txBox="1"/>
          <p:nvPr/>
        </p:nvSpPr>
        <p:spPr>
          <a:xfrm>
            <a:off x="903288" y="405593"/>
            <a:ext cx="1723549" cy="400110"/>
          </a:xfrm>
          <a:prstGeom prst="rect">
            <a:avLst/>
          </a:prstGeom>
          <a:noFill/>
        </p:spPr>
        <p:txBody>
          <a:bodyPr wrap="none" rtlCol="0">
            <a:spAutoFit/>
            <a:scene3d>
              <a:camera prst="orthographicFront"/>
              <a:lightRig rig="threePt" dir="t"/>
            </a:scene3d>
            <a:sp3d contourW="12700"/>
          </a:bodyPr>
          <a:lstStyle/>
          <a:p>
            <a:pPr algn="ctr"/>
            <a:r>
              <a:rPr lang="zh-CN" altLang="en-US" sz="2000" dirty="0">
                <a:solidFill>
                  <a:srgbClr val="323F4F"/>
                </a:solidFill>
                <a:latin typeface="微软雅黑" panose="020B0503020204020204" pitchFamily="34" charset="-122"/>
                <a:ea typeface="微软雅黑" panose="020B0503020204020204" pitchFamily="34" charset="-122"/>
              </a:rPr>
              <a:t>标题文字添加</a:t>
            </a:r>
          </a:p>
        </p:txBody>
      </p:sp>
      <p:sp>
        <p:nvSpPr>
          <p:cNvPr id="59" name="等腰三角形 58">
            <a:extLst>
              <a:ext uri="{FF2B5EF4-FFF2-40B4-BE49-F238E27FC236}">
                <a16:creationId xmlns:a16="http://schemas.microsoft.com/office/drawing/2014/main" id="{FC279EB0-00CD-4FD8-BD24-0DCA4246C91F}"/>
              </a:ext>
            </a:extLst>
          </p:cNvPr>
          <p:cNvSpPr/>
          <p:nvPr/>
        </p:nvSpPr>
        <p:spPr>
          <a:xfrm rot="5400000">
            <a:off x="246126" y="-270171"/>
            <a:ext cx="768277"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连接符 59">
            <a:extLst>
              <a:ext uri="{FF2B5EF4-FFF2-40B4-BE49-F238E27FC236}">
                <a16:creationId xmlns:a16="http://schemas.microsoft.com/office/drawing/2014/main" id="{48AB6A7E-03E9-4234-93B8-6E793ECCB9F8}"/>
              </a:ext>
            </a:extLst>
          </p:cNvPr>
          <p:cNvCxnSpPr>
            <a:endCxn id="56" idx="105"/>
          </p:cNvCxnSpPr>
          <p:nvPr/>
        </p:nvCxnSpPr>
        <p:spPr>
          <a:xfrm flipV="1">
            <a:off x="0" y="2"/>
            <a:ext cx="1570955" cy="976023"/>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03456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heel(1)">
                                      <p:cBhvr>
                                        <p:cTn id="13" dur="2000"/>
                                        <p:tgtEl>
                                          <p:spTgt spid="14"/>
                                        </p:tgtEl>
                                      </p:cBhvr>
                                    </p:animEffect>
                                  </p:childTnLst>
                                </p:cTn>
                              </p:par>
                              <p:par>
                                <p:cTn id="14" presetID="21"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heel(1)">
                                      <p:cBhvr>
                                        <p:cTn id="16" dur="2000"/>
                                        <p:tgtEl>
                                          <p:spTgt spid="18"/>
                                        </p:tgtEl>
                                      </p:cBhvr>
                                    </p:animEffect>
                                  </p:childTnLst>
                                </p:cTn>
                              </p:par>
                              <p:par>
                                <p:cTn id="17" presetID="21" presetClass="entr" presetSubtype="1"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heel(1)">
                                      <p:cBhvr>
                                        <p:cTn id="19" dur="2000"/>
                                        <p:tgtEl>
                                          <p:spTgt spid="22"/>
                                        </p:tgtEl>
                                      </p:cBhvr>
                                    </p:animEffect>
                                  </p:childTnLst>
                                </p:cTn>
                              </p:par>
                              <p:par>
                                <p:cTn id="20" presetID="21" presetClass="entr" presetSubtype="1"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heel(1)">
                                      <p:cBhvr>
                                        <p:cTn id="22" dur="2000"/>
                                        <p:tgtEl>
                                          <p:spTgt spid="26"/>
                                        </p:tgtEl>
                                      </p:cBhvr>
                                    </p:animEffect>
                                  </p:childTnLst>
                                </p:cTn>
                              </p:par>
                            </p:childTnLst>
                          </p:cTn>
                        </p:par>
                        <p:par>
                          <p:cTn id="23" fill="hold">
                            <p:stCondLst>
                              <p:cond delay="3000"/>
                            </p:stCondLst>
                            <p:childTnLst>
                              <p:par>
                                <p:cTn id="24" presetID="53" presetClass="entr" presetSubtype="16" fill="hold" nodeType="afterEffect">
                                  <p:stCondLst>
                                    <p:cond delay="0"/>
                                  </p:stCondLst>
                                  <p:childTnLst>
                                    <p:set>
                                      <p:cBhvr>
                                        <p:cTn id="25" dur="1" fill="hold">
                                          <p:stCondLst>
                                            <p:cond delay="0"/>
                                          </p:stCondLst>
                                        </p:cTn>
                                        <p:tgtEl>
                                          <p:spTgt spid="42"/>
                                        </p:tgtEl>
                                        <p:attrNameLst>
                                          <p:attrName>style.visibility</p:attrName>
                                        </p:attrNameLst>
                                      </p:cBhvr>
                                      <p:to>
                                        <p:strVal val="visible"/>
                                      </p:to>
                                    </p:set>
                                    <p:anim calcmode="lin" valueType="num">
                                      <p:cBhvr>
                                        <p:cTn id="26" dur="500" fill="hold"/>
                                        <p:tgtEl>
                                          <p:spTgt spid="42"/>
                                        </p:tgtEl>
                                        <p:attrNameLst>
                                          <p:attrName>ppt_w</p:attrName>
                                        </p:attrNameLst>
                                      </p:cBhvr>
                                      <p:tavLst>
                                        <p:tav tm="0">
                                          <p:val>
                                            <p:fltVal val="0"/>
                                          </p:val>
                                        </p:tav>
                                        <p:tav tm="100000">
                                          <p:val>
                                            <p:strVal val="#ppt_w"/>
                                          </p:val>
                                        </p:tav>
                                      </p:tavLst>
                                    </p:anim>
                                    <p:anim calcmode="lin" valueType="num">
                                      <p:cBhvr>
                                        <p:cTn id="27" dur="500" fill="hold"/>
                                        <p:tgtEl>
                                          <p:spTgt spid="42"/>
                                        </p:tgtEl>
                                        <p:attrNameLst>
                                          <p:attrName>ppt_h</p:attrName>
                                        </p:attrNameLst>
                                      </p:cBhvr>
                                      <p:tavLst>
                                        <p:tav tm="0">
                                          <p:val>
                                            <p:fltVal val="0"/>
                                          </p:val>
                                        </p:tav>
                                        <p:tav tm="100000">
                                          <p:val>
                                            <p:strVal val="#ppt_h"/>
                                          </p:val>
                                        </p:tav>
                                      </p:tavLst>
                                    </p:anim>
                                    <p:animEffect transition="in" filter="fade">
                                      <p:cBhvr>
                                        <p:cTn id="28" dur="500"/>
                                        <p:tgtEl>
                                          <p:spTgt spid="42"/>
                                        </p:tgtEl>
                                      </p:cBhvr>
                                    </p:animEffect>
                                  </p:childTnLst>
                                </p:cTn>
                              </p:par>
                              <p:par>
                                <p:cTn id="29" presetID="53" presetClass="entr" presetSubtype="16"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fltVal val="0"/>
                                          </p:val>
                                        </p:tav>
                                        <p:tav tm="100000">
                                          <p:val>
                                            <p:strVal val="#ppt_w"/>
                                          </p:val>
                                        </p:tav>
                                      </p:tavLst>
                                    </p:anim>
                                    <p:anim calcmode="lin" valueType="num">
                                      <p:cBhvr>
                                        <p:cTn id="37" dur="500" fill="hold"/>
                                        <p:tgtEl>
                                          <p:spTgt spid="36"/>
                                        </p:tgtEl>
                                        <p:attrNameLst>
                                          <p:attrName>ppt_h</p:attrName>
                                        </p:attrNameLst>
                                      </p:cBhvr>
                                      <p:tavLst>
                                        <p:tav tm="0">
                                          <p:val>
                                            <p:fltVal val="0"/>
                                          </p:val>
                                        </p:tav>
                                        <p:tav tm="100000">
                                          <p:val>
                                            <p:strVal val="#ppt_h"/>
                                          </p:val>
                                        </p:tav>
                                      </p:tavLst>
                                    </p:anim>
                                    <p:animEffect transition="in" filter="fade">
                                      <p:cBhvr>
                                        <p:cTn id="38" dur="500"/>
                                        <p:tgtEl>
                                          <p:spTgt spid="36"/>
                                        </p:tgtEl>
                                      </p:cBhvr>
                                    </p:animEffect>
                                  </p:childTnLst>
                                </p:cTn>
                              </p:par>
                              <p:par>
                                <p:cTn id="39" presetID="53" presetClass="entr" presetSubtype="16"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p:cTn id="41" dur="500" fill="hold"/>
                                        <p:tgtEl>
                                          <p:spTgt spid="30"/>
                                        </p:tgtEl>
                                        <p:attrNameLst>
                                          <p:attrName>ppt_w</p:attrName>
                                        </p:attrNameLst>
                                      </p:cBhvr>
                                      <p:tavLst>
                                        <p:tav tm="0">
                                          <p:val>
                                            <p:fltVal val="0"/>
                                          </p:val>
                                        </p:tav>
                                        <p:tav tm="100000">
                                          <p:val>
                                            <p:strVal val="#ppt_w"/>
                                          </p:val>
                                        </p:tav>
                                      </p:tavLst>
                                    </p:anim>
                                    <p:anim calcmode="lin" valueType="num">
                                      <p:cBhvr>
                                        <p:cTn id="42" dur="500" fill="hold"/>
                                        <p:tgtEl>
                                          <p:spTgt spid="30"/>
                                        </p:tgtEl>
                                        <p:attrNameLst>
                                          <p:attrName>ppt_h</p:attrName>
                                        </p:attrNameLst>
                                      </p:cBhvr>
                                      <p:tavLst>
                                        <p:tav tm="0">
                                          <p:val>
                                            <p:fltVal val="0"/>
                                          </p:val>
                                        </p:tav>
                                        <p:tav tm="100000">
                                          <p:val>
                                            <p:strVal val="#ppt_h"/>
                                          </p:val>
                                        </p:tav>
                                      </p:tavLst>
                                    </p:anim>
                                    <p:animEffect transition="in" filter="fade">
                                      <p:cBhvr>
                                        <p:cTn id="4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197378" y="3725290"/>
            <a:ext cx="2186273" cy="1979787"/>
            <a:chOff x="1170903" y="4077757"/>
            <a:chExt cx="2241974" cy="1979787"/>
          </a:xfrm>
        </p:grpSpPr>
        <p:sp>
          <p:nvSpPr>
            <p:cNvPr id="9" name="矩形 8"/>
            <p:cNvSpPr/>
            <p:nvPr/>
          </p:nvSpPr>
          <p:spPr>
            <a:xfrm>
              <a:off x="1256193" y="4554632"/>
              <a:ext cx="2071394" cy="1502912"/>
            </a:xfrm>
            <a:prstGeom prst="rect">
              <a:avLst/>
            </a:prstGeom>
          </p:spPr>
          <p:txBody>
            <a:bodyPr wrap="square">
              <a:spAutoFit/>
              <a:scene3d>
                <a:camera prst="orthographicFront"/>
                <a:lightRig rig="threePt" dir="t"/>
              </a:scene3d>
              <a:sp3d contourW="12700"/>
            </a:bodyPr>
            <a:lstStyle/>
            <a:p>
              <a:pPr>
                <a:lnSpc>
                  <a:spcPct val="13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单击此处添加文字阐述添加简短问题单击此处添加文字阐述添加简短问题</a:t>
              </a:r>
              <a:endParaRPr lang="zh-CN" altLang="en-US" dirty="0">
                <a:solidFill>
                  <a:schemeClr val="tx1">
                    <a:lumMod val="65000"/>
                    <a:lumOff val="35000"/>
                  </a:schemeClr>
                </a:solidFill>
              </a:endParaRPr>
            </a:p>
          </p:txBody>
        </p:sp>
        <p:sp>
          <p:nvSpPr>
            <p:cNvPr id="10" name="矩形 9"/>
            <p:cNvSpPr/>
            <p:nvPr/>
          </p:nvSpPr>
          <p:spPr>
            <a:xfrm>
              <a:off x="1170903" y="4077757"/>
              <a:ext cx="2241974" cy="51488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添加标题</a:t>
              </a:r>
            </a:p>
          </p:txBody>
        </p:sp>
      </p:grpSp>
      <p:grpSp>
        <p:nvGrpSpPr>
          <p:cNvPr id="17" name="组合 16"/>
          <p:cNvGrpSpPr/>
          <p:nvPr/>
        </p:nvGrpSpPr>
        <p:grpSpPr>
          <a:xfrm>
            <a:off x="3743516" y="3725290"/>
            <a:ext cx="2186273" cy="1979787"/>
            <a:chOff x="1170903" y="4077757"/>
            <a:chExt cx="2241974" cy="1979787"/>
          </a:xfrm>
        </p:grpSpPr>
        <p:sp>
          <p:nvSpPr>
            <p:cNvPr id="18" name="矩形 17"/>
            <p:cNvSpPr/>
            <p:nvPr/>
          </p:nvSpPr>
          <p:spPr>
            <a:xfrm>
              <a:off x="1256193" y="4554632"/>
              <a:ext cx="2071394" cy="1502912"/>
            </a:xfrm>
            <a:prstGeom prst="rect">
              <a:avLst/>
            </a:prstGeom>
          </p:spPr>
          <p:txBody>
            <a:bodyPr wrap="square">
              <a:spAutoFit/>
              <a:scene3d>
                <a:camera prst="orthographicFront"/>
                <a:lightRig rig="threePt" dir="t"/>
              </a:scene3d>
              <a:sp3d contourW="12700"/>
            </a:bodyPr>
            <a:lstStyle/>
            <a:p>
              <a:pPr>
                <a:lnSpc>
                  <a:spcPct val="13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单击此处添加文字阐述添加简短问题单击此处添加文字阐述添加简短问题</a:t>
              </a:r>
              <a:endParaRPr lang="zh-CN" altLang="en-US" dirty="0">
                <a:solidFill>
                  <a:schemeClr val="tx1">
                    <a:lumMod val="65000"/>
                    <a:lumOff val="35000"/>
                  </a:schemeClr>
                </a:solidFill>
              </a:endParaRPr>
            </a:p>
          </p:txBody>
        </p:sp>
        <p:sp>
          <p:nvSpPr>
            <p:cNvPr id="19" name="矩形 18"/>
            <p:cNvSpPr/>
            <p:nvPr/>
          </p:nvSpPr>
          <p:spPr>
            <a:xfrm>
              <a:off x="1170903" y="4077757"/>
              <a:ext cx="2241974" cy="51488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添加标题</a:t>
              </a:r>
            </a:p>
          </p:txBody>
        </p:sp>
      </p:grpSp>
      <p:grpSp>
        <p:nvGrpSpPr>
          <p:cNvPr id="20" name="组合 19"/>
          <p:cNvGrpSpPr/>
          <p:nvPr/>
        </p:nvGrpSpPr>
        <p:grpSpPr>
          <a:xfrm>
            <a:off x="6289654" y="3725290"/>
            <a:ext cx="2186273" cy="1979787"/>
            <a:chOff x="1170903" y="4077757"/>
            <a:chExt cx="2241974" cy="1979787"/>
          </a:xfrm>
        </p:grpSpPr>
        <p:sp>
          <p:nvSpPr>
            <p:cNvPr id="21" name="矩形 20"/>
            <p:cNvSpPr/>
            <p:nvPr/>
          </p:nvSpPr>
          <p:spPr>
            <a:xfrm>
              <a:off x="1256192" y="4554632"/>
              <a:ext cx="2071396" cy="1502912"/>
            </a:xfrm>
            <a:prstGeom prst="rect">
              <a:avLst/>
            </a:prstGeom>
          </p:spPr>
          <p:txBody>
            <a:bodyPr wrap="square">
              <a:spAutoFit/>
              <a:scene3d>
                <a:camera prst="orthographicFront"/>
                <a:lightRig rig="threePt" dir="t"/>
              </a:scene3d>
              <a:sp3d contourW="12700"/>
            </a:bodyPr>
            <a:lstStyle/>
            <a:p>
              <a:pPr>
                <a:lnSpc>
                  <a:spcPct val="13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单击此处添加文字阐述添加简短问题单击此处添加文字阐述添加简短问题</a:t>
              </a:r>
              <a:endParaRPr lang="zh-CN" altLang="en-US" dirty="0">
                <a:solidFill>
                  <a:schemeClr val="tx1">
                    <a:lumMod val="65000"/>
                    <a:lumOff val="35000"/>
                  </a:schemeClr>
                </a:solidFill>
              </a:endParaRPr>
            </a:p>
          </p:txBody>
        </p:sp>
        <p:sp>
          <p:nvSpPr>
            <p:cNvPr id="22" name="矩形 21"/>
            <p:cNvSpPr/>
            <p:nvPr/>
          </p:nvSpPr>
          <p:spPr>
            <a:xfrm>
              <a:off x="1170903" y="4077757"/>
              <a:ext cx="2241974" cy="51488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添加标题</a:t>
              </a:r>
            </a:p>
          </p:txBody>
        </p:sp>
      </p:grpSp>
      <p:grpSp>
        <p:nvGrpSpPr>
          <p:cNvPr id="23" name="组合 22"/>
          <p:cNvGrpSpPr/>
          <p:nvPr/>
        </p:nvGrpSpPr>
        <p:grpSpPr>
          <a:xfrm>
            <a:off x="8835792" y="3725290"/>
            <a:ext cx="2186273" cy="1979787"/>
            <a:chOff x="1170903" y="4077757"/>
            <a:chExt cx="2241974" cy="1979787"/>
          </a:xfrm>
        </p:grpSpPr>
        <p:sp>
          <p:nvSpPr>
            <p:cNvPr id="24" name="矩形 23"/>
            <p:cNvSpPr/>
            <p:nvPr/>
          </p:nvSpPr>
          <p:spPr>
            <a:xfrm>
              <a:off x="1256192" y="4554632"/>
              <a:ext cx="2071395" cy="1502912"/>
            </a:xfrm>
            <a:prstGeom prst="rect">
              <a:avLst/>
            </a:prstGeom>
          </p:spPr>
          <p:txBody>
            <a:bodyPr wrap="square">
              <a:spAutoFit/>
              <a:scene3d>
                <a:camera prst="orthographicFront"/>
                <a:lightRig rig="threePt" dir="t"/>
              </a:scene3d>
              <a:sp3d contourW="12700"/>
            </a:bodyPr>
            <a:lstStyle/>
            <a:p>
              <a:pPr>
                <a:lnSpc>
                  <a:spcPct val="13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单击此处添加文字阐述添加简短问题单击此处添加文字阐述添加简短问题</a:t>
              </a:r>
              <a:endParaRPr lang="zh-CN" altLang="en-US" dirty="0">
                <a:solidFill>
                  <a:schemeClr val="tx1">
                    <a:lumMod val="65000"/>
                    <a:lumOff val="35000"/>
                  </a:schemeClr>
                </a:solidFill>
              </a:endParaRPr>
            </a:p>
          </p:txBody>
        </p:sp>
        <p:sp>
          <p:nvSpPr>
            <p:cNvPr id="25" name="矩形 24"/>
            <p:cNvSpPr/>
            <p:nvPr/>
          </p:nvSpPr>
          <p:spPr>
            <a:xfrm>
              <a:off x="1170903" y="4077757"/>
              <a:ext cx="2241974" cy="51488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添加标题</a:t>
              </a:r>
            </a:p>
          </p:txBody>
        </p:sp>
      </p:grpSp>
      <p:pic>
        <p:nvPicPr>
          <p:cNvPr id="30" name="图片占位符 29"/>
          <p:cNvPicPr preferRelativeResize="0">
            <a:picLocks noGrp="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1433167" y="1572702"/>
            <a:ext cx="1853594" cy="1853594"/>
          </a:xfrm>
          <a:blipFill>
            <a:blip r:embed="rId4"/>
            <a:stretch>
              <a:fillRect l="-80174" r="-79218"/>
            </a:stretch>
          </a:blipFill>
          <a:ln>
            <a:solidFill>
              <a:srgbClr val="FFC200"/>
            </a:solidFill>
          </a:ln>
        </p:spPr>
      </p:pic>
      <p:pic>
        <p:nvPicPr>
          <p:cNvPr id="31" name="图片占位符 30"/>
          <p:cNvPicPr preferRelativeResize="0">
            <a:picLocks noGrp="1"/>
          </p:cNvPicPr>
          <p:nvPr>
            <p:ph type="pic" sz="quarter" idx="11"/>
          </p:nvPr>
        </p:nvPicPr>
        <p:blipFill>
          <a:blip r:embed="rId5" cstate="print">
            <a:extLst>
              <a:ext uri="{28A0092B-C50C-407E-A947-70E740481C1C}">
                <a14:useLocalDpi xmlns:a14="http://schemas.microsoft.com/office/drawing/2010/main" val="0"/>
              </a:ext>
            </a:extLst>
          </a:blip>
          <a:stretch>
            <a:fillRect/>
          </a:stretch>
        </p:blipFill>
        <p:spPr>
          <a:xfrm>
            <a:off x="3923937" y="1573710"/>
            <a:ext cx="1853436" cy="1853436"/>
          </a:xfrm>
          <a:ln>
            <a:solidFill>
              <a:srgbClr val="323F4F"/>
            </a:solidFill>
          </a:ln>
        </p:spPr>
      </p:pic>
      <p:pic>
        <p:nvPicPr>
          <p:cNvPr id="32" name="图片占位符 31"/>
          <p:cNvPicPr preferRelativeResize="0">
            <a:picLocks noGrp="1"/>
          </p:cNvPicPr>
          <p:nvPr>
            <p:ph type="pic" sz="quarter" idx="12"/>
          </p:nvPr>
        </p:nvPicPr>
        <p:blipFill>
          <a:blip r:embed="rId6" cstate="print">
            <a:extLst>
              <a:ext uri="{28A0092B-C50C-407E-A947-70E740481C1C}">
                <a14:useLocalDpi xmlns:a14="http://schemas.microsoft.com/office/drawing/2010/main" val="0"/>
              </a:ext>
            </a:extLst>
          </a:blip>
          <a:stretch>
            <a:fillRect/>
          </a:stretch>
        </p:blipFill>
        <p:spPr>
          <a:xfrm>
            <a:off x="6432750" y="1595983"/>
            <a:ext cx="1817192" cy="1820041"/>
          </a:xfrm>
          <a:ln>
            <a:solidFill>
              <a:srgbClr val="FFC200"/>
            </a:solidFill>
          </a:ln>
        </p:spPr>
      </p:pic>
      <p:pic>
        <p:nvPicPr>
          <p:cNvPr id="33" name="图片占位符 32"/>
          <p:cNvPicPr preferRelativeResize="0">
            <a:picLocks noGrp="1"/>
          </p:cNvPicPr>
          <p:nvPr>
            <p:ph type="pic" sz="quarter" idx="13"/>
          </p:nvPr>
        </p:nvPicPr>
        <p:blipFill>
          <a:blip r:embed="rId7" cstate="print">
            <a:extLst>
              <a:ext uri="{28A0092B-C50C-407E-A947-70E740481C1C}">
                <a14:useLocalDpi xmlns:a14="http://schemas.microsoft.com/office/drawing/2010/main" val="0"/>
              </a:ext>
            </a:extLst>
          </a:blip>
          <a:stretch>
            <a:fillRect/>
          </a:stretch>
        </p:blipFill>
        <p:spPr>
          <a:xfrm>
            <a:off x="8905319" y="1573710"/>
            <a:ext cx="1853436" cy="1853436"/>
          </a:xfrm>
          <a:ln>
            <a:solidFill>
              <a:srgbClr val="323F4F"/>
            </a:solidFill>
          </a:ln>
        </p:spPr>
      </p:pic>
      <p:sp>
        <p:nvSpPr>
          <p:cNvPr id="29" name="任意多边形 13">
            <a:extLst>
              <a:ext uri="{FF2B5EF4-FFF2-40B4-BE49-F238E27FC236}">
                <a16:creationId xmlns:a16="http://schemas.microsoft.com/office/drawing/2014/main" id="{892299B4-04C4-4AA8-A120-B2613ED18151}"/>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4" name="直接连接符 33">
            <a:extLst>
              <a:ext uri="{FF2B5EF4-FFF2-40B4-BE49-F238E27FC236}">
                <a16:creationId xmlns:a16="http://schemas.microsoft.com/office/drawing/2014/main" id="{DC7A2BB6-D16C-4744-AC36-1E21A232B3E3}"/>
              </a:ext>
            </a:extLst>
          </p:cNvPr>
          <p:cNvCxnSpPr/>
          <p:nvPr/>
        </p:nvCxnSpPr>
        <p:spPr>
          <a:xfrm>
            <a:off x="1026579" y="805703"/>
            <a:ext cx="11165421" cy="0"/>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BB057DC1-347C-4F61-85B6-8D7CFEAC42AE}"/>
              </a:ext>
            </a:extLst>
          </p:cNvPr>
          <p:cNvSpPr txBox="1"/>
          <p:nvPr/>
        </p:nvSpPr>
        <p:spPr>
          <a:xfrm>
            <a:off x="903288" y="405593"/>
            <a:ext cx="1723549" cy="400110"/>
          </a:xfrm>
          <a:prstGeom prst="rect">
            <a:avLst/>
          </a:prstGeom>
          <a:noFill/>
        </p:spPr>
        <p:txBody>
          <a:bodyPr wrap="none" rtlCol="0">
            <a:spAutoFit/>
            <a:scene3d>
              <a:camera prst="orthographicFront"/>
              <a:lightRig rig="threePt" dir="t"/>
            </a:scene3d>
            <a:sp3d contourW="12700"/>
          </a:bodyPr>
          <a:lstStyle/>
          <a:p>
            <a:pPr algn="ctr"/>
            <a:r>
              <a:rPr lang="zh-CN" altLang="en-US" sz="2000" dirty="0">
                <a:solidFill>
                  <a:srgbClr val="323F4F"/>
                </a:solidFill>
                <a:latin typeface="微软雅黑" panose="020B0503020204020204" pitchFamily="34" charset="-122"/>
                <a:ea typeface="微软雅黑" panose="020B0503020204020204" pitchFamily="34" charset="-122"/>
              </a:rPr>
              <a:t>标题文字添加</a:t>
            </a:r>
          </a:p>
        </p:txBody>
      </p:sp>
      <p:sp>
        <p:nvSpPr>
          <p:cNvPr id="36" name="等腰三角形 35">
            <a:extLst>
              <a:ext uri="{FF2B5EF4-FFF2-40B4-BE49-F238E27FC236}">
                <a16:creationId xmlns:a16="http://schemas.microsoft.com/office/drawing/2014/main" id="{F393D02A-599F-4A3C-B982-0FBA7908AA65}"/>
              </a:ext>
            </a:extLst>
          </p:cNvPr>
          <p:cNvSpPr/>
          <p:nvPr/>
        </p:nvSpPr>
        <p:spPr>
          <a:xfrm rot="5400000">
            <a:off x="246126" y="-270171"/>
            <a:ext cx="768277"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EF48BC57-DD1B-4863-8CB4-35C0F34261A2}"/>
              </a:ext>
            </a:extLst>
          </p:cNvPr>
          <p:cNvCxnSpPr>
            <a:endCxn id="29" idx="105"/>
          </p:cNvCxnSpPr>
          <p:nvPr/>
        </p:nvCxnSpPr>
        <p:spPr>
          <a:xfrm flipV="1">
            <a:off x="0" y="2"/>
            <a:ext cx="1570955" cy="976023"/>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89581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53" presetClass="entr" presetSubtype="16"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childTnLst>
                          </p:cTn>
                        </p:par>
                        <p:par>
                          <p:cTn id="25" fill="hold">
                            <p:stCondLst>
                              <p:cond delay="500"/>
                            </p:stCondLst>
                            <p:childTnLst>
                              <p:par>
                                <p:cTn id="26" presetID="12" presetClass="entr" presetSubtype="4"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p:tgtEl>
                                          <p:spTgt spid="16"/>
                                        </p:tgtEl>
                                        <p:attrNameLst>
                                          <p:attrName>ppt_y</p:attrName>
                                        </p:attrNameLst>
                                      </p:cBhvr>
                                      <p:tavLst>
                                        <p:tav tm="0">
                                          <p:val>
                                            <p:strVal val="#ppt_y+#ppt_h*1.125000"/>
                                          </p:val>
                                        </p:tav>
                                        <p:tav tm="100000">
                                          <p:val>
                                            <p:strVal val="#ppt_y"/>
                                          </p:val>
                                        </p:tav>
                                      </p:tavLst>
                                    </p:anim>
                                    <p:animEffect transition="in" filter="wipe(up)">
                                      <p:cBhvr>
                                        <p:cTn id="29" dur="500"/>
                                        <p:tgtEl>
                                          <p:spTgt spid="16"/>
                                        </p:tgtEl>
                                      </p:cBhvr>
                                    </p:animEffect>
                                  </p:childTnLst>
                                </p:cTn>
                              </p:par>
                            </p:childTnLst>
                          </p:cTn>
                        </p:par>
                        <p:par>
                          <p:cTn id="30" fill="hold">
                            <p:stCondLst>
                              <p:cond delay="1000"/>
                            </p:stCondLst>
                            <p:childTnLst>
                              <p:par>
                                <p:cTn id="31" presetID="12" presetClass="entr" presetSubtype="4"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p:tgtEl>
                                          <p:spTgt spid="17"/>
                                        </p:tgtEl>
                                        <p:attrNameLst>
                                          <p:attrName>ppt_y</p:attrName>
                                        </p:attrNameLst>
                                      </p:cBhvr>
                                      <p:tavLst>
                                        <p:tav tm="0">
                                          <p:val>
                                            <p:strVal val="#ppt_y+#ppt_h*1.125000"/>
                                          </p:val>
                                        </p:tav>
                                        <p:tav tm="100000">
                                          <p:val>
                                            <p:strVal val="#ppt_y"/>
                                          </p:val>
                                        </p:tav>
                                      </p:tavLst>
                                    </p:anim>
                                    <p:animEffect transition="in" filter="wipe(up)">
                                      <p:cBhvr>
                                        <p:cTn id="34" dur="500"/>
                                        <p:tgtEl>
                                          <p:spTgt spid="17"/>
                                        </p:tgtEl>
                                      </p:cBhvr>
                                    </p:animEffect>
                                  </p:childTnLst>
                                </p:cTn>
                              </p:par>
                            </p:childTnLst>
                          </p:cTn>
                        </p:par>
                        <p:par>
                          <p:cTn id="35" fill="hold">
                            <p:stCondLst>
                              <p:cond delay="1500"/>
                            </p:stCondLst>
                            <p:childTnLst>
                              <p:par>
                                <p:cTn id="36" presetID="12" presetClass="entr" presetSubtype="4"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p:tgtEl>
                                          <p:spTgt spid="20"/>
                                        </p:tgtEl>
                                        <p:attrNameLst>
                                          <p:attrName>ppt_y</p:attrName>
                                        </p:attrNameLst>
                                      </p:cBhvr>
                                      <p:tavLst>
                                        <p:tav tm="0">
                                          <p:val>
                                            <p:strVal val="#ppt_y+#ppt_h*1.125000"/>
                                          </p:val>
                                        </p:tav>
                                        <p:tav tm="100000">
                                          <p:val>
                                            <p:strVal val="#ppt_y"/>
                                          </p:val>
                                        </p:tav>
                                      </p:tavLst>
                                    </p:anim>
                                    <p:animEffect transition="in" filter="wipe(up)">
                                      <p:cBhvr>
                                        <p:cTn id="39" dur="500"/>
                                        <p:tgtEl>
                                          <p:spTgt spid="20"/>
                                        </p:tgtEl>
                                      </p:cBhvr>
                                    </p:animEffect>
                                  </p:childTnLst>
                                </p:cTn>
                              </p:par>
                            </p:childTnLst>
                          </p:cTn>
                        </p:par>
                        <p:par>
                          <p:cTn id="40" fill="hold">
                            <p:stCondLst>
                              <p:cond delay="2000"/>
                            </p:stCondLst>
                            <p:childTnLst>
                              <p:par>
                                <p:cTn id="41" presetID="12" presetClass="entr" presetSubtype="4"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p:tgtEl>
                                          <p:spTgt spid="23"/>
                                        </p:tgtEl>
                                        <p:attrNameLst>
                                          <p:attrName>ppt_y</p:attrName>
                                        </p:attrNameLst>
                                      </p:cBhvr>
                                      <p:tavLst>
                                        <p:tav tm="0">
                                          <p:val>
                                            <p:strVal val="#ppt_y+#ppt_h*1.125000"/>
                                          </p:val>
                                        </p:tav>
                                        <p:tav tm="100000">
                                          <p:val>
                                            <p:strVal val="#ppt_y"/>
                                          </p:val>
                                        </p:tav>
                                      </p:tavLst>
                                    </p:anim>
                                    <p:animEffect transition="in" filter="wipe(up)">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02737" y="1981200"/>
            <a:ext cx="5365933" cy="4029392"/>
            <a:chOff x="802737" y="1981200"/>
            <a:chExt cx="5365933" cy="4029392"/>
          </a:xfrm>
        </p:grpSpPr>
        <p:pic>
          <p:nvPicPr>
            <p:cNvPr id="11" name="imac-mocku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737" y="1981200"/>
              <a:ext cx="5365933" cy="402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4221" y="2214491"/>
              <a:ext cx="3975406" cy="2650271"/>
            </a:xfrm>
            <a:prstGeom prst="rect">
              <a:avLst/>
            </a:prstGeom>
          </p:spPr>
        </p:pic>
      </p:grpSp>
      <p:grpSp>
        <p:nvGrpSpPr>
          <p:cNvPr id="19" name="组合 1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6577909" y="1614913"/>
            <a:ext cx="688368" cy="688368"/>
            <a:chOff x="7242071" y="1820434"/>
            <a:chExt cx="688368" cy="688368"/>
          </a:xfrm>
        </p:grpSpPr>
        <p:sp>
          <p:nvSpPr>
            <p:cNvPr id="20" name="椭圆 19"/>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椭圆 20"/>
            <p:cNvSpPr/>
            <p:nvPr/>
          </p:nvSpPr>
          <p:spPr>
            <a:xfrm>
              <a:off x="7286625" y="1866019"/>
              <a:ext cx="608738" cy="608738"/>
            </a:xfrm>
            <a:prstGeom prst="ellipse">
              <a:avLst/>
            </a:prstGeom>
            <a:solidFill>
              <a:srgbClr val="FFC200"/>
            </a:solidFill>
            <a:ln w="28575">
              <a:noFill/>
            </a:ln>
            <a:effec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22" name="组合 2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6577909" y="3282950"/>
            <a:ext cx="688368" cy="688368"/>
            <a:chOff x="7242071" y="3488471"/>
            <a:chExt cx="688368" cy="688368"/>
          </a:xfrm>
        </p:grpSpPr>
        <p:sp>
          <p:nvSpPr>
            <p:cNvPr id="23" name="椭圆 22"/>
            <p:cNvSpPr/>
            <p:nvPr/>
          </p:nvSpPr>
          <p:spPr>
            <a:xfrm>
              <a:off x="7242071" y="348847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8" name="椭圆 27"/>
            <p:cNvSpPr/>
            <p:nvPr/>
          </p:nvSpPr>
          <p:spPr>
            <a:xfrm>
              <a:off x="7286625" y="3534056"/>
              <a:ext cx="608738" cy="608738"/>
            </a:xfrm>
            <a:prstGeom prst="ellipse">
              <a:avLst/>
            </a:prstGeom>
            <a:solidFill>
              <a:srgbClr val="323F4F"/>
            </a:solidFill>
            <a:ln w="28575">
              <a:noFill/>
            </a:ln>
            <a:effec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29" name="组合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6577909" y="4897840"/>
            <a:ext cx="688368" cy="688368"/>
            <a:chOff x="7242071" y="5103361"/>
            <a:chExt cx="688368" cy="688368"/>
          </a:xfrm>
        </p:grpSpPr>
        <p:sp>
          <p:nvSpPr>
            <p:cNvPr id="30" name="椭圆 29"/>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1" name="椭圆 30"/>
            <p:cNvSpPr/>
            <p:nvPr/>
          </p:nvSpPr>
          <p:spPr>
            <a:xfrm>
              <a:off x="7286625" y="5148946"/>
              <a:ext cx="608738" cy="608738"/>
            </a:xfrm>
            <a:prstGeom prst="ellipse">
              <a:avLst/>
            </a:prstGeom>
            <a:solidFill>
              <a:srgbClr val="FFC200"/>
            </a:solidFill>
            <a:ln w="28575">
              <a:noFill/>
            </a:ln>
            <a:effec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41" name="组合 4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6751094" y="5058785"/>
            <a:ext cx="367805" cy="366477"/>
            <a:chOff x="5287964" y="2994026"/>
            <a:chExt cx="879475" cy="876300"/>
          </a:xfrm>
          <a:solidFill>
            <a:schemeClr val="bg1"/>
          </a:solidFill>
        </p:grpSpPr>
        <p:sp>
          <p:nvSpPr>
            <p:cNvPr id="42"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3"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4"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45" name="组合 4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6746228" y="1777750"/>
            <a:ext cx="369488" cy="372593"/>
            <a:chOff x="5216526" y="1358901"/>
            <a:chExt cx="566738" cy="571500"/>
          </a:xfrm>
          <a:solidFill>
            <a:schemeClr val="bg1"/>
          </a:solidFill>
        </p:grpSpPr>
        <p:sp>
          <p:nvSpPr>
            <p:cNvPr id="46"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7"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8"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49" name="组合 4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6703276" y="3434171"/>
            <a:ext cx="425378" cy="404678"/>
            <a:chOff x="6323014" y="4870451"/>
            <a:chExt cx="652463" cy="620713"/>
          </a:xfrm>
          <a:solidFill>
            <a:schemeClr val="bg1"/>
          </a:solidFill>
        </p:grpSpPr>
        <p:sp>
          <p:nvSpPr>
            <p:cNvPr id="50" name="Freeform 81"/>
            <p:cNvSpPr>
              <a:spLocks/>
            </p:cNvSpPr>
            <p:nvPr/>
          </p:nvSpPr>
          <p:spPr bwMode="auto">
            <a:xfrm>
              <a:off x="6789739" y="4870451"/>
              <a:ext cx="185738" cy="185738"/>
            </a:xfrm>
            <a:custGeom>
              <a:avLst/>
              <a:gdLst>
                <a:gd name="T0" fmla="*/ 38 w 49"/>
                <a:gd name="T1" fmla="*/ 11 h 49"/>
                <a:gd name="T2" fmla="*/ 3 w 49"/>
                <a:gd name="T3" fmla="*/ 7 h 49"/>
                <a:gd name="T4" fmla="*/ 2 w 49"/>
                <a:gd name="T5" fmla="*/ 15 h 49"/>
                <a:gd name="T6" fmla="*/ 34 w 49"/>
                <a:gd name="T7" fmla="*/ 47 h 49"/>
                <a:gd name="T8" fmla="*/ 42 w 49"/>
                <a:gd name="T9" fmla="*/ 46 h 49"/>
                <a:gd name="T10" fmla="*/ 38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38" y="11"/>
                  </a:moveTo>
                  <a:cubicBezTo>
                    <a:pt x="28" y="2"/>
                    <a:pt x="14" y="0"/>
                    <a:pt x="3" y="7"/>
                  </a:cubicBezTo>
                  <a:cubicBezTo>
                    <a:pt x="0" y="9"/>
                    <a:pt x="0" y="13"/>
                    <a:pt x="2" y="15"/>
                  </a:cubicBezTo>
                  <a:cubicBezTo>
                    <a:pt x="34" y="47"/>
                    <a:pt x="34" y="47"/>
                    <a:pt x="34" y="47"/>
                  </a:cubicBezTo>
                  <a:cubicBezTo>
                    <a:pt x="36" y="49"/>
                    <a:pt x="40" y="49"/>
                    <a:pt x="42" y="46"/>
                  </a:cubicBezTo>
                  <a:cubicBezTo>
                    <a:pt x="49" y="35"/>
                    <a:pt x="47" y="21"/>
                    <a:pt x="3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1" name="Freeform 82"/>
            <p:cNvSpPr>
              <a:spLocks noEditPoints="1"/>
            </p:cNvSpPr>
            <p:nvPr/>
          </p:nvSpPr>
          <p:spPr bwMode="auto">
            <a:xfrm>
              <a:off x="6364289" y="4924426"/>
              <a:ext cx="554038" cy="566738"/>
            </a:xfrm>
            <a:custGeom>
              <a:avLst/>
              <a:gdLst>
                <a:gd name="T0" fmla="*/ 134 w 147"/>
                <a:gd name="T1" fmla="*/ 115 h 151"/>
                <a:gd name="T2" fmla="*/ 147 w 147"/>
                <a:gd name="T3" fmla="*/ 72 h 151"/>
                <a:gd name="T4" fmla="*/ 75 w 147"/>
                <a:gd name="T5" fmla="*/ 0 h 151"/>
                <a:gd name="T6" fmla="*/ 74 w 147"/>
                <a:gd name="T7" fmla="*/ 0 h 151"/>
                <a:gd name="T8" fmla="*/ 3 w 147"/>
                <a:gd name="T9" fmla="*/ 72 h 151"/>
                <a:gd name="T10" fmla="*/ 15 w 147"/>
                <a:gd name="T11" fmla="*/ 112 h 151"/>
                <a:gd name="T12" fmla="*/ 2 w 147"/>
                <a:gd name="T13" fmla="*/ 137 h 151"/>
                <a:gd name="T14" fmla="*/ 6 w 147"/>
                <a:gd name="T15" fmla="*/ 150 h 151"/>
                <a:gd name="T16" fmla="*/ 11 w 147"/>
                <a:gd name="T17" fmla="*/ 151 h 151"/>
                <a:gd name="T18" fmla="*/ 20 w 147"/>
                <a:gd name="T19" fmla="*/ 146 h 151"/>
                <a:gd name="T20" fmla="*/ 29 w 147"/>
                <a:gd name="T21" fmla="*/ 128 h 151"/>
                <a:gd name="T22" fmla="*/ 74 w 147"/>
                <a:gd name="T23" fmla="*/ 145 h 151"/>
                <a:gd name="T24" fmla="*/ 75 w 147"/>
                <a:gd name="T25" fmla="*/ 145 h 151"/>
                <a:gd name="T26" fmla="*/ 119 w 147"/>
                <a:gd name="T27" fmla="*/ 129 h 151"/>
                <a:gd name="T28" fmla="*/ 127 w 147"/>
                <a:gd name="T29" fmla="*/ 146 h 151"/>
                <a:gd name="T30" fmla="*/ 136 w 147"/>
                <a:gd name="T31" fmla="*/ 151 h 151"/>
                <a:gd name="T32" fmla="*/ 141 w 147"/>
                <a:gd name="T33" fmla="*/ 150 h 151"/>
                <a:gd name="T34" fmla="*/ 145 w 147"/>
                <a:gd name="T35" fmla="*/ 137 h 151"/>
                <a:gd name="T36" fmla="*/ 134 w 147"/>
                <a:gd name="T37" fmla="*/ 115 h 151"/>
                <a:gd name="T38" fmla="*/ 75 w 147"/>
                <a:gd name="T39" fmla="*/ 125 h 151"/>
                <a:gd name="T40" fmla="*/ 74 w 147"/>
                <a:gd name="T41" fmla="*/ 125 h 151"/>
                <a:gd name="T42" fmla="*/ 22 w 147"/>
                <a:gd name="T43" fmla="*/ 72 h 151"/>
                <a:gd name="T44" fmla="*/ 74 w 147"/>
                <a:gd name="T45" fmla="*/ 20 h 151"/>
                <a:gd name="T46" fmla="*/ 75 w 147"/>
                <a:gd name="T47" fmla="*/ 19 h 151"/>
                <a:gd name="T48" fmla="*/ 128 w 147"/>
                <a:gd name="T49" fmla="*/ 72 h 151"/>
                <a:gd name="T50" fmla="*/ 75 w 147"/>
                <a:gd name="T51" fmla="*/ 12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151">
                  <a:moveTo>
                    <a:pt x="134" y="115"/>
                  </a:moveTo>
                  <a:cubicBezTo>
                    <a:pt x="142" y="103"/>
                    <a:pt x="147" y="88"/>
                    <a:pt x="147" y="72"/>
                  </a:cubicBezTo>
                  <a:cubicBezTo>
                    <a:pt x="147" y="32"/>
                    <a:pt x="115" y="0"/>
                    <a:pt x="75" y="0"/>
                  </a:cubicBezTo>
                  <a:cubicBezTo>
                    <a:pt x="75" y="0"/>
                    <a:pt x="74" y="0"/>
                    <a:pt x="74" y="0"/>
                  </a:cubicBezTo>
                  <a:cubicBezTo>
                    <a:pt x="35" y="0"/>
                    <a:pt x="3" y="33"/>
                    <a:pt x="3" y="72"/>
                  </a:cubicBezTo>
                  <a:cubicBezTo>
                    <a:pt x="3" y="87"/>
                    <a:pt x="7" y="101"/>
                    <a:pt x="15" y="112"/>
                  </a:cubicBezTo>
                  <a:cubicBezTo>
                    <a:pt x="2" y="137"/>
                    <a:pt x="2" y="137"/>
                    <a:pt x="2" y="137"/>
                  </a:cubicBezTo>
                  <a:cubicBezTo>
                    <a:pt x="0" y="142"/>
                    <a:pt x="2" y="148"/>
                    <a:pt x="6" y="150"/>
                  </a:cubicBezTo>
                  <a:cubicBezTo>
                    <a:pt x="8" y="151"/>
                    <a:pt x="9" y="151"/>
                    <a:pt x="11" y="151"/>
                  </a:cubicBezTo>
                  <a:cubicBezTo>
                    <a:pt x="14" y="151"/>
                    <a:pt x="18" y="149"/>
                    <a:pt x="20" y="146"/>
                  </a:cubicBezTo>
                  <a:cubicBezTo>
                    <a:pt x="29" y="128"/>
                    <a:pt x="29" y="128"/>
                    <a:pt x="29" y="128"/>
                  </a:cubicBezTo>
                  <a:cubicBezTo>
                    <a:pt x="41" y="138"/>
                    <a:pt x="57" y="145"/>
                    <a:pt x="74" y="145"/>
                  </a:cubicBezTo>
                  <a:cubicBezTo>
                    <a:pt x="74" y="145"/>
                    <a:pt x="75" y="145"/>
                    <a:pt x="75" y="145"/>
                  </a:cubicBezTo>
                  <a:cubicBezTo>
                    <a:pt x="92" y="145"/>
                    <a:pt x="107" y="139"/>
                    <a:pt x="119" y="129"/>
                  </a:cubicBezTo>
                  <a:cubicBezTo>
                    <a:pt x="127" y="146"/>
                    <a:pt x="127" y="146"/>
                    <a:pt x="127" y="146"/>
                  </a:cubicBezTo>
                  <a:cubicBezTo>
                    <a:pt x="129" y="149"/>
                    <a:pt x="133" y="151"/>
                    <a:pt x="136" y="151"/>
                  </a:cubicBezTo>
                  <a:cubicBezTo>
                    <a:pt x="138" y="151"/>
                    <a:pt x="139" y="151"/>
                    <a:pt x="141" y="150"/>
                  </a:cubicBezTo>
                  <a:cubicBezTo>
                    <a:pt x="145" y="148"/>
                    <a:pt x="147" y="142"/>
                    <a:pt x="145" y="137"/>
                  </a:cubicBezTo>
                  <a:lnTo>
                    <a:pt x="134" y="115"/>
                  </a:lnTo>
                  <a:close/>
                  <a:moveTo>
                    <a:pt x="75" y="125"/>
                  </a:moveTo>
                  <a:cubicBezTo>
                    <a:pt x="75" y="125"/>
                    <a:pt x="74" y="125"/>
                    <a:pt x="74" y="125"/>
                  </a:cubicBezTo>
                  <a:cubicBezTo>
                    <a:pt x="45" y="125"/>
                    <a:pt x="22" y="101"/>
                    <a:pt x="22" y="72"/>
                  </a:cubicBezTo>
                  <a:cubicBezTo>
                    <a:pt x="22" y="43"/>
                    <a:pt x="45" y="20"/>
                    <a:pt x="74" y="20"/>
                  </a:cubicBezTo>
                  <a:cubicBezTo>
                    <a:pt x="74" y="20"/>
                    <a:pt x="75" y="19"/>
                    <a:pt x="75" y="19"/>
                  </a:cubicBezTo>
                  <a:cubicBezTo>
                    <a:pt x="104" y="19"/>
                    <a:pt x="128" y="43"/>
                    <a:pt x="128" y="72"/>
                  </a:cubicBezTo>
                  <a:cubicBezTo>
                    <a:pt x="128" y="102"/>
                    <a:pt x="104" y="125"/>
                    <a:pt x="75"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2" name="Freeform 83"/>
            <p:cNvSpPr>
              <a:spLocks/>
            </p:cNvSpPr>
            <p:nvPr/>
          </p:nvSpPr>
          <p:spPr bwMode="auto">
            <a:xfrm>
              <a:off x="6534151" y="5092701"/>
              <a:ext cx="131763" cy="236538"/>
            </a:xfrm>
            <a:custGeom>
              <a:avLst/>
              <a:gdLst>
                <a:gd name="T0" fmla="*/ 30 w 35"/>
                <a:gd name="T1" fmla="*/ 0 h 63"/>
                <a:gd name="T2" fmla="*/ 29 w 35"/>
                <a:gd name="T3" fmla="*/ 0 h 63"/>
                <a:gd name="T4" fmla="*/ 24 w 35"/>
                <a:gd name="T5" fmla="*/ 6 h 63"/>
                <a:gd name="T6" fmla="*/ 24 w 35"/>
                <a:gd name="T7" fmla="*/ 27 h 63"/>
                <a:gd name="T8" fmla="*/ 2 w 35"/>
                <a:gd name="T9" fmla="*/ 54 h 63"/>
                <a:gd name="T10" fmla="*/ 3 w 35"/>
                <a:gd name="T11" fmla="*/ 61 h 63"/>
                <a:gd name="T12" fmla="*/ 6 w 35"/>
                <a:gd name="T13" fmla="*/ 63 h 63"/>
                <a:gd name="T14" fmla="*/ 10 w 35"/>
                <a:gd name="T15" fmla="*/ 61 h 63"/>
                <a:gd name="T16" fmla="*/ 29 w 35"/>
                <a:gd name="T17" fmla="*/ 39 h 63"/>
                <a:gd name="T18" fmla="*/ 33 w 35"/>
                <a:gd name="T19" fmla="*/ 34 h 63"/>
                <a:gd name="T20" fmla="*/ 35 w 35"/>
                <a:gd name="T21" fmla="*/ 29 h 63"/>
                <a:gd name="T22" fmla="*/ 35 w 35"/>
                <a:gd name="T23" fmla="*/ 6 h 63"/>
                <a:gd name="T24" fmla="*/ 30 w 35"/>
                <a:gd name="T25"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3">
                  <a:moveTo>
                    <a:pt x="30" y="0"/>
                  </a:moveTo>
                  <a:cubicBezTo>
                    <a:pt x="30" y="0"/>
                    <a:pt x="29" y="0"/>
                    <a:pt x="29" y="0"/>
                  </a:cubicBezTo>
                  <a:cubicBezTo>
                    <a:pt x="26" y="1"/>
                    <a:pt x="24" y="3"/>
                    <a:pt x="24" y="6"/>
                  </a:cubicBezTo>
                  <a:cubicBezTo>
                    <a:pt x="24" y="27"/>
                    <a:pt x="24" y="27"/>
                    <a:pt x="24" y="27"/>
                  </a:cubicBezTo>
                  <a:cubicBezTo>
                    <a:pt x="2" y="54"/>
                    <a:pt x="2" y="54"/>
                    <a:pt x="2" y="54"/>
                  </a:cubicBezTo>
                  <a:cubicBezTo>
                    <a:pt x="0" y="56"/>
                    <a:pt x="0" y="59"/>
                    <a:pt x="3" y="61"/>
                  </a:cubicBezTo>
                  <a:cubicBezTo>
                    <a:pt x="4" y="62"/>
                    <a:pt x="5" y="63"/>
                    <a:pt x="6" y="63"/>
                  </a:cubicBezTo>
                  <a:cubicBezTo>
                    <a:pt x="8" y="63"/>
                    <a:pt x="9" y="62"/>
                    <a:pt x="10" y="61"/>
                  </a:cubicBezTo>
                  <a:cubicBezTo>
                    <a:pt x="29" y="39"/>
                    <a:pt x="29" y="39"/>
                    <a:pt x="29" y="39"/>
                  </a:cubicBezTo>
                  <a:cubicBezTo>
                    <a:pt x="33" y="34"/>
                    <a:pt x="33" y="34"/>
                    <a:pt x="33" y="34"/>
                  </a:cubicBezTo>
                  <a:cubicBezTo>
                    <a:pt x="35" y="33"/>
                    <a:pt x="35" y="31"/>
                    <a:pt x="35" y="29"/>
                  </a:cubicBezTo>
                  <a:cubicBezTo>
                    <a:pt x="35" y="6"/>
                    <a:pt x="35" y="6"/>
                    <a:pt x="35" y="6"/>
                  </a:cubicBezTo>
                  <a:cubicBezTo>
                    <a:pt x="35" y="3"/>
                    <a:pt x="33"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3" name="Freeform 84"/>
            <p:cNvSpPr>
              <a:spLocks/>
            </p:cNvSpPr>
            <p:nvPr/>
          </p:nvSpPr>
          <p:spPr bwMode="auto">
            <a:xfrm>
              <a:off x="6323014" y="4870451"/>
              <a:ext cx="184150" cy="185738"/>
            </a:xfrm>
            <a:custGeom>
              <a:avLst/>
              <a:gdLst>
                <a:gd name="T0" fmla="*/ 11 w 49"/>
                <a:gd name="T1" fmla="*/ 11 h 49"/>
                <a:gd name="T2" fmla="*/ 7 w 49"/>
                <a:gd name="T3" fmla="*/ 46 h 49"/>
                <a:gd name="T4" fmla="*/ 14 w 49"/>
                <a:gd name="T5" fmla="*/ 47 h 49"/>
                <a:gd name="T6" fmla="*/ 46 w 49"/>
                <a:gd name="T7" fmla="*/ 15 h 49"/>
                <a:gd name="T8" fmla="*/ 45 w 49"/>
                <a:gd name="T9" fmla="*/ 7 h 49"/>
                <a:gd name="T10" fmla="*/ 11 w 49"/>
                <a:gd name="T11" fmla="*/ 11 h 49"/>
              </a:gdLst>
              <a:ahLst/>
              <a:cxnLst>
                <a:cxn ang="0">
                  <a:pos x="T0" y="T1"/>
                </a:cxn>
                <a:cxn ang="0">
                  <a:pos x="T2" y="T3"/>
                </a:cxn>
                <a:cxn ang="0">
                  <a:pos x="T4" y="T5"/>
                </a:cxn>
                <a:cxn ang="0">
                  <a:pos x="T6" y="T7"/>
                </a:cxn>
                <a:cxn ang="0">
                  <a:pos x="T8" y="T9"/>
                </a:cxn>
                <a:cxn ang="0">
                  <a:pos x="T10" y="T11"/>
                </a:cxn>
              </a:cxnLst>
              <a:rect l="0" t="0" r="r" b="b"/>
              <a:pathLst>
                <a:path w="49" h="49">
                  <a:moveTo>
                    <a:pt x="11" y="11"/>
                  </a:moveTo>
                  <a:cubicBezTo>
                    <a:pt x="1" y="21"/>
                    <a:pt x="0" y="35"/>
                    <a:pt x="7" y="46"/>
                  </a:cubicBezTo>
                  <a:cubicBezTo>
                    <a:pt x="9" y="49"/>
                    <a:pt x="12" y="49"/>
                    <a:pt x="14" y="47"/>
                  </a:cubicBezTo>
                  <a:cubicBezTo>
                    <a:pt x="46" y="15"/>
                    <a:pt x="46" y="15"/>
                    <a:pt x="46" y="15"/>
                  </a:cubicBezTo>
                  <a:cubicBezTo>
                    <a:pt x="49" y="13"/>
                    <a:pt x="48" y="9"/>
                    <a:pt x="45" y="7"/>
                  </a:cubicBezTo>
                  <a:cubicBezTo>
                    <a:pt x="35" y="0"/>
                    <a:pt x="20" y="2"/>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54" name="任意多边形 13">
            <a:extLst>
              <a:ext uri="{FF2B5EF4-FFF2-40B4-BE49-F238E27FC236}">
                <a16:creationId xmlns:a16="http://schemas.microsoft.com/office/drawing/2014/main" id="{3192E358-475D-4D27-AD00-8157C94D5562}"/>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5" name="直接连接符 54">
            <a:extLst>
              <a:ext uri="{FF2B5EF4-FFF2-40B4-BE49-F238E27FC236}">
                <a16:creationId xmlns:a16="http://schemas.microsoft.com/office/drawing/2014/main" id="{23A46F2F-44D2-4363-93C2-CE9366A98026}"/>
              </a:ext>
            </a:extLst>
          </p:cNvPr>
          <p:cNvCxnSpPr/>
          <p:nvPr/>
        </p:nvCxnSpPr>
        <p:spPr>
          <a:xfrm>
            <a:off x="1026579" y="805703"/>
            <a:ext cx="11165421" cy="0"/>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B1C3D8C5-A734-4D9A-9958-79959432EF9A}"/>
              </a:ext>
            </a:extLst>
          </p:cNvPr>
          <p:cNvSpPr txBox="1"/>
          <p:nvPr/>
        </p:nvSpPr>
        <p:spPr>
          <a:xfrm>
            <a:off x="903288" y="405593"/>
            <a:ext cx="1723549" cy="400110"/>
          </a:xfrm>
          <a:prstGeom prst="rect">
            <a:avLst/>
          </a:prstGeom>
          <a:noFill/>
        </p:spPr>
        <p:txBody>
          <a:bodyPr wrap="none" rtlCol="0">
            <a:spAutoFit/>
            <a:scene3d>
              <a:camera prst="orthographicFront"/>
              <a:lightRig rig="threePt" dir="t"/>
            </a:scene3d>
            <a:sp3d contourW="12700"/>
          </a:bodyPr>
          <a:lstStyle/>
          <a:p>
            <a:pPr algn="ctr"/>
            <a:r>
              <a:rPr lang="zh-CN" altLang="en-US" sz="2000" dirty="0">
                <a:solidFill>
                  <a:srgbClr val="323F4F"/>
                </a:solidFill>
                <a:latin typeface="微软雅黑" panose="020B0503020204020204" pitchFamily="34" charset="-122"/>
                <a:ea typeface="微软雅黑" panose="020B0503020204020204" pitchFamily="34" charset="-122"/>
              </a:rPr>
              <a:t>标题文字添加</a:t>
            </a:r>
          </a:p>
        </p:txBody>
      </p:sp>
      <p:sp>
        <p:nvSpPr>
          <p:cNvPr id="57" name="等腰三角形 56">
            <a:extLst>
              <a:ext uri="{FF2B5EF4-FFF2-40B4-BE49-F238E27FC236}">
                <a16:creationId xmlns:a16="http://schemas.microsoft.com/office/drawing/2014/main" id="{75391A25-CD8D-4649-A482-E6F2572338B7}"/>
              </a:ext>
            </a:extLst>
          </p:cNvPr>
          <p:cNvSpPr/>
          <p:nvPr/>
        </p:nvSpPr>
        <p:spPr>
          <a:xfrm rot="5400000">
            <a:off x="246126" y="-270171"/>
            <a:ext cx="768277"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62DA35A9-9A34-489F-9FF3-3022109F1DC2}"/>
              </a:ext>
            </a:extLst>
          </p:cNvPr>
          <p:cNvCxnSpPr>
            <a:endCxn id="54" idx="105"/>
          </p:cNvCxnSpPr>
          <p:nvPr/>
        </p:nvCxnSpPr>
        <p:spPr>
          <a:xfrm flipV="1">
            <a:off x="0" y="2"/>
            <a:ext cx="1570955" cy="976023"/>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BB7503CF-72B5-44A8-A6CB-CF572330A4C9}"/>
              </a:ext>
            </a:extLst>
          </p:cNvPr>
          <p:cNvSpPr/>
          <p:nvPr/>
        </p:nvSpPr>
        <p:spPr>
          <a:xfrm>
            <a:off x="7675516" y="2161469"/>
            <a:ext cx="3949328" cy="782715"/>
          </a:xfrm>
          <a:prstGeom prst="rect">
            <a:avLst/>
          </a:prstGeom>
        </p:spPr>
        <p:txBody>
          <a:bodyPr wrap="square">
            <a:spAutoFit/>
          </a:bodyPr>
          <a:lstStyle/>
          <a:p>
            <a:pPr>
              <a:lnSpc>
                <a:spcPct val="130000"/>
              </a:lnSpc>
            </a:pPr>
            <a:r>
              <a:rPr lang="zh-CN" altLang="en-US" dirty="0">
                <a:solidFill>
                  <a:srgbClr val="323F4F"/>
                </a:solidFill>
                <a:latin typeface="微软雅黑" panose="020B0503020204020204" pitchFamily="34" charset="-122"/>
                <a:ea typeface="微软雅黑" panose="020B0503020204020204" pitchFamily="34" charset="-122"/>
              </a:rPr>
              <a:t>单击此处添加文字阐述添加简短问题说明文字，单击此处添加文字阐述</a:t>
            </a:r>
            <a:endParaRPr lang="zh-CN" altLang="en-US" dirty="0">
              <a:solidFill>
                <a:srgbClr val="323F4F"/>
              </a:solidFill>
            </a:endParaRPr>
          </a:p>
        </p:txBody>
      </p:sp>
      <p:sp>
        <p:nvSpPr>
          <p:cNvPr id="60" name="文本框 59">
            <a:extLst>
              <a:ext uri="{FF2B5EF4-FFF2-40B4-BE49-F238E27FC236}">
                <a16:creationId xmlns:a16="http://schemas.microsoft.com/office/drawing/2014/main" id="{E8DF77FC-1116-40B5-B102-DCA04BA3CB7B}"/>
              </a:ext>
            </a:extLst>
          </p:cNvPr>
          <p:cNvSpPr txBox="1"/>
          <p:nvPr/>
        </p:nvSpPr>
        <p:spPr>
          <a:xfrm>
            <a:off x="7675516" y="1697631"/>
            <a:ext cx="1498436" cy="477054"/>
          </a:xfrm>
          <a:prstGeom prst="rect">
            <a:avLst/>
          </a:prstGeom>
          <a:noFill/>
        </p:spPr>
        <p:txBody>
          <a:bodyPr wrap="square" rtlCol="0">
            <a:spAutoFit/>
          </a:bodyPr>
          <a:lstStyle/>
          <a:p>
            <a:r>
              <a:rPr lang="zh-CN" altLang="en-US" sz="2500" dirty="0">
                <a:solidFill>
                  <a:srgbClr val="323F4F"/>
                </a:solidFill>
                <a:latin typeface="微软雅黑" panose="020B0503020204020204" pitchFamily="34" charset="-122"/>
                <a:ea typeface="微软雅黑" panose="020B0503020204020204" pitchFamily="34" charset="-122"/>
              </a:rPr>
              <a:t>标题内容</a:t>
            </a:r>
          </a:p>
        </p:txBody>
      </p:sp>
      <p:sp>
        <p:nvSpPr>
          <p:cNvPr id="68" name="矩形 67">
            <a:extLst>
              <a:ext uri="{FF2B5EF4-FFF2-40B4-BE49-F238E27FC236}">
                <a16:creationId xmlns:a16="http://schemas.microsoft.com/office/drawing/2014/main" id="{0A9FFAD5-ABAC-47AF-BFE6-2C160B4C31BC}"/>
              </a:ext>
            </a:extLst>
          </p:cNvPr>
          <p:cNvSpPr/>
          <p:nvPr/>
        </p:nvSpPr>
        <p:spPr>
          <a:xfrm>
            <a:off x="7675516" y="3698732"/>
            <a:ext cx="3949328" cy="782715"/>
          </a:xfrm>
          <a:prstGeom prst="rect">
            <a:avLst/>
          </a:prstGeom>
        </p:spPr>
        <p:txBody>
          <a:bodyPr wrap="square">
            <a:spAutoFit/>
          </a:bodyPr>
          <a:lstStyle/>
          <a:p>
            <a:pPr>
              <a:lnSpc>
                <a:spcPct val="130000"/>
              </a:lnSpc>
            </a:pPr>
            <a:r>
              <a:rPr lang="zh-CN" altLang="en-US" dirty="0">
                <a:solidFill>
                  <a:srgbClr val="323F4F"/>
                </a:solidFill>
                <a:latin typeface="微软雅黑" panose="020B0503020204020204" pitchFamily="34" charset="-122"/>
                <a:ea typeface="微软雅黑" panose="020B0503020204020204" pitchFamily="34" charset="-122"/>
              </a:rPr>
              <a:t>单击此处添加文字阐述添加简短问题说明文字，单击此处添加文字阐述</a:t>
            </a:r>
            <a:endParaRPr lang="zh-CN" altLang="en-US" dirty="0">
              <a:solidFill>
                <a:srgbClr val="323F4F"/>
              </a:solidFill>
            </a:endParaRPr>
          </a:p>
        </p:txBody>
      </p:sp>
      <p:sp>
        <p:nvSpPr>
          <p:cNvPr id="69" name="文本框 68">
            <a:extLst>
              <a:ext uri="{FF2B5EF4-FFF2-40B4-BE49-F238E27FC236}">
                <a16:creationId xmlns:a16="http://schemas.microsoft.com/office/drawing/2014/main" id="{61BCA623-2480-49A9-AC03-889351E4BFA9}"/>
              </a:ext>
            </a:extLst>
          </p:cNvPr>
          <p:cNvSpPr txBox="1"/>
          <p:nvPr/>
        </p:nvSpPr>
        <p:spPr>
          <a:xfrm>
            <a:off x="7675516" y="3234894"/>
            <a:ext cx="1498436" cy="477054"/>
          </a:xfrm>
          <a:prstGeom prst="rect">
            <a:avLst/>
          </a:prstGeom>
          <a:noFill/>
        </p:spPr>
        <p:txBody>
          <a:bodyPr wrap="square" rtlCol="0">
            <a:spAutoFit/>
          </a:bodyPr>
          <a:lstStyle/>
          <a:p>
            <a:r>
              <a:rPr lang="zh-CN" altLang="en-US" sz="2500" dirty="0">
                <a:solidFill>
                  <a:srgbClr val="323F4F"/>
                </a:solidFill>
                <a:latin typeface="微软雅黑" panose="020B0503020204020204" pitchFamily="34" charset="-122"/>
                <a:ea typeface="微软雅黑" panose="020B0503020204020204" pitchFamily="34" charset="-122"/>
              </a:rPr>
              <a:t>标题内容</a:t>
            </a:r>
          </a:p>
        </p:txBody>
      </p:sp>
      <p:sp>
        <p:nvSpPr>
          <p:cNvPr id="70" name="矩形 69">
            <a:extLst>
              <a:ext uri="{FF2B5EF4-FFF2-40B4-BE49-F238E27FC236}">
                <a16:creationId xmlns:a16="http://schemas.microsoft.com/office/drawing/2014/main" id="{296A16A4-CBAD-403B-A2EB-A72BC5098E9D}"/>
              </a:ext>
            </a:extLst>
          </p:cNvPr>
          <p:cNvSpPr/>
          <p:nvPr/>
        </p:nvSpPr>
        <p:spPr>
          <a:xfrm>
            <a:off x="7675516" y="5412046"/>
            <a:ext cx="3949328" cy="782715"/>
          </a:xfrm>
          <a:prstGeom prst="rect">
            <a:avLst/>
          </a:prstGeom>
        </p:spPr>
        <p:txBody>
          <a:bodyPr wrap="square">
            <a:spAutoFit/>
          </a:bodyPr>
          <a:lstStyle/>
          <a:p>
            <a:pPr>
              <a:lnSpc>
                <a:spcPct val="130000"/>
              </a:lnSpc>
            </a:pPr>
            <a:r>
              <a:rPr lang="zh-CN" altLang="en-US" dirty="0">
                <a:solidFill>
                  <a:srgbClr val="323F4F"/>
                </a:solidFill>
                <a:latin typeface="微软雅黑" panose="020B0503020204020204" pitchFamily="34" charset="-122"/>
                <a:ea typeface="微软雅黑" panose="020B0503020204020204" pitchFamily="34" charset="-122"/>
              </a:rPr>
              <a:t>单击此处添加文字阐述添加简短问题说明文字，单击此处添加文字阐述</a:t>
            </a:r>
            <a:endParaRPr lang="zh-CN" altLang="en-US" dirty="0">
              <a:solidFill>
                <a:srgbClr val="323F4F"/>
              </a:solidFill>
            </a:endParaRPr>
          </a:p>
        </p:txBody>
      </p:sp>
      <p:sp>
        <p:nvSpPr>
          <p:cNvPr id="71" name="文本框 70">
            <a:extLst>
              <a:ext uri="{FF2B5EF4-FFF2-40B4-BE49-F238E27FC236}">
                <a16:creationId xmlns:a16="http://schemas.microsoft.com/office/drawing/2014/main" id="{B6D730E5-D0D4-4F97-9D11-724493BF07B8}"/>
              </a:ext>
            </a:extLst>
          </p:cNvPr>
          <p:cNvSpPr txBox="1"/>
          <p:nvPr/>
        </p:nvSpPr>
        <p:spPr>
          <a:xfrm>
            <a:off x="7675516" y="4948208"/>
            <a:ext cx="1498436" cy="477054"/>
          </a:xfrm>
          <a:prstGeom prst="rect">
            <a:avLst/>
          </a:prstGeom>
          <a:noFill/>
        </p:spPr>
        <p:txBody>
          <a:bodyPr wrap="square" rtlCol="0">
            <a:spAutoFit/>
          </a:bodyPr>
          <a:lstStyle/>
          <a:p>
            <a:r>
              <a:rPr lang="zh-CN" altLang="en-US" sz="2500" dirty="0">
                <a:solidFill>
                  <a:srgbClr val="323F4F"/>
                </a:solidFill>
                <a:latin typeface="微软雅黑" panose="020B0503020204020204" pitchFamily="34" charset="-122"/>
                <a:ea typeface="微软雅黑" panose="020B0503020204020204" pitchFamily="34" charset="-122"/>
              </a:rPr>
              <a:t>标题内容</a:t>
            </a:r>
          </a:p>
        </p:txBody>
      </p:sp>
    </p:spTree>
    <p:extLst>
      <p:ext uri="{BB962C8B-B14F-4D97-AF65-F5344CB8AC3E}">
        <p14:creationId xmlns:p14="http://schemas.microsoft.com/office/powerpoint/2010/main" val="4485227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60000">
                                          <p:cBhvr additive="base">
                                            <p:cTn id="7" dur="1000" fill="hold"/>
                                            <p:tgtEl>
                                              <p:spTgt spid="3"/>
                                            </p:tgtEl>
                                            <p:attrNameLst>
                                              <p:attrName>ppt_x</p:attrName>
                                            </p:attrNameLst>
                                          </p:cBhvr>
                                          <p:tavLst>
                                            <p:tav tm="0">
                                              <p:val>
                                                <p:strVal val="0-#ppt_w/2"/>
                                              </p:val>
                                            </p:tav>
                                            <p:tav tm="100000">
                                              <p:val>
                                                <p:strVal val="#ppt_x"/>
                                              </p:val>
                                            </p:tav>
                                          </p:tavLst>
                                        </p:anim>
                                        <p:anim calcmode="lin" valueType="num" p14:bounceEnd="60000">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29"/>
                                            </p:tgtEl>
                                            <p:attrNameLst>
                                              <p:attrName>style.visibility</p:attrName>
                                            </p:attrNameLst>
                                          </p:cBhvr>
                                          <p:to>
                                            <p:strVal val="visible"/>
                                          </p:to>
                                        </p:set>
                                        <p:anim calcmode="lin" valueType="num">
                                          <p:cBhvr>
                                            <p:cTn id="11" dur="750" fill="hold"/>
                                            <p:tgtEl>
                                              <p:spTgt spid="29"/>
                                            </p:tgtEl>
                                            <p:attrNameLst>
                                              <p:attrName>ppt_w</p:attrName>
                                            </p:attrNameLst>
                                          </p:cBhvr>
                                          <p:tavLst>
                                            <p:tav tm="0">
                                              <p:val>
                                                <p:fltVal val="0"/>
                                              </p:val>
                                            </p:tav>
                                            <p:tav tm="100000">
                                              <p:val>
                                                <p:strVal val="#ppt_w"/>
                                              </p:val>
                                            </p:tav>
                                          </p:tavLst>
                                        </p:anim>
                                        <p:anim calcmode="lin" valueType="num">
                                          <p:cBhvr>
                                            <p:cTn id="12" dur="750" fill="hold"/>
                                            <p:tgtEl>
                                              <p:spTgt spid="29"/>
                                            </p:tgtEl>
                                            <p:attrNameLst>
                                              <p:attrName>ppt_h</p:attrName>
                                            </p:attrNameLst>
                                          </p:cBhvr>
                                          <p:tavLst>
                                            <p:tav tm="0">
                                              <p:val>
                                                <p:fltVal val="0"/>
                                              </p:val>
                                            </p:tav>
                                            <p:tav tm="100000">
                                              <p:val>
                                                <p:strVal val="#ppt_h"/>
                                              </p:val>
                                            </p:tav>
                                          </p:tavLst>
                                        </p:anim>
                                        <p:animEffect transition="in" filter="fade">
                                          <p:cBhvr>
                                            <p:cTn id="13" dur="750"/>
                                            <p:tgtEl>
                                              <p:spTgt spid="29"/>
                                            </p:tgtEl>
                                          </p:cBhvr>
                                        </p:animEffect>
                                      </p:childTnLst>
                                    </p:cTn>
                                  </p:par>
                                  <p:par>
                                    <p:cTn id="14" presetID="53" presetClass="entr" presetSubtype="16" fill="hold" nodeType="withEffect">
                                      <p:stCondLst>
                                        <p:cond delay="250"/>
                                      </p:stCondLst>
                                      <p:childTnLst>
                                        <p:set>
                                          <p:cBhvr>
                                            <p:cTn id="15" dur="1" fill="hold">
                                              <p:stCondLst>
                                                <p:cond delay="0"/>
                                              </p:stCondLst>
                                            </p:cTn>
                                            <p:tgtEl>
                                              <p:spTgt spid="22"/>
                                            </p:tgtEl>
                                            <p:attrNameLst>
                                              <p:attrName>style.visibility</p:attrName>
                                            </p:attrNameLst>
                                          </p:cBhvr>
                                          <p:to>
                                            <p:strVal val="visible"/>
                                          </p:to>
                                        </p:set>
                                        <p:anim calcmode="lin" valueType="num">
                                          <p:cBhvr>
                                            <p:cTn id="16" dur="750" fill="hold"/>
                                            <p:tgtEl>
                                              <p:spTgt spid="22"/>
                                            </p:tgtEl>
                                            <p:attrNameLst>
                                              <p:attrName>ppt_w</p:attrName>
                                            </p:attrNameLst>
                                          </p:cBhvr>
                                          <p:tavLst>
                                            <p:tav tm="0">
                                              <p:val>
                                                <p:fltVal val="0"/>
                                              </p:val>
                                            </p:tav>
                                            <p:tav tm="100000">
                                              <p:val>
                                                <p:strVal val="#ppt_w"/>
                                              </p:val>
                                            </p:tav>
                                          </p:tavLst>
                                        </p:anim>
                                        <p:anim calcmode="lin" valueType="num">
                                          <p:cBhvr>
                                            <p:cTn id="17" dur="750" fill="hold"/>
                                            <p:tgtEl>
                                              <p:spTgt spid="22"/>
                                            </p:tgtEl>
                                            <p:attrNameLst>
                                              <p:attrName>ppt_h</p:attrName>
                                            </p:attrNameLst>
                                          </p:cBhvr>
                                          <p:tavLst>
                                            <p:tav tm="0">
                                              <p:val>
                                                <p:fltVal val="0"/>
                                              </p:val>
                                            </p:tav>
                                            <p:tav tm="100000">
                                              <p:val>
                                                <p:strVal val="#ppt_h"/>
                                              </p:val>
                                            </p:tav>
                                          </p:tavLst>
                                        </p:anim>
                                        <p:animEffect transition="in" filter="fade">
                                          <p:cBhvr>
                                            <p:cTn id="18" dur="750"/>
                                            <p:tgtEl>
                                              <p:spTgt spid="22"/>
                                            </p:tgtEl>
                                          </p:cBhvr>
                                        </p:animEffect>
                                      </p:childTnLst>
                                    </p:cTn>
                                  </p:par>
                                  <p:par>
                                    <p:cTn id="19" presetID="53" presetClass="entr" presetSubtype="16" fill="hold" nodeType="withEffect">
                                      <p:stCondLst>
                                        <p:cond delay="250"/>
                                      </p:stCondLst>
                                      <p:childTnLst>
                                        <p:set>
                                          <p:cBhvr>
                                            <p:cTn id="20" dur="1" fill="hold">
                                              <p:stCondLst>
                                                <p:cond delay="0"/>
                                              </p:stCondLst>
                                            </p:cTn>
                                            <p:tgtEl>
                                              <p:spTgt spid="19"/>
                                            </p:tgtEl>
                                            <p:attrNameLst>
                                              <p:attrName>style.visibility</p:attrName>
                                            </p:attrNameLst>
                                          </p:cBhvr>
                                          <p:to>
                                            <p:strVal val="visible"/>
                                          </p:to>
                                        </p:set>
                                        <p:anim calcmode="lin" valueType="num">
                                          <p:cBhvr>
                                            <p:cTn id="21" dur="750" fill="hold"/>
                                            <p:tgtEl>
                                              <p:spTgt spid="19"/>
                                            </p:tgtEl>
                                            <p:attrNameLst>
                                              <p:attrName>ppt_w</p:attrName>
                                            </p:attrNameLst>
                                          </p:cBhvr>
                                          <p:tavLst>
                                            <p:tav tm="0">
                                              <p:val>
                                                <p:fltVal val="0"/>
                                              </p:val>
                                            </p:tav>
                                            <p:tav tm="100000">
                                              <p:val>
                                                <p:strVal val="#ppt_w"/>
                                              </p:val>
                                            </p:tav>
                                          </p:tavLst>
                                        </p:anim>
                                        <p:anim calcmode="lin" valueType="num">
                                          <p:cBhvr>
                                            <p:cTn id="22" dur="750" fill="hold"/>
                                            <p:tgtEl>
                                              <p:spTgt spid="19"/>
                                            </p:tgtEl>
                                            <p:attrNameLst>
                                              <p:attrName>ppt_h</p:attrName>
                                            </p:attrNameLst>
                                          </p:cBhvr>
                                          <p:tavLst>
                                            <p:tav tm="0">
                                              <p:val>
                                                <p:fltVal val="0"/>
                                              </p:val>
                                            </p:tav>
                                            <p:tav tm="100000">
                                              <p:val>
                                                <p:strVal val="#ppt_h"/>
                                              </p:val>
                                            </p:tav>
                                          </p:tavLst>
                                        </p:anim>
                                        <p:animEffect transition="in" filter="fade">
                                          <p:cBhvr>
                                            <p:cTn id="23" dur="750"/>
                                            <p:tgtEl>
                                              <p:spTgt spid="19"/>
                                            </p:tgtEl>
                                          </p:cBhvr>
                                        </p:animEffect>
                                      </p:childTnLst>
                                    </p:cTn>
                                  </p:par>
                                  <p:par>
                                    <p:cTn id="24" presetID="53" presetClass="entr" presetSubtype="16" fill="hold" nodeType="withEffect">
                                      <p:stCondLst>
                                        <p:cond delay="500"/>
                                      </p:stCondLst>
                                      <p:childTnLst>
                                        <p:set>
                                          <p:cBhvr>
                                            <p:cTn id="25" dur="1" fill="hold">
                                              <p:stCondLst>
                                                <p:cond delay="0"/>
                                              </p:stCondLst>
                                            </p:cTn>
                                            <p:tgtEl>
                                              <p:spTgt spid="45"/>
                                            </p:tgtEl>
                                            <p:attrNameLst>
                                              <p:attrName>style.visibility</p:attrName>
                                            </p:attrNameLst>
                                          </p:cBhvr>
                                          <p:to>
                                            <p:strVal val="visible"/>
                                          </p:to>
                                        </p:set>
                                        <p:anim calcmode="lin" valueType="num">
                                          <p:cBhvr>
                                            <p:cTn id="26" dur="750" fill="hold"/>
                                            <p:tgtEl>
                                              <p:spTgt spid="45"/>
                                            </p:tgtEl>
                                            <p:attrNameLst>
                                              <p:attrName>ppt_w</p:attrName>
                                            </p:attrNameLst>
                                          </p:cBhvr>
                                          <p:tavLst>
                                            <p:tav tm="0">
                                              <p:val>
                                                <p:fltVal val="0"/>
                                              </p:val>
                                            </p:tav>
                                            <p:tav tm="100000">
                                              <p:val>
                                                <p:strVal val="#ppt_w"/>
                                              </p:val>
                                            </p:tav>
                                          </p:tavLst>
                                        </p:anim>
                                        <p:anim calcmode="lin" valueType="num">
                                          <p:cBhvr>
                                            <p:cTn id="27" dur="750" fill="hold"/>
                                            <p:tgtEl>
                                              <p:spTgt spid="45"/>
                                            </p:tgtEl>
                                            <p:attrNameLst>
                                              <p:attrName>ppt_h</p:attrName>
                                            </p:attrNameLst>
                                          </p:cBhvr>
                                          <p:tavLst>
                                            <p:tav tm="0">
                                              <p:val>
                                                <p:fltVal val="0"/>
                                              </p:val>
                                            </p:tav>
                                            <p:tav tm="100000">
                                              <p:val>
                                                <p:strVal val="#ppt_h"/>
                                              </p:val>
                                            </p:tav>
                                          </p:tavLst>
                                        </p:anim>
                                        <p:animEffect transition="in" filter="fade">
                                          <p:cBhvr>
                                            <p:cTn id="28" dur="750"/>
                                            <p:tgtEl>
                                              <p:spTgt spid="45"/>
                                            </p:tgtEl>
                                          </p:cBhvr>
                                        </p:animEffect>
                                      </p:childTnLst>
                                    </p:cTn>
                                  </p:par>
                                  <p:par>
                                    <p:cTn id="29" presetID="53" presetClass="entr" presetSubtype="16" fill="hold" nodeType="withEffect">
                                      <p:stCondLst>
                                        <p:cond delay="500"/>
                                      </p:stCondLst>
                                      <p:childTnLst>
                                        <p:set>
                                          <p:cBhvr>
                                            <p:cTn id="30" dur="1" fill="hold">
                                              <p:stCondLst>
                                                <p:cond delay="0"/>
                                              </p:stCondLst>
                                            </p:cTn>
                                            <p:tgtEl>
                                              <p:spTgt spid="49"/>
                                            </p:tgtEl>
                                            <p:attrNameLst>
                                              <p:attrName>style.visibility</p:attrName>
                                            </p:attrNameLst>
                                          </p:cBhvr>
                                          <p:to>
                                            <p:strVal val="visible"/>
                                          </p:to>
                                        </p:set>
                                        <p:anim calcmode="lin" valueType="num">
                                          <p:cBhvr>
                                            <p:cTn id="31" dur="750" fill="hold"/>
                                            <p:tgtEl>
                                              <p:spTgt spid="49"/>
                                            </p:tgtEl>
                                            <p:attrNameLst>
                                              <p:attrName>ppt_w</p:attrName>
                                            </p:attrNameLst>
                                          </p:cBhvr>
                                          <p:tavLst>
                                            <p:tav tm="0">
                                              <p:val>
                                                <p:fltVal val="0"/>
                                              </p:val>
                                            </p:tav>
                                            <p:tav tm="100000">
                                              <p:val>
                                                <p:strVal val="#ppt_w"/>
                                              </p:val>
                                            </p:tav>
                                          </p:tavLst>
                                        </p:anim>
                                        <p:anim calcmode="lin" valueType="num">
                                          <p:cBhvr>
                                            <p:cTn id="32" dur="750" fill="hold"/>
                                            <p:tgtEl>
                                              <p:spTgt spid="49"/>
                                            </p:tgtEl>
                                            <p:attrNameLst>
                                              <p:attrName>ppt_h</p:attrName>
                                            </p:attrNameLst>
                                          </p:cBhvr>
                                          <p:tavLst>
                                            <p:tav tm="0">
                                              <p:val>
                                                <p:fltVal val="0"/>
                                              </p:val>
                                            </p:tav>
                                            <p:tav tm="100000">
                                              <p:val>
                                                <p:strVal val="#ppt_h"/>
                                              </p:val>
                                            </p:tav>
                                          </p:tavLst>
                                        </p:anim>
                                        <p:animEffect transition="in" filter="fade">
                                          <p:cBhvr>
                                            <p:cTn id="33" dur="750"/>
                                            <p:tgtEl>
                                              <p:spTgt spid="49"/>
                                            </p:tgtEl>
                                          </p:cBhvr>
                                        </p:animEffect>
                                      </p:childTnLst>
                                    </p:cTn>
                                  </p:par>
                                  <p:par>
                                    <p:cTn id="34" presetID="53" presetClass="entr" presetSubtype="16" fill="hold" nodeType="withEffect">
                                      <p:stCondLst>
                                        <p:cond delay="500"/>
                                      </p:stCondLst>
                                      <p:childTnLst>
                                        <p:set>
                                          <p:cBhvr>
                                            <p:cTn id="35" dur="1" fill="hold">
                                              <p:stCondLst>
                                                <p:cond delay="0"/>
                                              </p:stCondLst>
                                            </p:cTn>
                                            <p:tgtEl>
                                              <p:spTgt spid="41"/>
                                            </p:tgtEl>
                                            <p:attrNameLst>
                                              <p:attrName>style.visibility</p:attrName>
                                            </p:attrNameLst>
                                          </p:cBhvr>
                                          <p:to>
                                            <p:strVal val="visible"/>
                                          </p:to>
                                        </p:set>
                                        <p:anim calcmode="lin" valueType="num">
                                          <p:cBhvr>
                                            <p:cTn id="36" dur="750" fill="hold"/>
                                            <p:tgtEl>
                                              <p:spTgt spid="41"/>
                                            </p:tgtEl>
                                            <p:attrNameLst>
                                              <p:attrName>ppt_w</p:attrName>
                                            </p:attrNameLst>
                                          </p:cBhvr>
                                          <p:tavLst>
                                            <p:tav tm="0">
                                              <p:val>
                                                <p:fltVal val="0"/>
                                              </p:val>
                                            </p:tav>
                                            <p:tav tm="100000">
                                              <p:val>
                                                <p:strVal val="#ppt_w"/>
                                              </p:val>
                                            </p:tav>
                                          </p:tavLst>
                                        </p:anim>
                                        <p:anim calcmode="lin" valueType="num">
                                          <p:cBhvr>
                                            <p:cTn id="37" dur="750" fill="hold"/>
                                            <p:tgtEl>
                                              <p:spTgt spid="41"/>
                                            </p:tgtEl>
                                            <p:attrNameLst>
                                              <p:attrName>ppt_h</p:attrName>
                                            </p:attrNameLst>
                                          </p:cBhvr>
                                          <p:tavLst>
                                            <p:tav tm="0">
                                              <p:val>
                                                <p:fltVal val="0"/>
                                              </p:val>
                                            </p:tav>
                                            <p:tav tm="100000">
                                              <p:val>
                                                <p:strVal val="#ppt_h"/>
                                              </p:val>
                                            </p:tav>
                                          </p:tavLst>
                                        </p:anim>
                                        <p:animEffect transition="in" filter="fade">
                                          <p:cBhvr>
                                            <p:cTn id="38" dur="750"/>
                                            <p:tgtEl>
                                              <p:spTgt spid="41"/>
                                            </p:tgtEl>
                                          </p:cBhvr>
                                        </p:animEffect>
                                      </p:childTnLst>
                                    </p:cTn>
                                  </p:par>
                                </p:childTnLst>
                              </p:cTn>
                            </p:par>
                            <p:par>
                              <p:cTn id="39" fill="hold">
                                <p:stCondLst>
                                  <p:cond delay="1250"/>
                                </p:stCondLst>
                                <p:childTnLst>
                                  <p:par>
                                    <p:cTn id="40" presetID="14" presetClass="entr" presetSubtype="10" fill="hold" grpId="0"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randombar(horizontal)">
                                          <p:cBhvr>
                                            <p:cTn id="42" dur="500"/>
                                            <p:tgtEl>
                                              <p:spTgt spid="59"/>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randombar(horizontal)">
                                          <p:cBhvr>
                                            <p:cTn id="45" dur="500"/>
                                            <p:tgtEl>
                                              <p:spTgt spid="60"/>
                                            </p:tgtEl>
                                          </p:cBhvr>
                                        </p:animEffect>
                                      </p:childTnLst>
                                    </p:cTn>
                                  </p:par>
                                </p:childTnLst>
                              </p:cTn>
                            </p:par>
                            <p:par>
                              <p:cTn id="46" fill="hold">
                                <p:stCondLst>
                                  <p:cond delay="1750"/>
                                </p:stCondLst>
                                <p:childTnLst>
                                  <p:par>
                                    <p:cTn id="47" presetID="14" presetClass="entr" presetSubtype="10" fill="hold" grpId="0" nodeType="after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randombar(horizontal)">
                                          <p:cBhvr>
                                            <p:cTn id="49" dur="500"/>
                                            <p:tgtEl>
                                              <p:spTgt spid="68"/>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randombar(horizontal)">
                                          <p:cBhvr>
                                            <p:cTn id="52" dur="500"/>
                                            <p:tgtEl>
                                              <p:spTgt spid="69"/>
                                            </p:tgtEl>
                                          </p:cBhvr>
                                        </p:animEffect>
                                      </p:childTnLst>
                                    </p:cTn>
                                  </p:par>
                                </p:childTnLst>
                              </p:cTn>
                            </p:par>
                            <p:par>
                              <p:cTn id="53" fill="hold">
                                <p:stCondLst>
                                  <p:cond delay="2250"/>
                                </p:stCondLst>
                                <p:childTnLst>
                                  <p:par>
                                    <p:cTn id="54" presetID="14" presetClass="entr" presetSubtype="10" fill="hold" grpId="0" nodeType="after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randombar(horizontal)">
                                          <p:cBhvr>
                                            <p:cTn id="56" dur="500"/>
                                            <p:tgtEl>
                                              <p:spTgt spid="70"/>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randombar(horizontal)">
                                          <p:cBhvr>
                                            <p:cTn id="5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8" grpId="0"/>
          <p:bldP spid="69" grpId="0"/>
          <p:bldP spid="70" grpId="0"/>
          <p:bldP spid="7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250"/>
                                      </p:stCondLst>
                                      <p:childTnLst>
                                        <p:set>
                                          <p:cBhvr>
                                            <p:cTn id="10" dur="1" fill="hold">
                                              <p:stCondLst>
                                                <p:cond delay="0"/>
                                              </p:stCondLst>
                                            </p:cTn>
                                            <p:tgtEl>
                                              <p:spTgt spid="29"/>
                                            </p:tgtEl>
                                            <p:attrNameLst>
                                              <p:attrName>style.visibility</p:attrName>
                                            </p:attrNameLst>
                                          </p:cBhvr>
                                          <p:to>
                                            <p:strVal val="visible"/>
                                          </p:to>
                                        </p:set>
                                        <p:anim calcmode="lin" valueType="num">
                                          <p:cBhvr>
                                            <p:cTn id="11" dur="750" fill="hold"/>
                                            <p:tgtEl>
                                              <p:spTgt spid="29"/>
                                            </p:tgtEl>
                                            <p:attrNameLst>
                                              <p:attrName>ppt_w</p:attrName>
                                            </p:attrNameLst>
                                          </p:cBhvr>
                                          <p:tavLst>
                                            <p:tav tm="0">
                                              <p:val>
                                                <p:fltVal val="0"/>
                                              </p:val>
                                            </p:tav>
                                            <p:tav tm="100000">
                                              <p:val>
                                                <p:strVal val="#ppt_w"/>
                                              </p:val>
                                            </p:tav>
                                          </p:tavLst>
                                        </p:anim>
                                        <p:anim calcmode="lin" valueType="num">
                                          <p:cBhvr>
                                            <p:cTn id="12" dur="750" fill="hold"/>
                                            <p:tgtEl>
                                              <p:spTgt spid="29"/>
                                            </p:tgtEl>
                                            <p:attrNameLst>
                                              <p:attrName>ppt_h</p:attrName>
                                            </p:attrNameLst>
                                          </p:cBhvr>
                                          <p:tavLst>
                                            <p:tav tm="0">
                                              <p:val>
                                                <p:fltVal val="0"/>
                                              </p:val>
                                            </p:tav>
                                            <p:tav tm="100000">
                                              <p:val>
                                                <p:strVal val="#ppt_h"/>
                                              </p:val>
                                            </p:tav>
                                          </p:tavLst>
                                        </p:anim>
                                        <p:animEffect transition="in" filter="fade">
                                          <p:cBhvr>
                                            <p:cTn id="13" dur="750"/>
                                            <p:tgtEl>
                                              <p:spTgt spid="29"/>
                                            </p:tgtEl>
                                          </p:cBhvr>
                                        </p:animEffect>
                                      </p:childTnLst>
                                    </p:cTn>
                                  </p:par>
                                  <p:par>
                                    <p:cTn id="14" presetID="53" presetClass="entr" presetSubtype="16" fill="hold" nodeType="withEffect">
                                      <p:stCondLst>
                                        <p:cond delay="250"/>
                                      </p:stCondLst>
                                      <p:childTnLst>
                                        <p:set>
                                          <p:cBhvr>
                                            <p:cTn id="15" dur="1" fill="hold">
                                              <p:stCondLst>
                                                <p:cond delay="0"/>
                                              </p:stCondLst>
                                            </p:cTn>
                                            <p:tgtEl>
                                              <p:spTgt spid="22"/>
                                            </p:tgtEl>
                                            <p:attrNameLst>
                                              <p:attrName>style.visibility</p:attrName>
                                            </p:attrNameLst>
                                          </p:cBhvr>
                                          <p:to>
                                            <p:strVal val="visible"/>
                                          </p:to>
                                        </p:set>
                                        <p:anim calcmode="lin" valueType="num">
                                          <p:cBhvr>
                                            <p:cTn id="16" dur="750" fill="hold"/>
                                            <p:tgtEl>
                                              <p:spTgt spid="22"/>
                                            </p:tgtEl>
                                            <p:attrNameLst>
                                              <p:attrName>ppt_w</p:attrName>
                                            </p:attrNameLst>
                                          </p:cBhvr>
                                          <p:tavLst>
                                            <p:tav tm="0">
                                              <p:val>
                                                <p:fltVal val="0"/>
                                              </p:val>
                                            </p:tav>
                                            <p:tav tm="100000">
                                              <p:val>
                                                <p:strVal val="#ppt_w"/>
                                              </p:val>
                                            </p:tav>
                                          </p:tavLst>
                                        </p:anim>
                                        <p:anim calcmode="lin" valueType="num">
                                          <p:cBhvr>
                                            <p:cTn id="17" dur="750" fill="hold"/>
                                            <p:tgtEl>
                                              <p:spTgt spid="22"/>
                                            </p:tgtEl>
                                            <p:attrNameLst>
                                              <p:attrName>ppt_h</p:attrName>
                                            </p:attrNameLst>
                                          </p:cBhvr>
                                          <p:tavLst>
                                            <p:tav tm="0">
                                              <p:val>
                                                <p:fltVal val="0"/>
                                              </p:val>
                                            </p:tav>
                                            <p:tav tm="100000">
                                              <p:val>
                                                <p:strVal val="#ppt_h"/>
                                              </p:val>
                                            </p:tav>
                                          </p:tavLst>
                                        </p:anim>
                                        <p:animEffect transition="in" filter="fade">
                                          <p:cBhvr>
                                            <p:cTn id="18" dur="750"/>
                                            <p:tgtEl>
                                              <p:spTgt spid="22"/>
                                            </p:tgtEl>
                                          </p:cBhvr>
                                        </p:animEffect>
                                      </p:childTnLst>
                                    </p:cTn>
                                  </p:par>
                                  <p:par>
                                    <p:cTn id="19" presetID="53" presetClass="entr" presetSubtype="16" fill="hold" nodeType="withEffect">
                                      <p:stCondLst>
                                        <p:cond delay="250"/>
                                      </p:stCondLst>
                                      <p:childTnLst>
                                        <p:set>
                                          <p:cBhvr>
                                            <p:cTn id="20" dur="1" fill="hold">
                                              <p:stCondLst>
                                                <p:cond delay="0"/>
                                              </p:stCondLst>
                                            </p:cTn>
                                            <p:tgtEl>
                                              <p:spTgt spid="19"/>
                                            </p:tgtEl>
                                            <p:attrNameLst>
                                              <p:attrName>style.visibility</p:attrName>
                                            </p:attrNameLst>
                                          </p:cBhvr>
                                          <p:to>
                                            <p:strVal val="visible"/>
                                          </p:to>
                                        </p:set>
                                        <p:anim calcmode="lin" valueType="num">
                                          <p:cBhvr>
                                            <p:cTn id="21" dur="750" fill="hold"/>
                                            <p:tgtEl>
                                              <p:spTgt spid="19"/>
                                            </p:tgtEl>
                                            <p:attrNameLst>
                                              <p:attrName>ppt_w</p:attrName>
                                            </p:attrNameLst>
                                          </p:cBhvr>
                                          <p:tavLst>
                                            <p:tav tm="0">
                                              <p:val>
                                                <p:fltVal val="0"/>
                                              </p:val>
                                            </p:tav>
                                            <p:tav tm="100000">
                                              <p:val>
                                                <p:strVal val="#ppt_w"/>
                                              </p:val>
                                            </p:tav>
                                          </p:tavLst>
                                        </p:anim>
                                        <p:anim calcmode="lin" valueType="num">
                                          <p:cBhvr>
                                            <p:cTn id="22" dur="750" fill="hold"/>
                                            <p:tgtEl>
                                              <p:spTgt spid="19"/>
                                            </p:tgtEl>
                                            <p:attrNameLst>
                                              <p:attrName>ppt_h</p:attrName>
                                            </p:attrNameLst>
                                          </p:cBhvr>
                                          <p:tavLst>
                                            <p:tav tm="0">
                                              <p:val>
                                                <p:fltVal val="0"/>
                                              </p:val>
                                            </p:tav>
                                            <p:tav tm="100000">
                                              <p:val>
                                                <p:strVal val="#ppt_h"/>
                                              </p:val>
                                            </p:tav>
                                          </p:tavLst>
                                        </p:anim>
                                        <p:animEffect transition="in" filter="fade">
                                          <p:cBhvr>
                                            <p:cTn id="23" dur="750"/>
                                            <p:tgtEl>
                                              <p:spTgt spid="19"/>
                                            </p:tgtEl>
                                          </p:cBhvr>
                                        </p:animEffect>
                                      </p:childTnLst>
                                    </p:cTn>
                                  </p:par>
                                  <p:par>
                                    <p:cTn id="24" presetID="53" presetClass="entr" presetSubtype="16" fill="hold" nodeType="withEffect">
                                      <p:stCondLst>
                                        <p:cond delay="500"/>
                                      </p:stCondLst>
                                      <p:childTnLst>
                                        <p:set>
                                          <p:cBhvr>
                                            <p:cTn id="25" dur="1" fill="hold">
                                              <p:stCondLst>
                                                <p:cond delay="0"/>
                                              </p:stCondLst>
                                            </p:cTn>
                                            <p:tgtEl>
                                              <p:spTgt spid="45"/>
                                            </p:tgtEl>
                                            <p:attrNameLst>
                                              <p:attrName>style.visibility</p:attrName>
                                            </p:attrNameLst>
                                          </p:cBhvr>
                                          <p:to>
                                            <p:strVal val="visible"/>
                                          </p:to>
                                        </p:set>
                                        <p:anim calcmode="lin" valueType="num">
                                          <p:cBhvr>
                                            <p:cTn id="26" dur="750" fill="hold"/>
                                            <p:tgtEl>
                                              <p:spTgt spid="45"/>
                                            </p:tgtEl>
                                            <p:attrNameLst>
                                              <p:attrName>ppt_w</p:attrName>
                                            </p:attrNameLst>
                                          </p:cBhvr>
                                          <p:tavLst>
                                            <p:tav tm="0">
                                              <p:val>
                                                <p:fltVal val="0"/>
                                              </p:val>
                                            </p:tav>
                                            <p:tav tm="100000">
                                              <p:val>
                                                <p:strVal val="#ppt_w"/>
                                              </p:val>
                                            </p:tav>
                                          </p:tavLst>
                                        </p:anim>
                                        <p:anim calcmode="lin" valueType="num">
                                          <p:cBhvr>
                                            <p:cTn id="27" dur="750" fill="hold"/>
                                            <p:tgtEl>
                                              <p:spTgt spid="45"/>
                                            </p:tgtEl>
                                            <p:attrNameLst>
                                              <p:attrName>ppt_h</p:attrName>
                                            </p:attrNameLst>
                                          </p:cBhvr>
                                          <p:tavLst>
                                            <p:tav tm="0">
                                              <p:val>
                                                <p:fltVal val="0"/>
                                              </p:val>
                                            </p:tav>
                                            <p:tav tm="100000">
                                              <p:val>
                                                <p:strVal val="#ppt_h"/>
                                              </p:val>
                                            </p:tav>
                                          </p:tavLst>
                                        </p:anim>
                                        <p:animEffect transition="in" filter="fade">
                                          <p:cBhvr>
                                            <p:cTn id="28" dur="750"/>
                                            <p:tgtEl>
                                              <p:spTgt spid="45"/>
                                            </p:tgtEl>
                                          </p:cBhvr>
                                        </p:animEffect>
                                      </p:childTnLst>
                                    </p:cTn>
                                  </p:par>
                                  <p:par>
                                    <p:cTn id="29" presetID="53" presetClass="entr" presetSubtype="16" fill="hold" nodeType="withEffect">
                                      <p:stCondLst>
                                        <p:cond delay="500"/>
                                      </p:stCondLst>
                                      <p:childTnLst>
                                        <p:set>
                                          <p:cBhvr>
                                            <p:cTn id="30" dur="1" fill="hold">
                                              <p:stCondLst>
                                                <p:cond delay="0"/>
                                              </p:stCondLst>
                                            </p:cTn>
                                            <p:tgtEl>
                                              <p:spTgt spid="49"/>
                                            </p:tgtEl>
                                            <p:attrNameLst>
                                              <p:attrName>style.visibility</p:attrName>
                                            </p:attrNameLst>
                                          </p:cBhvr>
                                          <p:to>
                                            <p:strVal val="visible"/>
                                          </p:to>
                                        </p:set>
                                        <p:anim calcmode="lin" valueType="num">
                                          <p:cBhvr>
                                            <p:cTn id="31" dur="750" fill="hold"/>
                                            <p:tgtEl>
                                              <p:spTgt spid="49"/>
                                            </p:tgtEl>
                                            <p:attrNameLst>
                                              <p:attrName>ppt_w</p:attrName>
                                            </p:attrNameLst>
                                          </p:cBhvr>
                                          <p:tavLst>
                                            <p:tav tm="0">
                                              <p:val>
                                                <p:fltVal val="0"/>
                                              </p:val>
                                            </p:tav>
                                            <p:tav tm="100000">
                                              <p:val>
                                                <p:strVal val="#ppt_w"/>
                                              </p:val>
                                            </p:tav>
                                          </p:tavLst>
                                        </p:anim>
                                        <p:anim calcmode="lin" valueType="num">
                                          <p:cBhvr>
                                            <p:cTn id="32" dur="750" fill="hold"/>
                                            <p:tgtEl>
                                              <p:spTgt spid="49"/>
                                            </p:tgtEl>
                                            <p:attrNameLst>
                                              <p:attrName>ppt_h</p:attrName>
                                            </p:attrNameLst>
                                          </p:cBhvr>
                                          <p:tavLst>
                                            <p:tav tm="0">
                                              <p:val>
                                                <p:fltVal val="0"/>
                                              </p:val>
                                            </p:tav>
                                            <p:tav tm="100000">
                                              <p:val>
                                                <p:strVal val="#ppt_h"/>
                                              </p:val>
                                            </p:tav>
                                          </p:tavLst>
                                        </p:anim>
                                        <p:animEffect transition="in" filter="fade">
                                          <p:cBhvr>
                                            <p:cTn id="33" dur="750"/>
                                            <p:tgtEl>
                                              <p:spTgt spid="49"/>
                                            </p:tgtEl>
                                          </p:cBhvr>
                                        </p:animEffect>
                                      </p:childTnLst>
                                    </p:cTn>
                                  </p:par>
                                  <p:par>
                                    <p:cTn id="34" presetID="53" presetClass="entr" presetSubtype="16" fill="hold" nodeType="withEffect">
                                      <p:stCondLst>
                                        <p:cond delay="500"/>
                                      </p:stCondLst>
                                      <p:childTnLst>
                                        <p:set>
                                          <p:cBhvr>
                                            <p:cTn id="35" dur="1" fill="hold">
                                              <p:stCondLst>
                                                <p:cond delay="0"/>
                                              </p:stCondLst>
                                            </p:cTn>
                                            <p:tgtEl>
                                              <p:spTgt spid="41"/>
                                            </p:tgtEl>
                                            <p:attrNameLst>
                                              <p:attrName>style.visibility</p:attrName>
                                            </p:attrNameLst>
                                          </p:cBhvr>
                                          <p:to>
                                            <p:strVal val="visible"/>
                                          </p:to>
                                        </p:set>
                                        <p:anim calcmode="lin" valueType="num">
                                          <p:cBhvr>
                                            <p:cTn id="36" dur="750" fill="hold"/>
                                            <p:tgtEl>
                                              <p:spTgt spid="41"/>
                                            </p:tgtEl>
                                            <p:attrNameLst>
                                              <p:attrName>ppt_w</p:attrName>
                                            </p:attrNameLst>
                                          </p:cBhvr>
                                          <p:tavLst>
                                            <p:tav tm="0">
                                              <p:val>
                                                <p:fltVal val="0"/>
                                              </p:val>
                                            </p:tav>
                                            <p:tav tm="100000">
                                              <p:val>
                                                <p:strVal val="#ppt_w"/>
                                              </p:val>
                                            </p:tav>
                                          </p:tavLst>
                                        </p:anim>
                                        <p:anim calcmode="lin" valueType="num">
                                          <p:cBhvr>
                                            <p:cTn id="37" dur="750" fill="hold"/>
                                            <p:tgtEl>
                                              <p:spTgt spid="41"/>
                                            </p:tgtEl>
                                            <p:attrNameLst>
                                              <p:attrName>ppt_h</p:attrName>
                                            </p:attrNameLst>
                                          </p:cBhvr>
                                          <p:tavLst>
                                            <p:tav tm="0">
                                              <p:val>
                                                <p:fltVal val="0"/>
                                              </p:val>
                                            </p:tav>
                                            <p:tav tm="100000">
                                              <p:val>
                                                <p:strVal val="#ppt_h"/>
                                              </p:val>
                                            </p:tav>
                                          </p:tavLst>
                                        </p:anim>
                                        <p:animEffect transition="in" filter="fade">
                                          <p:cBhvr>
                                            <p:cTn id="38" dur="750"/>
                                            <p:tgtEl>
                                              <p:spTgt spid="41"/>
                                            </p:tgtEl>
                                          </p:cBhvr>
                                        </p:animEffect>
                                      </p:childTnLst>
                                    </p:cTn>
                                  </p:par>
                                </p:childTnLst>
                              </p:cTn>
                            </p:par>
                            <p:par>
                              <p:cTn id="39" fill="hold">
                                <p:stCondLst>
                                  <p:cond delay="1250"/>
                                </p:stCondLst>
                                <p:childTnLst>
                                  <p:par>
                                    <p:cTn id="40" presetID="14" presetClass="entr" presetSubtype="10" fill="hold" grpId="0" nodeType="after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randombar(horizontal)">
                                          <p:cBhvr>
                                            <p:cTn id="42" dur="500"/>
                                            <p:tgtEl>
                                              <p:spTgt spid="59"/>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randombar(horizontal)">
                                          <p:cBhvr>
                                            <p:cTn id="45" dur="500"/>
                                            <p:tgtEl>
                                              <p:spTgt spid="60"/>
                                            </p:tgtEl>
                                          </p:cBhvr>
                                        </p:animEffect>
                                      </p:childTnLst>
                                    </p:cTn>
                                  </p:par>
                                </p:childTnLst>
                              </p:cTn>
                            </p:par>
                            <p:par>
                              <p:cTn id="46" fill="hold">
                                <p:stCondLst>
                                  <p:cond delay="1750"/>
                                </p:stCondLst>
                                <p:childTnLst>
                                  <p:par>
                                    <p:cTn id="47" presetID="14" presetClass="entr" presetSubtype="10" fill="hold" grpId="0" nodeType="after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randombar(horizontal)">
                                          <p:cBhvr>
                                            <p:cTn id="49" dur="500"/>
                                            <p:tgtEl>
                                              <p:spTgt spid="68"/>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randombar(horizontal)">
                                          <p:cBhvr>
                                            <p:cTn id="52" dur="500"/>
                                            <p:tgtEl>
                                              <p:spTgt spid="69"/>
                                            </p:tgtEl>
                                          </p:cBhvr>
                                        </p:animEffect>
                                      </p:childTnLst>
                                    </p:cTn>
                                  </p:par>
                                </p:childTnLst>
                              </p:cTn>
                            </p:par>
                            <p:par>
                              <p:cTn id="53" fill="hold">
                                <p:stCondLst>
                                  <p:cond delay="2250"/>
                                </p:stCondLst>
                                <p:childTnLst>
                                  <p:par>
                                    <p:cTn id="54" presetID="14" presetClass="entr" presetSubtype="10" fill="hold" grpId="0" nodeType="after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randombar(horizontal)">
                                          <p:cBhvr>
                                            <p:cTn id="56" dur="500"/>
                                            <p:tgtEl>
                                              <p:spTgt spid="70"/>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animEffect transition="in" filter="randombar(horizontal)">
                                          <p:cBhvr>
                                            <p:cTn id="5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8" grpId="0"/>
          <p:bldP spid="69" grpId="0"/>
          <p:bldP spid="70" grpId="0"/>
          <p:bldP spid="71"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等腰三角形 14">
            <a:extLst>
              <a:ext uri="{FF2B5EF4-FFF2-40B4-BE49-F238E27FC236}">
                <a16:creationId xmlns:a16="http://schemas.microsoft.com/office/drawing/2014/main" id="{400E171D-8910-4C4B-B049-EB1E2299DC96}"/>
              </a:ext>
            </a:extLst>
          </p:cNvPr>
          <p:cNvSpPr/>
          <p:nvPr/>
        </p:nvSpPr>
        <p:spPr>
          <a:xfrm rot="6300000">
            <a:off x="1110924" y="1799742"/>
            <a:ext cx="653578" cy="563429"/>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等腰三角形 15">
            <a:extLst>
              <a:ext uri="{FF2B5EF4-FFF2-40B4-BE49-F238E27FC236}">
                <a16:creationId xmlns:a16="http://schemas.microsoft.com/office/drawing/2014/main" id="{13BC07C0-EF09-40DC-B7DA-D34E26607453}"/>
              </a:ext>
            </a:extLst>
          </p:cNvPr>
          <p:cNvSpPr/>
          <p:nvPr/>
        </p:nvSpPr>
        <p:spPr>
          <a:xfrm rot="3600000">
            <a:off x="2488858" y="5148995"/>
            <a:ext cx="370877" cy="319721"/>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等腰三角形 16">
            <a:extLst>
              <a:ext uri="{FF2B5EF4-FFF2-40B4-BE49-F238E27FC236}">
                <a16:creationId xmlns:a16="http://schemas.microsoft.com/office/drawing/2014/main" id="{1DCF096C-1211-4832-A7A0-03CBBD2C0253}"/>
              </a:ext>
            </a:extLst>
          </p:cNvPr>
          <p:cNvSpPr/>
          <p:nvPr/>
        </p:nvSpPr>
        <p:spPr>
          <a:xfrm rot="10511763">
            <a:off x="7239782" y="1015249"/>
            <a:ext cx="495457" cy="427117"/>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等腰三角形 17">
            <a:extLst>
              <a:ext uri="{FF2B5EF4-FFF2-40B4-BE49-F238E27FC236}">
                <a16:creationId xmlns:a16="http://schemas.microsoft.com/office/drawing/2014/main" id="{DE67144C-0DA4-45F8-8ED0-EDA32529AC02}"/>
              </a:ext>
            </a:extLst>
          </p:cNvPr>
          <p:cNvSpPr/>
          <p:nvPr/>
        </p:nvSpPr>
        <p:spPr>
          <a:xfrm rot="6300000">
            <a:off x="10091169" y="5211438"/>
            <a:ext cx="638935" cy="550806"/>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组合 21">
            <a:extLst>
              <a:ext uri="{FF2B5EF4-FFF2-40B4-BE49-F238E27FC236}">
                <a16:creationId xmlns:a16="http://schemas.microsoft.com/office/drawing/2014/main" id="{493D8918-0F5C-4C45-A724-9C9FCE7100D4}"/>
              </a:ext>
            </a:extLst>
          </p:cNvPr>
          <p:cNvGrpSpPr/>
          <p:nvPr/>
        </p:nvGrpSpPr>
        <p:grpSpPr>
          <a:xfrm>
            <a:off x="-13752" y="5308854"/>
            <a:ext cx="2189539" cy="1549147"/>
            <a:chOff x="-13752" y="5308854"/>
            <a:chExt cx="2189539" cy="1549147"/>
          </a:xfrm>
        </p:grpSpPr>
        <p:sp>
          <p:nvSpPr>
            <p:cNvPr id="21" name="等腰三角形 20">
              <a:extLst>
                <a:ext uri="{FF2B5EF4-FFF2-40B4-BE49-F238E27FC236}">
                  <a16:creationId xmlns:a16="http://schemas.microsoft.com/office/drawing/2014/main" id="{1EDFB920-4ECE-40F4-8F3D-9237C2DF12BF}"/>
                </a:ext>
              </a:extLst>
            </p:cNvPr>
            <p:cNvSpPr/>
            <p:nvPr/>
          </p:nvSpPr>
          <p:spPr>
            <a:xfrm>
              <a:off x="-13752" y="5308854"/>
              <a:ext cx="2189539" cy="1549145"/>
            </a:xfrm>
            <a:prstGeom prst="triangle">
              <a:avLst>
                <a:gd name="adj" fmla="val 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FE991996-9BBF-4658-82E1-97ADDAA28B27}"/>
                </a:ext>
              </a:extLst>
            </p:cNvPr>
            <p:cNvSpPr/>
            <p:nvPr/>
          </p:nvSpPr>
          <p:spPr>
            <a:xfrm>
              <a:off x="-13752" y="5549381"/>
              <a:ext cx="2189539"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487023CE-1DB1-47DC-B3D7-147C9BCADE3F}"/>
              </a:ext>
            </a:extLst>
          </p:cNvPr>
          <p:cNvGrpSpPr/>
          <p:nvPr/>
        </p:nvGrpSpPr>
        <p:grpSpPr>
          <a:xfrm rot="10800000">
            <a:off x="10002459" y="-2"/>
            <a:ext cx="2189539" cy="2773681"/>
            <a:chOff x="-13752" y="5308854"/>
            <a:chExt cx="2189539" cy="1549147"/>
          </a:xfrm>
        </p:grpSpPr>
        <p:sp>
          <p:nvSpPr>
            <p:cNvPr id="24" name="等腰三角形 23">
              <a:extLst>
                <a:ext uri="{FF2B5EF4-FFF2-40B4-BE49-F238E27FC236}">
                  <a16:creationId xmlns:a16="http://schemas.microsoft.com/office/drawing/2014/main" id="{F98D95A4-750F-4BD3-BF83-77556EE8763F}"/>
                </a:ext>
              </a:extLst>
            </p:cNvPr>
            <p:cNvSpPr/>
            <p:nvPr/>
          </p:nvSpPr>
          <p:spPr>
            <a:xfrm>
              <a:off x="-13752" y="5308854"/>
              <a:ext cx="2189539" cy="1549145"/>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FF6E00A5-FACA-494E-A34C-0983B5B2E096}"/>
                </a:ext>
              </a:extLst>
            </p:cNvPr>
            <p:cNvSpPr/>
            <p:nvPr/>
          </p:nvSpPr>
          <p:spPr>
            <a:xfrm>
              <a:off x="-13752" y="5549381"/>
              <a:ext cx="2189539"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2478601" y="-262548"/>
            <a:ext cx="7244735" cy="8479162"/>
            <a:chOff x="2478601" y="-262548"/>
            <a:chExt cx="7244735" cy="8479162"/>
          </a:xfrm>
        </p:grpSpPr>
        <p:grpSp>
          <p:nvGrpSpPr>
            <p:cNvPr id="2" name="组合 1"/>
            <p:cNvGrpSpPr/>
            <p:nvPr/>
          </p:nvGrpSpPr>
          <p:grpSpPr>
            <a:xfrm>
              <a:off x="2478601" y="-262548"/>
              <a:ext cx="7244735" cy="8479162"/>
              <a:chOff x="2478601" y="-262548"/>
              <a:chExt cx="7244735" cy="8479162"/>
            </a:xfrm>
          </p:grpSpPr>
          <p:grpSp>
            <p:nvGrpSpPr>
              <p:cNvPr id="4" name="组合 3">
                <a:extLst>
                  <a:ext uri="{FF2B5EF4-FFF2-40B4-BE49-F238E27FC236}">
                    <a16:creationId xmlns:a16="http://schemas.microsoft.com/office/drawing/2014/main" id="{6C57BA57-3820-41DB-BC79-C929CD99E474}"/>
                  </a:ext>
                </a:extLst>
              </p:cNvPr>
              <p:cNvGrpSpPr/>
              <p:nvPr/>
            </p:nvGrpSpPr>
            <p:grpSpPr>
              <a:xfrm>
                <a:off x="2539999" y="2257387"/>
                <a:ext cx="7173609" cy="2343228"/>
                <a:chOff x="1142197" y="2423161"/>
                <a:chExt cx="4389922" cy="1706879"/>
              </a:xfrm>
            </p:grpSpPr>
            <p:sp>
              <p:nvSpPr>
                <p:cNvPr id="5" name="平行四边形 4">
                  <a:extLst>
                    <a:ext uri="{FF2B5EF4-FFF2-40B4-BE49-F238E27FC236}">
                      <a16:creationId xmlns:a16="http://schemas.microsoft.com/office/drawing/2014/main" id="{8FFA83DE-73C5-4837-A74A-59E84392A922}"/>
                    </a:ext>
                  </a:extLst>
                </p:cNvPr>
                <p:cNvSpPr/>
                <p:nvPr/>
              </p:nvSpPr>
              <p:spPr>
                <a:xfrm>
                  <a:off x="1395279" y="3642362"/>
                  <a:ext cx="4136840" cy="487678"/>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平行四边形 5">
                  <a:extLst>
                    <a:ext uri="{FF2B5EF4-FFF2-40B4-BE49-F238E27FC236}">
                      <a16:creationId xmlns:a16="http://schemas.microsoft.com/office/drawing/2014/main" id="{D14F63E5-36C3-498D-A64C-FE1BB9291970}"/>
                    </a:ext>
                  </a:extLst>
                </p:cNvPr>
                <p:cNvSpPr/>
                <p:nvPr/>
              </p:nvSpPr>
              <p:spPr>
                <a:xfrm>
                  <a:off x="1142197" y="2423161"/>
                  <a:ext cx="4316519" cy="1280162"/>
                </a:xfrm>
                <a:prstGeom prst="parallelogram">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6">
                  <a:extLst>
                    <a:ext uri="{FF2B5EF4-FFF2-40B4-BE49-F238E27FC236}">
                      <a16:creationId xmlns:a16="http://schemas.microsoft.com/office/drawing/2014/main" id="{8AFAFAD4-EF6D-40EF-86F4-D96460932D15}"/>
                    </a:ext>
                  </a:extLst>
                </p:cNvPr>
                <p:cNvSpPr/>
                <p:nvPr/>
              </p:nvSpPr>
              <p:spPr>
                <a:xfrm>
                  <a:off x="1577340" y="2484121"/>
                  <a:ext cx="3749040" cy="140208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a:extLst>
                  <a:ext uri="{FF2B5EF4-FFF2-40B4-BE49-F238E27FC236}">
                    <a16:creationId xmlns:a16="http://schemas.microsoft.com/office/drawing/2014/main" id="{5A3C4067-DDB0-41A9-BB9C-E0C229DD96A8}"/>
                  </a:ext>
                </a:extLst>
              </p:cNvPr>
              <p:cNvGrpSpPr/>
              <p:nvPr/>
            </p:nvGrpSpPr>
            <p:grpSpPr>
              <a:xfrm>
                <a:off x="8392247" y="3939254"/>
                <a:ext cx="1331089" cy="4277360"/>
                <a:chOff x="7791404" y="4014812"/>
                <a:chExt cx="1331089" cy="4277360"/>
              </a:xfrm>
            </p:grpSpPr>
            <p:sp>
              <p:nvSpPr>
                <p:cNvPr id="8" name="平行四边形 7">
                  <a:extLst>
                    <a:ext uri="{FF2B5EF4-FFF2-40B4-BE49-F238E27FC236}">
                      <a16:creationId xmlns:a16="http://schemas.microsoft.com/office/drawing/2014/main" id="{566B068A-7956-490B-A160-2BE2D307A716}"/>
                    </a:ext>
                  </a:extLst>
                </p:cNvPr>
                <p:cNvSpPr/>
                <p:nvPr/>
              </p:nvSpPr>
              <p:spPr>
                <a:xfrm>
                  <a:off x="7791404" y="4014812"/>
                  <a:ext cx="1331089" cy="4277360"/>
                </a:xfrm>
                <a:prstGeom prst="parallelogram">
                  <a:avLst>
                    <a:gd name="adj" fmla="val 8991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连接符 11">
                  <a:extLst>
                    <a:ext uri="{FF2B5EF4-FFF2-40B4-BE49-F238E27FC236}">
                      <a16:creationId xmlns:a16="http://schemas.microsoft.com/office/drawing/2014/main" id="{BAF26197-A04D-4530-87BF-BB1C62F66EB1}"/>
                    </a:ext>
                  </a:extLst>
                </p:cNvPr>
                <p:cNvCxnSpPr/>
                <p:nvPr/>
              </p:nvCxnSpPr>
              <p:spPr>
                <a:xfrm flipH="1">
                  <a:off x="8390399" y="5347504"/>
                  <a:ext cx="618108" cy="2581154"/>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BE69F02E-C5D6-4A12-8668-F4E4E6AA3E75}"/>
                  </a:ext>
                </a:extLst>
              </p:cNvPr>
              <p:cNvGrpSpPr/>
              <p:nvPr/>
            </p:nvGrpSpPr>
            <p:grpSpPr>
              <a:xfrm>
                <a:off x="2478601" y="-262548"/>
                <a:ext cx="1331089" cy="4277360"/>
                <a:chOff x="2580201" y="-262548"/>
                <a:chExt cx="1331089" cy="4277360"/>
              </a:xfrm>
            </p:grpSpPr>
            <p:sp>
              <p:nvSpPr>
                <p:cNvPr id="13" name="平行四边形 12">
                  <a:extLst>
                    <a:ext uri="{FF2B5EF4-FFF2-40B4-BE49-F238E27FC236}">
                      <a16:creationId xmlns:a16="http://schemas.microsoft.com/office/drawing/2014/main" id="{3DFC1066-688C-4779-99D1-EDB6EEDD2519}"/>
                    </a:ext>
                  </a:extLst>
                </p:cNvPr>
                <p:cNvSpPr/>
                <p:nvPr/>
              </p:nvSpPr>
              <p:spPr>
                <a:xfrm>
                  <a:off x="2580201" y="-262548"/>
                  <a:ext cx="1331089" cy="4277360"/>
                </a:xfrm>
                <a:prstGeom prst="parallelogram">
                  <a:avLst>
                    <a:gd name="adj" fmla="val 89913"/>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4" name="直接连接符 13">
                  <a:extLst>
                    <a:ext uri="{FF2B5EF4-FFF2-40B4-BE49-F238E27FC236}">
                      <a16:creationId xmlns:a16="http://schemas.microsoft.com/office/drawing/2014/main" id="{425493B7-4A43-46F3-8DEC-A1BD94D9D83E}"/>
                    </a:ext>
                  </a:extLst>
                </p:cNvPr>
                <p:cNvCxnSpPr/>
                <p:nvPr/>
              </p:nvCxnSpPr>
              <p:spPr>
                <a:xfrm flipH="1">
                  <a:off x="2635129" y="-240080"/>
                  <a:ext cx="618108" cy="2581154"/>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sp>
          <p:nvSpPr>
            <p:cNvPr id="32" name="矩形 31">
              <a:extLst>
                <a:ext uri="{FF2B5EF4-FFF2-40B4-BE49-F238E27FC236}">
                  <a16:creationId xmlns:a16="http://schemas.microsoft.com/office/drawing/2014/main" id="{CEF090CC-2AA3-4079-B8C4-9D36EE57B8A2}"/>
                </a:ext>
              </a:extLst>
            </p:cNvPr>
            <p:cNvSpPr/>
            <p:nvPr/>
          </p:nvSpPr>
          <p:spPr>
            <a:xfrm>
              <a:off x="3483892" y="3378769"/>
              <a:ext cx="5599378" cy="1445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dirty="0"/>
            </a:p>
          </p:txBody>
        </p:sp>
      </p:grpSp>
      <p:sp>
        <p:nvSpPr>
          <p:cNvPr id="33" name="文本框 1041">
            <a:extLst>
              <a:ext uri="{FF2B5EF4-FFF2-40B4-BE49-F238E27FC236}">
                <a16:creationId xmlns:a16="http://schemas.microsoft.com/office/drawing/2014/main" id="{A1BC34F5-CA1C-4152-8ACB-A5C721CDC54D}"/>
              </a:ext>
            </a:extLst>
          </p:cNvPr>
          <p:cNvSpPr txBox="1"/>
          <p:nvPr/>
        </p:nvSpPr>
        <p:spPr>
          <a:xfrm>
            <a:off x="4170547" y="2433472"/>
            <a:ext cx="4339650" cy="830997"/>
          </a:xfrm>
          <a:prstGeom prst="rect">
            <a:avLst/>
          </a:prstGeom>
          <a:noFill/>
        </p:spPr>
        <p:txBody>
          <a:bodyPr wrap="none" rtlCol="0">
            <a:spAutoFit/>
          </a:bodyPr>
          <a:lstStyle/>
          <a:p>
            <a:pPr algn="ctr"/>
            <a:r>
              <a:rPr lang="zh-CN" altLang="en-US" sz="4800" b="1" i="1" spc="600" dirty="0">
                <a:latin typeface="微软雅黑" panose="020B0503020204020204" pitchFamily="34" charset="-122"/>
                <a:ea typeface="微软雅黑" panose="020B0503020204020204" pitchFamily="34" charset="-122"/>
              </a:rPr>
              <a:t>感谢您的聆听</a:t>
            </a:r>
          </a:p>
        </p:txBody>
      </p:sp>
      <p:sp>
        <p:nvSpPr>
          <p:cNvPr id="35" name="文本框 1047">
            <a:extLst>
              <a:ext uri="{FF2B5EF4-FFF2-40B4-BE49-F238E27FC236}">
                <a16:creationId xmlns:a16="http://schemas.microsoft.com/office/drawing/2014/main" id="{64A4ED30-2139-4738-95E6-9A25572101D4}"/>
              </a:ext>
            </a:extLst>
          </p:cNvPr>
          <p:cNvSpPr txBox="1"/>
          <p:nvPr/>
        </p:nvSpPr>
        <p:spPr>
          <a:xfrm>
            <a:off x="5288849" y="5061464"/>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汇报人：小北</a:t>
            </a:r>
          </a:p>
        </p:txBody>
      </p:sp>
      <p:sp>
        <p:nvSpPr>
          <p:cNvPr id="36" name="businessman_57134">
            <a:extLst>
              <a:ext uri="{FF2B5EF4-FFF2-40B4-BE49-F238E27FC236}">
                <a16:creationId xmlns:a16="http://schemas.microsoft.com/office/drawing/2014/main" id="{0D74AD59-3FB7-43EF-986F-7EFEE564B7DD}"/>
              </a:ext>
            </a:extLst>
          </p:cNvPr>
          <p:cNvSpPr>
            <a:spLocks noChangeAspect="1"/>
          </p:cNvSpPr>
          <p:nvPr/>
        </p:nvSpPr>
        <p:spPr bwMode="auto">
          <a:xfrm>
            <a:off x="4972689" y="5103852"/>
            <a:ext cx="260714" cy="284556"/>
          </a:xfrm>
          <a:custGeom>
            <a:avLst/>
            <a:gdLst>
              <a:gd name="connsiteX0" fmla="*/ 243589 w 557114"/>
              <a:gd name="connsiteY0" fmla="*/ 355438 h 608062"/>
              <a:gd name="connsiteX1" fmla="*/ 277656 w 557114"/>
              <a:gd name="connsiteY1" fmla="*/ 355438 h 608062"/>
              <a:gd name="connsiteX2" fmla="*/ 277940 w 557114"/>
              <a:gd name="connsiteY2" fmla="*/ 355438 h 608062"/>
              <a:gd name="connsiteX3" fmla="*/ 278604 w 557114"/>
              <a:gd name="connsiteY3" fmla="*/ 355438 h 608062"/>
              <a:gd name="connsiteX4" fmla="*/ 279174 w 557114"/>
              <a:gd name="connsiteY4" fmla="*/ 355438 h 608062"/>
              <a:gd name="connsiteX5" fmla="*/ 279458 w 557114"/>
              <a:gd name="connsiteY5" fmla="*/ 355438 h 608062"/>
              <a:gd name="connsiteX6" fmla="*/ 279553 w 557114"/>
              <a:gd name="connsiteY6" fmla="*/ 355438 h 608062"/>
              <a:gd name="connsiteX7" fmla="*/ 313620 w 557114"/>
              <a:gd name="connsiteY7" fmla="*/ 355438 h 608062"/>
              <a:gd name="connsiteX8" fmla="*/ 324438 w 557114"/>
              <a:gd name="connsiteY8" fmla="*/ 375432 h 608062"/>
              <a:gd name="connsiteX9" fmla="*/ 298152 w 557114"/>
              <a:gd name="connsiteY9" fmla="*/ 430202 h 608062"/>
              <a:gd name="connsiteX10" fmla="*/ 301948 w 557114"/>
              <a:gd name="connsiteY10" fmla="*/ 510272 h 608062"/>
              <a:gd name="connsiteX11" fmla="*/ 356891 w 557114"/>
              <a:gd name="connsiteY11" fmla="*/ 389172 h 608062"/>
              <a:gd name="connsiteX12" fmla="*/ 356986 w 557114"/>
              <a:gd name="connsiteY12" fmla="*/ 389172 h 608062"/>
              <a:gd name="connsiteX13" fmla="*/ 376628 w 557114"/>
              <a:gd name="connsiteY13" fmla="*/ 375337 h 608062"/>
              <a:gd name="connsiteX14" fmla="*/ 383556 w 557114"/>
              <a:gd name="connsiteY14" fmla="*/ 376474 h 608062"/>
              <a:gd name="connsiteX15" fmla="*/ 383745 w 557114"/>
              <a:gd name="connsiteY15" fmla="*/ 376569 h 608062"/>
              <a:gd name="connsiteX16" fmla="*/ 518588 w 557114"/>
              <a:gd name="connsiteY16" fmla="*/ 438920 h 608062"/>
              <a:gd name="connsiteX17" fmla="*/ 557114 w 557114"/>
              <a:gd name="connsiteY17" fmla="*/ 482224 h 608062"/>
              <a:gd name="connsiteX18" fmla="*/ 557114 w 557114"/>
              <a:gd name="connsiteY18" fmla="*/ 608062 h 608062"/>
              <a:gd name="connsiteX19" fmla="*/ 279743 w 557114"/>
              <a:gd name="connsiteY19" fmla="*/ 608062 h 608062"/>
              <a:gd name="connsiteX20" fmla="*/ 279458 w 557114"/>
              <a:gd name="connsiteY20" fmla="*/ 608062 h 608062"/>
              <a:gd name="connsiteX21" fmla="*/ 279364 w 557114"/>
              <a:gd name="connsiteY21" fmla="*/ 608062 h 608062"/>
              <a:gd name="connsiteX22" fmla="*/ 279174 w 557114"/>
              <a:gd name="connsiteY22" fmla="*/ 608062 h 608062"/>
              <a:gd name="connsiteX23" fmla="*/ 278984 w 557114"/>
              <a:gd name="connsiteY23" fmla="*/ 608062 h 608062"/>
              <a:gd name="connsiteX24" fmla="*/ 278604 w 557114"/>
              <a:gd name="connsiteY24" fmla="*/ 608062 h 608062"/>
              <a:gd name="connsiteX25" fmla="*/ 278130 w 557114"/>
              <a:gd name="connsiteY25" fmla="*/ 608062 h 608062"/>
              <a:gd name="connsiteX26" fmla="*/ 277940 w 557114"/>
              <a:gd name="connsiteY26" fmla="*/ 608062 h 608062"/>
              <a:gd name="connsiteX27" fmla="*/ 277845 w 557114"/>
              <a:gd name="connsiteY27" fmla="*/ 608062 h 608062"/>
              <a:gd name="connsiteX28" fmla="*/ 277750 w 557114"/>
              <a:gd name="connsiteY28" fmla="*/ 608062 h 608062"/>
              <a:gd name="connsiteX29" fmla="*/ 277656 w 557114"/>
              <a:gd name="connsiteY29" fmla="*/ 608062 h 608062"/>
              <a:gd name="connsiteX30" fmla="*/ 277371 w 557114"/>
              <a:gd name="connsiteY30" fmla="*/ 608062 h 608062"/>
              <a:gd name="connsiteX31" fmla="*/ 0 w 557114"/>
              <a:gd name="connsiteY31" fmla="*/ 608062 h 608062"/>
              <a:gd name="connsiteX32" fmla="*/ 0 w 557114"/>
              <a:gd name="connsiteY32" fmla="*/ 482224 h 608062"/>
              <a:gd name="connsiteX33" fmla="*/ 38621 w 557114"/>
              <a:gd name="connsiteY33" fmla="*/ 438920 h 608062"/>
              <a:gd name="connsiteX34" fmla="*/ 173464 w 557114"/>
              <a:gd name="connsiteY34" fmla="*/ 376569 h 608062"/>
              <a:gd name="connsiteX35" fmla="*/ 173558 w 557114"/>
              <a:gd name="connsiteY35" fmla="*/ 376474 h 608062"/>
              <a:gd name="connsiteX36" fmla="*/ 180486 w 557114"/>
              <a:gd name="connsiteY36" fmla="*/ 375337 h 608062"/>
              <a:gd name="connsiteX37" fmla="*/ 200223 w 557114"/>
              <a:gd name="connsiteY37" fmla="*/ 389172 h 608062"/>
              <a:gd name="connsiteX38" fmla="*/ 255166 w 557114"/>
              <a:gd name="connsiteY38" fmla="*/ 510272 h 608062"/>
              <a:gd name="connsiteX39" fmla="*/ 258962 w 557114"/>
              <a:gd name="connsiteY39" fmla="*/ 430202 h 608062"/>
              <a:gd name="connsiteX40" fmla="*/ 232676 w 557114"/>
              <a:gd name="connsiteY40" fmla="*/ 375432 h 608062"/>
              <a:gd name="connsiteX41" fmla="*/ 243589 w 557114"/>
              <a:gd name="connsiteY41" fmla="*/ 355438 h 608062"/>
              <a:gd name="connsiteX42" fmla="*/ 276250 w 557114"/>
              <a:gd name="connsiteY42" fmla="*/ 0 h 608062"/>
              <a:gd name="connsiteX43" fmla="*/ 277674 w 557114"/>
              <a:gd name="connsiteY43" fmla="*/ 0 h 608062"/>
              <a:gd name="connsiteX44" fmla="*/ 277863 w 557114"/>
              <a:gd name="connsiteY44" fmla="*/ 0 h 608062"/>
              <a:gd name="connsiteX45" fmla="*/ 277958 w 557114"/>
              <a:gd name="connsiteY45" fmla="*/ 0 h 608062"/>
              <a:gd name="connsiteX46" fmla="*/ 279382 w 557114"/>
              <a:gd name="connsiteY46" fmla="*/ 0 h 608062"/>
              <a:gd name="connsiteX47" fmla="*/ 402570 w 557114"/>
              <a:gd name="connsiteY47" fmla="*/ 104895 h 608062"/>
              <a:gd name="connsiteX48" fmla="*/ 394693 w 557114"/>
              <a:gd name="connsiteY48" fmla="*/ 159001 h 608062"/>
              <a:gd name="connsiteX49" fmla="*/ 405892 w 557114"/>
              <a:gd name="connsiteY49" fmla="*/ 184774 h 608062"/>
              <a:gd name="connsiteX50" fmla="*/ 377040 w 557114"/>
              <a:gd name="connsiteY50" fmla="*/ 236890 h 608062"/>
              <a:gd name="connsiteX51" fmla="*/ 315731 w 557114"/>
              <a:gd name="connsiteY51" fmla="*/ 311274 h 608062"/>
              <a:gd name="connsiteX52" fmla="*/ 277958 w 557114"/>
              <a:gd name="connsiteY52" fmla="*/ 319707 h 608062"/>
              <a:gd name="connsiteX53" fmla="*/ 277958 w 557114"/>
              <a:gd name="connsiteY53" fmla="*/ 319802 h 608062"/>
              <a:gd name="connsiteX54" fmla="*/ 277863 w 557114"/>
              <a:gd name="connsiteY54" fmla="*/ 319802 h 608062"/>
              <a:gd name="connsiteX55" fmla="*/ 277674 w 557114"/>
              <a:gd name="connsiteY55" fmla="*/ 319802 h 608062"/>
              <a:gd name="connsiteX56" fmla="*/ 277674 w 557114"/>
              <a:gd name="connsiteY56" fmla="*/ 319707 h 608062"/>
              <a:gd name="connsiteX57" fmla="*/ 239901 w 557114"/>
              <a:gd name="connsiteY57" fmla="*/ 311274 h 608062"/>
              <a:gd name="connsiteX58" fmla="*/ 178592 w 557114"/>
              <a:gd name="connsiteY58" fmla="*/ 236890 h 608062"/>
              <a:gd name="connsiteX59" fmla="*/ 149740 w 557114"/>
              <a:gd name="connsiteY59" fmla="*/ 184774 h 608062"/>
              <a:gd name="connsiteX60" fmla="*/ 161034 w 557114"/>
              <a:gd name="connsiteY60" fmla="*/ 159001 h 608062"/>
              <a:gd name="connsiteX61" fmla="*/ 153062 w 557114"/>
              <a:gd name="connsiteY61" fmla="*/ 104895 h 608062"/>
              <a:gd name="connsiteX62" fmla="*/ 276250 w 557114"/>
              <a:gd name="connsiteY62"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rgbClr val="323F4F"/>
          </a:solidFill>
          <a:ln>
            <a:noFill/>
          </a:ln>
        </p:spPr>
        <p:txBody>
          <a:bodyPr/>
          <a:lstStyle/>
          <a:p>
            <a:endParaRPr lang="zh-CN" altLang="en-US" dirty="0"/>
          </a:p>
        </p:txBody>
      </p:sp>
      <p:sp>
        <p:nvSpPr>
          <p:cNvPr id="30" name="文本框 60">
            <a:extLst>
              <a:ext uri="{FF2B5EF4-FFF2-40B4-BE49-F238E27FC236}">
                <a16:creationId xmlns:a16="http://schemas.microsoft.com/office/drawing/2014/main" id="{1A7E507E-5D66-4751-9A8C-19B9575DDACD}"/>
              </a:ext>
            </a:extLst>
          </p:cNvPr>
          <p:cNvSpPr txBox="1"/>
          <p:nvPr/>
        </p:nvSpPr>
        <p:spPr>
          <a:xfrm>
            <a:off x="3572792" y="3686878"/>
            <a:ext cx="5093061" cy="338554"/>
          </a:xfrm>
          <a:prstGeom prst="rect">
            <a:avLst/>
          </a:prstGeom>
          <a:noFill/>
        </p:spPr>
        <p:txBody>
          <a:bodyPr wrap="none" rtlCol="0">
            <a:spAutoFit/>
          </a:bodyPr>
          <a:lstStyle/>
          <a:p>
            <a:pPr algn="ctr"/>
            <a:r>
              <a:rPr lang="zh-CN" altLang="en-US" sz="1600" spc="300" dirty="0">
                <a:latin typeface="微软雅黑" panose="020B0503020204020204" pitchFamily="34" charset="-122"/>
                <a:ea typeface="微软雅黑" panose="020B0503020204020204" pitchFamily="34" charset="-122"/>
              </a:rPr>
              <a:t>适用于年终总结</a:t>
            </a:r>
            <a:r>
              <a:rPr lang="en-US" altLang="zh-CN" sz="1600" spc="300" dirty="0">
                <a:latin typeface="微软雅黑" panose="020B0503020204020204" pitchFamily="34" charset="-122"/>
                <a:ea typeface="微软雅黑" panose="020B0503020204020204" pitchFamily="34" charset="-122"/>
              </a:rPr>
              <a:t>|</a:t>
            </a:r>
            <a:r>
              <a:rPr lang="zh-CN" altLang="en-US" sz="1600" spc="300" dirty="0">
                <a:latin typeface="微软雅黑" panose="020B0503020204020204" pitchFamily="34" charset="-122"/>
                <a:ea typeface="微软雅黑" panose="020B0503020204020204" pitchFamily="34" charset="-122"/>
              </a:rPr>
              <a:t>工作总结</a:t>
            </a:r>
            <a:r>
              <a:rPr lang="en-US" altLang="zh-CN" sz="1600" spc="300" dirty="0">
                <a:latin typeface="微软雅黑" panose="020B0503020204020204" pitchFamily="34" charset="-122"/>
                <a:ea typeface="微软雅黑" panose="020B0503020204020204" pitchFamily="34" charset="-122"/>
              </a:rPr>
              <a:t>|</a:t>
            </a:r>
            <a:r>
              <a:rPr lang="zh-CN" altLang="en-US" sz="1600" spc="300" dirty="0">
                <a:latin typeface="微软雅黑" panose="020B0503020204020204" pitchFamily="34" charset="-122"/>
                <a:ea typeface="微软雅黑" panose="020B0503020204020204" pitchFamily="34" charset="-122"/>
              </a:rPr>
              <a:t>工作计划</a:t>
            </a:r>
            <a:r>
              <a:rPr lang="en-US" altLang="zh-CN" sz="1600" spc="300" dirty="0">
                <a:latin typeface="微软雅黑" panose="020B0503020204020204" pitchFamily="34" charset="-122"/>
                <a:ea typeface="微软雅黑" panose="020B0503020204020204" pitchFamily="34" charset="-122"/>
              </a:rPr>
              <a:t>|</a:t>
            </a:r>
            <a:r>
              <a:rPr lang="zh-CN" altLang="en-US" sz="1600" spc="300" dirty="0">
                <a:latin typeface="微软雅黑" panose="020B0503020204020204" pitchFamily="34" charset="-122"/>
                <a:ea typeface="微软雅黑" panose="020B0503020204020204" pitchFamily="34" charset="-122"/>
              </a:rPr>
              <a:t>工作汇报</a:t>
            </a: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1680" y="466988"/>
            <a:ext cx="1357379" cy="1360030"/>
          </a:xfrm>
          <a:prstGeom prst="rect">
            <a:avLst/>
          </a:prstGeom>
        </p:spPr>
      </p:pic>
    </p:spTree>
    <p:extLst>
      <p:ext uri="{BB962C8B-B14F-4D97-AF65-F5344CB8AC3E}">
        <p14:creationId xmlns:p14="http://schemas.microsoft.com/office/powerpoint/2010/main" val="745612083"/>
      </p:ext>
    </p:extLst>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750"/>
                                        <p:tgtEl>
                                          <p:spTgt spid="22"/>
                                        </p:tgtEl>
                                      </p:cBhvr>
                                    </p:animEffect>
                                  </p:childTnLst>
                                </p:cTn>
                              </p:par>
                              <p:par>
                                <p:cTn id="8" presetID="14"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75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outHorizontal)">
                                      <p:cBhvr>
                                        <p:cTn id="15" dur="500"/>
                                        <p:tgtEl>
                                          <p:spTgt spid="3"/>
                                        </p:tgtEl>
                                      </p:cBhvr>
                                    </p:animEffect>
                                  </p:childTnLst>
                                </p:cTn>
                              </p:par>
                            </p:childTnLst>
                          </p:cTn>
                        </p:par>
                        <p:par>
                          <p:cTn id="16" fill="hold">
                            <p:stCondLst>
                              <p:cond delay="500"/>
                            </p:stCondLst>
                            <p:childTnLst>
                              <p:par>
                                <p:cTn id="17" presetID="31"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 calcmode="lin" valueType="num">
                                      <p:cBhvr>
                                        <p:cTn id="21" dur="500" fill="hold"/>
                                        <p:tgtEl>
                                          <p:spTgt spid="15"/>
                                        </p:tgtEl>
                                        <p:attrNameLst>
                                          <p:attrName>style.rotation</p:attrName>
                                        </p:attrNameLst>
                                      </p:cBhvr>
                                      <p:tavLst>
                                        <p:tav tm="0">
                                          <p:val>
                                            <p:fltVal val="90"/>
                                          </p:val>
                                        </p:tav>
                                        <p:tav tm="100000">
                                          <p:val>
                                            <p:fltVal val="0"/>
                                          </p:val>
                                        </p:tav>
                                      </p:tavLst>
                                    </p:anim>
                                    <p:animEffect transition="in" filter="fade">
                                      <p:cBhvr>
                                        <p:cTn id="22" dur="500"/>
                                        <p:tgtEl>
                                          <p:spTgt spid="15"/>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 calcmode="lin" valueType="num">
                                      <p:cBhvr>
                                        <p:cTn id="27" dur="500" fill="hold"/>
                                        <p:tgtEl>
                                          <p:spTgt spid="16"/>
                                        </p:tgtEl>
                                        <p:attrNameLst>
                                          <p:attrName>style.rotation</p:attrName>
                                        </p:attrNameLst>
                                      </p:cBhvr>
                                      <p:tavLst>
                                        <p:tav tm="0">
                                          <p:val>
                                            <p:fltVal val="90"/>
                                          </p:val>
                                        </p:tav>
                                        <p:tav tm="100000">
                                          <p:val>
                                            <p:fltVal val="0"/>
                                          </p:val>
                                        </p:tav>
                                      </p:tavLst>
                                    </p:anim>
                                    <p:animEffect transition="in" filter="fade">
                                      <p:cBhvr>
                                        <p:cTn id="28" dur="500"/>
                                        <p:tgtEl>
                                          <p:spTgt spid="16"/>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 calcmode="lin" valueType="num">
                                      <p:cBhvr>
                                        <p:cTn id="33" dur="500" fill="hold"/>
                                        <p:tgtEl>
                                          <p:spTgt spid="17"/>
                                        </p:tgtEl>
                                        <p:attrNameLst>
                                          <p:attrName>style.rotation</p:attrName>
                                        </p:attrNameLst>
                                      </p:cBhvr>
                                      <p:tavLst>
                                        <p:tav tm="0">
                                          <p:val>
                                            <p:fltVal val="90"/>
                                          </p:val>
                                        </p:tav>
                                        <p:tav tm="100000">
                                          <p:val>
                                            <p:fltVal val="0"/>
                                          </p:val>
                                        </p:tav>
                                      </p:tavLst>
                                    </p:anim>
                                    <p:animEffect transition="in" filter="fade">
                                      <p:cBhvr>
                                        <p:cTn id="34" dur="500"/>
                                        <p:tgtEl>
                                          <p:spTgt spid="17"/>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 calcmode="lin" valueType="num">
                                      <p:cBhvr>
                                        <p:cTn id="39" dur="500" fill="hold"/>
                                        <p:tgtEl>
                                          <p:spTgt spid="18"/>
                                        </p:tgtEl>
                                        <p:attrNameLst>
                                          <p:attrName>style.rotation</p:attrName>
                                        </p:attrNameLst>
                                      </p:cBhvr>
                                      <p:tavLst>
                                        <p:tav tm="0">
                                          <p:val>
                                            <p:fltVal val="90"/>
                                          </p:val>
                                        </p:tav>
                                        <p:tav tm="100000">
                                          <p:val>
                                            <p:fltVal val="0"/>
                                          </p:val>
                                        </p:tav>
                                      </p:tavLst>
                                    </p:anim>
                                    <p:animEffect transition="in" filter="fade">
                                      <p:cBhvr>
                                        <p:cTn id="40" dur="500"/>
                                        <p:tgtEl>
                                          <p:spTgt spid="18"/>
                                        </p:tgtEl>
                                      </p:cBhvr>
                                    </p:animEffect>
                                  </p:childTnLst>
                                </p:cTn>
                              </p:par>
                            </p:childTnLst>
                          </p:cTn>
                        </p:par>
                        <p:par>
                          <p:cTn id="41" fill="hold">
                            <p:stCondLst>
                              <p:cond delay="1000"/>
                            </p:stCondLst>
                            <p:childTnLst>
                              <p:par>
                                <p:cTn id="42" presetID="52" presetClass="entr" presetSubtype="0" fill="hold" grpId="0" nodeType="afterEffect">
                                  <p:stCondLst>
                                    <p:cond delay="0"/>
                                  </p:stCondLst>
                                  <p:childTnLst>
                                    <p:set>
                                      <p:cBhvr>
                                        <p:cTn id="43" dur="1" fill="hold">
                                          <p:stCondLst>
                                            <p:cond delay="0"/>
                                          </p:stCondLst>
                                        </p:cTn>
                                        <p:tgtEl>
                                          <p:spTgt spid="33"/>
                                        </p:tgtEl>
                                        <p:attrNameLst>
                                          <p:attrName>style.visibility</p:attrName>
                                        </p:attrNameLst>
                                      </p:cBhvr>
                                      <p:to>
                                        <p:strVal val="visible"/>
                                      </p:to>
                                    </p:set>
                                    <p:animScale>
                                      <p:cBhvr>
                                        <p:cTn id="44"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33"/>
                                        </p:tgtEl>
                                        <p:attrNameLst>
                                          <p:attrName>ppt_x</p:attrName>
                                          <p:attrName>ppt_y</p:attrName>
                                        </p:attrNameLst>
                                      </p:cBhvr>
                                    </p:animMotion>
                                    <p:animEffect transition="in" filter="fade">
                                      <p:cBhvr>
                                        <p:cTn id="46" dur="1000"/>
                                        <p:tgtEl>
                                          <p:spTgt spid="33"/>
                                        </p:tgtEl>
                                      </p:cBhvr>
                                    </p:animEffect>
                                  </p:childTnLst>
                                </p:cTn>
                              </p:par>
                            </p:childTnLst>
                          </p:cTn>
                        </p:par>
                        <p:par>
                          <p:cTn id="47" fill="hold">
                            <p:stCondLst>
                              <p:cond delay="2000"/>
                            </p:stCondLst>
                            <p:childTnLst>
                              <p:par>
                                <p:cTn id="48" presetID="47" presetClass="entr" presetSubtype="0"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750"/>
                                        <p:tgtEl>
                                          <p:spTgt spid="30"/>
                                        </p:tgtEl>
                                      </p:cBhvr>
                                    </p:animEffect>
                                    <p:anim calcmode="lin" valueType="num">
                                      <p:cBhvr>
                                        <p:cTn id="51" dur="750" fill="hold"/>
                                        <p:tgtEl>
                                          <p:spTgt spid="30"/>
                                        </p:tgtEl>
                                        <p:attrNameLst>
                                          <p:attrName>ppt_x</p:attrName>
                                        </p:attrNameLst>
                                      </p:cBhvr>
                                      <p:tavLst>
                                        <p:tav tm="0">
                                          <p:val>
                                            <p:strVal val="#ppt_x"/>
                                          </p:val>
                                        </p:tav>
                                        <p:tav tm="100000">
                                          <p:val>
                                            <p:strVal val="#ppt_x"/>
                                          </p:val>
                                        </p:tav>
                                      </p:tavLst>
                                    </p:anim>
                                    <p:anim calcmode="lin" valueType="num">
                                      <p:cBhvr>
                                        <p:cTn id="52" dur="750" fill="hold"/>
                                        <p:tgtEl>
                                          <p:spTgt spid="30"/>
                                        </p:tgtEl>
                                        <p:attrNameLst>
                                          <p:attrName>ppt_y</p:attrName>
                                        </p:attrNameLst>
                                      </p:cBhvr>
                                      <p:tavLst>
                                        <p:tav tm="0">
                                          <p:val>
                                            <p:strVal val="#ppt_y-.1"/>
                                          </p:val>
                                        </p:tav>
                                        <p:tav tm="100000">
                                          <p:val>
                                            <p:strVal val="#ppt_y"/>
                                          </p:val>
                                        </p:tav>
                                      </p:tavLst>
                                    </p:anim>
                                  </p:childTnLst>
                                </p:cTn>
                              </p:par>
                            </p:childTnLst>
                          </p:cTn>
                        </p:par>
                        <p:par>
                          <p:cTn id="53" fill="hold">
                            <p:stCondLst>
                              <p:cond delay="2750"/>
                            </p:stCondLst>
                            <p:childTnLst>
                              <p:par>
                                <p:cTn id="54" presetID="42" presetClass="entr" presetSubtype="0"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750"/>
                                        <p:tgtEl>
                                          <p:spTgt spid="35"/>
                                        </p:tgtEl>
                                      </p:cBhvr>
                                    </p:animEffect>
                                    <p:anim calcmode="lin" valueType="num">
                                      <p:cBhvr>
                                        <p:cTn id="57" dur="750" fill="hold"/>
                                        <p:tgtEl>
                                          <p:spTgt spid="35"/>
                                        </p:tgtEl>
                                        <p:attrNameLst>
                                          <p:attrName>ppt_x</p:attrName>
                                        </p:attrNameLst>
                                      </p:cBhvr>
                                      <p:tavLst>
                                        <p:tav tm="0">
                                          <p:val>
                                            <p:strVal val="#ppt_x"/>
                                          </p:val>
                                        </p:tav>
                                        <p:tav tm="100000">
                                          <p:val>
                                            <p:strVal val="#ppt_x"/>
                                          </p:val>
                                        </p:tav>
                                      </p:tavLst>
                                    </p:anim>
                                    <p:anim calcmode="lin" valueType="num">
                                      <p:cBhvr>
                                        <p:cTn id="58" dur="750" fill="hold"/>
                                        <p:tgtEl>
                                          <p:spTgt spid="3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750"/>
                                        <p:tgtEl>
                                          <p:spTgt spid="36"/>
                                        </p:tgtEl>
                                      </p:cBhvr>
                                    </p:animEffect>
                                    <p:anim calcmode="lin" valueType="num">
                                      <p:cBhvr>
                                        <p:cTn id="62" dur="750" fill="hold"/>
                                        <p:tgtEl>
                                          <p:spTgt spid="36"/>
                                        </p:tgtEl>
                                        <p:attrNameLst>
                                          <p:attrName>ppt_x</p:attrName>
                                        </p:attrNameLst>
                                      </p:cBhvr>
                                      <p:tavLst>
                                        <p:tav tm="0">
                                          <p:val>
                                            <p:strVal val="#ppt_x"/>
                                          </p:val>
                                        </p:tav>
                                        <p:tav tm="100000">
                                          <p:val>
                                            <p:strVal val="#ppt_x"/>
                                          </p:val>
                                        </p:tav>
                                      </p:tavLst>
                                    </p:anim>
                                    <p:anim calcmode="lin" valueType="num">
                                      <p:cBhvr>
                                        <p:cTn id="63" dur="75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33" grpId="0"/>
      <p:bldP spid="35" grpId="0"/>
      <p:bldP spid="36" grpId="0" animBg="1"/>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C57BA57-3820-41DB-BC79-C929CD99E474}"/>
              </a:ext>
            </a:extLst>
          </p:cNvPr>
          <p:cNvGrpSpPr/>
          <p:nvPr/>
        </p:nvGrpSpPr>
        <p:grpSpPr>
          <a:xfrm>
            <a:off x="2641600" y="2257387"/>
            <a:ext cx="6908800" cy="2343228"/>
            <a:chOff x="1142197" y="2423161"/>
            <a:chExt cx="4389922" cy="1706879"/>
          </a:xfrm>
        </p:grpSpPr>
        <p:sp>
          <p:nvSpPr>
            <p:cNvPr id="5" name="平行四边形 4">
              <a:extLst>
                <a:ext uri="{FF2B5EF4-FFF2-40B4-BE49-F238E27FC236}">
                  <a16:creationId xmlns:a16="http://schemas.microsoft.com/office/drawing/2014/main" id="{8FFA83DE-73C5-4837-A74A-59E84392A922}"/>
                </a:ext>
              </a:extLst>
            </p:cNvPr>
            <p:cNvSpPr/>
            <p:nvPr/>
          </p:nvSpPr>
          <p:spPr>
            <a:xfrm>
              <a:off x="1395279" y="3642362"/>
              <a:ext cx="4136840" cy="487678"/>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平行四边形 5">
              <a:extLst>
                <a:ext uri="{FF2B5EF4-FFF2-40B4-BE49-F238E27FC236}">
                  <a16:creationId xmlns:a16="http://schemas.microsoft.com/office/drawing/2014/main" id="{D14F63E5-36C3-498D-A64C-FE1BB9291970}"/>
                </a:ext>
              </a:extLst>
            </p:cNvPr>
            <p:cNvSpPr/>
            <p:nvPr/>
          </p:nvSpPr>
          <p:spPr>
            <a:xfrm>
              <a:off x="1142197" y="2423161"/>
              <a:ext cx="4316519" cy="1280162"/>
            </a:xfrm>
            <a:prstGeom prst="parallelogram">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6">
              <a:extLst>
                <a:ext uri="{FF2B5EF4-FFF2-40B4-BE49-F238E27FC236}">
                  <a16:creationId xmlns:a16="http://schemas.microsoft.com/office/drawing/2014/main" id="{8AFAFAD4-EF6D-40EF-86F4-D96460932D15}"/>
                </a:ext>
              </a:extLst>
            </p:cNvPr>
            <p:cNvSpPr/>
            <p:nvPr/>
          </p:nvSpPr>
          <p:spPr>
            <a:xfrm>
              <a:off x="1577340" y="2484121"/>
              <a:ext cx="3749040" cy="140208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等腰三角形 14">
            <a:extLst>
              <a:ext uri="{FF2B5EF4-FFF2-40B4-BE49-F238E27FC236}">
                <a16:creationId xmlns:a16="http://schemas.microsoft.com/office/drawing/2014/main" id="{400E171D-8910-4C4B-B049-EB1E2299DC96}"/>
              </a:ext>
            </a:extLst>
          </p:cNvPr>
          <p:cNvSpPr/>
          <p:nvPr/>
        </p:nvSpPr>
        <p:spPr>
          <a:xfrm rot="6300000">
            <a:off x="1110924" y="1799742"/>
            <a:ext cx="653578" cy="563429"/>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等腰三角形 15">
            <a:extLst>
              <a:ext uri="{FF2B5EF4-FFF2-40B4-BE49-F238E27FC236}">
                <a16:creationId xmlns:a16="http://schemas.microsoft.com/office/drawing/2014/main" id="{13BC07C0-EF09-40DC-B7DA-D34E26607453}"/>
              </a:ext>
            </a:extLst>
          </p:cNvPr>
          <p:cNvSpPr/>
          <p:nvPr/>
        </p:nvSpPr>
        <p:spPr>
          <a:xfrm rot="3600000">
            <a:off x="2590458" y="5148995"/>
            <a:ext cx="370877" cy="319721"/>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等腰三角形 16">
            <a:extLst>
              <a:ext uri="{FF2B5EF4-FFF2-40B4-BE49-F238E27FC236}">
                <a16:creationId xmlns:a16="http://schemas.microsoft.com/office/drawing/2014/main" id="{1DCF096C-1211-4832-A7A0-03CBBD2C0253}"/>
              </a:ext>
            </a:extLst>
          </p:cNvPr>
          <p:cNvSpPr/>
          <p:nvPr/>
        </p:nvSpPr>
        <p:spPr>
          <a:xfrm rot="10511763">
            <a:off x="7341382" y="1015249"/>
            <a:ext cx="495457" cy="427117"/>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等腰三角形 17">
            <a:extLst>
              <a:ext uri="{FF2B5EF4-FFF2-40B4-BE49-F238E27FC236}">
                <a16:creationId xmlns:a16="http://schemas.microsoft.com/office/drawing/2014/main" id="{DE67144C-0DA4-45F8-8ED0-EDA32529AC02}"/>
              </a:ext>
            </a:extLst>
          </p:cNvPr>
          <p:cNvSpPr/>
          <p:nvPr/>
        </p:nvSpPr>
        <p:spPr>
          <a:xfrm rot="6300000">
            <a:off x="10091169" y="5211438"/>
            <a:ext cx="638935" cy="550806"/>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组合 21">
            <a:extLst>
              <a:ext uri="{FF2B5EF4-FFF2-40B4-BE49-F238E27FC236}">
                <a16:creationId xmlns:a16="http://schemas.microsoft.com/office/drawing/2014/main" id="{493D8918-0F5C-4C45-A724-9C9FCE7100D4}"/>
              </a:ext>
            </a:extLst>
          </p:cNvPr>
          <p:cNvGrpSpPr/>
          <p:nvPr/>
        </p:nvGrpSpPr>
        <p:grpSpPr>
          <a:xfrm>
            <a:off x="-13752" y="5308854"/>
            <a:ext cx="2189539" cy="1549147"/>
            <a:chOff x="-13752" y="5308854"/>
            <a:chExt cx="2189539" cy="1549147"/>
          </a:xfrm>
        </p:grpSpPr>
        <p:sp>
          <p:nvSpPr>
            <p:cNvPr id="21" name="等腰三角形 20">
              <a:extLst>
                <a:ext uri="{FF2B5EF4-FFF2-40B4-BE49-F238E27FC236}">
                  <a16:creationId xmlns:a16="http://schemas.microsoft.com/office/drawing/2014/main" id="{1EDFB920-4ECE-40F4-8F3D-9237C2DF12BF}"/>
                </a:ext>
              </a:extLst>
            </p:cNvPr>
            <p:cNvSpPr/>
            <p:nvPr/>
          </p:nvSpPr>
          <p:spPr>
            <a:xfrm>
              <a:off x="-13752" y="5308854"/>
              <a:ext cx="2189539" cy="1549145"/>
            </a:xfrm>
            <a:prstGeom prst="triangle">
              <a:avLst>
                <a:gd name="adj" fmla="val 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FE991996-9BBF-4658-82E1-97ADDAA28B27}"/>
                </a:ext>
              </a:extLst>
            </p:cNvPr>
            <p:cNvSpPr/>
            <p:nvPr/>
          </p:nvSpPr>
          <p:spPr>
            <a:xfrm>
              <a:off x="-13752" y="5549381"/>
              <a:ext cx="2189539"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487023CE-1DB1-47DC-B3D7-147C9BCADE3F}"/>
              </a:ext>
            </a:extLst>
          </p:cNvPr>
          <p:cNvGrpSpPr/>
          <p:nvPr/>
        </p:nvGrpSpPr>
        <p:grpSpPr>
          <a:xfrm rot="10800000">
            <a:off x="10002459" y="-2"/>
            <a:ext cx="2189539" cy="2773681"/>
            <a:chOff x="-13752" y="5308854"/>
            <a:chExt cx="2189539" cy="1549147"/>
          </a:xfrm>
        </p:grpSpPr>
        <p:sp>
          <p:nvSpPr>
            <p:cNvPr id="24" name="等腰三角形 23">
              <a:extLst>
                <a:ext uri="{FF2B5EF4-FFF2-40B4-BE49-F238E27FC236}">
                  <a16:creationId xmlns:a16="http://schemas.microsoft.com/office/drawing/2014/main" id="{F98D95A4-750F-4BD3-BF83-77556EE8763F}"/>
                </a:ext>
              </a:extLst>
            </p:cNvPr>
            <p:cNvSpPr/>
            <p:nvPr/>
          </p:nvSpPr>
          <p:spPr>
            <a:xfrm>
              <a:off x="-13752" y="5308854"/>
              <a:ext cx="2189539" cy="1549145"/>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FF6E00A5-FACA-494E-A34C-0983B5B2E096}"/>
                </a:ext>
              </a:extLst>
            </p:cNvPr>
            <p:cNvSpPr/>
            <p:nvPr/>
          </p:nvSpPr>
          <p:spPr>
            <a:xfrm>
              <a:off x="-13752" y="5549381"/>
              <a:ext cx="2189539"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7">
            <a:extLst>
              <a:ext uri="{FF2B5EF4-FFF2-40B4-BE49-F238E27FC236}">
                <a16:creationId xmlns:a16="http://schemas.microsoft.com/office/drawing/2014/main" id="{6417EC5C-E866-4D9B-85CE-2152C9BA11E2}"/>
              </a:ext>
            </a:extLst>
          </p:cNvPr>
          <p:cNvSpPr txBox="1"/>
          <p:nvPr/>
        </p:nvSpPr>
        <p:spPr>
          <a:xfrm>
            <a:off x="3949700" y="2630465"/>
            <a:ext cx="4724400" cy="584775"/>
          </a:xfrm>
          <a:prstGeom prst="rect">
            <a:avLst/>
          </a:prstGeom>
          <a:noFill/>
        </p:spPr>
        <p:txBody>
          <a:bodyPr wrap="square" rtlCol="0">
            <a:spAutoFit/>
          </a:bodyPr>
          <a:lstStyle/>
          <a:p>
            <a:pPr algn="ctr"/>
            <a:r>
              <a:rPr lang="en-US" altLang="zh-CN" sz="3200" dirty="0">
                <a:solidFill>
                  <a:sysClr val="windowText" lastClr="000000"/>
                </a:solidFill>
                <a:latin typeface="微软雅黑" panose="020B0503020204020204" pitchFamily="34" charset="-122"/>
                <a:ea typeface="微软雅黑" panose="020B0503020204020204" pitchFamily="34" charset="-122"/>
              </a:rPr>
              <a:t>PART 01  </a:t>
            </a:r>
            <a:r>
              <a:rPr lang="zh-CN" altLang="en-US" sz="3200" dirty="0">
                <a:solidFill>
                  <a:sysClr val="windowText" lastClr="000000"/>
                </a:solidFill>
                <a:latin typeface="微软雅黑" panose="020B0503020204020204" pitchFamily="34" charset="-122"/>
                <a:ea typeface="微软雅黑" panose="020B0503020204020204" pitchFamily="34" charset="-122"/>
              </a:rPr>
              <a:t>年度工作概述</a:t>
            </a:r>
          </a:p>
        </p:txBody>
      </p:sp>
      <p:sp>
        <p:nvSpPr>
          <p:cNvPr id="27" name="矩形 26">
            <a:extLst>
              <a:ext uri="{FF2B5EF4-FFF2-40B4-BE49-F238E27FC236}">
                <a16:creationId xmlns:a16="http://schemas.microsoft.com/office/drawing/2014/main" id="{5D97A650-1C49-4EEE-B611-287B27174B6C}"/>
              </a:ext>
            </a:extLst>
          </p:cNvPr>
          <p:cNvSpPr/>
          <p:nvPr/>
        </p:nvSpPr>
        <p:spPr>
          <a:xfrm>
            <a:off x="4070153" y="3272392"/>
            <a:ext cx="4287520" cy="700576"/>
          </a:xfrm>
          <a:prstGeom prst="rect">
            <a:avLst/>
          </a:prstGeom>
        </p:spPr>
        <p:txBody>
          <a:bodyPr wrap="square">
            <a:spAutoFit/>
          </a:bodyPr>
          <a:lstStyle/>
          <a:p>
            <a:pPr algn="ctr">
              <a:lnSpc>
                <a:spcPct val="15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单击此处添加文字阐述，添加简短问题说明文字，具体添加文字在此处添加单击</a:t>
            </a:r>
          </a:p>
        </p:txBody>
      </p:sp>
    </p:spTree>
    <p:extLst>
      <p:ext uri="{BB962C8B-B14F-4D97-AF65-F5344CB8AC3E}">
        <p14:creationId xmlns:p14="http://schemas.microsoft.com/office/powerpoint/2010/main" val="4281724574"/>
      </p:ext>
    </p:extLst>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par>
                                <p:cTn id="8" presetID="14"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outVertical)">
                                      <p:cBhvr>
                                        <p:cTn id="14" dur="750"/>
                                        <p:tgtEl>
                                          <p:spTgt spid="4"/>
                                        </p:tgtEl>
                                      </p:cBhvr>
                                    </p:animEffect>
                                  </p:childTnLst>
                                </p:cTn>
                              </p:par>
                            </p:childTnLst>
                          </p:cTn>
                        </p:par>
                        <p:par>
                          <p:cTn id="15" fill="hold">
                            <p:stCondLst>
                              <p:cond delay="1250"/>
                            </p:stCondLst>
                            <p:childTnLst>
                              <p:par>
                                <p:cTn id="16" presetID="22" presetClass="entr" presetSubtype="4"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down)">
                                      <p:cBhvr>
                                        <p:cTn id="18" dur="500"/>
                                        <p:tgtEl>
                                          <p:spTgt spid="2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500"/>
                                        <p:tgtEl>
                                          <p:spTgt spid="27"/>
                                        </p:tgtEl>
                                      </p:cBhvr>
                                    </p:animEffect>
                                  </p:childTnLst>
                                </p:cTn>
                              </p:par>
                            </p:childTnLst>
                          </p:cTn>
                        </p:par>
                        <p:par>
                          <p:cTn id="22" fill="hold">
                            <p:stCondLst>
                              <p:cond delay="1750"/>
                            </p:stCondLst>
                            <p:childTnLst>
                              <p:par>
                                <p:cTn id="23" presetID="31"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 calcmode="lin" valueType="num">
                                      <p:cBhvr>
                                        <p:cTn id="27" dur="500" fill="hold"/>
                                        <p:tgtEl>
                                          <p:spTgt spid="15"/>
                                        </p:tgtEl>
                                        <p:attrNameLst>
                                          <p:attrName>style.rotation</p:attrName>
                                        </p:attrNameLst>
                                      </p:cBhvr>
                                      <p:tavLst>
                                        <p:tav tm="0">
                                          <p:val>
                                            <p:fltVal val="90"/>
                                          </p:val>
                                        </p:tav>
                                        <p:tav tm="100000">
                                          <p:val>
                                            <p:fltVal val="0"/>
                                          </p:val>
                                        </p:tav>
                                      </p:tavLst>
                                    </p:anim>
                                    <p:animEffect transition="in" filter="fade">
                                      <p:cBhvr>
                                        <p:cTn id="28" dur="500"/>
                                        <p:tgtEl>
                                          <p:spTgt spid="15"/>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 calcmode="lin" valueType="num">
                                      <p:cBhvr>
                                        <p:cTn id="33" dur="500" fill="hold"/>
                                        <p:tgtEl>
                                          <p:spTgt spid="16"/>
                                        </p:tgtEl>
                                        <p:attrNameLst>
                                          <p:attrName>style.rotation</p:attrName>
                                        </p:attrNameLst>
                                      </p:cBhvr>
                                      <p:tavLst>
                                        <p:tav tm="0">
                                          <p:val>
                                            <p:fltVal val="90"/>
                                          </p:val>
                                        </p:tav>
                                        <p:tav tm="100000">
                                          <p:val>
                                            <p:fltVal val="0"/>
                                          </p:val>
                                        </p:tav>
                                      </p:tavLst>
                                    </p:anim>
                                    <p:animEffect transition="in" filter="fade">
                                      <p:cBhvr>
                                        <p:cTn id="34" dur="500"/>
                                        <p:tgtEl>
                                          <p:spTgt spid="16"/>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 calcmode="lin" valueType="num">
                                      <p:cBhvr>
                                        <p:cTn id="39" dur="500" fill="hold"/>
                                        <p:tgtEl>
                                          <p:spTgt spid="17"/>
                                        </p:tgtEl>
                                        <p:attrNameLst>
                                          <p:attrName>style.rotation</p:attrName>
                                        </p:attrNameLst>
                                      </p:cBhvr>
                                      <p:tavLst>
                                        <p:tav tm="0">
                                          <p:val>
                                            <p:fltVal val="90"/>
                                          </p:val>
                                        </p:tav>
                                        <p:tav tm="100000">
                                          <p:val>
                                            <p:fltVal val="0"/>
                                          </p:val>
                                        </p:tav>
                                      </p:tavLst>
                                    </p:anim>
                                    <p:animEffect transition="in" filter="fade">
                                      <p:cBhvr>
                                        <p:cTn id="40" dur="500"/>
                                        <p:tgtEl>
                                          <p:spTgt spid="17"/>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 calcmode="lin" valueType="num">
                                      <p:cBhvr>
                                        <p:cTn id="45" dur="500" fill="hold"/>
                                        <p:tgtEl>
                                          <p:spTgt spid="18"/>
                                        </p:tgtEl>
                                        <p:attrNameLst>
                                          <p:attrName>style.rotation</p:attrName>
                                        </p:attrNameLst>
                                      </p:cBhvr>
                                      <p:tavLst>
                                        <p:tav tm="0">
                                          <p:val>
                                            <p:fltVal val="90"/>
                                          </p:val>
                                        </p:tav>
                                        <p:tav tm="100000">
                                          <p:val>
                                            <p:fltVal val="0"/>
                                          </p:val>
                                        </p:tav>
                                      </p:tavLst>
                                    </p:anim>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0"/>
          <p:cNvGrpSpPr/>
          <p:nvPr/>
        </p:nvGrpSpPr>
        <p:grpSpPr>
          <a:xfrm>
            <a:off x="1154169" y="2128926"/>
            <a:ext cx="1706650" cy="3296009"/>
            <a:chOff x="-3768725" y="1125538"/>
            <a:chExt cx="2517775" cy="4862513"/>
          </a:xfrm>
        </p:grpSpPr>
        <p:sp>
          <p:nvSpPr>
            <p:cNvPr id="67" name="Freeform: Shape 21"/>
            <p:cNvSpPr>
              <a:spLocks/>
            </p:cNvSpPr>
            <p:nvPr/>
          </p:nvSpPr>
          <p:spPr bwMode="auto">
            <a:xfrm>
              <a:off x="-3741738" y="1125538"/>
              <a:ext cx="2478087" cy="4862513"/>
            </a:xfrm>
            <a:custGeom>
              <a:avLst/>
              <a:gdLst>
                <a:gd name="T0" fmla="*/ 1393 w 1393"/>
                <a:gd name="T1" fmla="*/ 2559 h 2739"/>
                <a:gd name="T2" fmla="*/ 1213 w 1393"/>
                <a:gd name="T3" fmla="*/ 2739 h 2739"/>
                <a:gd name="T4" fmla="*/ 180 w 1393"/>
                <a:gd name="T5" fmla="*/ 2739 h 2739"/>
                <a:gd name="T6" fmla="*/ 0 w 1393"/>
                <a:gd name="T7" fmla="*/ 2559 h 2739"/>
                <a:gd name="T8" fmla="*/ 0 w 1393"/>
                <a:gd name="T9" fmla="*/ 180 h 2739"/>
                <a:gd name="T10" fmla="*/ 180 w 1393"/>
                <a:gd name="T11" fmla="*/ 0 h 2739"/>
                <a:gd name="T12" fmla="*/ 1213 w 1393"/>
                <a:gd name="T13" fmla="*/ 0 h 2739"/>
                <a:gd name="T14" fmla="*/ 1393 w 1393"/>
                <a:gd name="T15" fmla="*/ 180 h 2739"/>
                <a:gd name="T16" fmla="*/ 1393 w 1393"/>
                <a:gd name="T17" fmla="*/ 2559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2739">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chemeClr val="bg1">
                <a:lumMod val="75000"/>
              </a:schemeClr>
            </a:solidFill>
            <a:ln>
              <a:noFill/>
            </a:ln>
          </p:spPr>
          <p:txBody>
            <a:bodyPr anchor="ctr"/>
            <a:lstStyle/>
            <a:p>
              <a:pPr algn="ctr"/>
              <a:endParaRPr/>
            </a:p>
          </p:txBody>
        </p:sp>
        <p:sp>
          <p:nvSpPr>
            <p:cNvPr id="68" name="Freeform: Shape 22"/>
            <p:cNvSpPr>
              <a:spLocks/>
            </p:cNvSpPr>
            <p:nvPr/>
          </p:nvSpPr>
          <p:spPr bwMode="auto">
            <a:xfrm>
              <a:off x="-3713163" y="1141413"/>
              <a:ext cx="2430462" cy="4830763"/>
            </a:xfrm>
            <a:custGeom>
              <a:avLst/>
              <a:gdLst>
                <a:gd name="T0" fmla="*/ 1366 w 1366"/>
                <a:gd name="T1" fmla="*/ 2542 h 2721"/>
                <a:gd name="T2" fmla="*/ 1189 w 1366"/>
                <a:gd name="T3" fmla="*/ 2721 h 2721"/>
                <a:gd name="T4" fmla="*/ 176 w 1366"/>
                <a:gd name="T5" fmla="*/ 2721 h 2721"/>
                <a:gd name="T6" fmla="*/ 0 w 1366"/>
                <a:gd name="T7" fmla="*/ 2542 h 2721"/>
                <a:gd name="T8" fmla="*/ 0 w 1366"/>
                <a:gd name="T9" fmla="*/ 179 h 2721"/>
                <a:gd name="T10" fmla="*/ 176 w 1366"/>
                <a:gd name="T11" fmla="*/ 0 h 2721"/>
                <a:gd name="T12" fmla="*/ 1189 w 1366"/>
                <a:gd name="T13" fmla="*/ 0 h 2721"/>
                <a:gd name="T14" fmla="*/ 1366 w 1366"/>
                <a:gd name="T15" fmla="*/ 179 h 2721"/>
                <a:gd name="T16" fmla="*/ 1366 w 1366"/>
                <a:gd name="T17" fmla="*/ 2542 h 2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2721">
                  <a:moveTo>
                    <a:pt x="1366" y="2542"/>
                  </a:moveTo>
                  <a:cubicBezTo>
                    <a:pt x="1366" y="2641"/>
                    <a:pt x="1287" y="2721"/>
                    <a:pt x="1189" y="2721"/>
                  </a:cubicBezTo>
                  <a:cubicBezTo>
                    <a:pt x="176" y="2721"/>
                    <a:pt x="176" y="2721"/>
                    <a:pt x="176" y="2721"/>
                  </a:cubicBezTo>
                  <a:cubicBezTo>
                    <a:pt x="79" y="2721"/>
                    <a:pt x="0" y="2641"/>
                    <a:pt x="0" y="2542"/>
                  </a:cubicBezTo>
                  <a:cubicBezTo>
                    <a:pt x="0" y="179"/>
                    <a:pt x="0" y="179"/>
                    <a:pt x="0" y="179"/>
                  </a:cubicBezTo>
                  <a:cubicBezTo>
                    <a:pt x="0" y="80"/>
                    <a:pt x="79" y="0"/>
                    <a:pt x="176" y="0"/>
                  </a:cubicBezTo>
                  <a:cubicBezTo>
                    <a:pt x="1189" y="0"/>
                    <a:pt x="1189" y="0"/>
                    <a:pt x="1189" y="0"/>
                  </a:cubicBezTo>
                  <a:cubicBezTo>
                    <a:pt x="1287" y="0"/>
                    <a:pt x="1366" y="80"/>
                    <a:pt x="1366" y="179"/>
                  </a:cubicBezTo>
                  <a:cubicBezTo>
                    <a:pt x="1366" y="2542"/>
                    <a:pt x="1366" y="2542"/>
                    <a:pt x="1366" y="2542"/>
                  </a:cubicBezTo>
                </a:path>
              </a:pathLst>
            </a:custGeom>
            <a:solidFill>
              <a:schemeClr val="bg1">
                <a:lumMod val="95000"/>
              </a:schemeClr>
            </a:solidFill>
            <a:ln>
              <a:noFill/>
            </a:ln>
          </p:spPr>
          <p:txBody>
            <a:bodyPr anchor="ctr"/>
            <a:lstStyle/>
            <a:p>
              <a:pPr algn="ctr"/>
              <a:endParaRPr/>
            </a:p>
          </p:txBody>
        </p:sp>
        <p:sp>
          <p:nvSpPr>
            <p:cNvPr id="69" name="Oval 23"/>
            <p:cNvSpPr>
              <a:spLocks/>
            </p:cNvSpPr>
            <p:nvPr/>
          </p:nvSpPr>
          <p:spPr bwMode="auto">
            <a:xfrm>
              <a:off x="-2693988" y="5486400"/>
              <a:ext cx="403225" cy="401638"/>
            </a:xfrm>
            <a:prstGeom prst="ellipse">
              <a:avLst/>
            </a:prstGeom>
            <a:solidFill>
              <a:schemeClr val="bg1">
                <a:lumMod val="65000"/>
              </a:schemeClr>
            </a:solidFill>
            <a:ln>
              <a:noFill/>
            </a:ln>
          </p:spPr>
          <p:txBody>
            <a:bodyPr anchor="ctr"/>
            <a:lstStyle/>
            <a:p>
              <a:pPr algn="ctr"/>
              <a:endParaRPr/>
            </a:p>
          </p:txBody>
        </p:sp>
        <p:sp>
          <p:nvSpPr>
            <p:cNvPr id="70" name="Oval 24"/>
            <p:cNvSpPr>
              <a:spLocks/>
            </p:cNvSpPr>
            <p:nvPr/>
          </p:nvSpPr>
          <p:spPr bwMode="auto">
            <a:xfrm>
              <a:off x="-2673350" y="5507038"/>
              <a:ext cx="361950" cy="3603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Freeform: Shape 25"/>
            <p:cNvSpPr>
              <a:spLocks/>
            </p:cNvSpPr>
            <p:nvPr/>
          </p:nvSpPr>
          <p:spPr bwMode="auto">
            <a:xfrm>
              <a:off x="-2520950" y="1254125"/>
              <a:ext cx="47625" cy="46038"/>
            </a:xfrm>
            <a:custGeom>
              <a:avLst/>
              <a:gdLst>
                <a:gd name="T0" fmla="*/ 13 w 27"/>
                <a:gd name="T1" fmla="*/ 0 h 26"/>
                <a:gd name="T2" fmla="*/ 0 w 27"/>
                <a:gd name="T3" fmla="*/ 13 h 26"/>
                <a:gd name="T4" fmla="*/ 13 w 27"/>
                <a:gd name="T5" fmla="*/ 26 h 26"/>
                <a:gd name="T6" fmla="*/ 25 w 27"/>
                <a:gd name="T7" fmla="*/ 13 h 26"/>
                <a:gd name="T8" fmla="*/ 27 w 27"/>
                <a:gd name="T9" fmla="*/ 13 h 26"/>
                <a:gd name="T10" fmla="*/ 27 w 27"/>
                <a:gd name="T11" fmla="*/ 13 h 26"/>
                <a:gd name="T12" fmla="*/ 25 w 27"/>
                <a:gd name="T13" fmla="*/ 13 h 26"/>
                <a:gd name="T14" fmla="*/ 13 w 27"/>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6">
                  <a:moveTo>
                    <a:pt x="13" y="0"/>
                  </a:moveTo>
                  <a:cubicBezTo>
                    <a:pt x="6" y="0"/>
                    <a:pt x="0" y="6"/>
                    <a:pt x="0" y="13"/>
                  </a:cubicBezTo>
                  <a:cubicBezTo>
                    <a:pt x="0" y="20"/>
                    <a:pt x="6" y="26"/>
                    <a:pt x="13" y="26"/>
                  </a:cubicBezTo>
                  <a:cubicBezTo>
                    <a:pt x="20" y="26"/>
                    <a:pt x="25" y="20"/>
                    <a:pt x="25" y="13"/>
                  </a:cubicBezTo>
                  <a:cubicBezTo>
                    <a:pt x="27" y="13"/>
                    <a:pt x="27" y="13"/>
                    <a:pt x="27" y="13"/>
                  </a:cubicBezTo>
                  <a:cubicBezTo>
                    <a:pt x="27" y="13"/>
                    <a:pt x="27" y="13"/>
                    <a:pt x="27" y="13"/>
                  </a:cubicBezTo>
                  <a:cubicBezTo>
                    <a:pt x="25" y="13"/>
                    <a:pt x="25" y="13"/>
                    <a:pt x="25" y="13"/>
                  </a:cubicBezTo>
                  <a:cubicBezTo>
                    <a:pt x="25" y="6"/>
                    <a:pt x="20" y="0"/>
                    <a:pt x="13"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Freeform: Shape 26"/>
            <p:cNvSpPr>
              <a:spLocks/>
            </p:cNvSpPr>
            <p:nvPr/>
          </p:nvSpPr>
          <p:spPr bwMode="auto">
            <a:xfrm>
              <a:off x="-2528888" y="1246188"/>
              <a:ext cx="58737" cy="60325"/>
            </a:xfrm>
            <a:custGeom>
              <a:avLst/>
              <a:gdLst>
                <a:gd name="T0" fmla="*/ 33 w 33"/>
                <a:gd name="T1" fmla="*/ 17 h 34"/>
                <a:gd name="T2" fmla="*/ 33 w 33"/>
                <a:gd name="T3" fmla="*/ 17 h 34"/>
                <a:gd name="T4" fmla="*/ 33 w 33"/>
                <a:gd name="T5" fmla="*/ 17 h 34"/>
                <a:gd name="T6" fmla="*/ 17 w 33"/>
                <a:gd name="T7" fmla="*/ 0 h 34"/>
                <a:gd name="T8" fmla="*/ 0 w 33"/>
                <a:gd name="T9" fmla="*/ 17 h 34"/>
                <a:gd name="T10" fmla="*/ 17 w 33"/>
                <a:gd name="T11" fmla="*/ 34 h 34"/>
                <a:gd name="T12" fmla="*/ 33 w 33"/>
                <a:gd name="T13" fmla="*/ 17 h 34"/>
                <a:gd name="T14" fmla="*/ 31 w 33"/>
                <a:gd name="T15" fmla="*/ 17 h 34"/>
                <a:gd name="T16" fmla="*/ 29 w 33"/>
                <a:gd name="T17" fmla="*/ 17 h 34"/>
                <a:gd name="T18" fmla="*/ 17 w 33"/>
                <a:gd name="T19" fmla="*/ 30 h 34"/>
                <a:gd name="T20" fmla="*/ 4 w 33"/>
                <a:gd name="T21" fmla="*/ 17 h 34"/>
                <a:gd name="T22" fmla="*/ 17 w 33"/>
                <a:gd name="T23" fmla="*/ 4 h 34"/>
                <a:gd name="T24" fmla="*/ 29 w 33"/>
                <a:gd name="T25" fmla="*/ 17 h 34"/>
                <a:gd name="T26" fmla="*/ 31 w 33"/>
                <a:gd name="T27" fmla="*/ 17 h 34"/>
                <a:gd name="T28" fmla="*/ 33 w 33"/>
                <a:gd name="T29" fmla="*/ 17 h 34"/>
                <a:gd name="T30" fmla="*/ 33 w 33"/>
                <a:gd name="T31" fmla="*/ 17 h 34"/>
                <a:gd name="T32" fmla="*/ 17 w 33"/>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4">
                  <a:moveTo>
                    <a:pt x="33" y="17"/>
                  </a:moveTo>
                  <a:cubicBezTo>
                    <a:pt x="33" y="17"/>
                    <a:pt x="33" y="17"/>
                    <a:pt x="33" y="17"/>
                  </a:cubicBezTo>
                  <a:cubicBezTo>
                    <a:pt x="33" y="17"/>
                    <a:pt x="33" y="17"/>
                    <a:pt x="33" y="17"/>
                  </a:cubicBezTo>
                  <a:moveTo>
                    <a:pt x="17" y="0"/>
                  </a:moveTo>
                  <a:cubicBezTo>
                    <a:pt x="7" y="0"/>
                    <a:pt x="0" y="8"/>
                    <a:pt x="0" y="17"/>
                  </a:cubicBezTo>
                  <a:cubicBezTo>
                    <a:pt x="0" y="26"/>
                    <a:pt x="7" y="34"/>
                    <a:pt x="17" y="34"/>
                  </a:cubicBezTo>
                  <a:cubicBezTo>
                    <a:pt x="26" y="34"/>
                    <a:pt x="33" y="26"/>
                    <a:pt x="33" y="17"/>
                  </a:cubicBezTo>
                  <a:cubicBezTo>
                    <a:pt x="31" y="17"/>
                    <a:pt x="31" y="17"/>
                    <a:pt x="31" y="17"/>
                  </a:cubicBezTo>
                  <a:cubicBezTo>
                    <a:pt x="29" y="17"/>
                    <a:pt x="29" y="17"/>
                    <a:pt x="29" y="17"/>
                  </a:cubicBezTo>
                  <a:cubicBezTo>
                    <a:pt x="29" y="24"/>
                    <a:pt x="24" y="30"/>
                    <a:pt x="17" y="30"/>
                  </a:cubicBezTo>
                  <a:cubicBezTo>
                    <a:pt x="10" y="30"/>
                    <a:pt x="4" y="24"/>
                    <a:pt x="4" y="17"/>
                  </a:cubicBezTo>
                  <a:cubicBezTo>
                    <a:pt x="4" y="10"/>
                    <a:pt x="10" y="4"/>
                    <a:pt x="17" y="4"/>
                  </a:cubicBezTo>
                  <a:cubicBezTo>
                    <a:pt x="24" y="4"/>
                    <a:pt x="29" y="10"/>
                    <a:pt x="29" y="17"/>
                  </a:cubicBezTo>
                  <a:cubicBezTo>
                    <a:pt x="31" y="17"/>
                    <a:pt x="31" y="17"/>
                    <a:pt x="31" y="17"/>
                  </a:cubicBezTo>
                  <a:cubicBezTo>
                    <a:pt x="33" y="17"/>
                    <a:pt x="33" y="17"/>
                    <a:pt x="33" y="17"/>
                  </a:cubicBezTo>
                  <a:cubicBezTo>
                    <a:pt x="33" y="17"/>
                    <a:pt x="33" y="17"/>
                    <a:pt x="33" y="17"/>
                  </a:cubicBezTo>
                  <a:cubicBezTo>
                    <a:pt x="33" y="8"/>
                    <a:pt x="26" y="0"/>
                    <a:pt x="1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Freeform: Shape 27"/>
            <p:cNvSpPr>
              <a:spLocks/>
            </p:cNvSpPr>
            <p:nvPr/>
          </p:nvSpPr>
          <p:spPr bwMode="auto">
            <a:xfrm>
              <a:off x="-2930525" y="1395413"/>
              <a:ext cx="77787" cy="74613"/>
            </a:xfrm>
            <a:custGeom>
              <a:avLst/>
              <a:gdLst>
                <a:gd name="T0" fmla="*/ 21 w 44"/>
                <a:gd name="T1" fmla="*/ 0 h 42"/>
                <a:gd name="T2" fmla="*/ 6 w 44"/>
                <a:gd name="T3" fmla="*/ 6 h 42"/>
                <a:gd name="T4" fmla="*/ 0 w 44"/>
                <a:gd name="T5" fmla="*/ 21 h 42"/>
                <a:gd name="T6" fmla="*/ 6 w 44"/>
                <a:gd name="T7" fmla="*/ 36 h 42"/>
                <a:gd name="T8" fmla="*/ 21 w 44"/>
                <a:gd name="T9" fmla="*/ 42 h 42"/>
                <a:gd name="T10" fmla="*/ 36 w 44"/>
                <a:gd name="T11" fmla="*/ 36 h 42"/>
                <a:gd name="T12" fmla="*/ 42 w 44"/>
                <a:gd name="T13" fmla="*/ 21 h 42"/>
                <a:gd name="T14" fmla="*/ 44 w 44"/>
                <a:gd name="T15" fmla="*/ 21 h 42"/>
                <a:gd name="T16" fmla="*/ 44 w 44"/>
                <a:gd name="T17" fmla="*/ 21 h 42"/>
                <a:gd name="T18" fmla="*/ 42 w 44"/>
                <a:gd name="T19" fmla="*/ 21 h 42"/>
                <a:gd name="T20" fmla="*/ 36 w 44"/>
                <a:gd name="T21" fmla="*/ 6 h 42"/>
                <a:gd name="T22" fmla="*/ 21 w 44"/>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2">
                  <a:moveTo>
                    <a:pt x="21" y="0"/>
                  </a:moveTo>
                  <a:cubicBezTo>
                    <a:pt x="15" y="0"/>
                    <a:pt x="10" y="3"/>
                    <a:pt x="6" y="6"/>
                  </a:cubicBezTo>
                  <a:cubicBezTo>
                    <a:pt x="3" y="10"/>
                    <a:pt x="0" y="15"/>
                    <a:pt x="0" y="21"/>
                  </a:cubicBezTo>
                  <a:cubicBezTo>
                    <a:pt x="0" y="27"/>
                    <a:pt x="3" y="32"/>
                    <a:pt x="6" y="36"/>
                  </a:cubicBezTo>
                  <a:cubicBezTo>
                    <a:pt x="10" y="39"/>
                    <a:pt x="15" y="42"/>
                    <a:pt x="21" y="42"/>
                  </a:cubicBezTo>
                  <a:cubicBezTo>
                    <a:pt x="27" y="42"/>
                    <a:pt x="32" y="39"/>
                    <a:pt x="36" y="36"/>
                  </a:cubicBezTo>
                  <a:cubicBezTo>
                    <a:pt x="39" y="32"/>
                    <a:pt x="42" y="27"/>
                    <a:pt x="42" y="21"/>
                  </a:cubicBezTo>
                  <a:cubicBezTo>
                    <a:pt x="44" y="21"/>
                    <a:pt x="44" y="21"/>
                    <a:pt x="44" y="21"/>
                  </a:cubicBezTo>
                  <a:cubicBezTo>
                    <a:pt x="44" y="21"/>
                    <a:pt x="44" y="21"/>
                    <a:pt x="44" y="21"/>
                  </a:cubicBezTo>
                  <a:cubicBezTo>
                    <a:pt x="42" y="21"/>
                    <a:pt x="42" y="21"/>
                    <a:pt x="42" y="21"/>
                  </a:cubicBezTo>
                  <a:cubicBezTo>
                    <a:pt x="42" y="15"/>
                    <a:pt x="39" y="10"/>
                    <a:pt x="36" y="6"/>
                  </a:cubicBezTo>
                  <a:cubicBezTo>
                    <a:pt x="32" y="3"/>
                    <a:pt x="27" y="0"/>
                    <a:pt x="21"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Freeform: Shape 28"/>
            <p:cNvSpPr>
              <a:spLocks/>
            </p:cNvSpPr>
            <p:nvPr/>
          </p:nvSpPr>
          <p:spPr bwMode="auto">
            <a:xfrm>
              <a:off x="-2938463" y="1389063"/>
              <a:ext cx="88900" cy="88900"/>
            </a:xfrm>
            <a:custGeom>
              <a:avLst/>
              <a:gdLst>
                <a:gd name="T0" fmla="*/ 50 w 50"/>
                <a:gd name="T1" fmla="*/ 25 h 50"/>
                <a:gd name="T2" fmla="*/ 50 w 50"/>
                <a:gd name="T3" fmla="*/ 25 h 50"/>
                <a:gd name="T4" fmla="*/ 50 w 50"/>
                <a:gd name="T5" fmla="*/ 25 h 50"/>
                <a:gd name="T6" fmla="*/ 25 w 50"/>
                <a:gd name="T7" fmla="*/ 0 h 50"/>
                <a:gd name="T8" fmla="*/ 0 w 50"/>
                <a:gd name="T9" fmla="*/ 25 h 50"/>
                <a:gd name="T10" fmla="*/ 25 w 50"/>
                <a:gd name="T11" fmla="*/ 50 h 50"/>
                <a:gd name="T12" fmla="*/ 50 w 50"/>
                <a:gd name="T13" fmla="*/ 25 h 50"/>
                <a:gd name="T14" fmla="*/ 48 w 50"/>
                <a:gd name="T15" fmla="*/ 25 h 50"/>
                <a:gd name="T16" fmla="*/ 46 w 50"/>
                <a:gd name="T17" fmla="*/ 25 h 50"/>
                <a:gd name="T18" fmla="*/ 40 w 50"/>
                <a:gd name="T19" fmla="*/ 40 h 50"/>
                <a:gd name="T20" fmla="*/ 25 w 50"/>
                <a:gd name="T21" fmla="*/ 46 h 50"/>
                <a:gd name="T22" fmla="*/ 10 w 50"/>
                <a:gd name="T23" fmla="*/ 40 h 50"/>
                <a:gd name="T24" fmla="*/ 4 w 50"/>
                <a:gd name="T25" fmla="*/ 25 h 50"/>
                <a:gd name="T26" fmla="*/ 10 w 50"/>
                <a:gd name="T27" fmla="*/ 10 h 50"/>
                <a:gd name="T28" fmla="*/ 25 w 50"/>
                <a:gd name="T29" fmla="*/ 4 h 50"/>
                <a:gd name="T30" fmla="*/ 40 w 50"/>
                <a:gd name="T31" fmla="*/ 10 h 50"/>
                <a:gd name="T32" fmla="*/ 46 w 50"/>
                <a:gd name="T33" fmla="*/ 25 h 50"/>
                <a:gd name="T34" fmla="*/ 48 w 50"/>
                <a:gd name="T35" fmla="*/ 25 h 50"/>
                <a:gd name="T36" fmla="*/ 50 w 50"/>
                <a:gd name="T37" fmla="*/ 25 h 50"/>
                <a:gd name="T38" fmla="*/ 50 w 50"/>
                <a:gd name="T39" fmla="*/ 25 h 50"/>
                <a:gd name="T40" fmla="*/ 25 w 50"/>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Freeform: Shape 29"/>
            <p:cNvSpPr>
              <a:spLocks/>
            </p:cNvSpPr>
            <p:nvPr/>
          </p:nvSpPr>
          <p:spPr bwMode="auto">
            <a:xfrm>
              <a:off x="-2695575" y="1419225"/>
              <a:ext cx="393700" cy="39688"/>
            </a:xfrm>
            <a:custGeom>
              <a:avLst/>
              <a:gdLst>
                <a:gd name="T0" fmla="*/ 210 w 221"/>
                <a:gd name="T1" fmla="*/ 0 h 23"/>
                <a:gd name="T2" fmla="*/ 11 w 221"/>
                <a:gd name="T3" fmla="*/ 0 h 23"/>
                <a:gd name="T4" fmla="*/ 0 w 221"/>
                <a:gd name="T5" fmla="*/ 11 h 23"/>
                <a:gd name="T6" fmla="*/ 11 w 221"/>
                <a:gd name="T7" fmla="*/ 23 h 23"/>
                <a:gd name="T8" fmla="*/ 210 w 221"/>
                <a:gd name="T9" fmla="*/ 23 h 23"/>
                <a:gd name="T10" fmla="*/ 221 w 221"/>
                <a:gd name="T11" fmla="*/ 11 h 23"/>
                <a:gd name="T12" fmla="*/ 210 w 221"/>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21" h="23">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Freeform: Shape 32"/>
            <p:cNvSpPr>
              <a:spLocks/>
            </p:cNvSpPr>
            <p:nvPr/>
          </p:nvSpPr>
          <p:spPr bwMode="auto">
            <a:xfrm>
              <a:off x="-3768725" y="1736725"/>
              <a:ext cx="31750" cy="215900"/>
            </a:xfrm>
            <a:custGeom>
              <a:avLst/>
              <a:gdLst>
                <a:gd name="T0" fmla="*/ 18 w 18"/>
                <a:gd name="T1" fmla="*/ 113 h 122"/>
                <a:gd name="T2" fmla="*/ 9 w 18"/>
                <a:gd name="T3" fmla="*/ 122 h 122"/>
                <a:gd name="T4" fmla="*/ 0 w 18"/>
                <a:gd name="T5" fmla="*/ 113 h 122"/>
                <a:gd name="T6" fmla="*/ 0 w 18"/>
                <a:gd name="T7" fmla="*/ 9 h 122"/>
                <a:gd name="T8" fmla="*/ 9 w 18"/>
                <a:gd name="T9" fmla="*/ 0 h 122"/>
                <a:gd name="T10" fmla="*/ 18 w 18"/>
                <a:gd name="T11" fmla="*/ 9 h 122"/>
                <a:gd name="T12" fmla="*/ 18 w 18"/>
                <a:gd name="T13" fmla="*/ 113 h 122"/>
              </a:gdLst>
              <a:ahLst/>
              <a:cxnLst>
                <a:cxn ang="0">
                  <a:pos x="T0" y="T1"/>
                </a:cxn>
                <a:cxn ang="0">
                  <a:pos x="T2" y="T3"/>
                </a:cxn>
                <a:cxn ang="0">
                  <a:pos x="T4" y="T5"/>
                </a:cxn>
                <a:cxn ang="0">
                  <a:pos x="T6" y="T7"/>
                </a:cxn>
                <a:cxn ang="0">
                  <a:pos x="T8" y="T9"/>
                </a:cxn>
                <a:cxn ang="0">
                  <a:pos x="T10" y="T11"/>
                </a:cxn>
                <a:cxn ang="0">
                  <a:pos x="T12" y="T13"/>
                </a:cxn>
              </a:cxnLst>
              <a:rect l="0" t="0" r="r" b="b"/>
              <a:pathLst>
                <a:path w="18" h="122">
                  <a:moveTo>
                    <a:pt x="18" y="113"/>
                  </a:moveTo>
                  <a:cubicBezTo>
                    <a:pt x="18" y="118"/>
                    <a:pt x="14" y="122"/>
                    <a:pt x="9" y="122"/>
                  </a:cubicBezTo>
                  <a:cubicBezTo>
                    <a:pt x="4" y="122"/>
                    <a:pt x="0" y="118"/>
                    <a:pt x="0" y="113"/>
                  </a:cubicBezTo>
                  <a:cubicBezTo>
                    <a:pt x="0" y="9"/>
                    <a:pt x="0" y="9"/>
                    <a:pt x="0" y="9"/>
                  </a:cubicBezTo>
                  <a:cubicBezTo>
                    <a:pt x="0" y="4"/>
                    <a:pt x="4" y="0"/>
                    <a:pt x="9" y="0"/>
                  </a:cubicBezTo>
                  <a:cubicBezTo>
                    <a:pt x="14" y="0"/>
                    <a:pt x="18" y="4"/>
                    <a:pt x="18" y="9"/>
                  </a:cubicBezTo>
                  <a:lnTo>
                    <a:pt x="18" y="113"/>
                  </a:lnTo>
                  <a:close/>
                </a:path>
              </a:pathLst>
            </a:custGeom>
            <a:solidFill>
              <a:schemeClr val="bg1">
                <a:lumMod val="75000"/>
              </a:schemeClr>
            </a:solidFill>
            <a:ln>
              <a:noFill/>
            </a:ln>
          </p:spPr>
          <p:txBody>
            <a:bodyPr anchor="ctr"/>
            <a:lstStyle/>
            <a:p>
              <a:pPr algn="ctr"/>
              <a:endParaRPr/>
            </a:p>
          </p:txBody>
        </p:sp>
        <p:sp>
          <p:nvSpPr>
            <p:cNvPr id="79" name="Freeform: Shape 33"/>
            <p:cNvSpPr>
              <a:spLocks/>
            </p:cNvSpPr>
            <p:nvPr/>
          </p:nvSpPr>
          <p:spPr bwMode="auto">
            <a:xfrm>
              <a:off x="-3768725"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sp>
          <p:nvSpPr>
            <p:cNvPr id="80" name="Freeform: Shape 34"/>
            <p:cNvSpPr>
              <a:spLocks/>
            </p:cNvSpPr>
            <p:nvPr/>
          </p:nvSpPr>
          <p:spPr bwMode="auto">
            <a:xfrm>
              <a:off x="-3768725" y="2609850"/>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sp>
          <p:nvSpPr>
            <p:cNvPr id="81" name="Freeform: Shape 35"/>
            <p:cNvSpPr>
              <a:spLocks/>
            </p:cNvSpPr>
            <p:nvPr/>
          </p:nvSpPr>
          <p:spPr bwMode="auto">
            <a:xfrm>
              <a:off x="-1282700"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grpSp>
      <p:grpSp>
        <p:nvGrpSpPr>
          <p:cNvPr id="5" name="Group 36"/>
          <p:cNvGrpSpPr/>
          <p:nvPr/>
        </p:nvGrpSpPr>
        <p:grpSpPr>
          <a:xfrm>
            <a:off x="3619481" y="2128926"/>
            <a:ext cx="1706650" cy="3296009"/>
            <a:chOff x="-3768725" y="1125538"/>
            <a:chExt cx="2517775" cy="4862513"/>
          </a:xfrm>
        </p:grpSpPr>
        <p:sp>
          <p:nvSpPr>
            <p:cNvPr id="52" name="Freeform: Shape 37"/>
            <p:cNvSpPr>
              <a:spLocks/>
            </p:cNvSpPr>
            <p:nvPr/>
          </p:nvSpPr>
          <p:spPr bwMode="auto">
            <a:xfrm>
              <a:off x="-3741738" y="1125538"/>
              <a:ext cx="2478087" cy="4862513"/>
            </a:xfrm>
            <a:custGeom>
              <a:avLst/>
              <a:gdLst>
                <a:gd name="T0" fmla="*/ 1393 w 1393"/>
                <a:gd name="T1" fmla="*/ 2559 h 2739"/>
                <a:gd name="T2" fmla="*/ 1213 w 1393"/>
                <a:gd name="T3" fmla="*/ 2739 h 2739"/>
                <a:gd name="T4" fmla="*/ 180 w 1393"/>
                <a:gd name="T5" fmla="*/ 2739 h 2739"/>
                <a:gd name="T6" fmla="*/ 0 w 1393"/>
                <a:gd name="T7" fmla="*/ 2559 h 2739"/>
                <a:gd name="T8" fmla="*/ 0 w 1393"/>
                <a:gd name="T9" fmla="*/ 180 h 2739"/>
                <a:gd name="T10" fmla="*/ 180 w 1393"/>
                <a:gd name="T11" fmla="*/ 0 h 2739"/>
                <a:gd name="T12" fmla="*/ 1213 w 1393"/>
                <a:gd name="T13" fmla="*/ 0 h 2739"/>
                <a:gd name="T14" fmla="*/ 1393 w 1393"/>
                <a:gd name="T15" fmla="*/ 180 h 2739"/>
                <a:gd name="T16" fmla="*/ 1393 w 1393"/>
                <a:gd name="T17" fmla="*/ 2559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2739">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chemeClr val="bg1">
                <a:lumMod val="75000"/>
              </a:schemeClr>
            </a:solidFill>
            <a:ln>
              <a:noFill/>
            </a:ln>
          </p:spPr>
          <p:txBody>
            <a:bodyPr anchor="ctr"/>
            <a:lstStyle/>
            <a:p>
              <a:pPr algn="ctr"/>
              <a:endParaRPr/>
            </a:p>
          </p:txBody>
        </p:sp>
        <p:sp>
          <p:nvSpPr>
            <p:cNvPr id="53" name="Freeform: Shape 38"/>
            <p:cNvSpPr>
              <a:spLocks/>
            </p:cNvSpPr>
            <p:nvPr/>
          </p:nvSpPr>
          <p:spPr bwMode="auto">
            <a:xfrm>
              <a:off x="-3713163" y="1141413"/>
              <a:ext cx="2430462" cy="4830764"/>
            </a:xfrm>
            <a:prstGeom prst="roundRect">
              <a:avLst>
                <a:gd name="adj" fmla="val 12620"/>
              </a:avLst>
            </a:prstGeom>
            <a:solidFill>
              <a:schemeClr val="bg1">
                <a:lumMod val="95000"/>
              </a:schemeClr>
            </a:solidFill>
            <a:ln>
              <a:noFill/>
            </a:ln>
          </p:spPr>
          <p:txBody>
            <a:bodyPr anchor="ctr"/>
            <a:lstStyle/>
            <a:p>
              <a:pPr algn="ctr"/>
              <a:endParaRPr/>
            </a:p>
          </p:txBody>
        </p:sp>
        <p:sp>
          <p:nvSpPr>
            <p:cNvPr id="54" name="Oval 39"/>
            <p:cNvSpPr>
              <a:spLocks/>
            </p:cNvSpPr>
            <p:nvPr/>
          </p:nvSpPr>
          <p:spPr bwMode="auto">
            <a:xfrm>
              <a:off x="-2693988" y="5486400"/>
              <a:ext cx="403225" cy="401638"/>
            </a:xfrm>
            <a:prstGeom prst="ellipse">
              <a:avLst/>
            </a:prstGeom>
            <a:solidFill>
              <a:schemeClr val="bg1">
                <a:lumMod val="65000"/>
              </a:schemeClr>
            </a:solidFill>
            <a:ln>
              <a:noFill/>
            </a:ln>
          </p:spPr>
          <p:txBody>
            <a:bodyPr anchor="ctr"/>
            <a:lstStyle/>
            <a:p>
              <a:pPr algn="ctr"/>
              <a:endParaRPr/>
            </a:p>
          </p:txBody>
        </p:sp>
        <p:sp>
          <p:nvSpPr>
            <p:cNvPr id="55" name="Oval 40"/>
            <p:cNvSpPr>
              <a:spLocks/>
            </p:cNvSpPr>
            <p:nvPr/>
          </p:nvSpPr>
          <p:spPr bwMode="auto">
            <a:xfrm>
              <a:off x="-2673350" y="5507038"/>
              <a:ext cx="361950" cy="3603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Freeform: Shape 41"/>
            <p:cNvSpPr>
              <a:spLocks/>
            </p:cNvSpPr>
            <p:nvPr/>
          </p:nvSpPr>
          <p:spPr bwMode="auto">
            <a:xfrm>
              <a:off x="-2520950" y="1254125"/>
              <a:ext cx="47625" cy="46038"/>
            </a:xfrm>
            <a:custGeom>
              <a:avLst/>
              <a:gdLst>
                <a:gd name="T0" fmla="*/ 13 w 27"/>
                <a:gd name="T1" fmla="*/ 0 h 26"/>
                <a:gd name="T2" fmla="*/ 0 w 27"/>
                <a:gd name="T3" fmla="*/ 13 h 26"/>
                <a:gd name="T4" fmla="*/ 13 w 27"/>
                <a:gd name="T5" fmla="*/ 26 h 26"/>
                <a:gd name="T6" fmla="*/ 25 w 27"/>
                <a:gd name="T7" fmla="*/ 13 h 26"/>
                <a:gd name="T8" fmla="*/ 27 w 27"/>
                <a:gd name="T9" fmla="*/ 13 h 26"/>
                <a:gd name="T10" fmla="*/ 27 w 27"/>
                <a:gd name="T11" fmla="*/ 13 h 26"/>
                <a:gd name="T12" fmla="*/ 25 w 27"/>
                <a:gd name="T13" fmla="*/ 13 h 26"/>
                <a:gd name="T14" fmla="*/ 13 w 27"/>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6">
                  <a:moveTo>
                    <a:pt x="13" y="0"/>
                  </a:moveTo>
                  <a:cubicBezTo>
                    <a:pt x="6" y="0"/>
                    <a:pt x="0" y="6"/>
                    <a:pt x="0" y="13"/>
                  </a:cubicBezTo>
                  <a:cubicBezTo>
                    <a:pt x="0" y="20"/>
                    <a:pt x="6" y="26"/>
                    <a:pt x="13" y="26"/>
                  </a:cubicBezTo>
                  <a:cubicBezTo>
                    <a:pt x="20" y="26"/>
                    <a:pt x="25" y="20"/>
                    <a:pt x="25" y="13"/>
                  </a:cubicBezTo>
                  <a:cubicBezTo>
                    <a:pt x="27" y="13"/>
                    <a:pt x="27" y="13"/>
                    <a:pt x="27" y="13"/>
                  </a:cubicBezTo>
                  <a:cubicBezTo>
                    <a:pt x="27" y="13"/>
                    <a:pt x="27" y="13"/>
                    <a:pt x="27" y="13"/>
                  </a:cubicBezTo>
                  <a:cubicBezTo>
                    <a:pt x="25" y="13"/>
                    <a:pt x="25" y="13"/>
                    <a:pt x="25" y="13"/>
                  </a:cubicBezTo>
                  <a:cubicBezTo>
                    <a:pt x="25" y="6"/>
                    <a:pt x="20" y="0"/>
                    <a:pt x="13"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Freeform: Shape 42"/>
            <p:cNvSpPr>
              <a:spLocks/>
            </p:cNvSpPr>
            <p:nvPr/>
          </p:nvSpPr>
          <p:spPr bwMode="auto">
            <a:xfrm>
              <a:off x="-2528888" y="1246188"/>
              <a:ext cx="58737" cy="60325"/>
            </a:xfrm>
            <a:custGeom>
              <a:avLst/>
              <a:gdLst>
                <a:gd name="T0" fmla="*/ 33 w 33"/>
                <a:gd name="T1" fmla="*/ 17 h 34"/>
                <a:gd name="T2" fmla="*/ 33 w 33"/>
                <a:gd name="T3" fmla="*/ 17 h 34"/>
                <a:gd name="T4" fmla="*/ 33 w 33"/>
                <a:gd name="T5" fmla="*/ 17 h 34"/>
                <a:gd name="T6" fmla="*/ 17 w 33"/>
                <a:gd name="T7" fmla="*/ 0 h 34"/>
                <a:gd name="T8" fmla="*/ 0 w 33"/>
                <a:gd name="T9" fmla="*/ 17 h 34"/>
                <a:gd name="T10" fmla="*/ 17 w 33"/>
                <a:gd name="T11" fmla="*/ 34 h 34"/>
                <a:gd name="T12" fmla="*/ 33 w 33"/>
                <a:gd name="T13" fmla="*/ 17 h 34"/>
                <a:gd name="T14" fmla="*/ 31 w 33"/>
                <a:gd name="T15" fmla="*/ 17 h 34"/>
                <a:gd name="T16" fmla="*/ 29 w 33"/>
                <a:gd name="T17" fmla="*/ 17 h 34"/>
                <a:gd name="T18" fmla="*/ 17 w 33"/>
                <a:gd name="T19" fmla="*/ 30 h 34"/>
                <a:gd name="T20" fmla="*/ 4 w 33"/>
                <a:gd name="T21" fmla="*/ 17 h 34"/>
                <a:gd name="T22" fmla="*/ 17 w 33"/>
                <a:gd name="T23" fmla="*/ 4 h 34"/>
                <a:gd name="T24" fmla="*/ 29 w 33"/>
                <a:gd name="T25" fmla="*/ 17 h 34"/>
                <a:gd name="T26" fmla="*/ 31 w 33"/>
                <a:gd name="T27" fmla="*/ 17 h 34"/>
                <a:gd name="T28" fmla="*/ 33 w 33"/>
                <a:gd name="T29" fmla="*/ 17 h 34"/>
                <a:gd name="T30" fmla="*/ 33 w 33"/>
                <a:gd name="T31" fmla="*/ 17 h 34"/>
                <a:gd name="T32" fmla="*/ 17 w 33"/>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4">
                  <a:moveTo>
                    <a:pt x="33" y="17"/>
                  </a:moveTo>
                  <a:cubicBezTo>
                    <a:pt x="33" y="17"/>
                    <a:pt x="33" y="17"/>
                    <a:pt x="33" y="17"/>
                  </a:cubicBezTo>
                  <a:cubicBezTo>
                    <a:pt x="33" y="17"/>
                    <a:pt x="33" y="17"/>
                    <a:pt x="33" y="17"/>
                  </a:cubicBezTo>
                  <a:moveTo>
                    <a:pt x="17" y="0"/>
                  </a:moveTo>
                  <a:cubicBezTo>
                    <a:pt x="7" y="0"/>
                    <a:pt x="0" y="8"/>
                    <a:pt x="0" y="17"/>
                  </a:cubicBezTo>
                  <a:cubicBezTo>
                    <a:pt x="0" y="26"/>
                    <a:pt x="7" y="34"/>
                    <a:pt x="17" y="34"/>
                  </a:cubicBezTo>
                  <a:cubicBezTo>
                    <a:pt x="26" y="34"/>
                    <a:pt x="33" y="26"/>
                    <a:pt x="33" y="17"/>
                  </a:cubicBezTo>
                  <a:cubicBezTo>
                    <a:pt x="31" y="17"/>
                    <a:pt x="31" y="17"/>
                    <a:pt x="31" y="17"/>
                  </a:cubicBezTo>
                  <a:cubicBezTo>
                    <a:pt x="29" y="17"/>
                    <a:pt x="29" y="17"/>
                    <a:pt x="29" y="17"/>
                  </a:cubicBezTo>
                  <a:cubicBezTo>
                    <a:pt x="29" y="24"/>
                    <a:pt x="24" y="30"/>
                    <a:pt x="17" y="30"/>
                  </a:cubicBezTo>
                  <a:cubicBezTo>
                    <a:pt x="10" y="30"/>
                    <a:pt x="4" y="24"/>
                    <a:pt x="4" y="17"/>
                  </a:cubicBezTo>
                  <a:cubicBezTo>
                    <a:pt x="4" y="10"/>
                    <a:pt x="10" y="4"/>
                    <a:pt x="17" y="4"/>
                  </a:cubicBezTo>
                  <a:cubicBezTo>
                    <a:pt x="24" y="4"/>
                    <a:pt x="29" y="10"/>
                    <a:pt x="29" y="17"/>
                  </a:cubicBezTo>
                  <a:cubicBezTo>
                    <a:pt x="31" y="17"/>
                    <a:pt x="31" y="17"/>
                    <a:pt x="31" y="17"/>
                  </a:cubicBezTo>
                  <a:cubicBezTo>
                    <a:pt x="33" y="17"/>
                    <a:pt x="33" y="17"/>
                    <a:pt x="33" y="17"/>
                  </a:cubicBezTo>
                  <a:cubicBezTo>
                    <a:pt x="33" y="17"/>
                    <a:pt x="33" y="17"/>
                    <a:pt x="33" y="17"/>
                  </a:cubicBezTo>
                  <a:cubicBezTo>
                    <a:pt x="33" y="8"/>
                    <a:pt x="26" y="0"/>
                    <a:pt x="1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Freeform: Shape 43"/>
            <p:cNvSpPr>
              <a:spLocks/>
            </p:cNvSpPr>
            <p:nvPr/>
          </p:nvSpPr>
          <p:spPr bwMode="auto">
            <a:xfrm>
              <a:off x="-2930525" y="1395413"/>
              <a:ext cx="77787" cy="74613"/>
            </a:xfrm>
            <a:custGeom>
              <a:avLst/>
              <a:gdLst>
                <a:gd name="T0" fmla="*/ 21 w 44"/>
                <a:gd name="T1" fmla="*/ 0 h 42"/>
                <a:gd name="T2" fmla="*/ 6 w 44"/>
                <a:gd name="T3" fmla="*/ 6 h 42"/>
                <a:gd name="T4" fmla="*/ 0 w 44"/>
                <a:gd name="T5" fmla="*/ 21 h 42"/>
                <a:gd name="T6" fmla="*/ 6 w 44"/>
                <a:gd name="T7" fmla="*/ 36 h 42"/>
                <a:gd name="T8" fmla="*/ 21 w 44"/>
                <a:gd name="T9" fmla="*/ 42 h 42"/>
                <a:gd name="T10" fmla="*/ 36 w 44"/>
                <a:gd name="T11" fmla="*/ 36 h 42"/>
                <a:gd name="T12" fmla="*/ 42 w 44"/>
                <a:gd name="T13" fmla="*/ 21 h 42"/>
                <a:gd name="T14" fmla="*/ 44 w 44"/>
                <a:gd name="T15" fmla="*/ 21 h 42"/>
                <a:gd name="T16" fmla="*/ 44 w 44"/>
                <a:gd name="T17" fmla="*/ 21 h 42"/>
                <a:gd name="T18" fmla="*/ 42 w 44"/>
                <a:gd name="T19" fmla="*/ 21 h 42"/>
                <a:gd name="T20" fmla="*/ 36 w 44"/>
                <a:gd name="T21" fmla="*/ 6 h 42"/>
                <a:gd name="T22" fmla="*/ 21 w 44"/>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2">
                  <a:moveTo>
                    <a:pt x="21" y="0"/>
                  </a:moveTo>
                  <a:cubicBezTo>
                    <a:pt x="15" y="0"/>
                    <a:pt x="10" y="3"/>
                    <a:pt x="6" y="6"/>
                  </a:cubicBezTo>
                  <a:cubicBezTo>
                    <a:pt x="3" y="10"/>
                    <a:pt x="0" y="15"/>
                    <a:pt x="0" y="21"/>
                  </a:cubicBezTo>
                  <a:cubicBezTo>
                    <a:pt x="0" y="27"/>
                    <a:pt x="3" y="32"/>
                    <a:pt x="6" y="36"/>
                  </a:cubicBezTo>
                  <a:cubicBezTo>
                    <a:pt x="10" y="39"/>
                    <a:pt x="15" y="42"/>
                    <a:pt x="21" y="42"/>
                  </a:cubicBezTo>
                  <a:cubicBezTo>
                    <a:pt x="27" y="42"/>
                    <a:pt x="32" y="39"/>
                    <a:pt x="36" y="36"/>
                  </a:cubicBezTo>
                  <a:cubicBezTo>
                    <a:pt x="39" y="32"/>
                    <a:pt x="42" y="27"/>
                    <a:pt x="42" y="21"/>
                  </a:cubicBezTo>
                  <a:cubicBezTo>
                    <a:pt x="44" y="21"/>
                    <a:pt x="44" y="21"/>
                    <a:pt x="44" y="21"/>
                  </a:cubicBezTo>
                  <a:cubicBezTo>
                    <a:pt x="44" y="21"/>
                    <a:pt x="44" y="21"/>
                    <a:pt x="44" y="21"/>
                  </a:cubicBezTo>
                  <a:cubicBezTo>
                    <a:pt x="42" y="21"/>
                    <a:pt x="42" y="21"/>
                    <a:pt x="42" y="21"/>
                  </a:cubicBezTo>
                  <a:cubicBezTo>
                    <a:pt x="42" y="15"/>
                    <a:pt x="39" y="10"/>
                    <a:pt x="36" y="6"/>
                  </a:cubicBezTo>
                  <a:cubicBezTo>
                    <a:pt x="32" y="3"/>
                    <a:pt x="27" y="0"/>
                    <a:pt x="21"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Freeform: Shape 44"/>
            <p:cNvSpPr>
              <a:spLocks/>
            </p:cNvSpPr>
            <p:nvPr/>
          </p:nvSpPr>
          <p:spPr bwMode="auto">
            <a:xfrm>
              <a:off x="-2938463" y="1389063"/>
              <a:ext cx="88900" cy="88900"/>
            </a:xfrm>
            <a:custGeom>
              <a:avLst/>
              <a:gdLst>
                <a:gd name="T0" fmla="*/ 50 w 50"/>
                <a:gd name="T1" fmla="*/ 25 h 50"/>
                <a:gd name="T2" fmla="*/ 50 w 50"/>
                <a:gd name="T3" fmla="*/ 25 h 50"/>
                <a:gd name="T4" fmla="*/ 50 w 50"/>
                <a:gd name="T5" fmla="*/ 25 h 50"/>
                <a:gd name="T6" fmla="*/ 25 w 50"/>
                <a:gd name="T7" fmla="*/ 0 h 50"/>
                <a:gd name="T8" fmla="*/ 0 w 50"/>
                <a:gd name="T9" fmla="*/ 25 h 50"/>
                <a:gd name="T10" fmla="*/ 25 w 50"/>
                <a:gd name="T11" fmla="*/ 50 h 50"/>
                <a:gd name="T12" fmla="*/ 50 w 50"/>
                <a:gd name="T13" fmla="*/ 25 h 50"/>
                <a:gd name="T14" fmla="*/ 48 w 50"/>
                <a:gd name="T15" fmla="*/ 25 h 50"/>
                <a:gd name="T16" fmla="*/ 46 w 50"/>
                <a:gd name="T17" fmla="*/ 25 h 50"/>
                <a:gd name="T18" fmla="*/ 40 w 50"/>
                <a:gd name="T19" fmla="*/ 40 h 50"/>
                <a:gd name="T20" fmla="*/ 25 w 50"/>
                <a:gd name="T21" fmla="*/ 46 h 50"/>
                <a:gd name="T22" fmla="*/ 10 w 50"/>
                <a:gd name="T23" fmla="*/ 40 h 50"/>
                <a:gd name="T24" fmla="*/ 4 w 50"/>
                <a:gd name="T25" fmla="*/ 25 h 50"/>
                <a:gd name="T26" fmla="*/ 10 w 50"/>
                <a:gd name="T27" fmla="*/ 10 h 50"/>
                <a:gd name="T28" fmla="*/ 25 w 50"/>
                <a:gd name="T29" fmla="*/ 4 h 50"/>
                <a:gd name="T30" fmla="*/ 40 w 50"/>
                <a:gd name="T31" fmla="*/ 10 h 50"/>
                <a:gd name="T32" fmla="*/ 46 w 50"/>
                <a:gd name="T33" fmla="*/ 25 h 50"/>
                <a:gd name="T34" fmla="*/ 48 w 50"/>
                <a:gd name="T35" fmla="*/ 25 h 50"/>
                <a:gd name="T36" fmla="*/ 50 w 50"/>
                <a:gd name="T37" fmla="*/ 25 h 50"/>
                <a:gd name="T38" fmla="*/ 50 w 50"/>
                <a:gd name="T39" fmla="*/ 25 h 50"/>
                <a:gd name="T40" fmla="*/ 25 w 50"/>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Freeform: Shape 45"/>
            <p:cNvSpPr>
              <a:spLocks/>
            </p:cNvSpPr>
            <p:nvPr/>
          </p:nvSpPr>
          <p:spPr bwMode="auto">
            <a:xfrm>
              <a:off x="-2695575" y="1419225"/>
              <a:ext cx="393700" cy="39688"/>
            </a:xfrm>
            <a:custGeom>
              <a:avLst/>
              <a:gdLst>
                <a:gd name="T0" fmla="*/ 210 w 221"/>
                <a:gd name="T1" fmla="*/ 0 h 23"/>
                <a:gd name="T2" fmla="*/ 11 w 221"/>
                <a:gd name="T3" fmla="*/ 0 h 23"/>
                <a:gd name="T4" fmla="*/ 0 w 221"/>
                <a:gd name="T5" fmla="*/ 11 h 23"/>
                <a:gd name="T6" fmla="*/ 11 w 221"/>
                <a:gd name="T7" fmla="*/ 23 h 23"/>
                <a:gd name="T8" fmla="*/ 210 w 221"/>
                <a:gd name="T9" fmla="*/ 23 h 23"/>
                <a:gd name="T10" fmla="*/ 221 w 221"/>
                <a:gd name="T11" fmla="*/ 11 h 23"/>
                <a:gd name="T12" fmla="*/ 210 w 221"/>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21" h="23">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Freeform: Shape 48"/>
            <p:cNvSpPr>
              <a:spLocks/>
            </p:cNvSpPr>
            <p:nvPr/>
          </p:nvSpPr>
          <p:spPr bwMode="auto">
            <a:xfrm>
              <a:off x="-3768725" y="1736725"/>
              <a:ext cx="31750" cy="215900"/>
            </a:xfrm>
            <a:custGeom>
              <a:avLst/>
              <a:gdLst>
                <a:gd name="T0" fmla="*/ 18 w 18"/>
                <a:gd name="T1" fmla="*/ 113 h 122"/>
                <a:gd name="T2" fmla="*/ 9 w 18"/>
                <a:gd name="T3" fmla="*/ 122 h 122"/>
                <a:gd name="T4" fmla="*/ 0 w 18"/>
                <a:gd name="T5" fmla="*/ 113 h 122"/>
                <a:gd name="T6" fmla="*/ 0 w 18"/>
                <a:gd name="T7" fmla="*/ 9 h 122"/>
                <a:gd name="T8" fmla="*/ 9 w 18"/>
                <a:gd name="T9" fmla="*/ 0 h 122"/>
                <a:gd name="T10" fmla="*/ 18 w 18"/>
                <a:gd name="T11" fmla="*/ 9 h 122"/>
                <a:gd name="T12" fmla="*/ 18 w 18"/>
                <a:gd name="T13" fmla="*/ 113 h 122"/>
              </a:gdLst>
              <a:ahLst/>
              <a:cxnLst>
                <a:cxn ang="0">
                  <a:pos x="T0" y="T1"/>
                </a:cxn>
                <a:cxn ang="0">
                  <a:pos x="T2" y="T3"/>
                </a:cxn>
                <a:cxn ang="0">
                  <a:pos x="T4" y="T5"/>
                </a:cxn>
                <a:cxn ang="0">
                  <a:pos x="T6" y="T7"/>
                </a:cxn>
                <a:cxn ang="0">
                  <a:pos x="T8" y="T9"/>
                </a:cxn>
                <a:cxn ang="0">
                  <a:pos x="T10" y="T11"/>
                </a:cxn>
                <a:cxn ang="0">
                  <a:pos x="T12" y="T13"/>
                </a:cxn>
              </a:cxnLst>
              <a:rect l="0" t="0" r="r" b="b"/>
              <a:pathLst>
                <a:path w="18" h="122">
                  <a:moveTo>
                    <a:pt x="18" y="113"/>
                  </a:moveTo>
                  <a:cubicBezTo>
                    <a:pt x="18" y="118"/>
                    <a:pt x="14" y="122"/>
                    <a:pt x="9" y="122"/>
                  </a:cubicBezTo>
                  <a:cubicBezTo>
                    <a:pt x="4" y="122"/>
                    <a:pt x="0" y="118"/>
                    <a:pt x="0" y="113"/>
                  </a:cubicBezTo>
                  <a:cubicBezTo>
                    <a:pt x="0" y="9"/>
                    <a:pt x="0" y="9"/>
                    <a:pt x="0" y="9"/>
                  </a:cubicBezTo>
                  <a:cubicBezTo>
                    <a:pt x="0" y="4"/>
                    <a:pt x="4" y="0"/>
                    <a:pt x="9" y="0"/>
                  </a:cubicBezTo>
                  <a:cubicBezTo>
                    <a:pt x="14" y="0"/>
                    <a:pt x="18" y="4"/>
                    <a:pt x="18" y="9"/>
                  </a:cubicBezTo>
                  <a:lnTo>
                    <a:pt x="18" y="113"/>
                  </a:lnTo>
                  <a:close/>
                </a:path>
              </a:pathLst>
            </a:custGeom>
            <a:solidFill>
              <a:schemeClr val="bg1">
                <a:lumMod val="75000"/>
              </a:schemeClr>
            </a:solidFill>
            <a:ln>
              <a:noFill/>
            </a:ln>
          </p:spPr>
          <p:txBody>
            <a:bodyPr anchor="ctr"/>
            <a:lstStyle/>
            <a:p>
              <a:pPr algn="ctr"/>
              <a:endParaRPr/>
            </a:p>
          </p:txBody>
        </p:sp>
        <p:sp>
          <p:nvSpPr>
            <p:cNvPr id="64" name="Freeform: Shape 49"/>
            <p:cNvSpPr>
              <a:spLocks/>
            </p:cNvSpPr>
            <p:nvPr/>
          </p:nvSpPr>
          <p:spPr bwMode="auto">
            <a:xfrm>
              <a:off x="-3768725"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sp>
          <p:nvSpPr>
            <p:cNvPr id="65" name="Freeform: Shape 50"/>
            <p:cNvSpPr>
              <a:spLocks/>
            </p:cNvSpPr>
            <p:nvPr/>
          </p:nvSpPr>
          <p:spPr bwMode="auto">
            <a:xfrm>
              <a:off x="-3768725" y="2609850"/>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sp>
          <p:nvSpPr>
            <p:cNvPr id="66" name="Freeform: Shape 51"/>
            <p:cNvSpPr>
              <a:spLocks/>
            </p:cNvSpPr>
            <p:nvPr/>
          </p:nvSpPr>
          <p:spPr bwMode="auto">
            <a:xfrm>
              <a:off x="-1282700"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grpSp>
      <p:pic>
        <p:nvPicPr>
          <p:cNvPr id="113" name="图片占位符 11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1348931" y="2521632"/>
            <a:ext cx="1199554" cy="2405967"/>
          </a:xfrm>
        </p:spPr>
      </p:pic>
      <p:pic>
        <p:nvPicPr>
          <p:cNvPr id="114" name="图片占位符 113"/>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tretch>
            <a:fillRect/>
          </a:stretch>
        </p:blipFill>
        <p:spPr>
          <a:xfrm>
            <a:off x="3968611" y="2475258"/>
            <a:ext cx="1175447" cy="2439642"/>
          </a:xfrm>
        </p:spPr>
      </p:pic>
      <p:grpSp>
        <p:nvGrpSpPr>
          <p:cNvPr id="8" name="Group 19"/>
          <p:cNvGrpSpPr/>
          <p:nvPr/>
        </p:nvGrpSpPr>
        <p:grpSpPr>
          <a:xfrm>
            <a:off x="2255045" y="1874418"/>
            <a:ext cx="1970214" cy="3805024"/>
            <a:chOff x="-3768725" y="1125538"/>
            <a:chExt cx="2517775" cy="4862513"/>
          </a:xfrm>
        </p:grpSpPr>
        <p:sp>
          <p:nvSpPr>
            <p:cNvPr id="37" name="Freeform: Shape 4"/>
            <p:cNvSpPr>
              <a:spLocks/>
            </p:cNvSpPr>
            <p:nvPr/>
          </p:nvSpPr>
          <p:spPr bwMode="auto">
            <a:xfrm>
              <a:off x="-3741738" y="1125538"/>
              <a:ext cx="2478087" cy="4862513"/>
            </a:xfrm>
            <a:custGeom>
              <a:avLst/>
              <a:gdLst>
                <a:gd name="T0" fmla="*/ 1393 w 1393"/>
                <a:gd name="T1" fmla="*/ 2559 h 2739"/>
                <a:gd name="T2" fmla="*/ 1213 w 1393"/>
                <a:gd name="T3" fmla="*/ 2739 h 2739"/>
                <a:gd name="T4" fmla="*/ 180 w 1393"/>
                <a:gd name="T5" fmla="*/ 2739 h 2739"/>
                <a:gd name="T6" fmla="*/ 0 w 1393"/>
                <a:gd name="T7" fmla="*/ 2559 h 2739"/>
                <a:gd name="T8" fmla="*/ 0 w 1393"/>
                <a:gd name="T9" fmla="*/ 180 h 2739"/>
                <a:gd name="T10" fmla="*/ 180 w 1393"/>
                <a:gd name="T11" fmla="*/ 0 h 2739"/>
                <a:gd name="T12" fmla="*/ 1213 w 1393"/>
                <a:gd name="T13" fmla="*/ 0 h 2739"/>
                <a:gd name="T14" fmla="*/ 1393 w 1393"/>
                <a:gd name="T15" fmla="*/ 180 h 2739"/>
                <a:gd name="T16" fmla="*/ 1393 w 1393"/>
                <a:gd name="T17" fmla="*/ 2559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2739">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chemeClr val="bg1">
                <a:lumMod val="75000"/>
              </a:schemeClr>
            </a:solidFill>
            <a:ln>
              <a:noFill/>
            </a:ln>
          </p:spPr>
          <p:txBody>
            <a:bodyPr anchor="ctr"/>
            <a:lstStyle/>
            <a:p>
              <a:pPr algn="ctr"/>
              <a:endParaRPr/>
            </a:p>
          </p:txBody>
        </p:sp>
        <p:sp>
          <p:nvSpPr>
            <p:cNvPr id="38" name="Freeform: Shape 5"/>
            <p:cNvSpPr>
              <a:spLocks/>
            </p:cNvSpPr>
            <p:nvPr/>
          </p:nvSpPr>
          <p:spPr bwMode="auto">
            <a:xfrm>
              <a:off x="-3713164" y="1141414"/>
              <a:ext cx="2430463" cy="4830763"/>
            </a:xfrm>
            <a:custGeom>
              <a:avLst/>
              <a:gdLst>
                <a:gd name="T0" fmla="*/ 1366 w 1366"/>
                <a:gd name="T1" fmla="*/ 2542 h 2721"/>
                <a:gd name="T2" fmla="*/ 1189 w 1366"/>
                <a:gd name="T3" fmla="*/ 2721 h 2721"/>
                <a:gd name="T4" fmla="*/ 176 w 1366"/>
                <a:gd name="T5" fmla="*/ 2721 h 2721"/>
                <a:gd name="T6" fmla="*/ 0 w 1366"/>
                <a:gd name="T7" fmla="*/ 2542 h 2721"/>
                <a:gd name="T8" fmla="*/ 0 w 1366"/>
                <a:gd name="T9" fmla="*/ 179 h 2721"/>
                <a:gd name="T10" fmla="*/ 176 w 1366"/>
                <a:gd name="T11" fmla="*/ 0 h 2721"/>
                <a:gd name="T12" fmla="*/ 1189 w 1366"/>
                <a:gd name="T13" fmla="*/ 0 h 2721"/>
                <a:gd name="T14" fmla="*/ 1366 w 1366"/>
                <a:gd name="T15" fmla="*/ 179 h 2721"/>
                <a:gd name="T16" fmla="*/ 1366 w 1366"/>
                <a:gd name="T17" fmla="*/ 2542 h 2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2721">
                  <a:moveTo>
                    <a:pt x="1366" y="2542"/>
                  </a:moveTo>
                  <a:cubicBezTo>
                    <a:pt x="1366" y="2641"/>
                    <a:pt x="1287" y="2721"/>
                    <a:pt x="1189" y="2721"/>
                  </a:cubicBezTo>
                  <a:cubicBezTo>
                    <a:pt x="176" y="2721"/>
                    <a:pt x="176" y="2721"/>
                    <a:pt x="176" y="2721"/>
                  </a:cubicBezTo>
                  <a:cubicBezTo>
                    <a:pt x="79" y="2721"/>
                    <a:pt x="0" y="2641"/>
                    <a:pt x="0" y="2542"/>
                  </a:cubicBezTo>
                  <a:cubicBezTo>
                    <a:pt x="0" y="179"/>
                    <a:pt x="0" y="179"/>
                    <a:pt x="0" y="179"/>
                  </a:cubicBezTo>
                  <a:cubicBezTo>
                    <a:pt x="0" y="80"/>
                    <a:pt x="79" y="0"/>
                    <a:pt x="176" y="0"/>
                  </a:cubicBezTo>
                  <a:cubicBezTo>
                    <a:pt x="1189" y="0"/>
                    <a:pt x="1189" y="0"/>
                    <a:pt x="1189" y="0"/>
                  </a:cubicBezTo>
                  <a:cubicBezTo>
                    <a:pt x="1287" y="0"/>
                    <a:pt x="1366" y="80"/>
                    <a:pt x="1366" y="179"/>
                  </a:cubicBezTo>
                  <a:cubicBezTo>
                    <a:pt x="1366" y="2542"/>
                    <a:pt x="1366" y="2542"/>
                    <a:pt x="1366" y="2542"/>
                  </a:cubicBezTo>
                </a:path>
              </a:pathLst>
            </a:custGeom>
            <a:solidFill>
              <a:schemeClr val="bg1">
                <a:lumMod val="95000"/>
              </a:schemeClr>
            </a:solidFill>
            <a:ln>
              <a:noFill/>
            </a:ln>
          </p:spPr>
          <p:txBody>
            <a:bodyPr anchor="ctr"/>
            <a:lstStyle/>
            <a:p>
              <a:pPr algn="ctr"/>
              <a:endParaRPr/>
            </a:p>
          </p:txBody>
        </p:sp>
        <p:sp>
          <p:nvSpPr>
            <p:cNvPr id="39" name="Oval 6"/>
            <p:cNvSpPr>
              <a:spLocks/>
            </p:cNvSpPr>
            <p:nvPr/>
          </p:nvSpPr>
          <p:spPr bwMode="auto">
            <a:xfrm>
              <a:off x="-2693988" y="5486400"/>
              <a:ext cx="403225" cy="401638"/>
            </a:xfrm>
            <a:prstGeom prst="ellipse">
              <a:avLst/>
            </a:prstGeom>
            <a:solidFill>
              <a:schemeClr val="bg1">
                <a:lumMod val="65000"/>
              </a:schemeClr>
            </a:solidFill>
            <a:ln>
              <a:noFill/>
            </a:ln>
          </p:spPr>
          <p:txBody>
            <a:bodyPr anchor="ctr"/>
            <a:lstStyle/>
            <a:p>
              <a:pPr algn="ctr"/>
              <a:endParaRPr/>
            </a:p>
          </p:txBody>
        </p:sp>
        <p:sp>
          <p:nvSpPr>
            <p:cNvPr id="40" name="Oval 7"/>
            <p:cNvSpPr>
              <a:spLocks/>
            </p:cNvSpPr>
            <p:nvPr/>
          </p:nvSpPr>
          <p:spPr bwMode="auto">
            <a:xfrm>
              <a:off x="-2673350" y="5507038"/>
              <a:ext cx="361950" cy="3603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Freeform: Shape 8"/>
            <p:cNvSpPr>
              <a:spLocks/>
            </p:cNvSpPr>
            <p:nvPr/>
          </p:nvSpPr>
          <p:spPr bwMode="auto">
            <a:xfrm>
              <a:off x="-2520950" y="1254125"/>
              <a:ext cx="47625" cy="46038"/>
            </a:xfrm>
            <a:custGeom>
              <a:avLst/>
              <a:gdLst>
                <a:gd name="T0" fmla="*/ 13 w 27"/>
                <a:gd name="T1" fmla="*/ 0 h 26"/>
                <a:gd name="T2" fmla="*/ 0 w 27"/>
                <a:gd name="T3" fmla="*/ 13 h 26"/>
                <a:gd name="T4" fmla="*/ 13 w 27"/>
                <a:gd name="T5" fmla="*/ 26 h 26"/>
                <a:gd name="T6" fmla="*/ 25 w 27"/>
                <a:gd name="T7" fmla="*/ 13 h 26"/>
                <a:gd name="T8" fmla="*/ 27 w 27"/>
                <a:gd name="T9" fmla="*/ 13 h 26"/>
                <a:gd name="T10" fmla="*/ 27 w 27"/>
                <a:gd name="T11" fmla="*/ 13 h 26"/>
                <a:gd name="T12" fmla="*/ 25 w 27"/>
                <a:gd name="T13" fmla="*/ 13 h 26"/>
                <a:gd name="T14" fmla="*/ 13 w 27"/>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6">
                  <a:moveTo>
                    <a:pt x="13" y="0"/>
                  </a:moveTo>
                  <a:cubicBezTo>
                    <a:pt x="6" y="0"/>
                    <a:pt x="0" y="6"/>
                    <a:pt x="0" y="13"/>
                  </a:cubicBezTo>
                  <a:cubicBezTo>
                    <a:pt x="0" y="20"/>
                    <a:pt x="6" y="26"/>
                    <a:pt x="13" y="26"/>
                  </a:cubicBezTo>
                  <a:cubicBezTo>
                    <a:pt x="20" y="26"/>
                    <a:pt x="25" y="20"/>
                    <a:pt x="25" y="13"/>
                  </a:cubicBezTo>
                  <a:cubicBezTo>
                    <a:pt x="27" y="13"/>
                    <a:pt x="27" y="13"/>
                    <a:pt x="27" y="13"/>
                  </a:cubicBezTo>
                  <a:cubicBezTo>
                    <a:pt x="27" y="13"/>
                    <a:pt x="27" y="13"/>
                    <a:pt x="27" y="13"/>
                  </a:cubicBezTo>
                  <a:cubicBezTo>
                    <a:pt x="25" y="13"/>
                    <a:pt x="25" y="13"/>
                    <a:pt x="25" y="13"/>
                  </a:cubicBezTo>
                  <a:cubicBezTo>
                    <a:pt x="25" y="6"/>
                    <a:pt x="20" y="0"/>
                    <a:pt x="13"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9"/>
            <p:cNvSpPr>
              <a:spLocks/>
            </p:cNvSpPr>
            <p:nvPr/>
          </p:nvSpPr>
          <p:spPr bwMode="auto">
            <a:xfrm>
              <a:off x="-2528888" y="1246188"/>
              <a:ext cx="58737" cy="60325"/>
            </a:xfrm>
            <a:custGeom>
              <a:avLst/>
              <a:gdLst>
                <a:gd name="T0" fmla="*/ 33 w 33"/>
                <a:gd name="T1" fmla="*/ 17 h 34"/>
                <a:gd name="T2" fmla="*/ 33 w 33"/>
                <a:gd name="T3" fmla="*/ 17 h 34"/>
                <a:gd name="T4" fmla="*/ 33 w 33"/>
                <a:gd name="T5" fmla="*/ 17 h 34"/>
                <a:gd name="T6" fmla="*/ 17 w 33"/>
                <a:gd name="T7" fmla="*/ 0 h 34"/>
                <a:gd name="T8" fmla="*/ 0 w 33"/>
                <a:gd name="T9" fmla="*/ 17 h 34"/>
                <a:gd name="T10" fmla="*/ 17 w 33"/>
                <a:gd name="T11" fmla="*/ 34 h 34"/>
                <a:gd name="T12" fmla="*/ 33 w 33"/>
                <a:gd name="T13" fmla="*/ 17 h 34"/>
                <a:gd name="T14" fmla="*/ 31 w 33"/>
                <a:gd name="T15" fmla="*/ 17 h 34"/>
                <a:gd name="T16" fmla="*/ 29 w 33"/>
                <a:gd name="T17" fmla="*/ 17 h 34"/>
                <a:gd name="T18" fmla="*/ 17 w 33"/>
                <a:gd name="T19" fmla="*/ 30 h 34"/>
                <a:gd name="T20" fmla="*/ 4 w 33"/>
                <a:gd name="T21" fmla="*/ 17 h 34"/>
                <a:gd name="T22" fmla="*/ 17 w 33"/>
                <a:gd name="T23" fmla="*/ 4 h 34"/>
                <a:gd name="T24" fmla="*/ 29 w 33"/>
                <a:gd name="T25" fmla="*/ 17 h 34"/>
                <a:gd name="T26" fmla="*/ 31 w 33"/>
                <a:gd name="T27" fmla="*/ 17 h 34"/>
                <a:gd name="T28" fmla="*/ 33 w 33"/>
                <a:gd name="T29" fmla="*/ 17 h 34"/>
                <a:gd name="T30" fmla="*/ 33 w 33"/>
                <a:gd name="T31" fmla="*/ 17 h 34"/>
                <a:gd name="T32" fmla="*/ 17 w 33"/>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4">
                  <a:moveTo>
                    <a:pt x="33" y="17"/>
                  </a:moveTo>
                  <a:cubicBezTo>
                    <a:pt x="33" y="17"/>
                    <a:pt x="33" y="17"/>
                    <a:pt x="33" y="17"/>
                  </a:cubicBezTo>
                  <a:cubicBezTo>
                    <a:pt x="33" y="17"/>
                    <a:pt x="33" y="17"/>
                    <a:pt x="33" y="17"/>
                  </a:cubicBezTo>
                  <a:moveTo>
                    <a:pt x="17" y="0"/>
                  </a:moveTo>
                  <a:cubicBezTo>
                    <a:pt x="7" y="0"/>
                    <a:pt x="0" y="8"/>
                    <a:pt x="0" y="17"/>
                  </a:cubicBezTo>
                  <a:cubicBezTo>
                    <a:pt x="0" y="26"/>
                    <a:pt x="7" y="34"/>
                    <a:pt x="17" y="34"/>
                  </a:cubicBezTo>
                  <a:cubicBezTo>
                    <a:pt x="26" y="34"/>
                    <a:pt x="33" y="26"/>
                    <a:pt x="33" y="17"/>
                  </a:cubicBezTo>
                  <a:cubicBezTo>
                    <a:pt x="31" y="17"/>
                    <a:pt x="31" y="17"/>
                    <a:pt x="31" y="17"/>
                  </a:cubicBezTo>
                  <a:cubicBezTo>
                    <a:pt x="29" y="17"/>
                    <a:pt x="29" y="17"/>
                    <a:pt x="29" y="17"/>
                  </a:cubicBezTo>
                  <a:cubicBezTo>
                    <a:pt x="29" y="24"/>
                    <a:pt x="24" y="30"/>
                    <a:pt x="17" y="30"/>
                  </a:cubicBezTo>
                  <a:cubicBezTo>
                    <a:pt x="10" y="30"/>
                    <a:pt x="4" y="24"/>
                    <a:pt x="4" y="17"/>
                  </a:cubicBezTo>
                  <a:cubicBezTo>
                    <a:pt x="4" y="10"/>
                    <a:pt x="10" y="4"/>
                    <a:pt x="17" y="4"/>
                  </a:cubicBezTo>
                  <a:cubicBezTo>
                    <a:pt x="24" y="4"/>
                    <a:pt x="29" y="10"/>
                    <a:pt x="29" y="17"/>
                  </a:cubicBezTo>
                  <a:cubicBezTo>
                    <a:pt x="31" y="17"/>
                    <a:pt x="31" y="17"/>
                    <a:pt x="31" y="17"/>
                  </a:cubicBezTo>
                  <a:cubicBezTo>
                    <a:pt x="33" y="17"/>
                    <a:pt x="33" y="17"/>
                    <a:pt x="33" y="17"/>
                  </a:cubicBezTo>
                  <a:cubicBezTo>
                    <a:pt x="33" y="17"/>
                    <a:pt x="33" y="17"/>
                    <a:pt x="33" y="17"/>
                  </a:cubicBezTo>
                  <a:cubicBezTo>
                    <a:pt x="33" y="8"/>
                    <a:pt x="26" y="0"/>
                    <a:pt x="17"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Freeform: Shape 10"/>
            <p:cNvSpPr>
              <a:spLocks/>
            </p:cNvSpPr>
            <p:nvPr/>
          </p:nvSpPr>
          <p:spPr bwMode="auto">
            <a:xfrm>
              <a:off x="-2930525" y="1395413"/>
              <a:ext cx="77787" cy="74613"/>
            </a:xfrm>
            <a:custGeom>
              <a:avLst/>
              <a:gdLst>
                <a:gd name="T0" fmla="*/ 21 w 44"/>
                <a:gd name="T1" fmla="*/ 0 h 42"/>
                <a:gd name="T2" fmla="*/ 6 w 44"/>
                <a:gd name="T3" fmla="*/ 6 h 42"/>
                <a:gd name="T4" fmla="*/ 0 w 44"/>
                <a:gd name="T5" fmla="*/ 21 h 42"/>
                <a:gd name="T6" fmla="*/ 6 w 44"/>
                <a:gd name="T7" fmla="*/ 36 h 42"/>
                <a:gd name="T8" fmla="*/ 21 w 44"/>
                <a:gd name="T9" fmla="*/ 42 h 42"/>
                <a:gd name="T10" fmla="*/ 36 w 44"/>
                <a:gd name="T11" fmla="*/ 36 h 42"/>
                <a:gd name="T12" fmla="*/ 42 w 44"/>
                <a:gd name="T13" fmla="*/ 21 h 42"/>
                <a:gd name="T14" fmla="*/ 44 w 44"/>
                <a:gd name="T15" fmla="*/ 21 h 42"/>
                <a:gd name="T16" fmla="*/ 44 w 44"/>
                <a:gd name="T17" fmla="*/ 21 h 42"/>
                <a:gd name="T18" fmla="*/ 42 w 44"/>
                <a:gd name="T19" fmla="*/ 21 h 42"/>
                <a:gd name="T20" fmla="*/ 36 w 44"/>
                <a:gd name="T21" fmla="*/ 6 h 42"/>
                <a:gd name="T22" fmla="*/ 21 w 44"/>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2">
                  <a:moveTo>
                    <a:pt x="21" y="0"/>
                  </a:moveTo>
                  <a:cubicBezTo>
                    <a:pt x="15" y="0"/>
                    <a:pt x="10" y="3"/>
                    <a:pt x="6" y="6"/>
                  </a:cubicBezTo>
                  <a:cubicBezTo>
                    <a:pt x="3" y="10"/>
                    <a:pt x="0" y="15"/>
                    <a:pt x="0" y="21"/>
                  </a:cubicBezTo>
                  <a:cubicBezTo>
                    <a:pt x="0" y="27"/>
                    <a:pt x="3" y="32"/>
                    <a:pt x="6" y="36"/>
                  </a:cubicBezTo>
                  <a:cubicBezTo>
                    <a:pt x="10" y="39"/>
                    <a:pt x="15" y="42"/>
                    <a:pt x="21" y="42"/>
                  </a:cubicBezTo>
                  <a:cubicBezTo>
                    <a:pt x="27" y="42"/>
                    <a:pt x="32" y="39"/>
                    <a:pt x="36" y="36"/>
                  </a:cubicBezTo>
                  <a:cubicBezTo>
                    <a:pt x="39" y="32"/>
                    <a:pt x="42" y="27"/>
                    <a:pt x="42" y="21"/>
                  </a:cubicBezTo>
                  <a:cubicBezTo>
                    <a:pt x="44" y="21"/>
                    <a:pt x="44" y="21"/>
                    <a:pt x="44" y="21"/>
                  </a:cubicBezTo>
                  <a:cubicBezTo>
                    <a:pt x="44" y="21"/>
                    <a:pt x="44" y="21"/>
                    <a:pt x="44" y="21"/>
                  </a:cubicBezTo>
                  <a:cubicBezTo>
                    <a:pt x="42" y="21"/>
                    <a:pt x="42" y="21"/>
                    <a:pt x="42" y="21"/>
                  </a:cubicBezTo>
                  <a:cubicBezTo>
                    <a:pt x="42" y="15"/>
                    <a:pt x="39" y="10"/>
                    <a:pt x="36" y="6"/>
                  </a:cubicBezTo>
                  <a:cubicBezTo>
                    <a:pt x="32" y="3"/>
                    <a:pt x="27" y="0"/>
                    <a:pt x="21"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Freeform: Shape 11"/>
            <p:cNvSpPr>
              <a:spLocks/>
            </p:cNvSpPr>
            <p:nvPr/>
          </p:nvSpPr>
          <p:spPr bwMode="auto">
            <a:xfrm>
              <a:off x="-2938463" y="1389063"/>
              <a:ext cx="88900" cy="88900"/>
            </a:xfrm>
            <a:custGeom>
              <a:avLst/>
              <a:gdLst>
                <a:gd name="T0" fmla="*/ 50 w 50"/>
                <a:gd name="T1" fmla="*/ 25 h 50"/>
                <a:gd name="T2" fmla="*/ 50 w 50"/>
                <a:gd name="T3" fmla="*/ 25 h 50"/>
                <a:gd name="T4" fmla="*/ 50 w 50"/>
                <a:gd name="T5" fmla="*/ 25 h 50"/>
                <a:gd name="T6" fmla="*/ 25 w 50"/>
                <a:gd name="T7" fmla="*/ 0 h 50"/>
                <a:gd name="T8" fmla="*/ 0 w 50"/>
                <a:gd name="T9" fmla="*/ 25 h 50"/>
                <a:gd name="T10" fmla="*/ 25 w 50"/>
                <a:gd name="T11" fmla="*/ 50 h 50"/>
                <a:gd name="T12" fmla="*/ 50 w 50"/>
                <a:gd name="T13" fmla="*/ 25 h 50"/>
                <a:gd name="T14" fmla="*/ 48 w 50"/>
                <a:gd name="T15" fmla="*/ 25 h 50"/>
                <a:gd name="T16" fmla="*/ 46 w 50"/>
                <a:gd name="T17" fmla="*/ 25 h 50"/>
                <a:gd name="T18" fmla="*/ 40 w 50"/>
                <a:gd name="T19" fmla="*/ 40 h 50"/>
                <a:gd name="T20" fmla="*/ 25 w 50"/>
                <a:gd name="T21" fmla="*/ 46 h 50"/>
                <a:gd name="T22" fmla="*/ 10 w 50"/>
                <a:gd name="T23" fmla="*/ 40 h 50"/>
                <a:gd name="T24" fmla="*/ 4 w 50"/>
                <a:gd name="T25" fmla="*/ 25 h 50"/>
                <a:gd name="T26" fmla="*/ 10 w 50"/>
                <a:gd name="T27" fmla="*/ 10 h 50"/>
                <a:gd name="T28" fmla="*/ 25 w 50"/>
                <a:gd name="T29" fmla="*/ 4 h 50"/>
                <a:gd name="T30" fmla="*/ 40 w 50"/>
                <a:gd name="T31" fmla="*/ 10 h 50"/>
                <a:gd name="T32" fmla="*/ 46 w 50"/>
                <a:gd name="T33" fmla="*/ 25 h 50"/>
                <a:gd name="T34" fmla="*/ 48 w 50"/>
                <a:gd name="T35" fmla="*/ 25 h 50"/>
                <a:gd name="T36" fmla="*/ 50 w 50"/>
                <a:gd name="T37" fmla="*/ 25 h 50"/>
                <a:gd name="T38" fmla="*/ 50 w 50"/>
                <a:gd name="T39" fmla="*/ 25 h 50"/>
                <a:gd name="T40" fmla="*/ 25 w 50"/>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Freeform: Shape 12"/>
            <p:cNvSpPr>
              <a:spLocks/>
            </p:cNvSpPr>
            <p:nvPr/>
          </p:nvSpPr>
          <p:spPr bwMode="auto">
            <a:xfrm>
              <a:off x="-2695575" y="1419225"/>
              <a:ext cx="393700" cy="39688"/>
            </a:xfrm>
            <a:custGeom>
              <a:avLst/>
              <a:gdLst>
                <a:gd name="T0" fmla="*/ 210 w 221"/>
                <a:gd name="T1" fmla="*/ 0 h 23"/>
                <a:gd name="T2" fmla="*/ 11 w 221"/>
                <a:gd name="T3" fmla="*/ 0 h 23"/>
                <a:gd name="T4" fmla="*/ 0 w 221"/>
                <a:gd name="T5" fmla="*/ 11 h 23"/>
                <a:gd name="T6" fmla="*/ 11 w 221"/>
                <a:gd name="T7" fmla="*/ 23 h 23"/>
                <a:gd name="T8" fmla="*/ 210 w 221"/>
                <a:gd name="T9" fmla="*/ 23 h 23"/>
                <a:gd name="T10" fmla="*/ 221 w 221"/>
                <a:gd name="T11" fmla="*/ 11 h 23"/>
                <a:gd name="T12" fmla="*/ 210 w 221"/>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21" h="23">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rgbClr val="9F9FA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Freeform: Shape 15"/>
            <p:cNvSpPr>
              <a:spLocks/>
            </p:cNvSpPr>
            <p:nvPr/>
          </p:nvSpPr>
          <p:spPr bwMode="auto">
            <a:xfrm>
              <a:off x="-3768725" y="1736725"/>
              <a:ext cx="31750" cy="215900"/>
            </a:xfrm>
            <a:custGeom>
              <a:avLst/>
              <a:gdLst>
                <a:gd name="T0" fmla="*/ 18 w 18"/>
                <a:gd name="T1" fmla="*/ 113 h 122"/>
                <a:gd name="T2" fmla="*/ 9 w 18"/>
                <a:gd name="T3" fmla="*/ 122 h 122"/>
                <a:gd name="T4" fmla="*/ 0 w 18"/>
                <a:gd name="T5" fmla="*/ 113 h 122"/>
                <a:gd name="T6" fmla="*/ 0 w 18"/>
                <a:gd name="T7" fmla="*/ 9 h 122"/>
                <a:gd name="T8" fmla="*/ 9 w 18"/>
                <a:gd name="T9" fmla="*/ 0 h 122"/>
                <a:gd name="T10" fmla="*/ 18 w 18"/>
                <a:gd name="T11" fmla="*/ 9 h 122"/>
                <a:gd name="T12" fmla="*/ 18 w 18"/>
                <a:gd name="T13" fmla="*/ 113 h 122"/>
              </a:gdLst>
              <a:ahLst/>
              <a:cxnLst>
                <a:cxn ang="0">
                  <a:pos x="T0" y="T1"/>
                </a:cxn>
                <a:cxn ang="0">
                  <a:pos x="T2" y="T3"/>
                </a:cxn>
                <a:cxn ang="0">
                  <a:pos x="T4" y="T5"/>
                </a:cxn>
                <a:cxn ang="0">
                  <a:pos x="T6" y="T7"/>
                </a:cxn>
                <a:cxn ang="0">
                  <a:pos x="T8" y="T9"/>
                </a:cxn>
                <a:cxn ang="0">
                  <a:pos x="T10" y="T11"/>
                </a:cxn>
                <a:cxn ang="0">
                  <a:pos x="T12" y="T13"/>
                </a:cxn>
              </a:cxnLst>
              <a:rect l="0" t="0" r="r" b="b"/>
              <a:pathLst>
                <a:path w="18" h="122">
                  <a:moveTo>
                    <a:pt x="18" y="113"/>
                  </a:moveTo>
                  <a:cubicBezTo>
                    <a:pt x="18" y="118"/>
                    <a:pt x="14" y="122"/>
                    <a:pt x="9" y="122"/>
                  </a:cubicBezTo>
                  <a:cubicBezTo>
                    <a:pt x="4" y="122"/>
                    <a:pt x="0" y="118"/>
                    <a:pt x="0" y="113"/>
                  </a:cubicBezTo>
                  <a:cubicBezTo>
                    <a:pt x="0" y="9"/>
                    <a:pt x="0" y="9"/>
                    <a:pt x="0" y="9"/>
                  </a:cubicBezTo>
                  <a:cubicBezTo>
                    <a:pt x="0" y="4"/>
                    <a:pt x="4" y="0"/>
                    <a:pt x="9" y="0"/>
                  </a:cubicBezTo>
                  <a:cubicBezTo>
                    <a:pt x="14" y="0"/>
                    <a:pt x="18" y="4"/>
                    <a:pt x="18" y="9"/>
                  </a:cubicBezTo>
                  <a:lnTo>
                    <a:pt x="18" y="113"/>
                  </a:lnTo>
                  <a:close/>
                </a:path>
              </a:pathLst>
            </a:custGeom>
            <a:solidFill>
              <a:schemeClr val="bg1">
                <a:lumMod val="75000"/>
              </a:schemeClr>
            </a:solidFill>
            <a:ln>
              <a:noFill/>
            </a:ln>
          </p:spPr>
          <p:txBody>
            <a:bodyPr anchor="ctr"/>
            <a:lstStyle/>
            <a:p>
              <a:pPr algn="ctr"/>
              <a:endParaRPr/>
            </a:p>
          </p:txBody>
        </p:sp>
        <p:sp>
          <p:nvSpPr>
            <p:cNvPr id="49" name="Freeform: Shape 16"/>
            <p:cNvSpPr>
              <a:spLocks/>
            </p:cNvSpPr>
            <p:nvPr/>
          </p:nvSpPr>
          <p:spPr bwMode="auto">
            <a:xfrm>
              <a:off x="-3768725"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sp>
          <p:nvSpPr>
            <p:cNvPr id="50" name="Freeform: Shape 17"/>
            <p:cNvSpPr>
              <a:spLocks/>
            </p:cNvSpPr>
            <p:nvPr/>
          </p:nvSpPr>
          <p:spPr bwMode="auto">
            <a:xfrm>
              <a:off x="-3768725" y="2609850"/>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sp>
          <p:nvSpPr>
            <p:cNvPr id="51" name="Freeform: Shape 18"/>
            <p:cNvSpPr>
              <a:spLocks/>
            </p:cNvSpPr>
            <p:nvPr/>
          </p:nvSpPr>
          <p:spPr bwMode="auto">
            <a:xfrm>
              <a:off x="-1282700"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a:p>
          </p:txBody>
        </p:sp>
      </p:grpSp>
      <p:pic>
        <p:nvPicPr>
          <p:cNvPr id="115" name="图片占位符 114"/>
          <p:cNvPicPr>
            <a:picLocks noGrp="1" noChangeAspect="1"/>
          </p:cNvPicPr>
          <p:nvPr>
            <p:ph type="pic" sz="quarter" idx="11"/>
          </p:nvPr>
        </p:nvPicPr>
        <p:blipFill>
          <a:blip r:embed="rId5" cstate="print">
            <a:extLst>
              <a:ext uri="{28A0092B-C50C-407E-A947-70E740481C1C}">
                <a14:useLocalDpi xmlns:a14="http://schemas.microsoft.com/office/drawing/2010/main" val="0"/>
              </a:ext>
            </a:extLst>
          </a:blip>
          <a:stretch>
            <a:fillRect/>
          </a:stretch>
        </p:blipFill>
        <p:spPr>
          <a:xfrm>
            <a:off x="2372206" y="2415233"/>
            <a:ext cx="1736234" cy="2805786"/>
          </a:xfrm>
        </p:spPr>
      </p:pic>
      <p:grpSp>
        <p:nvGrpSpPr>
          <p:cNvPr id="89" name="组合 88"/>
          <p:cNvGrpSpPr/>
          <p:nvPr/>
        </p:nvGrpSpPr>
        <p:grpSpPr>
          <a:xfrm>
            <a:off x="6190893" y="1915024"/>
            <a:ext cx="4647274" cy="1505988"/>
            <a:chOff x="937750" y="4878035"/>
            <a:chExt cx="4647274" cy="1505988"/>
          </a:xfrm>
        </p:grpSpPr>
        <p:sp>
          <p:nvSpPr>
            <p:cNvPr id="90" name="矩形 89"/>
            <p:cNvSpPr/>
            <p:nvPr/>
          </p:nvSpPr>
          <p:spPr>
            <a:xfrm>
              <a:off x="937750" y="5369002"/>
              <a:ext cx="4647274" cy="1015021"/>
            </a:xfrm>
            <a:prstGeom prst="rect">
              <a:avLst/>
            </a:prstGeom>
          </p:spPr>
          <p:txBody>
            <a:bodyPr wrap="square">
              <a:spAutoFit/>
              <a:scene3d>
                <a:camera prst="orthographicFront"/>
                <a:lightRig rig="threePt" dir="t"/>
              </a:scene3d>
              <a:sp3d contourW="12700"/>
            </a:bodyPr>
            <a:lstStyle/>
            <a:p>
              <a:pPr>
                <a:lnSpc>
                  <a:spcPct val="114000"/>
                </a:lnSpc>
              </a:pPr>
              <a:r>
                <a:rPr lang="zh-CN" altLang="en-US" dirty="0">
                  <a:solidFill>
                    <a:srgbClr val="323F4F"/>
                  </a:solidFill>
                  <a:latin typeface="微软雅黑" panose="020B0503020204020204" pitchFamily="34" charset="-122"/>
                  <a:ea typeface="微软雅黑" panose="020B0503020204020204" pitchFamily="34" charset="-122"/>
                </a:rPr>
                <a:t>单击此处添加文字阐述，添加简短问题说明文字</a:t>
              </a:r>
              <a:r>
                <a:rPr lang="en-US" altLang="zh-CN" dirty="0">
                  <a:solidFill>
                    <a:srgbClr val="323F4F"/>
                  </a:solidFill>
                  <a:latin typeface="微软雅黑" panose="020B0503020204020204" pitchFamily="34" charset="-122"/>
                  <a:ea typeface="微软雅黑" panose="020B0503020204020204" pitchFamily="34" charset="-122"/>
                </a:rPr>
                <a:t>,</a:t>
              </a:r>
              <a:r>
                <a:rPr lang="zh-CN" altLang="en-US" dirty="0">
                  <a:solidFill>
                    <a:srgbClr val="323F4F"/>
                  </a:solidFill>
                  <a:latin typeface="微软雅黑" panose="020B0503020204020204" pitchFamily="34" charset="-122"/>
                  <a:ea typeface="微软雅黑" panose="020B0503020204020204" pitchFamily="34" charset="-122"/>
                </a:rPr>
                <a:t>单击此处添加文字阐述，添加简短问题说明文字</a:t>
              </a:r>
              <a:endParaRPr lang="en-US" altLang="zh-CN" dirty="0">
                <a:solidFill>
                  <a:srgbClr val="323F4F"/>
                </a:solidFill>
                <a:latin typeface="Century Gothic" panose="020B0502020202020204" pitchFamily="34" charset="0"/>
              </a:endParaRPr>
            </a:p>
          </p:txBody>
        </p:sp>
        <p:sp>
          <p:nvSpPr>
            <p:cNvPr id="91" name="矩形 90"/>
            <p:cNvSpPr/>
            <p:nvPr/>
          </p:nvSpPr>
          <p:spPr>
            <a:xfrm>
              <a:off x="937750" y="4878035"/>
              <a:ext cx="2241974" cy="51488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500" dirty="0">
                  <a:solidFill>
                    <a:schemeClr val="tx1">
                      <a:lumMod val="65000"/>
                      <a:lumOff val="35000"/>
                    </a:schemeClr>
                  </a:solidFill>
                  <a:latin typeface="微软雅黑" panose="020B0503020204020204" pitchFamily="34" charset="-122"/>
                  <a:ea typeface="微软雅黑" panose="020B0503020204020204" pitchFamily="34" charset="-122"/>
                </a:rPr>
                <a:t>标题文字</a:t>
              </a:r>
            </a:p>
          </p:txBody>
        </p:sp>
      </p:grpSp>
      <p:sp>
        <p:nvSpPr>
          <p:cNvPr id="94" name="椭圆 93"/>
          <p:cNvSpPr/>
          <p:nvPr/>
        </p:nvSpPr>
        <p:spPr>
          <a:xfrm>
            <a:off x="6428904" y="3729043"/>
            <a:ext cx="901686" cy="901686"/>
          </a:xfrm>
          <a:prstGeom prst="ellipse">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椭圆 96"/>
          <p:cNvSpPr/>
          <p:nvPr/>
        </p:nvSpPr>
        <p:spPr>
          <a:xfrm>
            <a:off x="8024342" y="3729043"/>
            <a:ext cx="901686" cy="901686"/>
          </a:xfrm>
          <a:prstGeom prst="ellipse">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9619779" y="3729043"/>
            <a:ext cx="901686" cy="901686"/>
          </a:xfrm>
          <a:prstGeom prst="ellipse">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4"/>
          <p:cNvSpPr/>
          <p:nvPr/>
        </p:nvSpPr>
        <p:spPr>
          <a:xfrm>
            <a:off x="6655232" y="3955372"/>
            <a:ext cx="449030" cy="44902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1" name="椭圆 105"/>
          <p:cNvSpPr/>
          <p:nvPr/>
        </p:nvSpPr>
        <p:spPr>
          <a:xfrm>
            <a:off x="8250670" y="3975372"/>
            <a:ext cx="449030" cy="409028"/>
          </a:xfrm>
          <a:custGeom>
            <a:avLst/>
            <a:gdLst>
              <a:gd name="connsiteX0" fmla="*/ 182569 w 338094"/>
              <a:gd name="connsiteY0" fmla="*/ 192088 h 307975"/>
              <a:gd name="connsiteX1" fmla="*/ 191830 w 338094"/>
              <a:gd name="connsiteY1" fmla="*/ 202620 h 307975"/>
              <a:gd name="connsiteX2" fmla="*/ 206382 w 338094"/>
              <a:gd name="connsiteY2" fmla="*/ 203936 h 307975"/>
              <a:gd name="connsiteX3" fmla="*/ 205059 w 338094"/>
              <a:gd name="connsiteY3" fmla="*/ 209202 h 307975"/>
              <a:gd name="connsiteX4" fmla="*/ 206382 w 338094"/>
              <a:gd name="connsiteY4" fmla="*/ 221050 h 307975"/>
              <a:gd name="connsiteX5" fmla="*/ 206382 w 338094"/>
              <a:gd name="connsiteY5" fmla="*/ 234215 h 307975"/>
              <a:gd name="connsiteX6" fmla="*/ 194476 w 338094"/>
              <a:gd name="connsiteY6" fmla="*/ 246063 h 307975"/>
              <a:gd name="connsiteX7" fmla="*/ 182569 w 338094"/>
              <a:gd name="connsiteY7" fmla="*/ 234215 h 307975"/>
              <a:gd name="connsiteX8" fmla="*/ 182569 w 338094"/>
              <a:gd name="connsiteY8" fmla="*/ 192088 h 307975"/>
              <a:gd name="connsiteX9" fmla="*/ 149231 w 338094"/>
              <a:gd name="connsiteY9" fmla="*/ 183859 h 307975"/>
              <a:gd name="connsiteX10" fmla="*/ 173044 w 338094"/>
              <a:gd name="connsiteY10" fmla="*/ 194226 h 307975"/>
              <a:gd name="connsiteX11" fmla="*/ 173044 w 338094"/>
              <a:gd name="connsiteY11" fmla="*/ 234400 h 307975"/>
              <a:gd name="connsiteX12" fmla="*/ 159815 w 338094"/>
              <a:gd name="connsiteY12" fmla="*/ 246063 h 307975"/>
              <a:gd name="connsiteX13" fmla="*/ 149231 w 338094"/>
              <a:gd name="connsiteY13" fmla="*/ 234400 h 307975"/>
              <a:gd name="connsiteX14" fmla="*/ 149231 w 338094"/>
              <a:gd name="connsiteY14" fmla="*/ 183859 h 307975"/>
              <a:gd name="connsiteX15" fmla="*/ 74619 w 338094"/>
              <a:gd name="connsiteY15" fmla="*/ 182563 h 307975"/>
              <a:gd name="connsiteX16" fmla="*/ 74619 w 338094"/>
              <a:gd name="connsiteY16" fmla="*/ 238126 h 307975"/>
              <a:gd name="connsiteX17" fmla="*/ 63506 w 338094"/>
              <a:gd name="connsiteY17" fmla="*/ 227789 h 307975"/>
              <a:gd name="connsiteX18" fmla="*/ 63506 w 338094"/>
              <a:gd name="connsiteY18" fmla="*/ 192900 h 307975"/>
              <a:gd name="connsiteX19" fmla="*/ 73230 w 338094"/>
              <a:gd name="connsiteY19" fmla="*/ 183855 h 307975"/>
              <a:gd name="connsiteX20" fmla="*/ 74619 w 338094"/>
              <a:gd name="connsiteY20" fmla="*/ 182563 h 307975"/>
              <a:gd name="connsiteX21" fmla="*/ 90666 w 338094"/>
              <a:gd name="connsiteY21" fmla="*/ 92075 h 307975"/>
              <a:gd name="connsiteX22" fmla="*/ 130275 w 338094"/>
              <a:gd name="connsiteY22" fmla="*/ 92075 h 307975"/>
              <a:gd name="connsiteX23" fmla="*/ 140838 w 338094"/>
              <a:gd name="connsiteY23" fmla="*/ 97302 h 307975"/>
              <a:gd name="connsiteX24" fmla="*/ 175165 w 338094"/>
              <a:gd name="connsiteY24" fmla="*/ 171785 h 307975"/>
              <a:gd name="connsiteX25" fmla="*/ 169884 w 338094"/>
              <a:gd name="connsiteY25" fmla="*/ 186159 h 307975"/>
              <a:gd name="connsiteX26" fmla="*/ 156681 w 338094"/>
              <a:gd name="connsiteY26" fmla="*/ 180932 h 307975"/>
              <a:gd name="connsiteX27" fmla="*/ 139517 w 338094"/>
              <a:gd name="connsiteY27" fmla="*/ 144344 h 307975"/>
              <a:gd name="connsiteX28" fmla="*/ 139517 w 338094"/>
              <a:gd name="connsiteY28" fmla="*/ 271096 h 307975"/>
              <a:gd name="connsiteX29" fmla="*/ 127635 w 338094"/>
              <a:gd name="connsiteY29" fmla="*/ 284163 h 307975"/>
              <a:gd name="connsiteX30" fmla="*/ 115752 w 338094"/>
              <a:gd name="connsiteY30" fmla="*/ 271096 h 307975"/>
              <a:gd name="connsiteX31" fmla="*/ 115752 w 338094"/>
              <a:gd name="connsiteY31" fmla="*/ 197919 h 307975"/>
              <a:gd name="connsiteX32" fmla="*/ 106510 w 338094"/>
              <a:gd name="connsiteY32" fmla="*/ 197919 h 307975"/>
              <a:gd name="connsiteX33" fmla="*/ 106510 w 338094"/>
              <a:gd name="connsiteY33" fmla="*/ 271096 h 307975"/>
              <a:gd name="connsiteX34" fmla="*/ 94627 w 338094"/>
              <a:gd name="connsiteY34" fmla="*/ 284163 h 307975"/>
              <a:gd name="connsiteX35" fmla="*/ 81424 w 338094"/>
              <a:gd name="connsiteY35" fmla="*/ 271096 h 307975"/>
              <a:gd name="connsiteX36" fmla="*/ 81424 w 338094"/>
              <a:gd name="connsiteY36" fmla="*/ 144344 h 307975"/>
              <a:gd name="connsiteX37" fmla="*/ 65581 w 338094"/>
              <a:gd name="connsiteY37" fmla="*/ 180932 h 307975"/>
              <a:gd name="connsiteX38" fmla="*/ 51058 w 338094"/>
              <a:gd name="connsiteY38" fmla="*/ 186159 h 307975"/>
              <a:gd name="connsiteX39" fmla="*/ 45776 w 338094"/>
              <a:gd name="connsiteY39" fmla="*/ 171785 h 307975"/>
              <a:gd name="connsiteX40" fmla="*/ 80104 w 338094"/>
              <a:gd name="connsiteY40" fmla="*/ 97302 h 307975"/>
              <a:gd name="connsiteX41" fmla="*/ 90666 w 338094"/>
              <a:gd name="connsiteY41" fmla="*/ 92075 h 307975"/>
              <a:gd name="connsiteX42" fmla="*/ 238843 w 338094"/>
              <a:gd name="connsiteY42" fmla="*/ 88900 h 307975"/>
              <a:gd name="connsiteX43" fmla="*/ 286633 w 338094"/>
              <a:gd name="connsiteY43" fmla="*/ 88900 h 307975"/>
              <a:gd name="connsiteX44" fmla="*/ 297253 w 338094"/>
              <a:gd name="connsiteY44" fmla="*/ 95459 h 307975"/>
              <a:gd name="connsiteX45" fmla="*/ 337077 w 338094"/>
              <a:gd name="connsiteY45" fmla="*/ 180728 h 307975"/>
              <a:gd name="connsiteX46" fmla="*/ 330440 w 338094"/>
              <a:gd name="connsiteY46" fmla="*/ 195158 h 307975"/>
              <a:gd name="connsiteX47" fmla="*/ 315837 w 338094"/>
              <a:gd name="connsiteY47" fmla="*/ 189911 h 307975"/>
              <a:gd name="connsiteX48" fmla="*/ 302563 w 338094"/>
              <a:gd name="connsiteY48" fmla="*/ 163674 h 307975"/>
              <a:gd name="connsiteX49" fmla="*/ 313182 w 338094"/>
              <a:gd name="connsiteY49" fmla="*/ 212212 h 307975"/>
              <a:gd name="connsiteX50" fmla="*/ 306545 w 338094"/>
              <a:gd name="connsiteY50" fmla="*/ 220083 h 307975"/>
              <a:gd name="connsiteX51" fmla="*/ 295925 w 338094"/>
              <a:gd name="connsiteY51" fmla="*/ 220083 h 307975"/>
              <a:gd name="connsiteX52" fmla="*/ 295925 w 338094"/>
              <a:gd name="connsiteY52" fmla="*/ 293545 h 307975"/>
              <a:gd name="connsiteX53" fmla="*/ 282650 w 338094"/>
              <a:gd name="connsiteY53" fmla="*/ 307975 h 307975"/>
              <a:gd name="connsiteX54" fmla="*/ 268048 w 338094"/>
              <a:gd name="connsiteY54" fmla="*/ 293545 h 307975"/>
              <a:gd name="connsiteX55" fmla="*/ 268048 w 338094"/>
              <a:gd name="connsiteY55" fmla="*/ 220083 h 307975"/>
              <a:gd name="connsiteX56" fmla="*/ 257428 w 338094"/>
              <a:gd name="connsiteY56" fmla="*/ 220083 h 307975"/>
              <a:gd name="connsiteX57" fmla="*/ 257428 w 338094"/>
              <a:gd name="connsiteY57" fmla="*/ 293545 h 307975"/>
              <a:gd name="connsiteX58" fmla="*/ 244153 w 338094"/>
              <a:gd name="connsiteY58" fmla="*/ 307975 h 307975"/>
              <a:gd name="connsiteX59" fmla="*/ 229551 w 338094"/>
              <a:gd name="connsiteY59" fmla="*/ 293545 h 307975"/>
              <a:gd name="connsiteX60" fmla="*/ 229551 w 338094"/>
              <a:gd name="connsiteY60" fmla="*/ 220083 h 307975"/>
              <a:gd name="connsiteX61" fmla="*/ 218931 w 338094"/>
              <a:gd name="connsiteY61" fmla="*/ 220083 h 307975"/>
              <a:gd name="connsiteX62" fmla="*/ 212294 w 338094"/>
              <a:gd name="connsiteY62" fmla="*/ 212212 h 307975"/>
              <a:gd name="connsiteX63" fmla="*/ 222914 w 338094"/>
              <a:gd name="connsiteY63" fmla="*/ 163674 h 307975"/>
              <a:gd name="connsiteX64" fmla="*/ 210966 w 338094"/>
              <a:gd name="connsiteY64" fmla="*/ 189911 h 307975"/>
              <a:gd name="connsiteX65" fmla="*/ 195036 w 338094"/>
              <a:gd name="connsiteY65" fmla="*/ 195158 h 307975"/>
              <a:gd name="connsiteX66" fmla="*/ 188399 w 338094"/>
              <a:gd name="connsiteY66" fmla="*/ 180728 h 307975"/>
              <a:gd name="connsiteX67" fmla="*/ 228223 w 338094"/>
              <a:gd name="connsiteY67" fmla="*/ 95459 h 307975"/>
              <a:gd name="connsiteX68" fmla="*/ 238843 w 338094"/>
              <a:gd name="connsiteY68" fmla="*/ 88900 h 307975"/>
              <a:gd name="connsiteX69" fmla="*/ 40753 w 338094"/>
              <a:gd name="connsiteY69" fmla="*/ 63500 h 307975"/>
              <a:gd name="connsiteX70" fmla="*/ 79117 w 338094"/>
              <a:gd name="connsiteY70" fmla="*/ 63500 h 307975"/>
              <a:gd name="connsiteX71" fmla="*/ 85732 w 338094"/>
              <a:gd name="connsiteY71" fmla="*/ 81882 h 307975"/>
              <a:gd name="connsiteX72" fmla="*/ 85732 w 338094"/>
              <a:gd name="connsiteY72" fmla="*/ 83195 h 307975"/>
              <a:gd name="connsiteX73" fmla="*/ 73826 w 338094"/>
              <a:gd name="connsiteY73" fmla="*/ 92385 h 307975"/>
              <a:gd name="connsiteX74" fmla="*/ 51336 w 338094"/>
              <a:gd name="connsiteY74" fmla="*/ 139652 h 307975"/>
              <a:gd name="connsiteX75" fmla="*/ 39430 w 338094"/>
              <a:gd name="connsiteY75" fmla="*/ 168538 h 307975"/>
              <a:gd name="connsiteX76" fmla="*/ 48690 w 338094"/>
              <a:gd name="connsiteY76" fmla="*/ 192171 h 307975"/>
              <a:gd name="connsiteX77" fmla="*/ 55305 w 338094"/>
              <a:gd name="connsiteY77" fmla="*/ 194797 h 307975"/>
              <a:gd name="connsiteX78" fmla="*/ 55305 w 338094"/>
              <a:gd name="connsiteY78" fmla="*/ 227621 h 307975"/>
              <a:gd name="connsiteX79" fmla="*/ 43398 w 338094"/>
              <a:gd name="connsiteY79" fmla="*/ 238125 h 307975"/>
              <a:gd name="connsiteX80" fmla="*/ 32815 w 338094"/>
              <a:gd name="connsiteY80" fmla="*/ 227621 h 307975"/>
              <a:gd name="connsiteX81" fmla="*/ 32815 w 338094"/>
              <a:gd name="connsiteY81" fmla="*/ 112080 h 307975"/>
              <a:gd name="connsiteX82" fmla="*/ 18263 w 338094"/>
              <a:gd name="connsiteY82" fmla="*/ 144904 h 307975"/>
              <a:gd name="connsiteX83" fmla="*/ 5034 w 338094"/>
              <a:gd name="connsiteY83" fmla="*/ 148843 h 307975"/>
              <a:gd name="connsiteX84" fmla="*/ 1065 w 338094"/>
              <a:gd name="connsiteY84" fmla="*/ 137026 h 307975"/>
              <a:gd name="connsiteX85" fmla="*/ 31492 w 338094"/>
              <a:gd name="connsiteY85" fmla="*/ 68752 h 307975"/>
              <a:gd name="connsiteX86" fmla="*/ 40753 w 338094"/>
              <a:gd name="connsiteY86" fmla="*/ 63500 h 307975"/>
              <a:gd name="connsiteX87" fmla="*/ 157633 w 338094"/>
              <a:gd name="connsiteY87" fmla="*/ 53975 h 307975"/>
              <a:gd name="connsiteX88" fmla="*/ 197198 w 338094"/>
              <a:gd name="connsiteY88" fmla="*/ 53975 h 307975"/>
              <a:gd name="connsiteX89" fmla="*/ 207749 w 338094"/>
              <a:gd name="connsiteY89" fmla="*/ 59183 h 307975"/>
              <a:gd name="connsiteX90" fmla="*/ 222256 w 338094"/>
              <a:gd name="connsiteY90" fmla="*/ 90434 h 307975"/>
              <a:gd name="connsiteX91" fmla="*/ 220937 w 338094"/>
              <a:gd name="connsiteY91" fmla="*/ 91736 h 307975"/>
              <a:gd name="connsiteX92" fmla="*/ 210386 w 338094"/>
              <a:gd name="connsiteY92" fmla="*/ 115174 h 307975"/>
              <a:gd name="connsiteX93" fmla="*/ 206430 w 338094"/>
              <a:gd name="connsiteY93" fmla="*/ 106060 h 307975"/>
              <a:gd name="connsiteX94" fmla="*/ 206430 w 338094"/>
              <a:gd name="connsiteY94" fmla="*/ 122987 h 307975"/>
              <a:gd name="connsiteX95" fmla="*/ 185328 w 338094"/>
              <a:gd name="connsiteY95" fmla="*/ 169863 h 307975"/>
              <a:gd name="connsiteX96" fmla="*/ 169502 w 338094"/>
              <a:gd name="connsiteY96" fmla="*/ 137310 h 307975"/>
              <a:gd name="connsiteX97" fmla="*/ 149719 w 338094"/>
              <a:gd name="connsiteY97" fmla="*/ 93038 h 307975"/>
              <a:gd name="connsiteX98" fmla="*/ 136531 w 338094"/>
              <a:gd name="connsiteY98" fmla="*/ 83924 h 307975"/>
              <a:gd name="connsiteX99" fmla="*/ 136531 w 338094"/>
              <a:gd name="connsiteY99" fmla="*/ 82621 h 307975"/>
              <a:gd name="connsiteX100" fmla="*/ 144444 w 338094"/>
              <a:gd name="connsiteY100" fmla="*/ 66996 h 307975"/>
              <a:gd name="connsiteX101" fmla="*/ 147082 w 338094"/>
              <a:gd name="connsiteY101" fmla="*/ 59183 h 307975"/>
              <a:gd name="connsiteX102" fmla="*/ 157633 w 338094"/>
              <a:gd name="connsiteY102" fmla="*/ 53975 h 307975"/>
              <a:gd name="connsiteX103" fmla="*/ 111926 w 338094"/>
              <a:gd name="connsiteY103" fmla="*/ 38100 h 307975"/>
              <a:gd name="connsiteX104" fmla="*/ 136533 w 338094"/>
              <a:gd name="connsiteY104" fmla="*/ 61913 h 307975"/>
              <a:gd name="connsiteX105" fmla="*/ 111926 w 338094"/>
              <a:gd name="connsiteY105" fmla="*/ 85726 h 307975"/>
              <a:gd name="connsiteX106" fmla="*/ 87319 w 338094"/>
              <a:gd name="connsiteY106" fmla="*/ 61913 h 307975"/>
              <a:gd name="connsiteX107" fmla="*/ 111926 w 338094"/>
              <a:gd name="connsiteY107" fmla="*/ 38100 h 307975"/>
              <a:gd name="connsiteX108" fmla="*/ 262738 w 338094"/>
              <a:gd name="connsiteY108" fmla="*/ 28575 h 307975"/>
              <a:gd name="connsiteX109" fmla="*/ 290519 w 338094"/>
              <a:gd name="connsiteY109" fmla="*/ 56221 h 307975"/>
              <a:gd name="connsiteX110" fmla="*/ 262738 w 338094"/>
              <a:gd name="connsiteY110" fmla="*/ 82550 h 307975"/>
              <a:gd name="connsiteX111" fmla="*/ 234956 w 338094"/>
              <a:gd name="connsiteY111" fmla="*/ 56221 h 307975"/>
              <a:gd name="connsiteX112" fmla="*/ 262738 w 338094"/>
              <a:gd name="connsiteY112" fmla="*/ 28575 h 307975"/>
              <a:gd name="connsiteX113" fmla="*/ 58744 w 338094"/>
              <a:gd name="connsiteY113" fmla="*/ 15875 h 307975"/>
              <a:gd name="connsiteX114" fmla="*/ 80969 w 338094"/>
              <a:gd name="connsiteY114" fmla="*/ 38100 h 307975"/>
              <a:gd name="connsiteX115" fmla="*/ 58744 w 338094"/>
              <a:gd name="connsiteY115" fmla="*/ 60325 h 307975"/>
              <a:gd name="connsiteX116" fmla="*/ 36519 w 338094"/>
              <a:gd name="connsiteY116" fmla="*/ 38100 h 307975"/>
              <a:gd name="connsiteX117" fmla="*/ 58744 w 338094"/>
              <a:gd name="connsiteY117" fmla="*/ 15875 h 307975"/>
              <a:gd name="connsiteX118" fmla="*/ 177013 w 338094"/>
              <a:gd name="connsiteY118" fmla="*/ 0 h 307975"/>
              <a:gd name="connsiteX119" fmla="*/ 200032 w 338094"/>
              <a:gd name="connsiteY119" fmla="*/ 23813 h 307975"/>
              <a:gd name="connsiteX120" fmla="*/ 177013 w 338094"/>
              <a:gd name="connsiteY120" fmla="*/ 47626 h 307975"/>
              <a:gd name="connsiteX121" fmla="*/ 153994 w 338094"/>
              <a:gd name="connsiteY121" fmla="*/ 23813 h 307975"/>
              <a:gd name="connsiteX122" fmla="*/ 177013 w 338094"/>
              <a:gd name="connsiteY122" fmla="*/ 0 h 30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38094" h="307975">
                <a:moveTo>
                  <a:pt x="182569" y="192088"/>
                </a:moveTo>
                <a:cubicBezTo>
                  <a:pt x="183892" y="197354"/>
                  <a:pt x="187861" y="201303"/>
                  <a:pt x="191830" y="202620"/>
                </a:cubicBezTo>
                <a:cubicBezTo>
                  <a:pt x="195798" y="205253"/>
                  <a:pt x="201090" y="205253"/>
                  <a:pt x="206382" y="203936"/>
                </a:cubicBezTo>
                <a:cubicBezTo>
                  <a:pt x="206382" y="203936"/>
                  <a:pt x="206382" y="203936"/>
                  <a:pt x="205059" y="209202"/>
                </a:cubicBezTo>
                <a:cubicBezTo>
                  <a:pt x="203736" y="213151"/>
                  <a:pt x="205059" y="217101"/>
                  <a:pt x="206382" y="221050"/>
                </a:cubicBezTo>
                <a:cubicBezTo>
                  <a:pt x="206382" y="221050"/>
                  <a:pt x="206382" y="221050"/>
                  <a:pt x="206382" y="234215"/>
                </a:cubicBezTo>
                <a:cubicBezTo>
                  <a:pt x="206382" y="240797"/>
                  <a:pt x="201090" y="246063"/>
                  <a:pt x="194476" y="246063"/>
                </a:cubicBezTo>
                <a:cubicBezTo>
                  <a:pt x="187861" y="246063"/>
                  <a:pt x="182569" y="240797"/>
                  <a:pt x="182569" y="234215"/>
                </a:cubicBezTo>
                <a:cubicBezTo>
                  <a:pt x="182569" y="234215"/>
                  <a:pt x="182569" y="234215"/>
                  <a:pt x="182569" y="192088"/>
                </a:cubicBezTo>
                <a:close/>
                <a:moveTo>
                  <a:pt x="149231" y="183859"/>
                </a:moveTo>
                <a:cubicBezTo>
                  <a:pt x="153200" y="192930"/>
                  <a:pt x="163783" y="196818"/>
                  <a:pt x="173044" y="194226"/>
                </a:cubicBezTo>
                <a:cubicBezTo>
                  <a:pt x="173044" y="194226"/>
                  <a:pt x="173044" y="194226"/>
                  <a:pt x="173044" y="234400"/>
                </a:cubicBezTo>
                <a:cubicBezTo>
                  <a:pt x="173044" y="240879"/>
                  <a:pt x="167752" y="246063"/>
                  <a:pt x="159815" y="246063"/>
                </a:cubicBezTo>
                <a:cubicBezTo>
                  <a:pt x="155846" y="246063"/>
                  <a:pt x="149231" y="242175"/>
                  <a:pt x="149231" y="234400"/>
                </a:cubicBezTo>
                <a:cubicBezTo>
                  <a:pt x="149231" y="234400"/>
                  <a:pt x="149231" y="234400"/>
                  <a:pt x="149231" y="183859"/>
                </a:cubicBezTo>
                <a:close/>
                <a:moveTo>
                  <a:pt x="74619" y="182563"/>
                </a:moveTo>
                <a:cubicBezTo>
                  <a:pt x="74619" y="182563"/>
                  <a:pt x="74619" y="182563"/>
                  <a:pt x="74619" y="238126"/>
                </a:cubicBezTo>
                <a:cubicBezTo>
                  <a:pt x="67673" y="238126"/>
                  <a:pt x="63506" y="232957"/>
                  <a:pt x="63506" y="227789"/>
                </a:cubicBezTo>
                <a:cubicBezTo>
                  <a:pt x="63506" y="227789"/>
                  <a:pt x="63506" y="227789"/>
                  <a:pt x="63506" y="192900"/>
                </a:cubicBezTo>
                <a:cubicBezTo>
                  <a:pt x="67673" y="191608"/>
                  <a:pt x="71841" y="189024"/>
                  <a:pt x="73230" y="183855"/>
                </a:cubicBezTo>
                <a:cubicBezTo>
                  <a:pt x="73230" y="183855"/>
                  <a:pt x="73230" y="183855"/>
                  <a:pt x="74619" y="182563"/>
                </a:cubicBezTo>
                <a:close/>
                <a:moveTo>
                  <a:pt x="90666" y="92075"/>
                </a:moveTo>
                <a:cubicBezTo>
                  <a:pt x="90666" y="92075"/>
                  <a:pt x="90666" y="92075"/>
                  <a:pt x="130275" y="92075"/>
                </a:cubicBezTo>
                <a:cubicBezTo>
                  <a:pt x="135557" y="92075"/>
                  <a:pt x="139517" y="93382"/>
                  <a:pt x="140838" y="97302"/>
                </a:cubicBezTo>
                <a:lnTo>
                  <a:pt x="175165" y="171785"/>
                </a:lnTo>
                <a:cubicBezTo>
                  <a:pt x="177806" y="177012"/>
                  <a:pt x="175165" y="183546"/>
                  <a:pt x="169884" y="186159"/>
                </a:cubicBezTo>
                <a:cubicBezTo>
                  <a:pt x="165923" y="187466"/>
                  <a:pt x="159322" y="186159"/>
                  <a:pt x="156681" y="180932"/>
                </a:cubicBezTo>
                <a:cubicBezTo>
                  <a:pt x="156681" y="180932"/>
                  <a:pt x="156681" y="180932"/>
                  <a:pt x="139517" y="144344"/>
                </a:cubicBezTo>
                <a:cubicBezTo>
                  <a:pt x="139517" y="144344"/>
                  <a:pt x="139517" y="144344"/>
                  <a:pt x="139517" y="271096"/>
                </a:cubicBezTo>
                <a:cubicBezTo>
                  <a:pt x="139517" y="278936"/>
                  <a:pt x="134236" y="284163"/>
                  <a:pt x="127635" y="284163"/>
                </a:cubicBezTo>
                <a:cubicBezTo>
                  <a:pt x="121033" y="284163"/>
                  <a:pt x="115752" y="278936"/>
                  <a:pt x="115752" y="271096"/>
                </a:cubicBezTo>
                <a:cubicBezTo>
                  <a:pt x="115752" y="271096"/>
                  <a:pt x="115752" y="271096"/>
                  <a:pt x="115752" y="197919"/>
                </a:cubicBezTo>
                <a:cubicBezTo>
                  <a:pt x="115752" y="197919"/>
                  <a:pt x="115752" y="197919"/>
                  <a:pt x="106510" y="197919"/>
                </a:cubicBezTo>
                <a:cubicBezTo>
                  <a:pt x="106510" y="197919"/>
                  <a:pt x="106510" y="197919"/>
                  <a:pt x="106510" y="271096"/>
                </a:cubicBezTo>
                <a:cubicBezTo>
                  <a:pt x="106510" y="278936"/>
                  <a:pt x="101229" y="284163"/>
                  <a:pt x="94627" y="284163"/>
                </a:cubicBezTo>
                <a:cubicBezTo>
                  <a:pt x="86706" y="284163"/>
                  <a:pt x="81424" y="278936"/>
                  <a:pt x="81424" y="271096"/>
                </a:cubicBezTo>
                <a:cubicBezTo>
                  <a:pt x="81424" y="271096"/>
                  <a:pt x="81424" y="271096"/>
                  <a:pt x="81424" y="144344"/>
                </a:cubicBezTo>
                <a:cubicBezTo>
                  <a:pt x="81424" y="144344"/>
                  <a:pt x="81424" y="144344"/>
                  <a:pt x="65581" y="180932"/>
                </a:cubicBezTo>
                <a:cubicBezTo>
                  <a:pt x="62940" y="186159"/>
                  <a:pt x="56339" y="187466"/>
                  <a:pt x="51058" y="186159"/>
                </a:cubicBezTo>
                <a:cubicBezTo>
                  <a:pt x="45776" y="183546"/>
                  <a:pt x="44456" y="177012"/>
                  <a:pt x="45776" y="171785"/>
                </a:cubicBezTo>
                <a:cubicBezTo>
                  <a:pt x="45776" y="171785"/>
                  <a:pt x="45776" y="171785"/>
                  <a:pt x="80104" y="97302"/>
                </a:cubicBezTo>
                <a:cubicBezTo>
                  <a:pt x="82745" y="93382"/>
                  <a:pt x="86706" y="92075"/>
                  <a:pt x="90666" y="92075"/>
                </a:cubicBezTo>
                <a:close/>
                <a:moveTo>
                  <a:pt x="238843" y="88900"/>
                </a:moveTo>
                <a:cubicBezTo>
                  <a:pt x="238843" y="88900"/>
                  <a:pt x="238843" y="88900"/>
                  <a:pt x="286633" y="88900"/>
                </a:cubicBezTo>
                <a:cubicBezTo>
                  <a:pt x="291943" y="88900"/>
                  <a:pt x="295925" y="91524"/>
                  <a:pt x="297253" y="95459"/>
                </a:cubicBezTo>
                <a:cubicBezTo>
                  <a:pt x="297253" y="95459"/>
                  <a:pt x="297253" y="95459"/>
                  <a:pt x="337077" y="180728"/>
                </a:cubicBezTo>
                <a:cubicBezTo>
                  <a:pt x="339732" y="185975"/>
                  <a:pt x="337077" y="192534"/>
                  <a:pt x="330440" y="195158"/>
                </a:cubicBezTo>
                <a:cubicBezTo>
                  <a:pt x="325130" y="197782"/>
                  <a:pt x="318492" y="196470"/>
                  <a:pt x="315837" y="189911"/>
                </a:cubicBezTo>
                <a:cubicBezTo>
                  <a:pt x="315837" y="189911"/>
                  <a:pt x="315837" y="189911"/>
                  <a:pt x="302563" y="163674"/>
                </a:cubicBezTo>
                <a:cubicBezTo>
                  <a:pt x="302563" y="163674"/>
                  <a:pt x="302563" y="163674"/>
                  <a:pt x="313182" y="212212"/>
                </a:cubicBezTo>
                <a:cubicBezTo>
                  <a:pt x="314510" y="216147"/>
                  <a:pt x="310527" y="220083"/>
                  <a:pt x="306545" y="220083"/>
                </a:cubicBezTo>
                <a:cubicBezTo>
                  <a:pt x="306545" y="220083"/>
                  <a:pt x="306545" y="220083"/>
                  <a:pt x="295925" y="220083"/>
                </a:cubicBezTo>
                <a:cubicBezTo>
                  <a:pt x="295925" y="220083"/>
                  <a:pt x="295925" y="220083"/>
                  <a:pt x="295925" y="293545"/>
                </a:cubicBezTo>
                <a:cubicBezTo>
                  <a:pt x="295925" y="301416"/>
                  <a:pt x="290615" y="307975"/>
                  <a:pt x="282650" y="307975"/>
                </a:cubicBezTo>
                <a:cubicBezTo>
                  <a:pt x="274685" y="307975"/>
                  <a:pt x="268048" y="301416"/>
                  <a:pt x="268048" y="293545"/>
                </a:cubicBezTo>
                <a:cubicBezTo>
                  <a:pt x="268048" y="293545"/>
                  <a:pt x="268048" y="293545"/>
                  <a:pt x="268048" y="220083"/>
                </a:cubicBezTo>
                <a:cubicBezTo>
                  <a:pt x="268048" y="220083"/>
                  <a:pt x="268048" y="220083"/>
                  <a:pt x="257428" y="220083"/>
                </a:cubicBezTo>
                <a:cubicBezTo>
                  <a:pt x="257428" y="220083"/>
                  <a:pt x="257428" y="220083"/>
                  <a:pt x="257428" y="293545"/>
                </a:cubicBezTo>
                <a:cubicBezTo>
                  <a:pt x="257428" y="301416"/>
                  <a:pt x="250791" y="307975"/>
                  <a:pt x="244153" y="307975"/>
                </a:cubicBezTo>
                <a:cubicBezTo>
                  <a:pt x="236188" y="307975"/>
                  <a:pt x="229551" y="301416"/>
                  <a:pt x="229551" y="293545"/>
                </a:cubicBezTo>
                <a:cubicBezTo>
                  <a:pt x="229551" y="293545"/>
                  <a:pt x="229551" y="293545"/>
                  <a:pt x="229551" y="220083"/>
                </a:cubicBezTo>
                <a:cubicBezTo>
                  <a:pt x="229551" y="220083"/>
                  <a:pt x="229551" y="220083"/>
                  <a:pt x="218931" y="220083"/>
                </a:cubicBezTo>
                <a:cubicBezTo>
                  <a:pt x="214949" y="220083"/>
                  <a:pt x="210966" y="216147"/>
                  <a:pt x="212294" y="212212"/>
                </a:cubicBezTo>
                <a:cubicBezTo>
                  <a:pt x="212294" y="212212"/>
                  <a:pt x="212294" y="212212"/>
                  <a:pt x="222914" y="163674"/>
                </a:cubicBezTo>
                <a:cubicBezTo>
                  <a:pt x="222914" y="163674"/>
                  <a:pt x="222914" y="163674"/>
                  <a:pt x="210966" y="189911"/>
                </a:cubicBezTo>
                <a:cubicBezTo>
                  <a:pt x="208311" y="196470"/>
                  <a:pt x="200346" y="197782"/>
                  <a:pt x="195036" y="195158"/>
                </a:cubicBezTo>
                <a:cubicBezTo>
                  <a:pt x="188399" y="192534"/>
                  <a:pt x="185744" y="185975"/>
                  <a:pt x="188399" y="180728"/>
                </a:cubicBezTo>
                <a:cubicBezTo>
                  <a:pt x="188399" y="180728"/>
                  <a:pt x="188399" y="180728"/>
                  <a:pt x="228223" y="95459"/>
                </a:cubicBezTo>
                <a:cubicBezTo>
                  <a:pt x="230878" y="91524"/>
                  <a:pt x="234861" y="88900"/>
                  <a:pt x="238843" y="88900"/>
                </a:cubicBezTo>
                <a:close/>
                <a:moveTo>
                  <a:pt x="40753" y="63500"/>
                </a:moveTo>
                <a:cubicBezTo>
                  <a:pt x="40753" y="63500"/>
                  <a:pt x="40753" y="63500"/>
                  <a:pt x="79117" y="63500"/>
                </a:cubicBezTo>
                <a:cubicBezTo>
                  <a:pt x="79117" y="70065"/>
                  <a:pt x="81763" y="76630"/>
                  <a:pt x="85732" y="81882"/>
                </a:cubicBezTo>
                <a:cubicBezTo>
                  <a:pt x="85732" y="81882"/>
                  <a:pt x="85732" y="81882"/>
                  <a:pt x="85732" y="83195"/>
                </a:cubicBezTo>
                <a:cubicBezTo>
                  <a:pt x="80440" y="84507"/>
                  <a:pt x="75149" y="88446"/>
                  <a:pt x="73826" y="92385"/>
                </a:cubicBezTo>
                <a:cubicBezTo>
                  <a:pt x="73826" y="92385"/>
                  <a:pt x="73826" y="92385"/>
                  <a:pt x="51336" y="139652"/>
                </a:cubicBezTo>
                <a:cubicBezTo>
                  <a:pt x="51336" y="139652"/>
                  <a:pt x="51336" y="139652"/>
                  <a:pt x="39430" y="168538"/>
                </a:cubicBezTo>
                <a:cubicBezTo>
                  <a:pt x="34138" y="177728"/>
                  <a:pt x="39430" y="188232"/>
                  <a:pt x="48690" y="192171"/>
                </a:cubicBezTo>
                <a:cubicBezTo>
                  <a:pt x="50013" y="193484"/>
                  <a:pt x="52659" y="193484"/>
                  <a:pt x="55305" y="194797"/>
                </a:cubicBezTo>
                <a:cubicBezTo>
                  <a:pt x="55305" y="194797"/>
                  <a:pt x="55305" y="194797"/>
                  <a:pt x="55305" y="227621"/>
                </a:cubicBezTo>
                <a:cubicBezTo>
                  <a:pt x="55305" y="232873"/>
                  <a:pt x="50013" y="238125"/>
                  <a:pt x="43398" y="238125"/>
                </a:cubicBezTo>
                <a:cubicBezTo>
                  <a:pt x="38107" y="238125"/>
                  <a:pt x="32815" y="232873"/>
                  <a:pt x="32815" y="227621"/>
                </a:cubicBezTo>
                <a:cubicBezTo>
                  <a:pt x="32815" y="155408"/>
                  <a:pt x="32815" y="114706"/>
                  <a:pt x="32815" y="112080"/>
                </a:cubicBezTo>
                <a:cubicBezTo>
                  <a:pt x="32815" y="112080"/>
                  <a:pt x="32815" y="112080"/>
                  <a:pt x="18263" y="144904"/>
                </a:cubicBezTo>
                <a:cubicBezTo>
                  <a:pt x="15617" y="148843"/>
                  <a:pt x="10325" y="151469"/>
                  <a:pt x="5034" y="148843"/>
                </a:cubicBezTo>
                <a:cubicBezTo>
                  <a:pt x="1065" y="146217"/>
                  <a:pt x="-1581" y="140965"/>
                  <a:pt x="1065" y="137026"/>
                </a:cubicBezTo>
                <a:cubicBezTo>
                  <a:pt x="1065" y="137026"/>
                  <a:pt x="1065" y="137026"/>
                  <a:pt x="31492" y="68752"/>
                </a:cubicBezTo>
                <a:cubicBezTo>
                  <a:pt x="34138" y="64813"/>
                  <a:pt x="36784" y="63500"/>
                  <a:pt x="40753" y="63500"/>
                </a:cubicBezTo>
                <a:close/>
                <a:moveTo>
                  <a:pt x="157633" y="53975"/>
                </a:moveTo>
                <a:cubicBezTo>
                  <a:pt x="157633" y="53975"/>
                  <a:pt x="157633" y="53975"/>
                  <a:pt x="197198" y="53975"/>
                </a:cubicBezTo>
                <a:cubicBezTo>
                  <a:pt x="202473" y="53975"/>
                  <a:pt x="206430" y="55277"/>
                  <a:pt x="207749" y="59183"/>
                </a:cubicBezTo>
                <a:cubicBezTo>
                  <a:pt x="207749" y="59183"/>
                  <a:pt x="207749" y="59183"/>
                  <a:pt x="222256" y="90434"/>
                </a:cubicBezTo>
                <a:cubicBezTo>
                  <a:pt x="222256" y="90434"/>
                  <a:pt x="220937" y="91736"/>
                  <a:pt x="220937" y="91736"/>
                </a:cubicBezTo>
                <a:cubicBezTo>
                  <a:pt x="220937" y="91736"/>
                  <a:pt x="220937" y="91736"/>
                  <a:pt x="210386" y="115174"/>
                </a:cubicBezTo>
                <a:cubicBezTo>
                  <a:pt x="210386" y="115174"/>
                  <a:pt x="210386" y="115174"/>
                  <a:pt x="206430" y="106060"/>
                </a:cubicBezTo>
                <a:cubicBezTo>
                  <a:pt x="206430" y="106060"/>
                  <a:pt x="206430" y="106060"/>
                  <a:pt x="206430" y="122987"/>
                </a:cubicBezTo>
                <a:cubicBezTo>
                  <a:pt x="199836" y="138612"/>
                  <a:pt x="205111" y="126893"/>
                  <a:pt x="185328" y="169863"/>
                </a:cubicBezTo>
                <a:cubicBezTo>
                  <a:pt x="184009" y="168561"/>
                  <a:pt x="170821" y="138612"/>
                  <a:pt x="169502" y="137310"/>
                </a:cubicBezTo>
                <a:cubicBezTo>
                  <a:pt x="169502" y="137310"/>
                  <a:pt x="169502" y="137310"/>
                  <a:pt x="149719" y="93038"/>
                </a:cubicBezTo>
                <a:cubicBezTo>
                  <a:pt x="147082" y="89132"/>
                  <a:pt x="143125" y="85226"/>
                  <a:pt x="136531" y="83924"/>
                </a:cubicBezTo>
                <a:cubicBezTo>
                  <a:pt x="136531" y="83924"/>
                  <a:pt x="136531" y="83924"/>
                  <a:pt x="136531" y="82621"/>
                </a:cubicBezTo>
                <a:cubicBezTo>
                  <a:pt x="140488" y="78715"/>
                  <a:pt x="143125" y="73507"/>
                  <a:pt x="144444" y="66996"/>
                </a:cubicBezTo>
                <a:cubicBezTo>
                  <a:pt x="144444" y="66996"/>
                  <a:pt x="144444" y="66996"/>
                  <a:pt x="147082" y="59183"/>
                </a:cubicBezTo>
                <a:cubicBezTo>
                  <a:pt x="149719" y="55277"/>
                  <a:pt x="153676" y="53975"/>
                  <a:pt x="157633" y="53975"/>
                </a:cubicBezTo>
                <a:close/>
                <a:moveTo>
                  <a:pt x="111926" y="38100"/>
                </a:moveTo>
                <a:cubicBezTo>
                  <a:pt x="125516" y="38100"/>
                  <a:pt x="136533" y="48761"/>
                  <a:pt x="136533" y="61913"/>
                </a:cubicBezTo>
                <a:cubicBezTo>
                  <a:pt x="136533" y="75065"/>
                  <a:pt x="125516" y="85726"/>
                  <a:pt x="111926" y="85726"/>
                </a:cubicBezTo>
                <a:cubicBezTo>
                  <a:pt x="98336" y="85726"/>
                  <a:pt x="87319" y="75065"/>
                  <a:pt x="87319" y="61913"/>
                </a:cubicBezTo>
                <a:cubicBezTo>
                  <a:pt x="87319" y="48761"/>
                  <a:pt x="98336" y="38100"/>
                  <a:pt x="111926" y="38100"/>
                </a:cubicBezTo>
                <a:close/>
                <a:moveTo>
                  <a:pt x="262738" y="28575"/>
                </a:moveTo>
                <a:cubicBezTo>
                  <a:pt x="278613" y="28575"/>
                  <a:pt x="290519" y="40423"/>
                  <a:pt x="290519" y="56221"/>
                </a:cubicBezTo>
                <a:cubicBezTo>
                  <a:pt x="290519" y="72018"/>
                  <a:pt x="277290" y="82550"/>
                  <a:pt x="262738" y="82550"/>
                </a:cubicBezTo>
                <a:cubicBezTo>
                  <a:pt x="248185" y="82550"/>
                  <a:pt x="234956" y="72018"/>
                  <a:pt x="234956" y="56221"/>
                </a:cubicBezTo>
                <a:cubicBezTo>
                  <a:pt x="234956" y="40423"/>
                  <a:pt x="248185" y="28575"/>
                  <a:pt x="262738" y="28575"/>
                </a:cubicBezTo>
                <a:close/>
                <a:moveTo>
                  <a:pt x="58744" y="15875"/>
                </a:moveTo>
                <a:cubicBezTo>
                  <a:pt x="71019" y="15875"/>
                  <a:pt x="80969" y="25825"/>
                  <a:pt x="80969" y="38100"/>
                </a:cubicBezTo>
                <a:cubicBezTo>
                  <a:pt x="80969" y="50375"/>
                  <a:pt x="71019" y="60325"/>
                  <a:pt x="58744" y="60325"/>
                </a:cubicBezTo>
                <a:cubicBezTo>
                  <a:pt x="46469" y="60325"/>
                  <a:pt x="36519" y="50375"/>
                  <a:pt x="36519" y="38100"/>
                </a:cubicBezTo>
                <a:cubicBezTo>
                  <a:pt x="36519" y="25825"/>
                  <a:pt x="46469" y="15875"/>
                  <a:pt x="58744" y="15875"/>
                </a:cubicBezTo>
                <a:close/>
                <a:moveTo>
                  <a:pt x="177013" y="0"/>
                </a:moveTo>
                <a:cubicBezTo>
                  <a:pt x="189726" y="0"/>
                  <a:pt x="200032" y="10661"/>
                  <a:pt x="200032" y="23813"/>
                </a:cubicBezTo>
                <a:cubicBezTo>
                  <a:pt x="200032" y="36965"/>
                  <a:pt x="189726" y="47626"/>
                  <a:pt x="177013" y="47626"/>
                </a:cubicBezTo>
                <a:cubicBezTo>
                  <a:pt x="164300" y="47626"/>
                  <a:pt x="153994" y="36965"/>
                  <a:pt x="153994" y="23813"/>
                </a:cubicBezTo>
                <a:cubicBezTo>
                  <a:pt x="153994" y="10661"/>
                  <a:pt x="164300" y="0"/>
                  <a:pt x="1770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2" name="椭圆 106"/>
          <p:cNvSpPr/>
          <p:nvPr/>
        </p:nvSpPr>
        <p:spPr>
          <a:xfrm>
            <a:off x="9853637" y="3945846"/>
            <a:ext cx="433970" cy="449030"/>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 name="矩形 60"/>
          <p:cNvSpPr/>
          <p:nvPr/>
        </p:nvSpPr>
        <p:spPr>
          <a:xfrm>
            <a:off x="6112203" y="4690695"/>
            <a:ext cx="1535088" cy="7342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dirty="0">
                <a:solidFill>
                  <a:srgbClr val="323F4F"/>
                </a:solidFill>
                <a:latin typeface="微软雅黑" panose="020B0503020204020204" pitchFamily="34" charset="-122"/>
                <a:ea typeface="微软雅黑" panose="020B0503020204020204" pitchFamily="34" charset="-122"/>
              </a:rPr>
              <a:t>单击此处添加文字阐述</a:t>
            </a:r>
            <a:endParaRPr lang="zh-CN" altLang="en-US" dirty="0">
              <a:solidFill>
                <a:schemeClr val="tx1">
                  <a:lumMod val="65000"/>
                  <a:lumOff val="35000"/>
                </a:schemeClr>
              </a:solidFill>
            </a:endParaRPr>
          </a:p>
        </p:txBody>
      </p:sp>
      <p:sp>
        <p:nvSpPr>
          <p:cNvPr id="62" name="矩形 61"/>
          <p:cNvSpPr/>
          <p:nvPr/>
        </p:nvSpPr>
        <p:spPr>
          <a:xfrm>
            <a:off x="7707641" y="4690695"/>
            <a:ext cx="1535088" cy="7342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dirty="0">
                <a:solidFill>
                  <a:srgbClr val="323F4F"/>
                </a:solidFill>
                <a:latin typeface="微软雅黑" panose="020B0503020204020204" pitchFamily="34" charset="-122"/>
                <a:ea typeface="微软雅黑" panose="020B0503020204020204" pitchFamily="34" charset="-122"/>
              </a:rPr>
              <a:t>单击此处添加文字阐述</a:t>
            </a:r>
            <a:endParaRPr lang="zh-CN" altLang="en-US" dirty="0">
              <a:solidFill>
                <a:schemeClr val="tx1">
                  <a:lumMod val="65000"/>
                  <a:lumOff val="35000"/>
                </a:schemeClr>
              </a:solidFill>
            </a:endParaRPr>
          </a:p>
        </p:txBody>
      </p:sp>
      <p:sp>
        <p:nvSpPr>
          <p:cNvPr id="82" name="矩形 81"/>
          <p:cNvSpPr/>
          <p:nvPr/>
        </p:nvSpPr>
        <p:spPr>
          <a:xfrm>
            <a:off x="9303079" y="4690695"/>
            <a:ext cx="1535088" cy="7342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dirty="0">
                <a:solidFill>
                  <a:srgbClr val="323F4F"/>
                </a:solidFill>
                <a:latin typeface="微软雅黑" panose="020B0503020204020204" pitchFamily="34" charset="-122"/>
                <a:ea typeface="微软雅黑" panose="020B0503020204020204" pitchFamily="34" charset="-122"/>
              </a:rPr>
              <a:t>单击此处添加文字阐述</a:t>
            </a:r>
            <a:endParaRPr lang="zh-CN" altLang="en-US" dirty="0">
              <a:solidFill>
                <a:schemeClr val="tx1">
                  <a:lumMod val="65000"/>
                  <a:lumOff val="35000"/>
                </a:schemeClr>
              </a:solidFill>
            </a:endParaRPr>
          </a:p>
        </p:txBody>
      </p:sp>
      <p:sp>
        <p:nvSpPr>
          <p:cNvPr id="96" name="任意多边形 13">
            <a:extLst>
              <a:ext uri="{FF2B5EF4-FFF2-40B4-BE49-F238E27FC236}">
                <a16:creationId xmlns:a16="http://schemas.microsoft.com/office/drawing/2014/main" id="{C9005692-9D01-4EDF-8FFB-D2B5A773B86B}"/>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8" name="直接连接符 97">
            <a:extLst>
              <a:ext uri="{FF2B5EF4-FFF2-40B4-BE49-F238E27FC236}">
                <a16:creationId xmlns:a16="http://schemas.microsoft.com/office/drawing/2014/main" id="{C8B60453-7B77-486C-8BAF-EA8C80521B66}"/>
              </a:ext>
            </a:extLst>
          </p:cNvPr>
          <p:cNvCxnSpPr/>
          <p:nvPr/>
        </p:nvCxnSpPr>
        <p:spPr>
          <a:xfrm>
            <a:off x="1026579" y="805703"/>
            <a:ext cx="11165421" cy="0"/>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E6A793EB-D323-4948-B831-C17C69A543E5}"/>
              </a:ext>
            </a:extLst>
          </p:cNvPr>
          <p:cNvSpPr txBox="1"/>
          <p:nvPr/>
        </p:nvSpPr>
        <p:spPr>
          <a:xfrm>
            <a:off x="903288" y="405593"/>
            <a:ext cx="1723549" cy="400110"/>
          </a:xfrm>
          <a:prstGeom prst="rect">
            <a:avLst/>
          </a:prstGeom>
          <a:noFill/>
        </p:spPr>
        <p:txBody>
          <a:bodyPr wrap="none" rtlCol="0">
            <a:spAutoFit/>
            <a:scene3d>
              <a:camera prst="orthographicFront"/>
              <a:lightRig rig="threePt" dir="t"/>
            </a:scene3d>
            <a:sp3d contourW="12700"/>
          </a:bodyPr>
          <a:lstStyle/>
          <a:p>
            <a:pPr algn="ctr"/>
            <a:r>
              <a:rPr lang="zh-CN" altLang="en-US" sz="2000" dirty="0">
                <a:solidFill>
                  <a:srgbClr val="323F4F"/>
                </a:solidFill>
                <a:latin typeface="微软雅黑" panose="020B0503020204020204" pitchFamily="34" charset="-122"/>
                <a:ea typeface="微软雅黑" panose="020B0503020204020204" pitchFamily="34" charset="-122"/>
              </a:rPr>
              <a:t>标题文字添加</a:t>
            </a:r>
          </a:p>
        </p:txBody>
      </p:sp>
      <p:sp>
        <p:nvSpPr>
          <p:cNvPr id="101" name="等腰三角形 100">
            <a:extLst>
              <a:ext uri="{FF2B5EF4-FFF2-40B4-BE49-F238E27FC236}">
                <a16:creationId xmlns:a16="http://schemas.microsoft.com/office/drawing/2014/main" id="{79F70638-36F6-4054-A0C1-1E97DBC74AC7}"/>
              </a:ext>
            </a:extLst>
          </p:cNvPr>
          <p:cNvSpPr/>
          <p:nvPr/>
        </p:nvSpPr>
        <p:spPr>
          <a:xfrm rot="5400000">
            <a:off x="246126" y="-270171"/>
            <a:ext cx="768277"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a:extLst>
              <a:ext uri="{FF2B5EF4-FFF2-40B4-BE49-F238E27FC236}">
                <a16:creationId xmlns:a16="http://schemas.microsoft.com/office/drawing/2014/main" id="{018D1746-A7F0-4EBA-ADDA-0FB433B4CE87}"/>
              </a:ext>
            </a:extLst>
          </p:cNvPr>
          <p:cNvCxnSpPr>
            <a:endCxn id="96" idx="105"/>
          </p:cNvCxnSpPr>
          <p:nvPr/>
        </p:nvCxnSpPr>
        <p:spPr>
          <a:xfrm flipV="1">
            <a:off x="0" y="2"/>
            <a:ext cx="1570955" cy="976023"/>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19721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750"/>
                                        <p:tgtEl>
                                          <p:spTgt spid="113"/>
                                        </p:tgtEl>
                                      </p:cBhvr>
                                    </p:animEffect>
                                    <p:anim calcmode="lin" valueType="num">
                                      <p:cBhvr>
                                        <p:cTn id="18" dur="750" fill="hold"/>
                                        <p:tgtEl>
                                          <p:spTgt spid="113"/>
                                        </p:tgtEl>
                                        <p:attrNameLst>
                                          <p:attrName>ppt_x</p:attrName>
                                        </p:attrNameLst>
                                      </p:cBhvr>
                                      <p:tavLst>
                                        <p:tav tm="0">
                                          <p:val>
                                            <p:strVal val="#ppt_x"/>
                                          </p:val>
                                        </p:tav>
                                        <p:tav tm="100000">
                                          <p:val>
                                            <p:strVal val="#ppt_x"/>
                                          </p:val>
                                        </p:tav>
                                      </p:tavLst>
                                    </p:anim>
                                    <p:anim calcmode="lin" valueType="num">
                                      <p:cBhvr>
                                        <p:cTn id="19" dur="750" fill="hold"/>
                                        <p:tgtEl>
                                          <p:spTgt spid="1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750"/>
                                        <p:tgtEl>
                                          <p:spTgt spid="114"/>
                                        </p:tgtEl>
                                      </p:cBhvr>
                                    </p:animEffect>
                                    <p:anim calcmode="lin" valueType="num">
                                      <p:cBhvr>
                                        <p:cTn id="23" dur="750" fill="hold"/>
                                        <p:tgtEl>
                                          <p:spTgt spid="114"/>
                                        </p:tgtEl>
                                        <p:attrNameLst>
                                          <p:attrName>ppt_x</p:attrName>
                                        </p:attrNameLst>
                                      </p:cBhvr>
                                      <p:tavLst>
                                        <p:tav tm="0">
                                          <p:val>
                                            <p:strVal val="#ppt_x"/>
                                          </p:val>
                                        </p:tav>
                                        <p:tav tm="100000">
                                          <p:val>
                                            <p:strVal val="#ppt_x"/>
                                          </p:val>
                                        </p:tav>
                                      </p:tavLst>
                                    </p:anim>
                                    <p:anim calcmode="lin" valueType="num">
                                      <p:cBhvr>
                                        <p:cTn id="24" dur="750" fill="hold"/>
                                        <p:tgtEl>
                                          <p:spTgt spid="11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750"/>
                                        <p:tgtEl>
                                          <p:spTgt spid="8"/>
                                        </p:tgtEl>
                                      </p:cBhvr>
                                    </p:animEffect>
                                    <p:anim calcmode="lin" valueType="num">
                                      <p:cBhvr>
                                        <p:cTn id="28" dur="750" fill="hold"/>
                                        <p:tgtEl>
                                          <p:spTgt spid="8"/>
                                        </p:tgtEl>
                                        <p:attrNameLst>
                                          <p:attrName>ppt_x</p:attrName>
                                        </p:attrNameLst>
                                      </p:cBhvr>
                                      <p:tavLst>
                                        <p:tav tm="0">
                                          <p:val>
                                            <p:strVal val="#ppt_x"/>
                                          </p:val>
                                        </p:tav>
                                        <p:tav tm="100000">
                                          <p:val>
                                            <p:strVal val="#ppt_x"/>
                                          </p:val>
                                        </p:tav>
                                      </p:tavLst>
                                    </p:anim>
                                    <p:anim calcmode="lin" valueType="num">
                                      <p:cBhvr>
                                        <p:cTn id="29" dur="75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fade">
                                      <p:cBhvr>
                                        <p:cTn id="32" dur="750"/>
                                        <p:tgtEl>
                                          <p:spTgt spid="115"/>
                                        </p:tgtEl>
                                      </p:cBhvr>
                                    </p:animEffect>
                                    <p:anim calcmode="lin" valueType="num">
                                      <p:cBhvr>
                                        <p:cTn id="33" dur="750" fill="hold"/>
                                        <p:tgtEl>
                                          <p:spTgt spid="115"/>
                                        </p:tgtEl>
                                        <p:attrNameLst>
                                          <p:attrName>ppt_x</p:attrName>
                                        </p:attrNameLst>
                                      </p:cBhvr>
                                      <p:tavLst>
                                        <p:tav tm="0">
                                          <p:val>
                                            <p:strVal val="#ppt_x"/>
                                          </p:val>
                                        </p:tav>
                                        <p:tav tm="100000">
                                          <p:val>
                                            <p:strVal val="#ppt_x"/>
                                          </p:val>
                                        </p:tav>
                                      </p:tavLst>
                                    </p:anim>
                                    <p:anim calcmode="lin" valueType="num">
                                      <p:cBhvr>
                                        <p:cTn id="34" dur="750" fill="hold"/>
                                        <p:tgtEl>
                                          <p:spTgt spid="115"/>
                                        </p:tgtEl>
                                        <p:attrNameLst>
                                          <p:attrName>ppt_y</p:attrName>
                                        </p:attrNameLst>
                                      </p:cBhvr>
                                      <p:tavLst>
                                        <p:tav tm="0">
                                          <p:val>
                                            <p:strVal val="#ppt_y+.1"/>
                                          </p:val>
                                        </p:tav>
                                        <p:tav tm="100000">
                                          <p:val>
                                            <p:strVal val="#ppt_y"/>
                                          </p:val>
                                        </p:tav>
                                      </p:tavLst>
                                    </p:anim>
                                  </p:childTnLst>
                                </p:cTn>
                              </p:par>
                            </p:childTnLst>
                          </p:cTn>
                        </p:par>
                        <p:par>
                          <p:cTn id="35" fill="hold">
                            <p:stCondLst>
                              <p:cond delay="750"/>
                            </p:stCondLst>
                            <p:childTnLst>
                              <p:par>
                                <p:cTn id="36" presetID="2" presetClass="entr" presetSubtype="2" fill="hold" nodeType="afterEffect">
                                  <p:stCondLst>
                                    <p:cond delay="0"/>
                                  </p:stCondLst>
                                  <p:childTnLst>
                                    <p:set>
                                      <p:cBhvr>
                                        <p:cTn id="37" dur="1" fill="hold">
                                          <p:stCondLst>
                                            <p:cond delay="0"/>
                                          </p:stCondLst>
                                        </p:cTn>
                                        <p:tgtEl>
                                          <p:spTgt spid="89"/>
                                        </p:tgtEl>
                                        <p:attrNameLst>
                                          <p:attrName>style.visibility</p:attrName>
                                        </p:attrNameLst>
                                      </p:cBhvr>
                                      <p:to>
                                        <p:strVal val="visible"/>
                                      </p:to>
                                    </p:set>
                                    <p:anim calcmode="lin" valueType="num">
                                      <p:cBhvr additive="base">
                                        <p:cTn id="38" dur="750" fill="hold"/>
                                        <p:tgtEl>
                                          <p:spTgt spid="89"/>
                                        </p:tgtEl>
                                        <p:attrNameLst>
                                          <p:attrName>ppt_x</p:attrName>
                                        </p:attrNameLst>
                                      </p:cBhvr>
                                      <p:tavLst>
                                        <p:tav tm="0">
                                          <p:val>
                                            <p:strVal val="1+#ppt_w/2"/>
                                          </p:val>
                                        </p:tav>
                                        <p:tav tm="100000">
                                          <p:val>
                                            <p:strVal val="#ppt_x"/>
                                          </p:val>
                                        </p:tav>
                                      </p:tavLst>
                                    </p:anim>
                                    <p:anim calcmode="lin" valueType="num">
                                      <p:cBhvr additive="base">
                                        <p:cTn id="39" dur="750" fill="hold"/>
                                        <p:tgtEl>
                                          <p:spTgt spid="89"/>
                                        </p:tgtEl>
                                        <p:attrNameLst>
                                          <p:attrName>ppt_y</p:attrName>
                                        </p:attrNameLst>
                                      </p:cBhvr>
                                      <p:tavLst>
                                        <p:tav tm="0">
                                          <p:val>
                                            <p:strVal val="#ppt_y"/>
                                          </p:val>
                                        </p:tav>
                                        <p:tav tm="100000">
                                          <p:val>
                                            <p:strVal val="#ppt_y"/>
                                          </p:val>
                                        </p:tav>
                                      </p:tavLst>
                                    </p:anim>
                                  </p:childTnLst>
                                </p:cTn>
                              </p:par>
                            </p:childTnLst>
                          </p:cTn>
                        </p:par>
                        <p:par>
                          <p:cTn id="40" fill="hold">
                            <p:stCondLst>
                              <p:cond delay="1500"/>
                            </p:stCondLst>
                            <p:childTnLst>
                              <p:par>
                                <p:cTn id="41" presetID="53" presetClass="entr" presetSubtype="16" fill="hold" grpId="0" nodeType="afterEffect">
                                  <p:stCondLst>
                                    <p:cond delay="0"/>
                                  </p:stCondLst>
                                  <p:childTnLst>
                                    <p:set>
                                      <p:cBhvr>
                                        <p:cTn id="42" dur="1" fill="hold">
                                          <p:stCondLst>
                                            <p:cond delay="0"/>
                                          </p:stCondLst>
                                        </p:cTn>
                                        <p:tgtEl>
                                          <p:spTgt spid="108"/>
                                        </p:tgtEl>
                                        <p:attrNameLst>
                                          <p:attrName>style.visibility</p:attrName>
                                        </p:attrNameLst>
                                      </p:cBhvr>
                                      <p:to>
                                        <p:strVal val="visible"/>
                                      </p:to>
                                    </p:set>
                                    <p:anim calcmode="lin" valueType="num">
                                      <p:cBhvr>
                                        <p:cTn id="43" dur="750" fill="hold"/>
                                        <p:tgtEl>
                                          <p:spTgt spid="108"/>
                                        </p:tgtEl>
                                        <p:attrNameLst>
                                          <p:attrName>ppt_w</p:attrName>
                                        </p:attrNameLst>
                                      </p:cBhvr>
                                      <p:tavLst>
                                        <p:tav tm="0">
                                          <p:val>
                                            <p:fltVal val="0"/>
                                          </p:val>
                                        </p:tav>
                                        <p:tav tm="100000">
                                          <p:val>
                                            <p:strVal val="#ppt_w"/>
                                          </p:val>
                                        </p:tav>
                                      </p:tavLst>
                                    </p:anim>
                                    <p:anim calcmode="lin" valueType="num">
                                      <p:cBhvr>
                                        <p:cTn id="44" dur="750" fill="hold"/>
                                        <p:tgtEl>
                                          <p:spTgt spid="108"/>
                                        </p:tgtEl>
                                        <p:attrNameLst>
                                          <p:attrName>ppt_h</p:attrName>
                                        </p:attrNameLst>
                                      </p:cBhvr>
                                      <p:tavLst>
                                        <p:tav tm="0">
                                          <p:val>
                                            <p:fltVal val="0"/>
                                          </p:val>
                                        </p:tav>
                                        <p:tav tm="100000">
                                          <p:val>
                                            <p:strVal val="#ppt_h"/>
                                          </p:val>
                                        </p:tav>
                                      </p:tavLst>
                                    </p:anim>
                                    <p:animEffect transition="in" filter="fade">
                                      <p:cBhvr>
                                        <p:cTn id="45" dur="750"/>
                                        <p:tgtEl>
                                          <p:spTgt spid="108"/>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11"/>
                                        </p:tgtEl>
                                        <p:attrNameLst>
                                          <p:attrName>style.visibility</p:attrName>
                                        </p:attrNameLst>
                                      </p:cBhvr>
                                      <p:to>
                                        <p:strVal val="visible"/>
                                      </p:to>
                                    </p:set>
                                    <p:anim calcmode="lin" valueType="num">
                                      <p:cBhvr>
                                        <p:cTn id="48" dur="750" fill="hold"/>
                                        <p:tgtEl>
                                          <p:spTgt spid="111"/>
                                        </p:tgtEl>
                                        <p:attrNameLst>
                                          <p:attrName>ppt_w</p:attrName>
                                        </p:attrNameLst>
                                      </p:cBhvr>
                                      <p:tavLst>
                                        <p:tav tm="0">
                                          <p:val>
                                            <p:fltVal val="0"/>
                                          </p:val>
                                        </p:tav>
                                        <p:tav tm="100000">
                                          <p:val>
                                            <p:strVal val="#ppt_w"/>
                                          </p:val>
                                        </p:tav>
                                      </p:tavLst>
                                    </p:anim>
                                    <p:anim calcmode="lin" valueType="num">
                                      <p:cBhvr>
                                        <p:cTn id="49" dur="750" fill="hold"/>
                                        <p:tgtEl>
                                          <p:spTgt spid="111"/>
                                        </p:tgtEl>
                                        <p:attrNameLst>
                                          <p:attrName>ppt_h</p:attrName>
                                        </p:attrNameLst>
                                      </p:cBhvr>
                                      <p:tavLst>
                                        <p:tav tm="0">
                                          <p:val>
                                            <p:fltVal val="0"/>
                                          </p:val>
                                        </p:tav>
                                        <p:tav tm="100000">
                                          <p:val>
                                            <p:strVal val="#ppt_h"/>
                                          </p:val>
                                        </p:tav>
                                      </p:tavLst>
                                    </p:anim>
                                    <p:animEffect transition="in" filter="fade">
                                      <p:cBhvr>
                                        <p:cTn id="50" dur="750"/>
                                        <p:tgtEl>
                                          <p:spTgt spid="111"/>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12"/>
                                        </p:tgtEl>
                                        <p:attrNameLst>
                                          <p:attrName>style.visibility</p:attrName>
                                        </p:attrNameLst>
                                      </p:cBhvr>
                                      <p:to>
                                        <p:strVal val="visible"/>
                                      </p:to>
                                    </p:set>
                                    <p:anim calcmode="lin" valueType="num">
                                      <p:cBhvr>
                                        <p:cTn id="53" dur="750" fill="hold"/>
                                        <p:tgtEl>
                                          <p:spTgt spid="112"/>
                                        </p:tgtEl>
                                        <p:attrNameLst>
                                          <p:attrName>ppt_w</p:attrName>
                                        </p:attrNameLst>
                                      </p:cBhvr>
                                      <p:tavLst>
                                        <p:tav tm="0">
                                          <p:val>
                                            <p:fltVal val="0"/>
                                          </p:val>
                                        </p:tav>
                                        <p:tav tm="100000">
                                          <p:val>
                                            <p:strVal val="#ppt_w"/>
                                          </p:val>
                                        </p:tav>
                                      </p:tavLst>
                                    </p:anim>
                                    <p:anim calcmode="lin" valueType="num">
                                      <p:cBhvr>
                                        <p:cTn id="54" dur="750" fill="hold"/>
                                        <p:tgtEl>
                                          <p:spTgt spid="112"/>
                                        </p:tgtEl>
                                        <p:attrNameLst>
                                          <p:attrName>ppt_h</p:attrName>
                                        </p:attrNameLst>
                                      </p:cBhvr>
                                      <p:tavLst>
                                        <p:tav tm="0">
                                          <p:val>
                                            <p:fltVal val="0"/>
                                          </p:val>
                                        </p:tav>
                                        <p:tav tm="100000">
                                          <p:val>
                                            <p:strVal val="#ppt_h"/>
                                          </p:val>
                                        </p:tav>
                                      </p:tavLst>
                                    </p:anim>
                                    <p:animEffect transition="in" filter="fade">
                                      <p:cBhvr>
                                        <p:cTn id="55" dur="750"/>
                                        <p:tgtEl>
                                          <p:spTgt spid="112"/>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94"/>
                                        </p:tgtEl>
                                        <p:attrNameLst>
                                          <p:attrName>style.visibility</p:attrName>
                                        </p:attrNameLst>
                                      </p:cBhvr>
                                      <p:to>
                                        <p:strVal val="visible"/>
                                      </p:to>
                                    </p:set>
                                    <p:anim calcmode="lin" valueType="num">
                                      <p:cBhvr>
                                        <p:cTn id="58" dur="750" fill="hold"/>
                                        <p:tgtEl>
                                          <p:spTgt spid="94"/>
                                        </p:tgtEl>
                                        <p:attrNameLst>
                                          <p:attrName>ppt_w</p:attrName>
                                        </p:attrNameLst>
                                      </p:cBhvr>
                                      <p:tavLst>
                                        <p:tav tm="0">
                                          <p:val>
                                            <p:fltVal val="0"/>
                                          </p:val>
                                        </p:tav>
                                        <p:tav tm="100000">
                                          <p:val>
                                            <p:strVal val="#ppt_w"/>
                                          </p:val>
                                        </p:tav>
                                      </p:tavLst>
                                    </p:anim>
                                    <p:anim calcmode="lin" valueType="num">
                                      <p:cBhvr>
                                        <p:cTn id="59" dur="750" fill="hold"/>
                                        <p:tgtEl>
                                          <p:spTgt spid="94"/>
                                        </p:tgtEl>
                                        <p:attrNameLst>
                                          <p:attrName>ppt_h</p:attrName>
                                        </p:attrNameLst>
                                      </p:cBhvr>
                                      <p:tavLst>
                                        <p:tav tm="0">
                                          <p:val>
                                            <p:fltVal val="0"/>
                                          </p:val>
                                        </p:tav>
                                        <p:tav tm="100000">
                                          <p:val>
                                            <p:strVal val="#ppt_h"/>
                                          </p:val>
                                        </p:tav>
                                      </p:tavLst>
                                    </p:anim>
                                    <p:animEffect transition="in" filter="fade">
                                      <p:cBhvr>
                                        <p:cTn id="60" dur="750"/>
                                        <p:tgtEl>
                                          <p:spTgt spid="94"/>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97"/>
                                        </p:tgtEl>
                                        <p:attrNameLst>
                                          <p:attrName>style.visibility</p:attrName>
                                        </p:attrNameLst>
                                      </p:cBhvr>
                                      <p:to>
                                        <p:strVal val="visible"/>
                                      </p:to>
                                    </p:set>
                                    <p:anim calcmode="lin" valueType="num">
                                      <p:cBhvr>
                                        <p:cTn id="63" dur="750" fill="hold"/>
                                        <p:tgtEl>
                                          <p:spTgt spid="97"/>
                                        </p:tgtEl>
                                        <p:attrNameLst>
                                          <p:attrName>ppt_w</p:attrName>
                                        </p:attrNameLst>
                                      </p:cBhvr>
                                      <p:tavLst>
                                        <p:tav tm="0">
                                          <p:val>
                                            <p:fltVal val="0"/>
                                          </p:val>
                                        </p:tav>
                                        <p:tav tm="100000">
                                          <p:val>
                                            <p:strVal val="#ppt_w"/>
                                          </p:val>
                                        </p:tav>
                                      </p:tavLst>
                                    </p:anim>
                                    <p:anim calcmode="lin" valueType="num">
                                      <p:cBhvr>
                                        <p:cTn id="64" dur="750" fill="hold"/>
                                        <p:tgtEl>
                                          <p:spTgt spid="97"/>
                                        </p:tgtEl>
                                        <p:attrNameLst>
                                          <p:attrName>ppt_h</p:attrName>
                                        </p:attrNameLst>
                                      </p:cBhvr>
                                      <p:tavLst>
                                        <p:tav tm="0">
                                          <p:val>
                                            <p:fltVal val="0"/>
                                          </p:val>
                                        </p:tav>
                                        <p:tav tm="100000">
                                          <p:val>
                                            <p:strVal val="#ppt_h"/>
                                          </p:val>
                                        </p:tav>
                                      </p:tavLst>
                                    </p:anim>
                                    <p:animEffect transition="in" filter="fade">
                                      <p:cBhvr>
                                        <p:cTn id="65" dur="750"/>
                                        <p:tgtEl>
                                          <p:spTgt spid="97"/>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00"/>
                                        </p:tgtEl>
                                        <p:attrNameLst>
                                          <p:attrName>style.visibility</p:attrName>
                                        </p:attrNameLst>
                                      </p:cBhvr>
                                      <p:to>
                                        <p:strVal val="visible"/>
                                      </p:to>
                                    </p:set>
                                    <p:anim calcmode="lin" valueType="num">
                                      <p:cBhvr>
                                        <p:cTn id="68" dur="750" fill="hold"/>
                                        <p:tgtEl>
                                          <p:spTgt spid="100"/>
                                        </p:tgtEl>
                                        <p:attrNameLst>
                                          <p:attrName>ppt_w</p:attrName>
                                        </p:attrNameLst>
                                      </p:cBhvr>
                                      <p:tavLst>
                                        <p:tav tm="0">
                                          <p:val>
                                            <p:fltVal val="0"/>
                                          </p:val>
                                        </p:tav>
                                        <p:tav tm="100000">
                                          <p:val>
                                            <p:strVal val="#ppt_w"/>
                                          </p:val>
                                        </p:tav>
                                      </p:tavLst>
                                    </p:anim>
                                    <p:anim calcmode="lin" valueType="num">
                                      <p:cBhvr>
                                        <p:cTn id="69" dur="750" fill="hold"/>
                                        <p:tgtEl>
                                          <p:spTgt spid="100"/>
                                        </p:tgtEl>
                                        <p:attrNameLst>
                                          <p:attrName>ppt_h</p:attrName>
                                        </p:attrNameLst>
                                      </p:cBhvr>
                                      <p:tavLst>
                                        <p:tav tm="0">
                                          <p:val>
                                            <p:fltVal val="0"/>
                                          </p:val>
                                        </p:tav>
                                        <p:tav tm="100000">
                                          <p:val>
                                            <p:strVal val="#ppt_h"/>
                                          </p:val>
                                        </p:tav>
                                      </p:tavLst>
                                    </p:anim>
                                    <p:animEffect transition="in" filter="fade">
                                      <p:cBhvr>
                                        <p:cTn id="70" dur="750"/>
                                        <p:tgtEl>
                                          <p:spTgt spid="100"/>
                                        </p:tgtEl>
                                      </p:cBhvr>
                                    </p:animEffect>
                                  </p:childTnLst>
                                </p:cTn>
                              </p:par>
                            </p:childTnLst>
                          </p:cTn>
                        </p:par>
                        <p:par>
                          <p:cTn id="71" fill="hold">
                            <p:stCondLst>
                              <p:cond delay="2250"/>
                            </p:stCondLst>
                            <p:childTnLst>
                              <p:par>
                                <p:cTn id="72" presetID="10" presetClass="entr" presetSubtype="0" fill="hold" grpId="0" nodeType="afterEffect">
                                  <p:stCondLst>
                                    <p:cond delay="0"/>
                                  </p:stCondLst>
                                  <p:childTnLst>
                                    <p:set>
                                      <p:cBhvr>
                                        <p:cTn id="73" dur="1" fill="hold">
                                          <p:stCondLst>
                                            <p:cond delay="0"/>
                                          </p:stCondLst>
                                        </p:cTn>
                                        <p:tgtEl>
                                          <p:spTgt spid="61"/>
                                        </p:tgtEl>
                                        <p:attrNameLst>
                                          <p:attrName>style.visibility</p:attrName>
                                        </p:attrNameLst>
                                      </p:cBhvr>
                                      <p:to>
                                        <p:strVal val="visible"/>
                                      </p:to>
                                    </p:set>
                                    <p:animEffect transition="in" filter="fade">
                                      <p:cBhvr>
                                        <p:cTn id="74" dur="750"/>
                                        <p:tgtEl>
                                          <p:spTgt spid="6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fade">
                                      <p:cBhvr>
                                        <p:cTn id="77" dur="750"/>
                                        <p:tgtEl>
                                          <p:spTgt spid="6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2"/>
                                        </p:tgtEl>
                                        <p:attrNameLst>
                                          <p:attrName>style.visibility</p:attrName>
                                        </p:attrNameLst>
                                      </p:cBhvr>
                                      <p:to>
                                        <p:strVal val="visible"/>
                                      </p:to>
                                    </p:set>
                                    <p:animEffect transition="in" filter="fade">
                                      <p:cBhvr>
                                        <p:cTn id="80" dur="75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7" grpId="0" animBg="1"/>
      <p:bldP spid="100" grpId="0" animBg="1"/>
      <p:bldP spid="108" grpId="0" animBg="1"/>
      <p:bldP spid="111" grpId="0" animBg="1"/>
      <p:bldP spid="112" grpId="0" animBg="1"/>
      <p:bldP spid="61" grpId="0"/>
      <p:bldP spid="62" grpId="0"/>
      <p:bldP spid="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89e2e263-95e0-49c1-a236-94fa42389eff"/>
          <p:cNvGrpSpPr>
            <a:grpSpLocks noChangeAspect="1"/>
          </p:cNvGrpSpPr>
          <p:nvPr/>
        </p:nvGrpSpPr>
        <p:grpSpPr>
          <a:xfrm>
            <a:off x="3610235" y="2438194"/>
            <a:ext cx="5009098" cy="3022074"/>
            <a:chOff x="3263207" y="2076423"/>
            <a:chExt cx="5703154" cy="3440809"/>
          </a:xfrm>
        </p:grpSpPr>
        <p:sp>
          <p:nvSpPr>
            <p:cNvPr id="4" name="Isosceles Triangle 3"/>
            <p:cNvSpPr/>
            <p:nvPr/>
          </p:nvSpPr>
          <p:spPr>
            <a:xfrm rot="13674748">
              <a:off x="5323936" y="2451821"/>
              <a:ext cx="82792" cy="150208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Isosceles Triangle 4"/>
            <p:cNvSpPr/>
            <p:nvPr/>
          </p:nvSpPr>
          <p:spPr>
            <a:xfrm rot="8943721" flipH="1">
              <a:off x="6551363" y="2378491"/>
              <a:ext cx="82792" cy="155369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Isosceles Triangle 5"/>
            <p:cNvSpPr/>
            <p:nvPr/>
          </p:nvSpPr>
          <p:spPr>
            <a:xfrm rot="6358749" flipH="1">
              <a:off x="6986255" y="2074415"/>
              <a:ext cx="82792" cy="119527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sosceles Triangle 7"/>
            <p:cNvSpPr/>
            <p:nvPr/>
          </p:nvSpPr>
          <p:spPr>
            <a:xfrm rot="16200000" flipH="1">
              <a:off x="6539055" y="4049501"/>
              <a:ext cx="82792" cy="198002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sosceles Triangle 8"/>
            <p:cNvSpPr/>
            <p:nvPr/>
          </p:nvSpPr>
          <p:spPr>
            <a:xfrm rot="19652835" flipH="1">
              <a:off x="7308295" y="3599985"/>
              <a:ext cx="82792" cy="155369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Isosceles Triangle 9"/>
            <p:cNvSpPr/>
            <p:nvPr/>
          </p:nvSpPr>
          <p:spPr>
            <a:xfrm rot="1004593" flipH="1">
              <a:off x="8098767" y="4139492"/>
              <a:ext cx="82792" cy="90732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Isosceles Triangle 11"/>
            <p:cNvSpPr/>
            <p:nvPr/>
          </p:nvSpPr>
          <p:spPr>
            <a:xfrm rot="15057229" flipH="1">
              <a:off x="7186819" y="2499876"/>
              <a:ext cx="82792" cy="237698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Isosceles Triangle 12"/>
            <p:cNvSpPr/>
            <p:nvPr/>
          </p:nvSpPr>
          <p:spPr>
            <a:xfrm rot="11627016" flipH="1">
              <a:off x="8323753" y="3313148"/>
              <a:ext cx="82792" cy="90732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Isosceles Triangle 13"/>
            <p:cNvSpPr/>
            <p:nvPr/>
          </p:nvSpPr>
          <p:spPr>
            <a:xfrm rot="17067092" flipH="1">
              <a:off x="7966379" y="2486222"/>
              <a:ext cx="82792" cy="90732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Isosceles Triangle 15"/>
            <p:cNvSpPr/>
            <p:nvPr/>
          </p:nvSpPr>
          <p:spPr>
            <a:xfrm rot="2810845">
              <a:off x="4246279" y="3441714"/>
              <a:ext cx="82792" cy="150208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Isosceles Triangle 16"/>
            <p:cNvSpPr/>
            <p:nvPr/>
          </p:nvSpPr>
          <p:spPr>
            <a:xfrm rot="5400000">
              <a:off x="4707609" y="4123689"/>
              <a:ext cx="82792" cy="183164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Isosceles Triangle 17"/>
            <p:cNvSpPr/>
            <p:nvPr/>
          </p:nvSpPr>
          <p:spPr>
            <a:xfrm rot="4263180">
              <a:off x="4998007" y="3253832"/>
              <a:ext cx="82792" cy="237698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6" name="Group 2"/>
            <p:cNvGrpSpPr/>
            <p:nvPr/>
          </p:nvGrpSpPr>
          <p:grpSpPr>
            <a:xfrm>
              <a:off x="7511473" y="4736621"/>
              <a:ext cx="780609" cy="780611"/>
              <a:chOff x="7511472" y="4736622"/>
              <a:chExt cx="780609" cy="780610"/>
            </a:xfrm>
          </p:grpSpPr>
          <p:sp>
            <p:nvSpPr>
              <p:cNvPr id="53" name="Oval 10"/>
              <p:cNvSpPr/>
              <p:nvPr/>
            </p:nvSpPr>
            <p:spPr>
              <a:xfrm>
                <a:off x="7511472" y="4736622"/>
                <a:ext cx="780609" cy="780610"/>
              </a:xfrm>
              <a:prstGeom prst="roundRect">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4" name="Freeform: Shape 21"/>
              <p:cNvSpPr>
                <a:spLocks/>
              </p:cNvSpPr>
              <p:nvPr/>
            </p:nvSpPr>
            <p:spPr bwMode="auto">
              <a:xfrm>
                <a:off x="7669973" y="4902196"/>
                <a:ext cx="463601" cy="449469"/>
              </a:xfrm>
              <a:custGeom>
                <a:avLst/>
                <a:gdLst/>
                <a:ahLst/>
                <a:cxnLst>
                  <a:cxn ang="0">
                    <a:pos x="376" y="450"/>
                  </a:cxn>
                  <a:cxn ang="0">
                    <a:pos x="448" y="300"/>
                  </a:cxn>
                  <a:cxn ang="0">
                    <a:pos x="465" y="155"/>
                  </a:cxn>
                  <a:cxn ang="0">
                    <a:pos x="503" y="384"/>
                  </a:cxn>
                  <a:cxn ang="0">
                    <a:pos x="465" y="155"/>
                  </a:cxn>
                  <a:cxn ang="0">
                    <a:pos x="576" y="390"/>
                  </a:cxn>
                  <a:cxn ang="0">
                    <a:pos x="395" y="456"/>
                  </a:cxn>
                  <a:cxn ang="0">
                    <a:pos x="364" y="456"/>
                  </a:cxn>
                  <a:cxn ang="0">
                    <a:pos x="215" y="179"/>
                  </a:cxn>
                  <a:cxn ang="0">
                    <a:pos x="128" y="155"/>
                  </a:cxn>
                  <a:cxn ang="0">
                    <a:pos x="85" y="100"/>
                  </a:cxn>
                  <a:cxn ang="0">
                    <a:pos x="42" y="267"/>
                  </a:cxn>
                  <a:cxn ang="0">
                    <a:pos x="42" y="294"/>
                  </a:cxn>
                  <a:cxn ang="0">
                    <a:pos x="53" y="321"/>
                  </a:cxn>
                  <a:cxn ang="0">
                    <a:pos x="9" y="503"/>
                  </a:cxn>
                  <a:cxn ang="0">
                    <a:pos x="127" y="369"/>
                  </a:cxn>
                  <a:cxn ang="0">
                    <a:pos x="190" y="506"/>
                  </a:cxn>
                  <a:cxn ang="0">
                    <a:pos x="131" y="289"/>
                  </a:cxn>
                  <a:cxn ang="0">
                    <a:pos x="130" y="277"/>
                  </a:cxn>
                  <a:cxn ang="0">
                    <a:pos x="204" y="236"/>
                  </a:cxn>
                  <a:cxn ang="0">
                    <a:pos x="227" y="235"/>
                  </a:cxn>
                  <a:cxn ang="0">
                    <a:pos x="349" y="465"/>
                  </a:cxn>
                  <a:cxn ang="0">
                    <a:pos x="392" y="551"/>
                  </a:cxn>
                  <a:cxn ang="0">
                    <a:pos x="413" y="466"/>
                  </a:cxn>
                  <a:cxn ang="0">
                    <a:pos x="364" y="507"/>
                  </a:cxn>
                  <a:cxn ang="0">
                    <a:pos x="396" y="499"/>
                  </a:cxn>
                  <a:cxn ang="0">
                    <a:pos x="396" y="193"/>
                  </a:cxn>
                  <a:cxn ang="0">
                    <a:pos x="324" y="343"/>
                  </a:cxn>
                  <a:cxn ang="0">
                    <a:pos x="396" y="193"/>
                  </a:cxn>
                  <a:cxn ang="0">
                    <a:pos x="128" y="43"/>
                  </a:cxn>
                  <a:cxn ang="0">
                    <a:pos x="41" y="43"/>
                  </a:cxn>
                  <a:cxn ang="0">
                    <a:pos x="84" y="0"/>
                  </a:cxn>
                </a:cxnLst>
                <a:rect l="0" t="0" r="r" b="b"/>
                <a:pathLst>
                  <a:path w="576" h="557">
                    <a:moveTo>
                      <a:pt x="493" y="393"/>
                    </a:moveTo>
                    <a:cubicBezTo>
                      <a:pt x="376" y="450"/>
                      <a:pt x="376" y="450"/>
                      <a:pt x="376" y="450"/>
                    </a:cubicBezTo>
                    <a:cubicBezTo>
                      <a:pt x="330" y="356"/>
                      <a:pt x="330" y="356"/>
                      <a:pt x="330" y="356"/>
                    </a:cubicBezTo>
                    <a:cubicBezTo>
                      <a:pt x="448" y="300"/>
                      <a:pt x="448" y="300"/>
                      <a:pt x="448" y="300"/>
                    </a:cubicBezTo>
                    <a:lnTo>
                      <a:pt x="493" y="393"/>
                    </a:lnTo>
                    <a:close/>
                    <a:moveTo>
                      <a:pt x="465" y="155"/>
                    </a:moveTo>
                    <a:cubicBezTo>
                      <a:pt x="562" y="355"/>
                      <a:pt x="562" y="355"/>
                      <a:pt x="562" y="355"/>
                    </a:cubicBezTo>
                    <a:cubicBezTo>
                      <a:pt x="503" y="384"/>
                      <a:pt x="503" y="384"/>
                      <a:pt x="503" y="384"/>
                    </a:cubicBezTo>
                    <a:cubicBezTo>
                      <a:pt x="406" y="183"/>
                      <a:pt x="406" y="183"/>
                      <a:pt x="406" y="183"/>
                    </a:cubicBezTo>
                    <a:lnTo>
                      <a:pt x="465" y="155"/>
                    </a:lnTo>
                    <a:close/>
                    <a:moveTo>
                      <a:pt x="413" y="466"/>
                    </a:moveTo>
                    <a:cubicBezTo>
                      <a:pt x="576" y="390"/>
                      <a:pt x="576" y="390"/>
                      <a:pt x="576" y="390"/>
                    </a:cubicBezTo>
                    <a:cubicBezTo>
                      <a:pt x="572" y="374"/>
                      <a:pt x="572" y="374"/>
                      <a:pt x="572" y="374"/>
                    </a:cubicBezTo>
                    <a:cubicBezTo>
                      <a:pt x="395" y="456"/>
                      <a:pt x="395" y="456"/>
                      <a:pt x="395" y="456"/>
                    </a:cubicBezTo>
                    <a:cubicBezTo>
                      <a:pt x="387" y="453"/>
                      <a:pt x="378" y="453"/>
                      <a:pt x="369" y="455"/>
                    </a:cubicBezTo>
                    <a:cubicBezTo>
                      <a:pt x="367" y="455"/>
                      <a:pt x="366" y="456"/>
                      <a:pt x="364" y="456"/>
                    </a:cubicBezTo>
                    <a:cubicBezTo>
                      <a:pt x="243" y="227"/>
                      <a:pt x="243" y="227"/>
                      <a:pt x="243" y="227"/>
                    </a:cubicBezTo>
                    <a:cubicBezTo>
                      <a:pt x="258" y="211"/>
                      <a:pt x="244" y="175"/>
                      <a:pt x="215" y="179"/>
                    </a:cubicBezTo>
                    <a:cubicBezTo>
                      <a:pt x="212" y="179"/>
                      <a:pt x="211" y="180"/>
                      <a:pt x="209" y="180"/>
                    </a:cubicBezTo>
                    <a:cubicBezTo>
                      <a:pt x="181" y="178"/>
                      <a:pt x="153" y="169"/>
                      <a:pt x="128" y="155"/>
                    </a:cubicBezTo>
                    <a:cubicBezTo>
                      <a:pt x="127" y="152"/>
                      <a:pt x="127" y="150"/>
                      <a:pt x="127" y="147"/>
                    </a:cubicBezTo>
                    <a:cubicBezTo>
                      <a:pt x="126" y="122"/>
                      <a:pt x="112" y="101"/>
                      <a:pt x="85" y="100"/>
                    </a:cubicBezTo>
                    <a:cubicBezTo>
                      <a:pt x="63" y="98"/>
                      <a:pt x="37" y="117"/>
                      <a:pt x="38" y="141"/>
                    </a:cubicBezTo>
                    <a:cubicBezTo>
                      <a:pt x="42" y="199"/>
                      <a:pt x="42" y="213"/>
                      <a:pt x="42" y="267"/>
                    </a:cubicBezTo>
                    <a:cubicBezTo>
                      <a:pt x="41" y="267"/>
                      <a:pt x="41" y="267"/>
                      <a:pt x="41" y="267"/>
                    </a:cubicBezTo>
                    <a:cubicBezTo>
                      <a:pt x="42" y="275"/>
                      <a:pt x="42" y="287"/>
                      <a:pt x="42" y="294"/>
                    </a:cubicBezTo>
                    <a:cubicBezTo>
                      <a:pt x="43" y="305"/>
                      <a:pt x="47" y="314"/>
                      <a:pt x="53" y="321"/>
                    </a:cubicBezTo>
                    <a:cubicBezTo>
                      <a:pt x="53" y="321"/>
                      <a:pt x="53" y="321"/>
                      <a:pt x="53" y="321"/>
                    </a:cubicBezTo>
                    <a:cubicBezTo>
                      <a:pt x="60" y="332"/>
                      <a:pt x="59" y="344"/>
                      <a:pt x="65" y="355"/>
                    </a:cubicBezTo>
                    <a:cubicBezTo>
                      <a:pt x="55" y="405"/>
                      <a:pt x="22" y="454"/>
                      <a:pt x="9" y="503"/>
                    </a:cubicBezTo>
                    <a:cubicBezTo>
                      <a:pt x="0" y="539"/>
                      <a:pt x="55" y="554"/>
                      <a:pt x="64" y="518"/>
                    </a:cubicBezTo>
                    <a:cubicBezTo>
                      <a:pt x="77" y="469"/>
                      <a:pt x="116" y="419"/>
                      <a:pt x="127" y="369"/>
                    </a:cubicBezTo>
                    <a:cubicBezTo>
                      <a:pt x="127" y="367"/>
                      <a:pt x="128" y="365"/>
                      <a:pt x="128" y="362"/>
                    </a:cubicBezTo>
                    <a:cubicBezTo>
                      <a:pt x="162" y="398"/>
                      <a:pt x="185" y="456"/>
                      <a:pt x="190" y="506"/>
                    </a:cubicBezTo>
                    <a:cubicBezTo>
                      <a:pt x="193" y="543"/>
                      <a:pt x="250" y="543"/>
                      <a:pt x="247" y="506"/>
                    </a:cubicBezTo>
                    <a:cubicBezTo>
                      <a:pt x="240" y="422"/>
                      <a:pt x="197" y="340"/>
                      <a:pt x="131" y="289"/>
                    </a:cubicBezTo>
                    <a:cubicBezTo>
                      <a:pt x="131" y="285"/>
                      <a:pt x="130" y="281"/>
                      <a:pt x="130" y="277"/>
                    </a:cubicBezTo>
                    <a:cubicBezTo>
                      <a:pt x="130" y="277"/>
                      <a:pt x="130" y="277"/>
                      <a:pt x="130" y="277"/>
                    </a:cubicBezTo>
                    <a:cubicBezTo>
                      <a:pt x="130" y="242"/>
                      <a:pt x="131" y="254"/>
                      <a:pt x="130" y="219"/>
                    </a:cubicBezTo>
                    <a:cubicBezTo>
                      <a:pt x="154" y="229"/>
                      <a:pt x="179" y="234"/>
                      <a:pt x="204" y="236"/>
                    </a:cubicBezTo>
                    <a:cubicBezTo>
                      <a:pt x="204" y="237"/>
                      <a:pt x="204" y="237"/>
                      <a:pt x="204" y="237"/>
                    </a:cubicBezTo>
                    <a:cubicBezTo>
                      <a:pt x="213" y="237"/>
                      <a:pt x="218" y="236"/>
                      <a:pt x="227" y="235"/>
                    </a:cubicBezTo>
                    <a:cubicBezTo>
                      <a:pt x="229" y="235"/>
                      <a:pt x="230" y="234"/>
                      <a:pt x="232" y="234"/>
                    </a:cubicBezTo>
                    <a:cubicBezTo>
                      <a:pt x="349" y="465"/>
                      <a:pt x="349" y="465"/>
                      <a:pt x="349" y="465"/>
                    </a:cubicBezTo>
                    <a:cubicBezTo>
                      <a:pt x="335" y="476"/>
                      <a:pt x="328" y="496"/>
                      <a:pt x="332" y="515"/>
                    </a:cubicBezTo>
                    <a:cubicBezTo>
                      <a:pt x="338" y="541"/>
                      <a:pt x="365" y="557"/>
                      <a:pt x="392" y="551"/>
                    </a:cubicBezTo>
                    <a:cubicBezTo>
                      <a:pt x="418" y="545"/>
                      <a:pt x="435" y="518"/>
                      <a:pt x="428" y="492"/>
                    </a:cubicBezTo>
                    <a:cubicBezTo>
                      <a:pt x="426" y="481"/>
                      <a:pt x="420" y="473"/>
                      <a:pt x="413" y="466"/>
                    </a:cubicBezTo>
                    <a:close/>
                    <a:moveTo>
                      <a:pt x="384" y="519"/>
                    </a:moveTo>
                    <a:cubicBezTo>
                      <a:pt x="375" y="521"/>
                      <a:pt x="366" y="516"/>
                      <a:pt x="364" y="507"/>
                    </a:cubicBezTo>
                    <a:cubicBezTo>
                      <a:pt x="362" y="498"/>
                      <a:pt x="367" y="489"/>
                      <a:pt x="376" y="487"/>
                    </a:cubicBezTo>
                    <a:cubicBezTo>
                      <a:pt x="385" y="485"/>
                      <a:pt x="394" y="490"/>
                      <a:pt x="396" y="499"/>
                    </a:cubicBezTo>
                    <a:cubicBezTo>
                      <a:pt x="399" y="508"/>
                      <a:pt x="393" y="517"/>
                      <a:pt x="384" y="519"/>
                    </a:cubicBezTo>
                    <a:close/>
                    <a:moveTo>
                      <a:pt x="396" y="193"/>
                    </a:moveTo>
                    <a:cubicBezTo>
                      <a:pt x="441" y="287"/>
                      <a:pt x="441" y="287"/>
                      <a:pt x="441" y="287"/>
                    </a:cubicBezTo>
                    <a:cubicBezTo>
                      <a:pt x="324" y="343"/>
                      <a:pt x="324" y="343"/>
                      <a:pt x="324" y="343"/>
                    </a:cubicBezTo>
                    <a:cubicBezTo>
                      <a:pt x="279" y="250"/>
                      <a:pt x="279" y="250"/>
                      <a:pt x="279" y="250"/>
                    </a:cubicBezTo>
                    <a:lnTo>
                      <a:pt x="396" y="193"/>
                    </a:lnTo>
                    <a:close/>
                    <a:moveTo>
                      <a:pt x="84" y="0"/>
                    </a:moveTo>
                    <a:cubicBezTo>
                      <a:pt x="108" y="0"/>
                      <a:pt x="128" y="19"/>
                      <a:pt x="128" y="43"/>
                    </a:cubicBezTo>
                    <a:cubicBezTo>
                      <a:pt x="128" y="67"/>
                      <a:pt x="108" y="86"/>
                      <a:pt x="84" y="86"/>
                    </a:cubicBezTo>
                    <a:cubicBezTo>
                      <a:pt x="61" y="86"/>
                      <a:pt x="41" y="67"/>
                      <a:pt x="41" y="43"/>
                    </a:cubicBezTo>
                    <a:cubicBezTo>
                      <a:pt x="41" y="19"/>
                      <a:pt x="61" y="0"/>
                      <a:pt x="84" y="0"/>
                    </a:cubicBezTo>
                    <a:close/>
                    <a:moveTo>
                      <a:pt x="84" y="0"/>
                    </a:moveTo>
                    <a:cubicBezTo>
                      <a:pt x="84" y="0"/>
                      <a:pt x="84" y="0"/>
                      <a:pt x="84" y="0"/>
                    </a:cubicBezTo>
                  </a:path>
                </a:pathLst>
              </a:custGeom>
              <a:solidFill>
                <a:schemeClr val="bg1"/>
              </a:solidFill>
              <a:ln w="9525">
                <a:noFill/>
                <a:round/>
                <a:headEnd/>
                <a:tailEnd/>
              </a:ln>
            </p:spPr>
            <p:txBody>
              <a:bodyPr anchor="ctr"/>
              <a:lstStyle/>
              <a:p>
                <a:pPr algn="ctr"/>
                <a:endParaRPr/>
              </a:p>
            </p:txBody>
          </p:sp>
        </p:grpSp>
        <p:grpSp>
          <p:nvGrpSpPr>
            <p:cNvPr id="17" name="Group 40"/>
            <p:cNvGrpSpPr/>
            <p:nvPr/>
          </p:nvGrpSpPr>
          <p:grpSpPr>
            <a:xfrm>
              <a:off x="5786274" y="2076423"/>
              <a:ext cx="782255" cy="782255"/>
              <a:chOff x="5786273" y="2076422"/>
              <a:chExt cx="782254" cy="782255"/>
            </a:xfrm>
          </p:grpSpPr>
          <p:sp>
            <p:nvSpPr>
              <p:cNvPr id="45" name="Oval 6"/>
              <p:cNvSpPr/>
              <p:nvPr/>
            </p:nvSpPr>
            <p:spPr>
              <a:xfrm>
                <a:off x="5786273" y="2076422"/>
                <a:ext cx="782254" cy="782255"/>
              </a:xfrm>
              <a:prstGeom prst="roundRect">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nvGrpSpPr>
              <p:cNvPr id="46" name="Group 22"/>
              <p:cNvGrpSpPr/>
              <p:nvPr/>
            </p:nvGrpSpPr>
            <p:grpSpPr>
              <a:xfrm>
                <a:off x="5961028" y="2250741"/>
                <a:ext cx="432748" cy="433617"/>
                <a:chOff x="2436813" y="361950"/>
                <a:chExt cx="790575" cy="792163"/>
              </a:xfrm>
              <a:solidFill>
                <a:schemeClr val="bg1"/>
              </a:solidFill>
            </p:grpSpPr>
            <p:sp>
              <p:nvSpPr>
                <p:cNvPr id="47" name="Freeform: Shape 23"/>
                <p:cNvSpPr>
                  <a:spLocks/>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close/>
                      <a:moveTo>
                        <a:pt x="436" y="281"/>
                      </a:moveTo>
                      <a:lnTo>
                        <a:pt x="436" y="281"/>
                      </a:lnTo>
                      <a:close/>
                    </a:path>
                  </a:pathLst>
                </a:custGeom>
                <a:grpFill/>
                <a:ln w="9525">
                  <a:noFill/>
                  <a:round/>
                  <a:headEnd/>
                  <a:tailEnd/>
                </a:ln>
              </p:spPr>
              <p:txBody>
                <a:bodyPr anchor="ctr"/>
                <a:lstStyle/>
                <a:p>
                  <a:pPr algn="ctr"/>
                  <a:endParaRPr/>
                </a:p>
              </p:txBody>
            </p:sp>
            <p:sp>
              <p:nvSpPr>
                <p:cNvPr id="48" name="Freeform: Shape 24"/>
                <p:cNvSpPr>
                  <a:spLocks/>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moveTo>
                        <a:pt x="436" y="281"/>
                      </a:moveTo>
                      <a:lnTo>
                        <a:pt x="436" y="281"/>
                      </a:lnTo>
                    </a:path>
                  </a:pathLst>
                </a:custGeom>
                <a:grpFill/>
                <a:ln w="9525">
                  <a:noFill/>
                  <a:round/>
                  <a:headEnd/>
                  <a:tailEnd/>
                </a:ln>
              </p:spPr>
              <p:txBody>
                <a:bodyPr anchor="ctr"/>
                <a:lstStyle/>
                <a:p>
                  <a:pPr algn="ctr"/>
                  <a:endParaRPr/>
                </a:p>
              </p:txBody>
            </p:sp>
            <p:sp>
              <p:nvSpPr>
                <p:cNvPr id="49" name="Freeform: Shape 25"/>
                <p:cNvSpPr>
                  <a:spLocks/>
                </p:cNvSpPr>
                <p:nvPr/>
              </p:nvSpPr>
              <p:spPr bwMode="auto">
                <a:xfrm>
                  <a:off x="273367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headEnd/>
                  <a:tailEnd/>
                </a:ln>
              </p:spPr>
              <p:txBody>
                <a:bodyPr anchor="ctr"/>
                <a:lstStyle/>
                <a:p>
                  <a:pPr algn="ctr"/>
                  <a:endParaRPr/>
                </a:p>
              </p:txBody>
            </p:sp>
            <p:sp>
              <p:nvSpPr>
                <p:cNvPr id="50" name="Freeform: Shape 26"/>
                <p:cNvSpPr>
                  <a:spLocks/>
                </p:cNvSpPr>
                <p:nvPr/>
              </p:nvSpPr>
              <p:spPr bwMode="auto">
                <a:xfrm>
                  <a:off x="298132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headEnd/>
                  <a:tailEnd/>
                </a:ln>
              </p:spPr>
              <p:txBody>
                <a:bodyPr anchor="ctr"/>
                <a:lstStyle/>
                <a:p>
                  <a:pPr algn="ctr"/>
                  <a:endParaRPr/>
                </a:p>
              </p:txBody>
            </p:sp>
            <p:sp>
              <p:nvSpPr>
                <p:cNvPr id="51" name="Freeform: Shape 27"/>
                <p:cNvSpPr>
                  <a:spLocks/>
                </p:cNvSpPr>
                <p:nvPr/>
              </p:nvSpPr>
              <p:spPr bwMode="auto">
                <a:xfrm>
                  <a:off x="2684463" y="609600"/>
                  <a:ext cx="501650" cy="247650"/>
                </a:xfrm>
                <a:custGeom>
                  <a:avLst/>
                  <a:gdLst/>
                  <a:ahLst/>
                  <a:cxnLst>
                    <a:cxn ang="0">
                      <a:pos x="273" y="109"/>
                    </a:cxn>
                    <a:cxn ang="0">
                      <a:pos x="120" y="0"/>
                    </a:cxn>
                    <a:cxn ang="0">
                      <a:pos x="0" y="0"/>
                    </a:cxn>
                    <a:cxn ang="0">
                      <a:pos x="73" y="182"/>
                    </a:cxn>
                    <a:cxn ang="0">
                      <a:pos x="328" y="182"/>
                    </a:cxn>
                    <a:cxn ang="0">
                      <a:pos x="370" y="77"/>
                    </a:cxn>
                    <a:cxn ang="0">
                      <a:pos x="273" y="109"/>
                    </a:cxn>
                    <a:cxn ang="0">
                      <a:pos x="273" y="109"/>
                    </a:cxn>
                    <a:cxn ang="0">
                      <a:pos x="273" y="109"/>
                    </a:cxn>
                  </a:cxnLst>
                  <a:rect l="0" t="0" r="r" b="b"/>
                  <a:pathLst>
                    <a:path w="370" h="182">
                      <a:moveTo>
                        <a:pt x="273" y="109"/>
                      </a:moveTo>
                      <a:cubicBezTo>
                        <a:pt x="202" y="109"/>
                        <a:pt x="142" y="63"/>
                        <a:pt x="120" y="0"/>
                      </a:cubicBezTo>
                      <a:cubicBezTo>
                        <a:pt x="0" y="0"/>
                        <a:pt x="0" y="0"/>
                        <a:pt x="0" y="0"/>
                      </a:cubicBezTo>
                      <a:cubicBezTo>
                        <a:pt x="73" y="182"/>
                        <a:pt x="73" y="182"/>
                        <a:pt x="73" y="182"/>
                      </a:cubicBezTo>
                      <a:cubicBezTo>
                        <a:pt x="328" y="182"/>
                        <a:pt x="328" y="182"/>
                        <a:pt x="328" y="182"/>
                      </a:cubicBezTo>
                      <a:cubicBezTo>
                        <a:pt x="370" y="77"/>
                        <a:pt x="370" y="77"/>
                        <a:pt x="370" y="77"/>
                      </a:cubicBezTo>
                      <a:cubicBezTo>
                        <a:pt x="343" y="97"/>
                        <a:pt x="309" y="109"/>
                        <a:pt x="273" y="109"/>
                      </a:cubicBezTo>
                      <a:close/>
                      <a:moveTo>
                        <a:pt x="273" y="109"/>
                      </a:moveTo>
                      <a:cubicBezTo>
                        <a:pt x="273" y="109"/>
                        <a:pt x="273" y="109"/>
                        <a:pt x="273" y="109"/>
                      </a:cubicBezTo>
                    </a:path>
                  </a:pathLst>
                </a:custGeom>
                <a:grpFill/>
                <a:ln w="9525">
                  <a:noFill/>
                  <a:round/>
                  <a:headEnd/>
                  <a:tailEnd/>
                </a:ln>
              </p:spPr>
              <p:txBody>
                <a:bodyPr anchor="ctr"/>
                <a:lstStyle/>
                <a:p>
                  <a:pPr algn="ctr"/>
                  <a:endParaRPr/>
                </a:p>
              </p:txBody>
            </p:sp>
            <p:sp>
              <p:nvSpPr>
                <p:cNvPr id="52" name="Freeform: Shape 28"/>
                <p:cNvSpPr>
                  <a:spLocks/>
                </p:cNvSpPr>
                <p:nvPr/>
              </p:nvSpPr>
              <p:spPr bwMode="auto">
                <a:xfrm>
                  <a:off x="2881313" y="361950"/>
                  <a:ext cx="346075" cy="346075"/>
                </a:xfrm>
                <a:custGeom>
                  <a:avLst/>
                  <a:gdLst/>
                  <a:ahLst/>
                  <a:cxnLst>
                    <a:cxn ang="0">
                      <a:pos x="127" y="0"/>
                    </a:cxn>
                    <a:cxn ang="0">
                      <a:pos x="0" y="127"/>
                    </a:cxn>
                    <a:cxn ang="0">
                      <a:pos x="127" y="254"/>
                    </a:cxn>
                    <a:cxn ang="0">
                      <a:pos x="255" y="127"/>
                    </a:cxn>
                    <a:cxn ang="0">
                      <a:pos x="127" y="0"/>
                    </a:cxn>
                    <a:cxn ang="0">
                      <a:pos x="108" y="191"/>
                    </a:cxn>
                    <a:cxn ang="0">
                      <a:pos x="44" y="127"/>
                    </a:cxn>
                    <a:cxn ang="0">
                      <a:pos x="69" y="101"/>
                    </a:cxn>
                    <a:cxn ang="0">
                      <a:pos x="108" y="140"/>
                    </a:cxn>
                    <a:cxn ang="0">
                      <a:pos x="185" y="63"/>
                    </a:cxn>
                    <a:cxn ang="0">
                      <a:pos x="211" y="89"/>
                    </a:cxn>
                    <a:cxn ang="0">
                      <a:pos x="108" y="191"/>
                    </a:cxn>
                    <a:cxn ang="0">
                      <a:pos x="108" y="191"/>
                    </a:cxn>
                    <a:cxn ang="0">
                      <a:pos x="108" y="191"/>
                    </a:cxn>
                  </a:cxnLst>
                  <a:rect l="0" t="0" r="r" b="b"/>
                  <a:pathLst>
                    <a:path w="255" h="254">
                      <a:moveTo>
                        <a:pt x="127" y="0"/>
                      </a:moveTo>
                      <a:cubicBezTo>
                        <a:pt x="57" y="0"/>
                        <a:pt x="0" y="57"/>
                        <a:pt x="0" y="127"/>
                      </a:cubicBezTo>
                      <a:cubicBezTo>
                        <a:pt x="0" y="197"/>
                        <a:pt x="57" y="254"/>
                        <a:pt x="127" y="254"/>
                      </a:cubicBezTo>
                      <a:cubicBezTo>
                        <a:pt x="198" y="254"/>
                        <a:pt x="255" y="197"/>
                        <a:pt x="255" y="127"/>
                      </a:cubicBezTo>
                      <a:cubicBezTo>
                        <a:pt x="255" y="57"/>
                        <a:pt x="198" y="0"/>
                        <a:pt x="127" y="0"/>
                      </a:cubicBezTo>
                      <a:close/>
                      <a:moveTo>
                        <a:pt x="108" y="191"/>
                      </a:moveTo>
                      <a:cubicBezTo>
                        <a:pt x="44" y="127"/>
                        <a:pt x="44" y="127"/>
                        <a:pt x="44" y="127"/>
                      </a:cubicBezTo>
                      <a:cubicBezTo>
                        <a:pt x="69" y="101"/>
                        <a:pt x="69" y="101"/>
                        <a:pt x="69" y="101"/>
                      </a:cubicBezTo>
                      <a:cubicBezTo>
                        <a:pt x="108" y="140"/>
                        <a:pt x="108" y="140"/>
                        <a:pt x="108" y="140"/>
                      </a:cubicBezTo>
                      <a:cubicBezTo>
                        <a:pt x="185" y="63"/>
                        <a:pt x="185" y="63"/>
                        <a:pt x="185" y="63"/>
                      </a:cubicBezTo>
                      <a:cubicBezTo>
                        <a:pt x="211" y="89"/>
                        <a:pt x="211" y="89"/>
                        <a:pt x="211" y="89"/>
                      </a:cubicBezTo>
                      <a:lnTo>
                        <a:pt x="108" y="191"/>
                      </a:lnTo>
                      <a:close/>
                      <a:moveTo>
                        <a:pt x="108" y="191"/>
                      </a:moveTo>
                      <a:cubicBezTo>
                        <a:pt x="108" y="191"/>
                        <a:pt x="108" y="191"/>
                        <a:pt x="108" y="191"/>
                      </a:cubicBezTo>
                    </a:path>
                  </a:pathLst>
                </a:custGeom>
                <a:grpFill/>
                <a:ln w="9525">
                  <a:noFill/>
                  <a:round/>
                  <a:headEnd/>
                  <a:tailEnd/>
                </a:ln>
              </p:spPr>
              <p:txBody>
                <a:bodyPr anchor="ctr"/>
                <a:lstStyle/>
                <a:p>
                  <a:pPr algn="ctr"/>
                  <a:endParaRPr/>
                </a:p>
              </p:txBody>
            </p:sp>
          </p:grpSp>
        </p:grpSp>
        <p:grpSp>
          <p:nvGrpSpPr>
            <p:cNvPr id="18" name="Group 1"/>
            <p:cNvGrpSpPr/>
            <p:nvPr/>
          </p:nvGrpSpPr>
          <p:grpSpPr>
            <a:xfrm>
              <a:off x="8184106" y="2813079"/>
              <a:ext cx="782255" cy="782255"/>
              <a:chOff x="8184105" y="2813078"/>
              <a:chExt cx="782254" cy="782255"/>
            </a:xfrm>
          </p:grpSpPr>
          <p:sp>
            <p:nvSpPr>
              <p:cNvPr id="38" name="Oval 14"/>
              <p:cNvSpPr/>
              <p:nvPr/>
            </p:nvSpPr>
            <p:spPr>
              <a:xfrm>
                <a:off x="8184105" y="2813078"/>
                <a:ext cx="782254" cy="782255"/>
              </a:xfrm>
              <a:prstGeom prst="roundRect">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9" name="Group 29"/>
              <p:cNvGrpSpPr/>
              <p:nvPr/>
            </p:nvGrpSpPr>
            <p:grpSpPr>
              <a:xfrm>
                <a:off x="8379679" y="2977920"/>
                <a:ext cx="391083" cy="452570"/>
                <a:chOff x="3605213" y="379413"/>
                <a:chExt cx="615950" cy="712787"/>
              </a:xfrm>
              <a:solidFill>
                <a:schemeClr val="bg1"/>
              </a:solidFill>
            </p:grpSpPr>
            <p:sp>
              <p:nvSpPr>
                <p:cNvPr id="40" name="Freeform: Shape 30"/>
                <p:cNvSpPr>
                  <a:spLocks/>
                </p:cNvSpPr>
                <p:nvPr/>
              </p:nvSpPr>
              <p:spPr bwMode="auto">
                <a:xfrm>
                  <a:off x="3916363" y="996950"/>
                  <a:ext cx="96838" cy="95250"/>
                </a:xfrm>
                <a:custGeom>
                  <a:avLst/>
                  <a:gdLst/>
                  <a:ahLst/>
                  <a:cxnLst>
                    <a:cxn ang="0">
                      <a:pos x="35" y="0"/>
                    </a:cxn>
                    <a:cxn ang="0">
                      <a:pos x="0" y="36"/>
                    </a:cxn>
                    <a:cxn ang="0">
                      <a:pos x="35" y="71"/>
                    </a:cxn>
                    <a:cxn ang="0">
                      <a:pos x="71" y="36"/>
                    </a:cxn>
                    <a:cxn ang="0">
                      <a:pos x="35" y="0"/>
                    </a:cxn>
                    <a:cxn ang="0">
                      <a:pos x="35" y="0"/>
                    </a:cxn>
                    <a:cxn ang="0">
                      <a:pos x="35" y="0"/>
                    </a:cxn>
                  </a:cxnLst>
                  <a:rect l="0" t="0" r="r" b="b"/>
                  <a:pathLst>
                    <a:path w="71" h="71">
                      <a:moveTo>
                        <a:pt x="35" y="0"/>
                      </a:moveTo>
                      <a:cubicBezTo>
                        <a:pt x="16" y="0"/>
                        <a:pt x="0" y="16"/>
                        <a:pt x="0" y="36"/>
                      </a:cubicBezTo>
                      <a:cubicBezTo>
                        <a:pt x="0" y="55"/>
                        <a:pt x="16" y="71"/>
                        <a:pt x="35" y="71"/>
                      </a:cubicBezTo>
                      <a:cubicBezTo>
                        <a:pt x="55" y="71"/>
                        <a:pt x="71" y="55"/>
                        <a:pt x="71" y="36"/>
                      </a:cubicBezTo>
                      <a:cubicBezTo>
                        <a:pt x="71" y="16"/>
                        <a:pt x="55" y="0"/>
                        <a:pt x="35" y="0"/>
                      </a:cubicBezTo>
                      <a:close/>
                      <a:moveTo>
                        <a:pt x="35" y="0"/>
                      </a:moveTo>
                      <a:cubicBezTo>
                        <a:pt x="35" y="0"/>
                        <a:pt x="35" y="0"/>
                        <a:pt x="35" y="0"/>
                      </a:cubicBezTo>
                    </a:path>
                  </a:pathLst>
                </a:custGeom>
                <a:grpFill/>
                <a:ln w="9525">
                  <a:noFill/>
                  <a:round/>
                  <a:headEnd/>
                  <a:tailEnd/>
                </a:ln>
              </p:spPr>
              <p:txBody>
                <a:bodyPr anchor="ctr"/>
                <a:lstStyle/>
                <a:p>
                  <a:pPr algn="ctr"/>
                  <a:endParaRPr/>
                </a:p>
              </p:txBody>
            </p:sp>
            <p:sp>
              <p:nvSpPr>
                <p:cNvPr id="41" name="Freeform: Shape 31"/>
                <p:cNvSpPr>
                  <a:spLocks/>
                </p:cNvSpPr>
                <p:nvPr/>
              </p:nvSpPr>
              <p:spPr bwMode="auto">
                <a:xfrm>
                  <a:off x="3652838" y="996950"/>
                  <a:ext cx="96838" cy="95250"/>
                </a:xfrm>
                <a:custGeom>
                  <a:avLst/>
                  <a:gdLst/>
                  <a:ahLst/>
                  <a:cxnLst>
                    <a:cxn ang="0">
                      <a:pos x="36" y="0"/>
                    </a:cxn>
                    <a:cxn ang="0">
                      <a:pos x="0" y="36"/>
                    </a:cxn>
                    <a:cxn ang="0">
                      <a:pos x="36" y="71"/>
                    </a:cxn>
                    <a:cxn ang="0">
                      <a:pos x="71" y="36"/>
                    </a:cxn>
                    <a:cxn ang="0">
                      <a:pos x="36" y="0"/>
                    </a:cxn>
                    <a:cxn ang="0">
                      <a:pos x="36" y="0"/>
                    </a:cxn>
                    <a:cxn ang="0">
                      <a:pos x="36" y="0"/>
                    </a:cxn>
                  </a:cxnLst>
                  <a:rect l="0" t="0" r="r" b="b"/>
                  <a:pathLst>
                    <a:path w="71" h="71">
                      <a:moveTo>
                        <a:pt x="36" y="0"/>
                      </a:moveTo>
                      <a:cubicBezTo>
                        <a:pt x="16" y="0"/>
                        <a:pt x="0" y="16"/>
                        <a:pt x="0" y="36"/>
                      </a:cubicBezTo>
                      <a:cubicBezTo>
                        <a:pt x="0" y="55"/>
                        <a:pt x="16" y="71"/>
                        <a:pt x="36" y="71"/>
                      </a:cubicBezTo>
                      <a:cubicBezTo>
                        <a:pt x="55" y="71"/>
                        <a:pt x="71" y="55"/>
                        <a:pt x="71" y="36"/>
                      </a:cubicBezTo>
                      <a:cubicBezTo>
                        <a:pt x="71" y="16"/>
                        <a:pt x="55" y="0"/>
                        <a:pt x="36" y="0"/>
                      </a:cubicBezTo>
                      <a:close/>
                      <a:moveTo>
                        <a:pt x="36" y="0"/>
                      </a:moveTo>
                      <a:cubicBezTo>
                        <a:pt x="36" y="0"/>
                        <a:pt x="36" y="0"/>
                        <a:pt x="36" y="0"/>
                      </a:cubicBezTo>
                    </a:path>
                  </a:pathLst>
                </a:custGeom>
                <a:grpFill/>
                <a:ln w="9525">
                  <a:noFill/>
                  <a:round/>
                  <a:headEnd/>
                  <a:tailEnd/>
                </a:ln>
              </p:spPr>
              <p:txBody>
                <a:bodyPr anchor="ctr"/>
                <a:lstStyle/>
                <a:p>
                  <a:pPr algn="ctr"/>
                  <a:endParaRPr/>
                </a:p>
              </p:txBody>
            </p:sp>
            <p:sp>
              <p:nvSpPr>
                <p:cNvPr id="42" name="Freeform: Shape 32"/>
                <p:cNvSpPr>
                  <a:spLocks/>
                </p:cNvSpPr>
                <p:nvPr/>
              </p:nvSpPr>
              <p:spPr bwMode="auto">
                <a:xfrm>
                  <a:off x="3605213" y="504825"/>
                  <a:ext cx="615950" cy="477838"/>
                </a:xfrm>
                <a:custGeom>
                  <a:avLst/>
                  <a:gdLst/>
                  <a:ahLst/>
                  <a:cxnLst>
                    <a:cxn ang="0">
                      <a:pos x="453" y="13"/>
                    </a:cxn>
                    <a:cxn ang="0">
                      <a:pos x="432" y="3"/>
                    </a:cxn>
                    <a:cxn ang="0">
                      <a:pos x="348" y="35"/>
                    </a:cxn>
                    <a:cxn ang="0">
                      <a:pos x="338" y="45"/>
                    </a:cxn>
                    <a:cxn ang="0">
                      <a:pos x="326" y="86"/>
                    </a:cxn>
                    <a:cxn ang="0">
                      <a:pos x="28" y="86"/>
                    </a:cxn>
                    <a:cxn ang="0">
                      <a:pos x="13" y="82"/>
                    </a:cxn>
                    <a:cxn ang="0">
                      <a:pos x="2" y="102"/>
                    </a:cxn>
                    <a:cxn ang="0">
                      <a:pos x="49" y="263"/>
                    </a:cxn>
                    <a:cxn ang="0">
                      <a:pos x="64" y="274"/>
                    </a:cxn>
                    <a:cxn ang="0">
                      <a:pos x="268" y="274"/>
                    </a:cxn>
                    <a:cxn ang="0">
                      <a:pos x="255" y="318"/>
                    </a:cxn>
                    <a:cxn ang="0">
                      <a:pos x="62" y="318"/>
                    </a:cxn>
                    <a:cxn ang="0">
                      <a:pos x="46" y="335"/>
                    </a:cxn>
                    <a:cxn ang="0">
                      <a:pos x="62" y="351"/>
                    </a:cxn>
                    <a:cxn ang="0">
                      <a:pos x="267" y="351"/>
                    </a:cxn>
                    <a:cxn ang="0">
                      <a:pos x="282" y="339"/>
                    </a:cxn>
                    <a:cxn ang="0">
                      <a:pos x="304" y="263"/>
                    </a:cxn>
                    <a:cxn ang="0">
                      <a:pos x="367" y="62"/>
                    </a:cxn>
                    <a:cxn ang="0">
                      <a:pos x="444" y="33"/>
                    </a:cxn>
                    <a:cxn ang="0">
                      <a:pos x="454" y="18"/>
                    </a:cxn>
                    <a:cxn ang="0">
                      <a:pos x="453" y="13"/>
                    </a:cxn>
                    <a:cxn ang="0">
                      <a:pos x="277" y="242"/>
                    </a:cxn>
                    <a:cxn ang="0">
                      <a:pos x="76" y="242"/>
                    </a:cxn>
                    <a:cxn ang="0">
                      <a:pos x="68" y="214"/>
                    </a:cxn>
                    <a:cxn ang="0">
                      <a:pos x="286" y="214"/>
                    </a:cxn>
                    <a:cxn ang="0">
                      <a:pos x="277" y="242"/>
                    </a:cxn>
                    <a:cxn ang="0">
                      <a:pos x="294" y="188"/>
                    </a:cxn>
                    <a:cxn ang="0">
                      <a:pos x="61" y="188"/>
                    </a:cxn>
                    <a:cxn ang="0">
                      <a:pos x="53" y="163"/>
                    </a:cxn>
                    <a:cxn ang="0">
                      <a:pos x="302" y="163"/>
                    </a:cxn>
                    <a:cxn ang="0">
                      <a:pos x="294" y="188"/>
                    </a:cxn>
                    <a:cxn ang="0">
                      <a:pos x="310" y="137"/>
                    </a:cxn>
                    <a:cxn ang="0">
                      <a:pos x="46" y="137"/>
                    </a:cxn>
                    <a:cxn ang="0">
                      <a:pos x="39" y="112"/>
                    </a:cxn>
                    <a:cxn ang="0">
                      <a:pos x="318" y="112"/>
                    </a:cxn>
                    <a:cxn ang="0">
                      <a:pos x="310" y="137"/>
                    </a:cxn>
                    <a:cxn ang="0">
                      <a:pos x="310" y="137"/>
                    </a:cxn>
                    <a:cxn ang="0">
                      <a:pos x="310" y="137"/>
                    </a:cxn>
                  </a:cxnLst>
                  <a:rect l="0" t="0" r="r" b="b"/>
                  <a:pathLst>
                    <a:path w="454" h="351">
                      <a:moveTo>
                        <a:pt x="453" y="13"/>
                      </a:moveTo>
                      <a:cubicBezTo>
                        <a:pt x="450" y="4"/>
                        <a:pt x="441" y="0"/>
                        <a:pt x="432" y="3"/>
                      </a:cubicBezTo>
                      <a:cubicBezTo>
                        <a:pt x="348" y="35"/>
                        <a:pt x="348" y="35"/>
                        <a:pt x="348" y="35"/>
                      </a:cubicBezTo>
                      <a:cubicBezTo>
                        <a:pt x="344" y="37"/>
                        <a:pt x="340" y="41"/>
                        <a:pt x="338" y="45"/>
                      </a:cubicBezTo>
                      <a:cubicBezTo>
                        <a:pt x="326" y="86"/>
                        <a:pt x="326" y="86"/>
                        <a:pt x="326" y="86"/>
                      </a:cubicBezTo>
                      <a:cubicBezTo>
                        <a:pt x="28" y="86"/>
                        <a:pt x="28" y="86"/>
                        <a:pt x="28" y="86"/>
                      </a:cubicBezTo>
                      <a:cubicBezTo>
                        <a:pt x="24" y="82"/>
                        <a:pt x="19" y="81"/>
                        <a:pt x="13" y="82"/>
                      </a:cubicBezTo>
                      <a:cubicBezTo>
                        <a:pt x="5" y="85"/>
                        <a:pt x="0" y="93"/>
                        <a:pt x="2" y="102"/>
                      </a:cubicBezTo>
                      <a:cubicBezTo>
                        <a:pt x="49" y="263"/>
                        <a:pt x="49" y="263"/>
                        <a:pt x="49" y="263"/>
                      </a:cubicBezTo>
                      <a:cubicBezTo>
                        <a:pt x="51" y="270"/>
                        <a:pt x="57" y="274"/>
                        <a:pt x="64" y="274"/>
                      </a:cubicBezTo>
                      <a:cubicBezTo>
                        <a:pt x="268" y="274"/>
                        <a:pt x="268" y="274"/>
                        <a:pt x="268" y="274"/>
                      </a:cubicBezTo>
                      <a:cubicBezTo>
                        <a:pt x="263" y="289"/>
                        <a:pt x="258" y="309"/>
                        <a:pt x="255" y="318"/>
                      </a:cubicBezTo>
                      <a:cubicBezTo>
                        <a:pt x="62" y="318"/>
                        <a:pt x="62" y="318"/>
                        <a:pt x="62" y="318"/>
                      </a:cubicBezTo>
                      <a:cubicBezTo>
                        <a:pt x="53" y="318"/>
                        <a:pt x="46" y="326"/>
                        <a:pt x="46" y="335"/>
                      </a:cubicBezTo>
                      <a:cubicBezTo>
                        <a:pt x="46" y="343"/>
                        <a:pt x="53" y="351"/>
                        <a:pt x="62" y="351"/>
                      </a:cubicBezTo>
                      <a:cubicBezTo>
                        <a:pt x="267" y="351"/>
                        <a:pt x="267" y="351"/>
                        <a:pt x="267" y="351"/>
                      </a:cubicBezTo>
                      <a:cubicBezTo>
                        <a:pt x="274" y="351"/>
                        <a:pt x="280" y="346"/>
                        <a:pt x="282" y="339"/>
                      </a:cubicBezTo>
                      <a:cubicBezTo>
                        <a:pt x="304" y="263"/>
                        <a:pt x="304" y="263"/>
                        <a:pt x="304" y="263"/>
                      </a:cubicBezTo>
                      <a:cubicBezTo>
                        <a:pt x="306" y="259"/>
                        <a:pt x="363" y="76"/>
                        <a:pt x="367" y="62"/>
                      </a:cubicBezTo>
                      <a:cubicBezTo>
                        <a:pt x="379" y="58"/>
                        <a:pt x="444" y="33"/>
                        <a:pt x="444" y="33"/>
                      </a:cubicBezTo>
                      <a:cubicBezTo>
                        <a:pt x="450" y="31"/>
                        <a:pt x="454" y="25"/>
                        <a:pt x="454" y="18"/>
                      </a:cubicBezTo>
                      <a:cubicBezTo>
                        <a:pt x="454" y="16"/>
                        <a:pt x="454" y="15"/>
                        <a:pt x="453" y="13"/>
                      </a:cubicBezTo>
                      <a:close/>
                      <a:moveTo>
                        <a:pt x="277" y="242"/>
                      </a:moveTo>
                      <a:cubicBezTo>
                        <a:pt x="76" y="242"/>
                        <a:pt x="76" y="242"/>
                        <a:pt x="76" y="242"/>
                      </a:cubicBezTo>
                      <a:cubicBezTo>
                        <a:pt x="75" y="238"/>
                        <a:pt x="72" y="227"/>
                        <a:pt x="68" y="214"/>
                      </a:cubicBezTo>
                      <a:cubicBezTo>
                        <a:pt x="286" y="214"/>
                        <a:pt x="286" y="214"/>
                        <a:pt x="286" y="214"/>
                      </a:cubicBezTo>
                      <a:lnTo>
                        <a:pt x="277" y="242"/>
                      </a:lnTo>
                      <a:close/>
                      <a:moveTo>
                        <a:pt x="294" y="188"/>
                      </a:moveTo>
                      <a:cubicBezTo>
                        <a:pt x="61" y="188"/>
                        <a:pt x="61" y="188"/>
                        <a:pt x="61" y="188"/>
                      </a:cubicBezTo>
                      <a:cubicBezTo>
                        <a:pt x="58" y="180"/>
                        <a:pt x="56" y="171"/>
                        <a:pt x="53" y="163"/>
                      </a:cubicBezTo>
                      <a:cubicBezTo>
                        <a:pt x="302" y="163"/>
                        <a:pt x="302" y="163"/>
                        <a:pt x="302" y="163"/>
                      </a:cubicBezTo>
                      <a:lnTo>
                        <a:pt x="294" y="188"/>
                      </a:lnTo>
                      <a:close/>
                      <a:moveTo>
                        <a:pt x="310" y="137"/>
                      </a:moveTo>
                      <a:cubicBezTo>
                        <a:pt x="46" y="137"/>
                        <a:pt x="46" y="137"/>
                        <a:pt x="46" y="137"/>
                      </a:cubicBezTo>
                      <a:cubicBezTo>
                        <a:pt x="43" y="127"/>
                        <a:pt x="41" y="119"/>
                        <a:pt x="39" y="112"/>
                      </a:cubicBezTo>
                      <a:cubicBezTo>
                        <a:pt x="318" y="112"/>
                        <a:pt x="318" y="112"/>
                        <a:pt x="318" y="112"/>
                      </a:cubicBezTo>
                      <a:lnTo>
                        <a:pt x="310" y="137"/>
                      </a:lnTo>
                      <a:close/>
                      <a:moveTo>
                        <a:pt x="310" y="137"/>
                      </a:moveTo>
                      <a:cubicBezTo>
                        <a:pt x="310" y="137"/>
                        <a:pt x="310" y="137"/>
                        <a:pt x="310" y="137"/>
                      </a:cubicBezTo>
                    </a:path>
                  </a:pathLst>
                </a:custGeom>
                <a:grpFill/>
                <a:ln w="9525">
                  <a:noFill/>
                  <a:round/>
                  <a:headEnd/>
                  <a:tailEnd/>
                </a:ln>
              </p:spPr>
              <p:txBody>
                <a:bodyPr anchor="ctr"/>
                <a:lstStyle/>
                <a:p>
                  <a:pPr algn="ctr"/>
                  <a:endParaRPr/>
                </a:p>
              </p:txBody>
            </p:sp>
            <p:sp>
              <p:nvSpPr>
                <p:cNvPr id="43" name="Freeform: Shape 33"/>
                <p:cNvSpPr>
                  <a:spLocks/>
                </p:cNvSpPr>
                <p:nvPr/>
              </p:nvSpPr>
              <p:spPr bwMode="auto">
                <a:xfrm>
                  <a:off x="3732213" y="379413"/>
                  <a:ext cx="247650" cy="223838"/>
                </a:xfrm>
                <a:custGeom>
                  <a:avLst/>
                  <a:gdLst/>
                  <a:ahLst/>
                  <a:cxnLst>
                    <a:cxn ang="0">
                      <a:pos x="156" y="63"/>
                    </a:cxn>
                    <a:cxn ang="0">
                      <a:pos x="112" y="63"/>
                    </a:cxn>
                    <a:cxn ang="0">
                      <a:pos x="112" y="0"/>
                    </a:cxn>
                    <a:cxn ang="0">
                      <a:pos x="43" y="0"/>
                    </a:cxn>
                    <a:cxn ang="0">
                      <a:pos x="43" y="63"/>
                    </a:cxn>
                    <a:cxn ang="0">
                      <a:pos x="0" y="63"/>
                    </a:cxn>
                    <a:cxn ang="0">
                      <a:pos x="78" y="141"/>
                    </a:cxn>
                    <a:cxn ang="0">
                      <a:pos x="156" y="63"/>
                    </a:cxn>
                    <a:cxn ang="0">
                      <a:pos x="156" y="63"/>
                    </a:cxn>
                    <a:cxn ang="0">
                      <a:pos x="156" y="63"/>
                    </a:cxn>
                  </a:cxnLst>
                  <a:rect l="0" t="0" r="r" b="b"/>
                  <a:pathLst>
                    <a:path w="156" h="141">
                      <a:moveTo>
                        <a:pt x="156" y="63"/>
                      </a:moveTo>
                      <a:lnTo>
                        <a:pt x="112" y="63"/>
                      </a:lnTo>
                      <a:lnTo>
                        <a:pt x="112" y="0"/>
                      </a:lnTo>
                      <a:lnTo>
                        <a:pt x="43" y="0"/>
                      </a:lnTo>
                      <a:lnTo>
                        <a:pt x="43" y="63"/>
                      </a:lnTo>
                      <a:lnTo>
                        <a:pt x="0" y="63"/>
                      </a:lnTo>
                      <a:lnTo>
                        <a:pt x="78" y="141"/>
                      </a:lnTo>
                      <a:lnTo>
                        <a:pt x="156" y="63"/>
                      </a:lnTo>
                      <a:close/>
                      <a:moveTo>
                        <a:pt x="156" y="63"/>
                      </a:moveTo>
                      <a:lnTo>
                        <a:pt x="156" y="63"/>
                      </a:lnTo>
                      <a:close/>
                    </a:path>
                  </a:pathLst>
                </a:custGeom>
                <a:grpFill/>
                <a:ln w="9525">
                  <a:noFill/>
                  <a:round/>
                  <a:headEnd/>
                  <a:tailEnd/>
                </a:ln>
              </p:spPr>
              <p:txBody>
                <a:bodyPr anchor="ctr"/>
                <a:lstStyle/>
                <a:p>
                  <a:pPr algn="ctr"/>
                  <a:endParaRPr/>
                </a:p>
              </p:txBody>
            </p:sp>
            <p:sp>
              <p:nvSpPr>
                <p:cNvPr id="44" name="Freeform: Shape 34"/>
                <p:cNvSpPr>
                  <a:spLocks/>
                </p:cNvSpPr>
                <p:nvPr/>
              </p:nvSpPr>
              <p:spPr bwMode="auto">
                <a:xfrm>
                  <a:off x="3732213" y="379413"/>
                  <a:ext cx="247650" cy="223838"/>
                </a:xfrm>
                <a:custGeom>
                  <a:avLst/>
                  <a:gdLst/>
                  <a:ahLst/>
                  <a:cxnLst>
                    <a:cxn ang="0">
                      <a:pos x="156" y="63"/>
                    </a:cxn>
                    <a:cxn ang="0">
                      <a:pos x="112" y="63"/>
                    </a:cxn>
                    <a:cxn ang="0">
                      <a:pos x="112" y="0"/>
                    </a:cxn>
                    <a:cxn ang="0">
                      <a:pos x="43" y="0"/>
                    </a:cxn>
                    <a:cxn ang="0">
                      <a:pos x="43" y="63"/>
                    </a:cxn>
                    <a:cxn ang="0">
                      <a:pos x="0" y="63"/>
                    </a:cxn>
                    <a:cxn ang="0">
                      <a:pos x="78" y="141"/>
                    </a:cxn>
                    <a:cxn ang="0">
                      <a:pos x="156" y="63"/>
                    </a:cxn>
                    <a:cxn ang="0">
                      <a:pos x="156" y="63"/>
                    </a:cxn>
                    <a:cxn ang="0">
                      <a:pos x="156" y="63"/>
                    </a:cxn>
                  </a:cxnLst>
                  <a:rect l="0" t="0" r="r" b="b"/>
                  <a:pathLst>
                    <a:path w="156" h="141">
                      <a:moveTo>
                        <a:pt x="156" y="63"/>
                      </a:moveTo>
                      <a:lnTo>
                        <a:pt x="112" y="63"/>
                      </a:lnTo>
                      <a:lnTo>
                        <a:pt x="112" y="0"/>
                      </a:lnTo>
                      <a:lnTo>
                        <a:pt x="43" y="0"/>
                      </a:lnTo>
                      <a:lnTo>
                        <a:pt x="43" y="63"/>
                      </a:lnTo>
                      <a:lnTo>
                        <a:pt x="0" y="63"/>
                      </a:lnTo>
                      <a:lnTo>
                        <a:pt x="78" y="141"/>
                      </a:lnTo>
                      <a:lnTo>
                        <a:pt x="156" y="63"/>
                      </a:lnTo>
                      <a:moveTo>
                        <a:pt x="156" y="63"/>
                      </a:moveTo>
                      <a:lnTo>
                        <a:pt x="156" y="63"/>
                      </a:lnTo>
                    </a:path>
                  </a:pathLst>
                </a:custGeom>
                <a:grpFill/>
                <a:ln w="9525">
                  <a:noFill/>
                  <a:round/>
                  <a:headEnd/>
                  <a:tailEnd/>
                </a:ln>
              </p:spPr>
              <p:txBody>
                <a:bodyPr anchor="ctr"/>
                <a:lstStyle/>
                <a:p>
                  <a:pPr algn="ctr"/>
                  <a:endParaRPr/>
                </a:p>
              </p:txBody>
            </p:sp>
          </p:grpSp>
        </p:grpSp>
        <p:grpSp>
          <p:nvGrpSpPr>
            <p:cNvPr id="19" name="Group 41"/>
            <p:cNvGrpSpPr/>
            <p:nvPr/>
          </p:nvGrpSpPr>
          <p:grpSpPr>
            <a:xfrm>
              <a:off x="3263207" y="4515473"/>
              <a:ext cx="782255" cy="782255"/>
              <a:chOff x="3263207" y="4515471"/>
              <a:chExt cx="782254" cy="782255"/>
            </a:xfrm>
          </p:grpSpPr>
          <p:sp>
            <p:nvSpPr>
              <p:cNvPr id="32" name="Oval 18"/>
              <p:cNvSpPr/>
              <p:nvPr/>
            </p:nvSpPr>
            <p:spPr>
              <a:xfrm>
                <a:off x="3263207" y="4515471"/>
                <a:ext cx="782254" cy="782255"/>
              </a:xfrm>
              <a:prstGeom prst="roundRect">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3" name="Group 35"/>
              <p:cNvGrpSpPr/>
              <p:nvPr/>
            </p:nvGrpSpPr>
            <p:grpSpPr>
              <a:xfrm>
                <a:off x="3445777" y="4700977"/>
                <a:ext cx="417108" cy="411251"/>
                <a:chOff x="3838575" y="1847850"/>
                <a:chExt cx="1470025" cy="1449388"/>
              </a:xfrm>
              <a:solidFill>
                <a:schemeClr val="bg1"/>
              </a:solidFill>
            </p:grpSpPr>
            <p:sp>
              <p:nvSpPr>
                <p:cNvPr id="34" name="Freeform: Shape 36"/>
                <p:cNvSpPr>
                  <a:spLocks/>
                </p:cNvSpPr>
                <p:nvPr/>
              </p:nvSpPr>
              <p:spPr bwMode="auto">
                <a:xfrm>
                  <a:off x="3838575" y="1847850"/>
                  <a:ext cx="1289050" cy="1289050"/>
                </a:xfrm>
                <a:custGeom>
                  <a:avLst/>
                  <a:gdLst/>
                  <a:ahLst/>
                  <a:cxnLst>
                    <a:cxn ang="0">
                      <a:pos x="199" y="339"/>
                    </a:cxn>
                    <a:cxn ang="0">
                      <a:pos x="193" y="318"/>
                    </a:cxn>
                    <a:cxn ang="0">
                      <a:pos x="181" y="316"/>
                    </a:cxn>
                    <a:cxn ang="0">
                      <a:pos x="166" y="232"/>
                    </a:cxn>
                    <a:cxn ang="0">
                      <a:pos x="131" y="219"/>
                    </a:cxn>
                    <a:cxn ang="0">
                      <a:pos x="99" y="211"/>
                    </a:cxn>
                    <a:cxn ang="0">
                      <a:pos x="99" y="130"/>
                    </a:cxn>
                    <a:cxn ang="0">
                      <a:pos x="160" y="169"/>
                    </a:cxn>
                    <a:cxn ang="0">
                      <a:pos x="181" y="169"/>
                    </a:cxn>
                    <a:cxn ang="0">
                      <a:pos x="242" y="130"/>
                    </a:cxn>
                    <a:cxn ang="0">
                      <a:pos x="244" y="192"/>
                    </a:cxn>
                    <a:cxn ang="0">
                      <a:pos x="266" y="171"/>
                    </a:cxn>
                    <a:cxn ang="0">
                      <a:pos x="314" y="130"/>
                    </a:cxn>
                    <a:cxn ang="0">
                      <a:pos x="318" y="192"/>
                    </a:cxn>
                    <a:cxn ang="0">
                      <a:pos x="341" y="171"/>
                    </a:cxn>
                    <a:cxn ang="0">
                      <a:pos x="0" y="171"/>
                    </a:cxn>
                    <a:cxn ang="0">
                      <a:pos x="160" y="232"/>
                    </a:cxn>
                    <a:cxn ang="0">
                      <a:pos x="103" y="232"/>
                    </a:cxn>
                    <a:cxn ang="0">
                      <a:pos x="78" y="211"/>
                    </a:cxn>
                    <a:cxn ang="0">
                      <a:pos x="21" y="171"/>
                    </a:cxn>
                    <a:cxn ang="0">
                      <a:pos x="78" y="130"/>
                    </a:cxn>
                    <a:cxn ang="0">
                      <a:pos x="78" y="211"/>
                    </a:cxn>
                    <a:cxn ang="0">
                      <a:pos x="160" y="25"/>
                    </a:cxn>
                    <a:cxn ang="0">
                      <a:pos x="103" y="109"/>
                    </a:cxn>
                    <a:cxn ang="0">
                      <a:pos x="181" y="25"/>
                    </a:cxn>
                    <a:cxn ang="0">
                      <a:pos x="181" y="109"/>
                    </a:cxn>
                    <a:cxn ang="0">
                      <a:pos x="260" y="109"/>
                    </a:cxn>
                    <a:cxn ang="0">
                      <a:pos x="307" y="109"/>
                    </a:cxn>
                    <a:cxn ang="0">
                      <a:pos x="81" y="109"/>
                    </a:cxn>
                    <a:cxn ang="0">
                      <a:pos x="116" y="32"/>
                    </a:cxn>
                    <a:cxn ang="0">
                      <a:pos x="116" y="310"/>
                    </a:cxn>
                    <a:cxn ang="0">
                      <a:pos x="81" y="232"/>
                    </a:cxn>
                    <a:cxn ang="0">
                      <a:pos x="81" y="232"/>
                    </a:cxn>
                  </a:cxnLst>
                  <a:rect l="0" t="0" r="r" b="b"/>
                  <a:pathLst>
                    <a:path w="341" h="341">
                      <a:moveTo>
                        <a:pt x="171" y="341"/>
                      </a:moveTo>
                      <a:cubicBezTo>
                        <a:pt x="180" y="341"/>
                        <a:pt x="190" y="340"/>
                        <a:pt x="199" y="339"/>
                      </a:cubicBezTo>
                      <a:cubicBezTo>
                        <a:pt x="197" y="333"/>
                        <a:pt x="197" y="333"/>
                        <a:pt x="197" y="333"/>
                      </a:cubicBezTo>
                      <a:cubicBezTo>
                        <a:pt x="193" y="318"/>
                        <a:pt x="193" y="318"/>
                        <a:pt x="193" y="318"/>
                      </a:cubicBezTo>
                      <a:cubicBezTo>
                        <a:pt x="191" y="312"/>
                        <a:pt x="191" y="312"/>
                        <a:pt x="191" y="312"/>
                      </a:cubicBezTo>
                      <a:cubicBezTo>
                        <a:pt x="188" y="314"/>
                        <a:pt x="184" y="315"/>
                        <a:pt x="181" y="316"/>
                      </a:cubicBezTo>
                      <a:cubicBezTo>
                        <a:pt x="181" y="281"/>
                        <a:pt x="181" y="281"/>
                        <a:pt x="181" y="281"/>
                      </a:cubicBezTo>
                      <a:cubicBezTo>
                        <a:pt x="166" y="232"/>
                        <a:pt x="166" y="232"/>
                        <a:pt x="166" y="232"/>
                      </a:cubicBezTo>
                      <a:cubicBezTo>
                        <a:pt x="161" y="219"/>
                        <a:pt x="161" y="219"/>
                        <a:pt x="161" y="219"/>
                      </a:cubicBezTo>
                      <a:cubicBezTo>
                        <a:pt x="131" y="219"/>
                        <a:pt x="131" y="219"/>
                        <a:pt x="131" y="219"/>
                      </a:cubicBezTo>
                      <a:cubicBezTo>
                        <a:pt x="124" y="219"/>
                        <a:pt x="118" y="216"/>
                        <a:pt x="113" y="211"/>
                      </a:cubicBezTo>
                      <a:cubicBezTo>
                        <a:pt x="99" y="211"/>
                        <a:pt x="99" y="211"/>
                        <a:pt x="99" y="211"/>
                      </a:cubicBezTo>
                      <a:cubicBezTo>
                        <a:pt x="97" y="198"/>
                        <a:pt x="96" y="184"/>
                        <a:pt x="96" y="171"/>
                      </a:cubicBezTo>
                      <a:cubicBezTo>
                        <a:pt x="96" y="157"/>
                        <a:pt x="97" y="143"/>
                        <a:pt x="99" y="130"/>
                      </a:cubicBezTo>
                      <a:cubicBezTo>
                        <a:pt x="160" y="130"/>
                        <a:pt x="160" y="130"/>
                        <a:pt x="160" y="130"/>
                      </a:cubicBezTo>
                      <a:cubicBezTo>
                        <a:pt x="160" y="169"/>
                        <a:pt x="160" y="169"/>
                        <a:pt x="160" y="169"/>
                      </a:cubicBezTo>
                      <a:cubicBezTo>
                        <a:pt x="180" y="169"/>
                        <a:pt x="180" y="169"/>
                        <a:pt x="180" y="169"/>
                      </a:cubicBezTo>
                      <a:cubicBezTo>
                        <a:pt x="180" y="169"/>
                        <a:pt x="181" y="169"/>
                        <a:pt x="181" y="169"/>
                      </a:cubicBezTo>
                      <a:cubicBezTo>
                        <a:pt x="181" y="130"/>
                        <a:pt x="181" y="130"/>
                        <a:pt x="181" y="130"/>
                      </a:cubicBezTo>
                      <a:cubicBezTo>
                        <a:pt x="242" y="130"/>
                        <a:pt x="242" y="130"/>
                        <a:pt x="242" y="130"/>
                      </a:cubicBezTo>
                      <a:cubicBezTo>
                        <a:pt x="244" y="143"/>
                        <a:pt x="245" y="157"/>
                        <a:pt x="245" y="171"/>
                      </a:cubicBezTo>
                      <a:cubicBezTo>
                        <a:pt x="245" y="178"/>
                        <a:pt x="245" y="185"/>
                        <a:pt x="244" y="192"/>
                      </a:cubicBezTo>
                      <a:cubicBezTo>
                        <a:pt x="265" y="192"/>
                        <a:pt x="265" y="192"/>
                        <a:pt x="265" y="192"/>
                      </a:cubicBezTo>
                      <a:cubicBezTo>
                        <a:pt x="266" y="185"/>
                        <a:pt x="266" y="178"/>
                        <a:pt x="266" y="171"/>
                      </a:cubicBezTo>
                      <a:cubicBezTo>
                        <a:pt x="266" y="157"/>
                        <a:pt x="265" y="143"/>
                        <a:pt x="264" y="130"/>
                      </a:cubicBezTo>
                      <a:cubicBezTo>
                        <a:pt x="314" y="130"/>
                        <a:pt x="314" y="130"/>
                        <a:pt x="314" y="130"/>
                      </a:cubicBezTo>
                      <a:cubicBezTo>
                        <a:pt x="318" y="143"/>
                        <a:pt x="320" y="157"/>
                        <a:pt x="320" y="171"/>
                      </a:cubicBezTo>
                      <a:cubicBezTo>
                        <a:pt x="320" y="178"/>
                        <a:pt x="319" y="185"/>
                        <a:pt x="318" y="192"/>
                      </a:cubicBezTo>
                      <a:cubicBezTo>
                        <a:pt x="340" y="192"/>
                        <a:pt x="340" y="192"/>
                        <a:pt x="340" y="192"/>
                      </a:cubicBezTo>
                      <a:cubicBezTo>
                        <a:pt x="341" y="185"/>
                        <a:pt x="341" y="178"/>
                        <a:pt x="341" y="171"/>
                      </a:cubicBezTo>
                      <a:cubicBezTo>
                        <a:pt x="341" y="76"/>
                        <a:pt x="265" y="0"/>
                        <a:pt x="171" y="0"/>
                      </a:cubicBezTo>
                      <a:cubicBezTo>
                        <a:pt x="76" y="0"/>
                        <a:pt x="0" y="76"/>
                        <a:pt x="0" y="171"/>
                      </a:cubicBezTo>
                      <a:cubicBezTo>
                        <a:pt x="0" y="265"/>
                        <a:pt x="76" y="341"/>
                        <a:pt x="171" y="341"/>
                      </a:cubicBezTo>
                      <a:close/>
                      <a:moveTo>
                        <a:pt x="160" y="232"/>
                      </a:moveTo>
                      <a:cubicBezTo>
                        <a:pt x="160" y="316"/>
                        <a:pt x="160" y="316"/>
                        <a:pt x="160" y="316"/>
                      </a:cubicBezTo>
                      <a:cubicBezTo>
                        <a:pt x="135" y="309"/>
                        <a:pt x="114" y="276"/>
                        <a:pt x="103" y="232"/>
                      </a:cubicBezTo>
                      <a:lnTo>
                        <a:pt x="160" y="232"/>
                      </a:lnTo>
                      <a:close/>
                      <a:moveTo>
                        <a:pt x="78" y="211"/>
                      </a:moveTo>
                      <a:cubicBezTo>
                        <a:pt x="27" y="211"/>
                        <a:pt x="27" y="211"/>
                        <a:pt x="27" y="211"/>
                      </a:cubicBezTo>
                      <a:cubicBezTo>
                        <a:pt x="23" y="198"/>
                        <a:pt x="21" y="185"/>
                        <a:pt x="21" y="171"/>
                      </a:cubicBezTo>
                      <a:cubicBezTo>
                        <a:pt x="21" y="157"/>
                        <a:pt x="23" y="143"/>
                        <a:pt x="27" y="130"/>
                      </a:cubicBezTo>
                      <a:cubicBezTo>
                        <a:pt x="78" y="130"/>
                        <a:pt x="78" y="130"/>
                        <a:pt x="78" y="130"/>
                      </a:cubicBezTo>
                      <a:cubicBezTo>
                        <a:pt x="76" y="143"/>
                        <a:pt x="75" y="157"/>
                        <a:pt x="75" y="171"/>
                      </a:cubicBezTo>
                      <a:cubicBezTo>
                        <a:pt x="75" y="184"/>
                        <a:pt x="76" y="198"/>
                        <a:pt x="78" y="211"/>
                      </a:cubicBezTo>
                      <a:close/>
                      <a:moveTo>
                        <a:pt x="103" y="109"/>
                      </a:moveTo>
                      <a:cubicBezTo>
                        <a:pt x="114" y="65"/>
                        <a:pt x="135" y="32"/>
                        <a:pt x="160" y="25"/>
                      </a:cubicBezTo>
                      <a:cubicBezTo>
                        <a:pt x="160" y="109"/>
                        <a:pt x="160" y="109"/>
                        <a:pt x="160" y="109"/>
                      </a:cubicBezTo>
                      <a:lnTo>
                        <a:pt x="103" y="109"/>
                      </a:lnTo>
                      <a:close/>
                      <a:moveTo>
                        <a:pt x="181" y="109"/>
                      </a:moveTo>
                      <a:cubicBezTo>
                        <a:pt x="181" y="25"/>
                        <a:pt x="181" y="25"/>
                        <a:pt x="181" y="25"/>
                      </a:cubicBezTo>
                      <a:cubicBezTo>
                        <a:pt x="206" y="32"/>
                        <a:pt x="227" y="65"/>
                        <a:pt x="238" y="109"/>
                      </a:cubicBezTo>
                      <a:lnTo>
                        <a:pt x="181" y="109"/>
                      </a:lnTo>
                      <a:close/>
                      <a:moveTo>
                        <a:pt x="307" y="109"/>
                      </a:moveTo>
                      <a:cubicBezTo>
                        <a:pt x="260" y="109"/>
                        <a:pt x="260" y="109"/>
                        <a:pt x="260" y="109"/>
                      </a:cubicBezTo>
                      <a:cubicBezTo>
                        <a:pt x="253" y="77"/>
                        <a:pt x="241" y="51"/>
                        <a:pt x="225" y="32"/>
                      </a:cubicBezTo>
                      <a:cubicBezTo>
                        <a:pt x="262" y="46"/>
                        <a:pt x="291" y="74"/>
                        <a:pt x="307" y="109"/>
                      </a:cubicBezTo>
                      <a:close/>
                      <a:moveTo>
                        <a:pt x="116" y="32"/>
                      </a:moveTo>
                      <a:cubicBezTo>
                        <a:pt x="100" y="51"/>
                        <a:pt x="88" y="77"/>
                        <a:pt x="81" y="109"/>
                      </a:cubicBezTo>
                      <a:cubicBezTo>
                        <a:pt x="34" y="109"/>
                        <a:pt x="34" y="109"/>
                        <a:pt x="34" y="109"/>
                      </a:cubicBezTo>
                      <a:cubicBezTo>
                        <a:pt x="50" y="74"/>
                        <a:pt x="80" y="46"/>
                        <a:pt x="116" y="32"/>
                      </a:cubicBezTo>
                      <a:close/>
                      <a:moveTo>
                        <a:pt x="81" y="232"/>
                      </a:moveTo>
                      <a:cubicBezTo>
                        <a:pt x="88" y="264"/>
                        <a:pt x="100" y="291"/>
                        <a:pt x="116" y="310"/>
                      </a:cubicBezTo>
                      <a:cubicBezTo>
                        <a:pt x="80" y="295"/>
                        <a:pt x="50" y="267"/>
                        <a:pt x="34" y="232"/>
                      </a:cubicBezTo>
                      <a:lnTo>
                        <a:pt x="81" y="232"/>
                      </a:lnTo>
                      <a:close/>
                      <a:moveTo>
                        <a:pt x="81" y="232"/>
                      </a:moveTo>
                      <a:cubicBezTo>
                        <a:pt x="81" y="232"/>
                        <a:pt x="81" y="232"/>
                        <a:pt x="81" y="232"/>
                      </a:cubicBezTo>
                    </a:path>
                  </a:pathLst>
                </a:custGeom>
                <a:grpFill/>
                <a:ln w="9525">
                  <a:noFill/>
                  <a:round/>
                  <a:headEnd/>
                  <a:tailEnd/>
                </a:ln>
              </p:spPr>
              <p:txBody>
                <a:bodyPr anchor="ctr"/>
                <a:lstStyle/>
                <a:p>
                  <a:pPr algn="ctr"/>
                  <a:endParaRPr/>
                </a:p>
              </p:txBody>
            </p:sp>
            <p:sp>
              <p:nvSpPr>
                <p:cNvPr id="35" name="Freeform: Shape 37"/>
                <p:cNvSpPr>
                  <a:spLocks/>
                </p:cNvSpPr>
                <p:nvPr/>
              </p:nvSpPr>
              <p:spPr bwMode="auto">
                <a:xfrm>
                  <a:off x="4295775" y="2540000"/>
                  <a:ext cx="1012825" cy="604838"/>
                </a:xfrm>
                <a:custGeom>
                  <a:avLst/>
                  <a:gdLst/>
                  <a:ahLst/>
                  <a:cxnLst>
                    <a:cxn ang="0">
                      <a:pos x="195" y="24"/>
                    </a:cxn>
                    <a:cxn ang="0">
                      <a:pos x="74" y="24"/>
                    </a:cxn>
                    <a:cxn ang="0">
                      <a:pos x="74" y="24"/>
                    </a:cxn>
                    <a:cxn ang="0">
                      <a:pos x="69" y="8"/>
                    </a:cxn>
                    <a:cxn ang="0">
                      <a:pos x="60" y="1"/>
                    </a:cxn>
                    <a:cxn ang="0">
                      <a:pos x="59" y="0"/>
                    </a:cxn>
                    <a:cxn ang="0">
                      <a:pos x="10" y="0"/>
                    </a:cxn>
                    <a:cxn ang="0">
                      <a:pos x="0" y="11"/>
                    </a:cxn>
                    <a:cxn ang="0">
                      <a:pos x="10" y="21"/>
                    </a:cxn>
                    <a:cxn ang="0">
                      <a:pos x="51" y="21"/>
                    </a:cxn>
                    <a:cxn ang="0">
                      <a:pos x="53" y="28"/>
                    </a:cxn>
                    <a:cxn ang="0">
                      <a:pos x="59" y="49"/>
                    </a:cxn>
                    <a:cxn ang="0">
                      <a:pos x="60" y="51"/>
                    </a:cxn>
                    <a:cxn ang="0">
                      <a:pos x="82" y="120"/>
                    </a:cxn>
                    <a:cxn ang="0">
                      <a:pos x="86" y="132"/>
                    </a:cxn>
                    <a:cxn ang="0">
                      <a:pos x="89" y="142"/>
                    </a:cxn>
                    <a:cxn ang="0">
                      <a:pos x="92" y="153"/>
                    </a:cxn>
                    <a:cxn ang="0">
                      <a:pos x="92" y="153"/>
                    </a:cxn>
                    <a:cxn ang="0">
                      <a:pos x="101" y="160"/>
                    </a:cxn>
                    <a:cxn ang="0">
                      <a:pos x="116" y="156"/>
                    </a:cxn>
                    <a:cxn ang="0">
                      <a:pos x="131" y="160"/>
                    </a:cxn>
                    <a:cxn ang="0">
                      <a:pos x="194" y="160"/>
                    </a:cxn>
                    <a:cxn ang="0">
                      <a:pos x="209" y="156"/>
                    </a:cxn>
                    <a:cxn ang="0">
                      <a:pos x="224" y="160"/>
                    </a:cxn>
                    <a:cxn ang="0">
                      <a:pos x="231" y="160"/>
                    </a:cxn>
                    <a:cxn ang="0">
                      <a:pos x="241" y="150"/>
                    </a:cxn>
                    <a:cxn ang="0">
                      <a:pos x="231" y="139"/>
                    </a:cxn>
                    <a:cxn ang="0">
                      <a:pos x="110" y="139"/>
                    </a:cxn>
                    <a:cxn ang="0">
                      <a:pos x="106" y="126"/>
                    </a:cxn>
                    <a:cxn ang="0">
                      <a:pos x="105" y="125"/>
                    </a:cxn>
                    <a:cxn ang="0">
                      <a:pos x="102" y="115"/>
                    </a:cxn>
                    <a:cxn ang="0">
                      <a:pos x="235" y="115"/>
                    </a:cxn>
                    <a:cxn ang="0">
                      <a:pos x="255" y="99"/>
                    </a:cxn>
                    <a:cxn ang="0">
                      <a:pos x="267" y="44"/>
                    </a:cxn>
                    <a:cxn ang="0">
                      <a:pos x="264" y="30"/>
                    </a:cxn>
                    <a:cxn ang="0">
                      <a:pos x="251" y="24"/>
                    </a:cxn>
                    <a:cxn ang="0">
                      <a:pos x="195" y="24"/>
                    </a:cxn>
                    <a:cxn ang="0">
                      <a:pos x="235" y="94"/>
                    </a:cxn>
                    <a:cxn ang="0">
                      <a:pos x="183" y="94"/>
                    </a:cxn>
                    <a:cxn ang="0">
                      <a:pos x="154" y="94"/>
                    </a:cxn>
                    <a:cxn ang="0">
                      <a:pos x="97" y="94"/>
                    </a:cxn>
                    <a:cxn ang="0">
                      <a:pos x="97" y="94"/>
                    </a:cxn>
                    <a:cxn ang="0">
                      <a:pos x="97" y="94"/>
                    </a:cxn>
                    <a:cxn ang="0">
                      <a:pos x="92" y="80"/>
                    </a:cxn>
                    <a:cxn ang="0">
                      <a:pos x="238" y="80"/>
                    </a:cxn>
                    <a:cxn ang="0">
                      <a:pos x="235" y="94"/>
                    </a:cxn>
                    <a:cxn ang="0">
                      <a:pos x="245" y="45"/>
                    </a:cxn>
                    <a:cxn ang="0">
                      <a:pos x="242" y="59"/>
                    </a:cxn>
                    <a:cxn ang="0">
                      <a:pos x="85" y="59"/>
                    </a:cxn>
                    <a:cxn ang="0">
                      <a:pos x="82" y="49"/>
                    </a:cxn>
                    <a:cxn ang="0">
                      <a:pos x="81" y="45"/>
                    </a:cxn>
                    <a:cxn ang="0">
                      <a:pos x="245" y="45"/>
                    </a:cxn>
                    <a:cxn ang="0">
                      <a:pos x="245" y="45"/>
                    </a:cxn>
                    <a:cxn ang="0">
                      <a:pos x="245" y="45"/>
                    </a:cxn>
                  </a:cxnLst>
                  <a:rect l="0" t="0" r="r" b="b"/>
                  <a:pathLst>
                    <a:path w="268" h="160">
                      <a:moveTo>
                        <a:pt x="195" y="24"/>
                      </a:moveTo>
                      <a:cubicBezTo>
                        <a:pt x="74" y="24"/>
                        <a:pt x="74" y="24"/>
                        <a:pt x="74" y="24"/>
                      </a:cubicBezTo>
                      <a:cubicBezTo>
                        <a:pt x="74" y="24"/>
                        <a:pt x="74" y="24"/>
                        <a:pt x="74" y="24"/>
                      </a:cubicBezTo>
                      <a:cubicBezTo>
                        <a:pt x="69" y="8"/>
                        <a:pt x="69" y="8"/>
                        <a:pt x="69" y="8"/>
                      </a:cubicBezTo>
                      <a:cubicBezTo>
                        <a:pt x="67" y="4"/>
                        <a:pt x="64" y="1"/>
                        <a:pt x="60" y="1"/>
                      </a:cubicBezTo>
                      <a:cubicBezTo>
                        <a:pt x="60" y="0"/>
                        <a:pt x="59" y="0"/>
                        <a:pt x="59" y="0"/>
                      </a:cubicBezTo>
                      <a:cubicBezTo>
                        <a:pt x="10" y="0"/>
                        <a:pt x="10" y="0"/>
                        <a:pt x="10" y="0"/>
                      </a:cubicBezTo>
                      <a:cubicBezTo>
                        <a:pt x="4" y="0"/>
                        <a:pt x="0" y="5"/>
                        <a:pt x="0" y="11"/>
                      </a:cubicBezTo>
                      <a:cubicBezTo>
                        <a:pt x="0" y="17"/>
                        <a:pt x="4" y="21"/>
                        <a:pt x="10" y="21"/>
                      </a:cubicBezTo>
                      <a:cubicBezTo>
                        <a:pt x="51" y="21"/>
                        <a:pt x="51" y="21"/>
                        <a:pt x="51" y="21"/>
                      </a:cubicBezTo>
                      <a:cubicBezTo>
                        <a:pt x="53" y="28"/>
                        <a:pt x="53" y="28"/>
                        <a:pt x="53" y="28"/>
                      </a:cubicBezTo>
                      <a:cubicBezTo>
                        <a:pt x="59" y="49"/>
                        <a:pt x="59" y="49"/>
                        <a:pt x="59" y="49"/>
                      </a:cubicBezTo>
                      <a:cubicBezTo>
                        <a:pt x="60" y="51"/>
                        <a:pt x="60" y="51"/>
                        <a:pt x="60" y="51"/>
                      </a:cubicBezTo>
                      <a:cubicBezTo>
                        <a:pt x="82" y="120"/>
                        <a:pt x="82" y="120"/>
                        <a:pt x="82" y="120"/>
                      </a:cubicBezTo>
                      <a:cubicBezTo>
                        <a:pt x="86" y="132"/>
                        <a:pt x="86" y="132"/>
                        <a:pt x="86" y="132"/>
                      </a:cubicBezTo>
                      <a:cubicBezTo>
                        <a:pt x="89" y="142"/>
                        <a:pt x="89" y="142"/>
                        <a:pt x="89" y="142"/>
                      </a:cubicBezTo>
                      <a:cubicBezTo>
                        <a:pt x="92" y="153"/>
                        <a:pt x="92" y="153"/>
                        <a:pt x="92" y="153"/>
                      </a:cubicBezTo>
                      <a:cubicBezTo>
                        <a:pt x="92" y="153"/>
                        <a:pt x="92" y="153"/>
                        <a:pt x="92" y="153"/>
                      </a:cubicBezTo>
                      <a:cubicBezTo>
                        <a:pt x="93" y="157"/>
                        <a:pt x="97" y="160"/>
                        <a:pt x="101" y="160"/>
                      </a:cubicBezTo>
                      <a:cubicBezTo>
                        <a:pt x="106" y="157"/>
                        <a:pt x="111" y="156"/>
                        <a:pt x="116" y="156"/>
                      </a:cubicBezTo>
                      <a:cubicBezTo>
                        <a:pt x="122" y="156"/>
                        <a:pt x="127" y="157"/>
                        <a:pt x="131" y="160"/>
                      </a:cubicBezTo>
                      <a:cubicBezTo>
                        <a:pt x="194" y="160"/>
                        <a:pt x="194" y="160"/>
                        <a:pt x="194" y="160"/>
                      </a:cubicBezTo>
                      <a:cubicBezTo>
                        <a:pt x="198" y="157"/>
                        <a:pt x="203" y="156"/>
                        <a:pt x="209" y="156"/>
                      </a:cubicBezTo>
                      <a:cubicBezTo>
                        <a:pt x="214" y="156"/>
                        <a:pt x="220" y="157"/>
                        <a:pt x="224" y="160"/>
                      </a:cubicBezTo>
                      <a:cubicBezTo>
                        <a:pt x="231" y="160"/>
                        <a:pt x="231" y="160"/>
                        <a:pt x="231" y="160"/>
                      </a:cubicBezTo>
                      <a:cubicBezTo>
                        <a:pt x="237" y="160"/>
                        <a:pt x="241" y="155"/>
                        <a:pt x="241" y="150"/>
                      </a:cubicBezTo>
                      <a:cubicBezTo>
                        <a:pt x="241" y="144"/>
                        <a:pt x="237" y="139"/>
                        <a:pt x="231" y="139"/>
                      </a:cubicBezTo>
                      <a:cubicBezTo>
                        <a:pt x="110" y="139"/>
                        <a:pt x="110" y="139"/>
                        <a:pt x="110" y="139"/>
                      </a:cubicBezTo>
                      <a:cubicBezTo>
                        <a:pt x="106" y="126"/>
                        <a:pt x="106" y="126"/>
                        <a:pt x="106" y="126"/>
                      </a:cubicBezTo>
                      <a:cubicBezTo>
                        <a:pt x="105" y="125"/>
                        <a:pt x="105" y="125"/>
                        <a:pt x="105" y="125"/>
                      </a:cubicBezTo>
                      <a:cubicBezTo>
                        <a:pt x="102" y="115"/>
                        <a:pt x="102" y="115"/>
                        <a:pt x="102" y="115"/>
                      </a:cubicBezTo>
                      <a:cubicBezTo>
                        <a:pt x="235" y="115"/>
                        <a:pt x="235" y="115"/>
                        <a:pt x="235" y="115"/>
                      </a:cubicBezTo>
                      <a:cubicBezTo>
                        <a:pt x="245" y="115"/>
                        <a:pt x="253" y="108"/>
                        <a:pt x="255" y="99"/>
                      </a:cubicBezTo>
                      <a:cubicBezTo>
                        <a:pt x="267" y="44"/>
                        <a:pt x="267" y="44"/>
                        <a:pt x="267" y="44"/>
                      </a:cubicBezTo>
                      <a:cubicBezTo>
                        <a:pt x="268" y="39"/>
                        <a:pt x="267" y="34"/>
                        <a:pt x="264" y="30"/>
                      </a:cubicBezTo>
                      <a:cubicBezTo>
                        <a:pt x="261" y="26"/>
                        <a:pt x="256" y="24"/>
                        <a:pt x="251" y="24"/>
                      </a:cubicBezTo>
                      <a:lnTo>
                        <a:pt x="195" y="24"/>
                      </a:lnTo>
                      <a:close/>
                      <a:moveTo>
                        <a:pt x="235" y="94"/>
                      </a:moveTo>
                      <a:cubicBezTo>
                        <a:pt x="183" y="94"/>
                        <a:pt x="183" y="94"/>
                        <a:pt x="183" y="94"/>
                      </a:cubicBezTo>
                      <a:cubicBezTo>
                        <a:pt x="154" y="94"/>
                        <a:pt x="154" y="94"/>
                        <a:pt x="154" y="94"/>
                      </a:cubicBezTo>
                      <a:cubicBezTo>
                        <a:pt x="97" y="94"/>
                        <a:pt x="97" y="94"/>
                        <a:pt x="97" y="94"/>
                      </a:cubicBezTo>
                      <a:cubicBezTo>
                        <a:pt x="97" y="94"/>
                        <a:pt x="97" y="94"/>
                        <a:pt x="97" y="94"/>
                      </a:cubicBezTo>
                      <a:cubicBezTo>
                        <a:pt x="97" y="94"/>
                        <a:pt x="97" y="94"/>
                        <a:pt x="97" y="94"/>
                      </a:cubicBezTo>
                      <a:cubicBezTo>
                        <a:pt x="92" y="80"/>
                        <a:pt x="92" y="80"/>
                        <a:pt x="92" y="80"/>
                      </a:cubicBezTo>
                      <a:cubicBezTo>
                        <a:pt x="238" y="80"/>
                        <a:pt x="238" y="80"/>
                        <a:pt x="238" y="80"/>
                      </a:cubicBezTo>
                      <a:lnTo>
                        <a:pt x="235" y="94"/>
                      </a:lnTo>
                      <a:close/>
                      <a:moveTo>
                        <a:pt x="245" y="45"/>
                      </a:moveTo>
                      <a:cubicBezTo>
                        <a:pt x="242" y="59"/>
                        <a:pt x="242" y="59"/>
                        <a:pt x="242" y="59"/>
                      </a:cubicBezTo>
                      <a:cubicBezTo>
                        <a:pt x="85" y="59"/>
                        <a:pt x="85" y="59"/>
                        <a:pt x="85" y="59"/>
                      </a:cubicBezTo>
                      <a:cubicBezTo>
                        <a:pt x="82" y="49"/>
                        <a:pt x="82" y="49"/>
                        <a:pt x="82" y="49"/>
                      </a:cubicBezTo>
                      <a:cubicBezTo>
                        <a:pt x="81" y="45"/>
                        <a:pt x="81" y="45"/>
                        <a:pt x="81" y="45"/>
                      </a:cubicBezTo>
                      <a:lnTo>
                        <a:pt x="245" y="45"/>
                      </a:lnTo>
                      <a:close/>
                      <a:moveTo>
                        <a:pt x="245" y="45"/>
                      </a:moveTo>
                      <a:cubicBezTo>
                        <a:pt x="245" y="45"/>
                        <a:pt x="245" y="45"/>
                        <a:pt x="245" y="45"/>
                      </a:cubicBezTo>
                    </a:path>
                  </a:pathLst>
                </a:custGeom>
                <a:grpFill/>
                <a:ln w="9525">
                  <a:noFill/>
                  <a:round/>
                  <a:headEnd/>
                  <a:tailEnd/>
                </a:ln>
              </p:spPr>
              <p:txBody>
                <a:bodyPr anchor="ctr"/>
                <a:lstStyle/>
                <a:p>
                  <a:pPr algn="ctr"/>
                  <a:endParaRPr/>
                </a:p>
              </p:txBody>
            </p:sp>
            <p:sp>
              <p:nvSpPr>
                <p:cNvPr id="36" name="Freeform: Shape 38"/>
                <p:cNvSpPr>
                  <a:spLocks/>
                </p:cNvSpPr>
                <p:nvPr/>
              </p:nvSpPr>
              <p:spPr bwMode="auto">
                <a:xfrm>
                  <a:off x="4678363" y="3182938"/>
                  <a:ext cx="112713" cy="114300"/>
                </a:xfrm>
                <a:custGeom>
                  <a:avLst/>
                  <a:gdLst/>
                  <a:ahLst/>
                  <a:cxnLst>
                    <a:cxn ang="0">
                      <a:pos x="5" y="4"/>
                    </a:cxn>
                    <a:cxn ang="0">
                      <a:pos x="0" y="15"/>
                    </a:cxn>
                    <a:cxn ang="0">
                      <a:pos x="15" y="30"/>
                    </a:cxn>
                    <a:cxn ang="0">
                      <a:pos x="30" y="15"/>
                    </a:cxn>
                    <a:cxn ang="0">
                      <a:pos x="26" y="4"/>
                    </a:cxn>
                    <a:cxn ang="0">
                      <a:pos x="15" y="0"/>
                    </a:cxn>
                    <a:cxn ang="0">
                      <a:pos x="5" y="4"/>
                    </a:cxn>
                    <a:cxn ang="0">
                      <a:pos x="5" y="4"/>
                    </a:cxn>
                    <a:cxn ang="0">
                      <a:pos x="5" y="4"/>
                    </a:cxn>
                  </a:cxnLst>
                  <a:rect l="0" t="0" r="r" b="b"/>
                  <a:pathLst>
                    <a:path w="30" h="30">
                      <a:moveTo>
                        <a:pt x="5" y="4"/>
                      </a:moveTo>
                      <a:cubicBezTo>
                        <a:pt x="2" y="7"/>
                        <a:pt x="0" y="11"/>
                        <a:pt x="0" y="15"/>
                      </a:cubicBezTo>
                      <a:cubicBezTo>
                        <a:pt x="0" y="23"/>
                        <a:pt x="7" y="30"/>
                        <a:pt x="15" y="30"/>
                      </a:cubicBezTo>
                      <a:cubicBezTo>
                        <a:pt x="23" y="30"/>
                        <a:pt x="30" y="23"/>
                        <a:pt x="30" y="15"/>
                      </a:cubicBezTo>
                      <a:cubicBezTo>
                        <a:pt x="30" y="11"/>
                        <a:pt x="28" y="7"/>
                        <a:pt x="26" y="4"/>
                      </a:cubicBezTo>
                      <a:cubicBezTo>
                        <a:pt x="23" y="2"/>
                        <a:pt x="19" y="0"/>
                        <a:pt x="15" y="0"/>
                      </a:cubicBezTo>
                      <a:cubicBezTo>
                        <a:pt x="11" y="0"/>
                        <a:pt x="7" y="1"/>
                        <a:pt x="5" y="4"/>
                      </a:cubicBezTo>
                      <a:close/>
                      <a:moveTo>
                        <a:pt x="5" y="4"/>
                      </a:moveTo>
                      <a:cubicBezTo>
                        <a:pt x="5" y="4"/>
                        <a:pt x="5" y="4"/>
                        <a:pt x="5" y="4"/>
                      </a:cubicBezTo>
                    </a:path>
                  </a:pathLst>
                </a:custGeom>
                <a:grpFill/>
                <a:ln w="9525">
                  <a:noFill/>
                  <a:round/>
                  <a:headEnd/>
                  <a:tailEnd/>
                </a:ln>
              </p:spPr>
              <p:txBody>
                <a:bodyPr anchor="ctr"/>
                <a:lstStyle/>
                <a:p>
                  <a:pPr algn="ctr"/>
                  <a:endParaRPr/>
                </a:p>
              </p:txBody>
            </p:sp>
            <p:sp>
              <p:nvSpPr>
                <p:cNvPr id="37" name="Freeform: Shape 39"/>
                <p:cNvSpPr>
                  <a:spLocks/>
                </p:cNvSpPr>
                <p:nvPr/>
              </p:nvSpPr>
              <p:spPr bwMode="auto">
                <a:xfrm>
                  <a:off x="5029200" y="3182938"/>
                  <a:ext cx="112713" cy="114300"/>
                </a:xfrm>
                <a:custGeom>
                  <a:avLst/>
                  <a:gdLst/>
                  <a:ahLst/>
                  <a:cxnLst>
                    <a:cxn ang="0">
                      <a:pos x="4" y="4"/>
                    </a:cxn>
                    <a:cxn ang="0">
                      <a:pos x="0" y="15"/>
                    </a:cxn>
                    <a:cxn ang="0">
                      <a:pos x="15" y="30"/>
                    </a:cxn>
                    <a:cxn ang="0">
                      <a:pos x="30" y="15"/>
                    </a:cxn>
                    <a:cxn ang="0">
                      <a:pos x="25" y="4"/>
                    </a:cxn>
                    <a:cxn ang="0">
                      <a:pos x="15" y="0"/>
                    </a:cxn>
                    <a:cxn ang="0">
                      <a:pos x="4" y="4"/>
                    </a:cxn>
                    <a:cxn ang="0">
                      <a:pos x="4" y="4"/>
                    </a:cxn>
                    <a:cxn ang="0">
                      <a:pos x="4" y="4"/>
                    </a:cxn>
                  </a:cxnLst>
                  <a:rect l="0" t="0" r="r" b="b"/>
                  <a:pathLst>
                    <a:path w="30" h="30">
                      <a:moveTo>
                        <a:pt x="4" y="4"/>
                      </a:moveTo>
                      <a:cubicBezTo>
                        <a:pt x="2" y="7"/>
                        <a:pt x="0" y="11"/>
                        <a:pt x="0" y="15"/>
                      </a:cubicBezTo>
                      <a:cubicBezTo>
                        <a:pt x="0" y="23"/>
                        <a:pt x="7" y="30"/>
                        <a:pt x="15" y="30"/>
                      </a:cubicBezTo>
                      <a:cubicBezTo>
                        <a:pt x="23" y="30"/>
                        <a:pt x="30" y="23"/>
                        <a:pt x="30" y="15"/>
                      </a:cubicBezTo>
                      <a:cubicBezTo>
                        <a:pt x="30" y="11"/>
                        <a:pt x="28" y="7"/>
                        <a:pt x="25" y="4"/>
                      </a:cubicBezTo>
                      <a:cubicBezTo>
                        <a:pt x="23" y="2"/>
                        <a:pt x="19" y="0"/>
                        <a:pt x="15" y="0"/>
                      </a:cubicBezTo>
                      <a:cubicBezTo>
                        <a:pt x="11" y="0"/>
                        <a:pt x="7" y="1"/>
                        <a:pt x="4" y="4"/>
                      </a:cubicBezTo>
                      <a:close/>
                      <a:moveTo>
                        <a:pt x="4" y="4"/>
                      </a:moveTo>
                      <a:cubicBezTo>
                        <a:pt x="4" y="4"/>
                        <a:pt x="4" y="4"/>
                        <a:pt x="4" y="4"/>
                      </a:cubicBezTo>
                    </a:path>
                  </a:pathLst>
                </a:custGeom>
                <a:grpFill/>
                <a:ln w="9525">
                  <a:noFill/>
                  <a:round/>
                  <a:headEnd/>
                  <a:tailEnd/>
                </a:ln>
              </p:spPr>
              <p:txBody>
                <a:bodyPr anchor="ctr"/>
                <a:lstStyle/>
                <a:p>
                  <a:pPr algn="ctr"/>
                  <a:endParaRPr/>
                </a:p>
              </p:txBody>
            </p:sp>
          </p:grpSp>
        </p:grpSp>
      </p:grpSp>
      <p:grpSp>
        <p:nvGrpSpPr>
          <p:cNvPr id="61" name="组合 60"/>
          <p:cNvGrpSpPr/>
          <p:nvPr/>
        </p:nvGrpSpPr>
        <p:grpSpPr>
          <a:xfrm>
            <a:off x="972841" y="3086032"/>
            <a:ext cx="3248027" cy="1224850"/>
            <a:chOff x="937749" y="4872428"/>
            <a:chExt cx="3248027" cy="1224850"/>
          </a:xfrm>
        </p:grpSpPr>
        <p:sp>
          <p:nvSpPr>
            <p:cNvPr id="62" name="矩形 61"/>
            <p:cNvSpPr/>
            <p:nvPr/>
          </p:nvSpPr>
          <p:spPr>
            <a:xfrm>
              <a:off x="937749" y="5369002"/>
              <a:ext cx="3248027" cy="728276"/>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单击此处添加文字阐述添加简短问题单击此处添加文字</a:t>
              </a:r>
              <a:endParaRPr lang="en-US" altLang="zh-CN" dirty="0">
                <a:solidFill>
                  <a:schemeClr val="bg1">
                    <a:lumMod val="50000"/>
                  </a:schemeClr>
                </a:solidFill>
                <a:latin typeface="Century Gothic" panose="020B0502020202020204" pitchFamily="34" charset="0"/>
              </a:endParaRPr>
            </a:p>
          </p:txBody>
        </p:sp>
        <p:sp>
          <p:nvSpPr>
            <p:cNvPr id="63" name="矩形 62"/>
            <p:cNvSpPr/>
            <p:nvPr/>
          </p:nvSpPr>
          <p:spPr>
            <a:xfrm>
              <a:off x="937750" y="4872428"/>
              <a:ext cx="2241974" cy="514885"/>
            </a:xfrm>
            <a:prstGeom prst="rect">
              <a:avLst/>
            </a:prstGeom>
          </p:spPr>
          <p:txBody>
            <a:bodyPr wrap="square">
              <a:spAutoFit/>
              <a:scene3d>
                <a:camera prst="orthographicFront"/>
                <a:lightRig rig="threePt" dir="t"/>
              </a:scene3d>
              <a:sp3d contourW="12700"/>
            </a:bodyPr>
            <a:lstStyle/>
            <a:p>
              <a:pPr>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grpSp>
      <p:grpSp>
        <p:nvGrpSpPr>
          <p:cNvPr id="64" name="组合 63"/>
          <p:cNvGrpSpPr/>
          <p:nvPr/>
        </p:nvGrpSpPr>
        <p:grpSpPr>
          <a:xfrm>
            <a:off x="8221531" y="4818625"/>
            <a:ext cx="2710228" cy="1537779"/>
            <a:chOff x="937750" y="4891898"/>
            <a:chExt cx="2710228" cy="1537779"/>
          </a:xfrm>
        </p:grpSpPr>
        <p:sp>
          <p:nvSpPr>
            <p:cNvPr id="65" name="矩形 64"/>
            <p:cNvSpPr/>
            <p:nvPr/>
          </p:nvSpPr>
          <p:spPr>
            <a:xfrm>
              <a:off x="937750" y="5369002"/>
              <a:ext cx="2710228" cy="1060675"/>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单击此处添加文字阐述添加简短问题单击此处添加文字</a:t>
              </a:r>
              <a:endParaRPr lang="en-US" altLang="zh-CN" dirty="0">
                <a:solidFill>
                  <a:schemeClr val="bg1">
                    <a:lumMod val="50000"/>
                  </a:schemeClr>
                </a:solidFill>
                <a:latin typeface="Century Gothic" panose="020B0502020202020204" pitchFamily="34" charset="0"/>
              </a:endParaRPr>
            </a:p>
          </p:txBody>
        </p:sp>
        <p:sp>
          <p:nvSpPr>
            <p:cNvPr id="66" name="矩形 65"/>
            <p:cNvSpPr/>
            <p:nvPr/>
          </p:nvSpPr>
          <p:spPr>
            <a:xfrm>
              <a:off x="937750" y="4891898"/>
              <a:ext cx="2241974" cy="514885"/>
            </a:xfrm>
            <a:prstGeom prst="rect">
              <a:avLst/>
            </a:prstGeom>
          </p:spPr>
          <p:txBody>
            <a:bodyPr wrap="square">
              <a:spAutoFit/>
              <a:scene3d>
                <a:camera prst="orthographicFront"/>
                <a:lightRig rig="threePt" dir="t"/>
              </a:scene3d>
              <a:sp3d contourW="12700"/>
            </a:bodyPr>
            <a:lstStyle/>
            <a:p>
              <a:pPr>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grpSp>
      <p:grpSp>
        <p:nvGrpSpPr>
          <p:cNvPr id="67" name="组合 66"/>
          <p:cNvGrpSpPr/>
          <p:nvPr/>
        </p:nvGrpSpPr>
        <p:grpSpPr>
          <a:xfrm>
            <a:off x="8447539" y="1580353"/>
            <a:ext cx="2710228" cy="1510438"/>
            <a:chOff x="937750" y="4919239"/>
            <a:chExt cx="2710228" cy="1510438"/>
          </a:xfrm>
        </p:grpSpPr>
        <p:sp>
          <p:nvSpPr>
            <p:cNvPr id="68" name="矩形 67"/>
            <p:cNvSpPr/>
            <p:nvPr/>
          </p:nvSpPr>
          <p:spPr>
            <a:xfrm>
              <a:off x="937750" y="5369002"/>
              <a:ext cx="2710228" cy="1060675"/>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单击此处添加文字阐述添加简短问题单击此处添加文字</a:t>
              </a:r>
              <a:endParaRPr lang="en-US" altLang="zh-CN" dirty="0">
                <a:solidFill>
                  <a:schemeClr val="bg1">
                    <a:lumMod val="50000"/>
                  </a:schemeClr>
                </a:solidFill>
                <a:latin typeface="Century Gothic" panose="020B0502020202020204" pitchFamily="34" charset="0"/>
              </a:endParaRPr>
            </a:p>
          </p:txBody>
        </p:sp>
        <p:sp>
          <p:nvSpPr>
            <p:cNvPr id="69" name="矩形 68"/>
            <p:cNvSpPr/>
            <p:nvPr/>
          </p:nvSpPr>
          <p:spPr>
            <a:xfrm>
              <a:off x="937750" y="4919239"/>
              <a:ext cx="2241974" cy="514885"/>
            </a:xfrm>
            <a:prstGeom prst="rect">
              <a:avLst/>
            </a:prstGeom>
          </p:spPr>
          <p:txBody>
            <a:bodyPr wrap="square">
              <a:spAutoFit/>
              <a:scene3d>
                <a:camera prst="orthographicFront"/>
                <a:lightRig rig="threePt" dir="t"/>
              </a:scene3d>
              <a:sp3d contourW="12700"/>
            </a:bodyPr>
            <a:lstStyle/>
            <a:p>
              <a:pPr>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grpSp>
      <p:grpSp>
        <p:nvGrpSpPr>
          <p:cNvPr id="70" name="组合 69"/>
          <p:cNvGrpSpPr/>
          <p:nvPr/>
        </p:nvGrpSpPr>
        <p:grpSpPr>
          <a:xfrm>
            <a:off x="3085918" y="1599624"/>
            <a:ext cx="2710228" cy="1556289"/>
            <a:chOff x="937750" y="4873388"/>
            <a:chExt cx="2710228" cy="1556289"/>
          </a:xfrm>
        </p:grpSpPr>
        <p:sp>
          <p:nvSpPr>
            <p:cNvPr id="71" name="矩形 70"/>
            <p:cNvSpPr/>
            <p:nvPr/>
          </p:nvSpPr>
          <p:spPr>
            <a:xfrm>
              <a:off x="937750" y="5369002"/>
              <a:ext cx="2710228" cy="1060675"/>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单击此处添加文字阐述添加简短问题单击此处添加文字</a:t>
              </a:r>
              <a:endParaRPr lang="en-US" altLang="zh-CN" dirty="0">
                <a:solidFill>
                  <a:schemeClr val="bg1">
                    <a:lumMod val="50000"/>
                  </a:schemeClr>
                </a:solidFill>
                <a:latin typeface="Century Gothic" panose="020B0502020202020204" pitchFamily="34" charset="0"/>
              </a:endParaRPr>
            </a:p>
          </p:txBody>
        </p:sp>
        <p:sp>
          <p:nvSpPr>
            <p:cNvPr id="72" name="矩形 71"/>
            <p:cNvSpPr/>
            <p:nvPr/>
          </p:nvSpPr>
          <p:spPr>
            <a:xfrm>
              <a:off x="937750" y="4873388"/>
              <a:ext cx="2241974" cy="514885"/>
            </a:xfrm>
            <a:prstGeom prst="rect">
              <a:avLst/>
            </a:prstGeom>
          </p:spPr>
          <p:txBody>
            <a:bodyPr wrap="square">
              <a:spAutoFit/>
              <a:scene3d>
                <a:camera prst="orthographicFront"/>
                <a:lightRig rig="threePt" dir="t"/>
              </a:scene3d>
              <a:sp3d contourW="12700"/>
            </a:bodyPr>
            <a:lstStyle/>
            <a:p>
              <a:pPr>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grpSp>
      <p:sp>
        <p:nvSpPr>
          <p:cNvPr id="78" name="任意多边形 13">
            <a:extLst>
              <a:ext uri="{FF2B5EF4-FFF2-40B4-BE49-F238E27FC236}">
                <a16:creationId xmlns:a16="http://schemas.microsoft.com/office/drawing/2014/main" id="{4E6E4418-75CC-4796-B469-266E8BD6D880}"/>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9" name="直接连接符 78">
            <a:extLst>
              <a:ext uri="{FF2B5EF4-FFF2-40B4-BE49-F238E27FC236}">
                <a16:creationId xmlns:a16="http://schemas.microsoft.com/office/drawing/2014/main" id="{11DFF6CC-A59C-46AA-87F7-A292E4AC416C}"/>
              </a:ext>
            </a:extLst>
          </p:cNvPr>
          <p:cNvCxnSpPr/>
          <p:nvPr/>
        </p:nvCxnSpPr>
        <p:spPr>
          <a:xfrm>
            <a:off x="1026579" y="805703"/>
            <a:ext cx="11165421" cy="0"/>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DF05D4A2-28F7-476D-97E5-23ABEC08A5D0}"/>
              </a:ext>
            </a:extLst>
          </p:cNvPr>
          <p:cNvSpPr txBox="1"/>
          <p:nvPr/>
        </p:nvSpPr>
        <p:spPr>
          <a:xfrm>
            <a:off x="903288" y="405593"/>
            <a:ext cx="1723549" cy="400110"/>
          </a:xfrm>
          <a:prstGeom prst="rect">
            <a:avLst/>
          </a:prstGeom>
          <a:noFill/>
        </p:spPr>
        <p:txBody>
          <a:bodyPr wrap="none" rtlCol="0">
            <a:spAutoFit/>
            <a:scene3d>
              <a:camera prst="orthographicFront"/>
              <a:lightRig rig="threePt" dir="t"/>
            </a:scene3d>
            <a:sp3d contourW="12700"/>
          </a:bodyPr>
          <a:lstStyle/>
          <a:p>
            <a:pPr algn="ctr"/>
            <a:r>
              <a:rPr lang="zh-CN" altLang="en-US" sz="2000" dirty="0">
                <a:solidFill>
                  <a:srgbClr val="323F4F"/>
                </a:solidFill>
                <a:latin typeface="微软雅黑" panose="020B0503020204020204" pitchFamily="34" charset="-122"/>
                <a:ea typeface="微软雅黑" panose="020B0503020204020204" pitchFamily="34" charset="-122"/>
              </a:rPr>
              <a:t>标题文字添加</a:t>
            </a:r>
          </a:p>
        </p:txBody>
      </p:sp>
      <p:sp>
        <p:nvSpPr>
          <p:cNvPr id="81" name="等腰三角形 80">
            <a:extLst>
              <a:ext uri="{FF2B5EF4-FFF2-40B4-BE49-F238E27FC236}">
                <a16:creationId xmlns:a16="http://schemas.microsoft.com/office/drawing/2014/main" id="{EE48FC61-7DBE-4EAD-A532-289D77F5B850}"/>
              </a:ext>
            </a:extLst>
          </p:cNvPr>
          <p:cNvSpPr/>
          <p:nvPr/>
        </p:nvSpPr>
        <p:spPr>
          <a:xfrm rot="5400000">
            <a:off x="246126" y="-270171"/>
            <a:ext cx="768277"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a:extLst>
              <a:ext uri="{FF2B5EF4-FFF2-40B4-BE49-F238E27FC236}">
                <a16:creationId xmlns:a16="http://schemas.microsoft.com/office/drawing/2014/main" id="{E1E1D736-85C9-4643-9911-6094379C652B}"/>
              </a:ext>
            </a:extLst>
          </p:cNvPr>
          <p:cNvCxnSpPr>
            <a:endCxn id="78" idx="105"/>
          </p:cNvCxnSpPr>
          <p:nvPr/>
        </p:nvCxnSpPr>
        <p:spPr>
          <a:xfrm flipV="1">
            <a:off x="0" y="2"/>
            <a:ext cx="1570955" cy="976023"/>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89529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p:cTn id="13" dur="1000" fill="hold"/>
                                        <p:tgtEl>
                                          <p:spTgt spid="61"/>
                                        </p:tgtEl>
                                        <p:attrNameLst>
                                          <p:attrName>ppt_w</p:attrName>
                                        </p:attrNameLst>
                                      </p:cBhvr>
                                      <p:tavLst>
                                        <p:tav tm="0">
                                          <p:val>
                                            <p:fltVal val="0"/>
                                          </p:val>
                                        </p:tav>
                                        <p:tav tm="100000">
                                          <p:val>
                                            <p:strVal val="#ppt_w"/>
                                          </p:val>
                                        </p:tav>
                                      </p:tavLst>
                                    </p:anim>
                                    <p:anim calcmode="lin" valueType="num">
                                      <p:cBhvr>
                                        <p:cTn id="14" dur="1000" fill="hold"/>
                                        <p:tgtEl>
                                          <p:spTgt spid="61"/>
                                        </p:tgtEl>
                                        <p:attrNameLst>
                                          <p:attrName>ppt_h</p:attrName>
                                        </p:attrNameLst>
                                      </p:cBhvr>
                                      <p:tavLst>
                                        <p:tav tm="0">
                                          <p:val>
                                            <p:fltVal val="0"/>
                                          </p:val>
                                        </p:tav>
                                        <p:tav tm="100000">
                                          <p:val>
                                            <p:strVal val="#ppt_h"/>
                                          </p:val>
                                        </p:tav>
                                      </p:tavLst>
                                    </p:anim>
                                    <p:anim calcmode="lin" valueType="num">
                                      <p:cBhvr>
                                        <p:cTn id="15" dur="1000" fill="hold"/>
                                        <p:tgtEl>
                                          <p:spTgt spid="61"/>
                                        </p:tgtEl>
                                        <p:attrNameLst>
                                          <p:attrName>style.rotation</p:attrName>
                                        </p:attrNameLst>
                                      </p:cBhvr>
                                      <p:tavLst>
                                        <p:tav tm="0">
                                          <p:val>
                                            <p:fltVal val="90"/>
                                          </p:val>
                                        </p:tav>
                                        <p:tav tm="100000">
                                          <p:val>
                                            <p:fltVal val="0"/>
                                          </p:val>
                                        </p:tav>
                                      </p:tavLst>
                                    </p:anim>
                                    <p:animEffect transition="in" filter="fade">
                                      <p:cBhvr>
                                        <p:cTn id="16" dur="1000"/>
                                        <p:tgtEl>
                                          <p:spTgt spid="61"/>
                                        </p:tgtEl>
                                      </p:cBhvr>
                                    </p:animEffect>
                                  </p:childTnLst>
                                </p:cTn>
                              </p:par>
                              <p:par>
                                <p:cTn id="17" presetID="3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p:cTn id="19" dur="1000" fill="hold"/>
                                        <p:tgtEl>
                                          <p:spTgt spid="70"/>
                                        </p:tgtEl>
                                        <p:attrNameLst>
                                          <p:attrName>ppt_w</p:attrName>
                                        </p:attrNameLst>
                                      </p:cBhvr>
                                      <p:tavLst>
                                        <p:tav tm="0">
                                          <p:val>
                                            <p:fltVal val="0"/>
                                          </p:val>
                                        </p:tav>
                                        <p:tav tm="100000">
                                          <p:val>
                                            <p:strVal val="#ppt_w"/>
                                          </p:val>
                                        </p:tav>
                                      </p:tavLst>
                                    </p:anim>
                                    <p:anim calcmode="lin" valueType="num">
                                      <p:cBhvr>
                                        <p:cTn id="20" dur="1000" fill="hold"/>
                                        <p:tgtEl>
                                          <p:spTgt spid="70"/>
                                        </p:tgtEl>
                                        <p:attrNameLst>
                                          <p:attrName>ppt_h</p:attrName>
                                        </p:attrNameLst>
                                      </p:cBhvr>
                                      <p:tavLst>
                                        <p:tav tm="0">
                                          <p:val>
                                            <p:fltVal val="0"/>
                                          </p:val>
                                        </p:tav>
                                        <p:tav tm="100000">
                                          <p:val>
                                            <p:strVal val="#ppt_h"/>
                                          </p:val>
                                        </p:tav>
                                      </p:tavLst>
                                    </p:anim>
                                    <p:anim calcmode="lin" valueType="num">
                                      <p:cBhvr>
                                        <p:cTn id="21" dur="1000" fill="hold"/>
                                        <p:tgtEl>
                                          <p:spTgt spid="70"/>
                                        </p:tgtEl>
                                        <p:attrNameLst>
                                          <p:attrName>style.rotation</p:attrName>
                                        </p:attrNameLst>
                                      </p:cBhvr>
                                      <p:tavLst>
                                        <p:tav tm="0">
                                          <p:val>
                                            <p:fltVal val="90"/>
                                          </p:val>
                                        </p:tav>
                                        <p:tav tm="100000">
                                          <p:val>
                                            <p:fltVal val="0"/>
                                          </p:val>
                                        </p:tav>
                                      </p:tavLst>
                                    </p:anim>
                                    <p:animEffect transition="in" filter="fade">
                                      <p:cBhvr>
                                        <p:cTn id="22" dur="1000"/>
                                        <p:tgtEl>
                                          <p:spTgt spid="70"/>
                                        </p:tgtEl>
                                      </p:cBhvr>
                                    </p:animEffect>
                                  </p:childTnLst>
                                </p:cTn>
                              </p:par>
                              <p:par>
                                <p:cTn id="23" presetID="31"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1000" fill="hold"/>
                                        <p:tgtEl>
                                          <p:spTgt spid="67"/>
                                        </p:tgtEl>
                                        <p:attrNameLst>
                                          <p:attrName>ppt_w</p:attrName>
                                        </p:attrNameLst>
                                      </p:cBhvr>
                                      <p:tavLst>
                                        <p:tav tm="0">
                                          <p:val>
                                            <p:fltVal val="0"/>
                                          </p:val>
                                        </p:tav>
                                        <p:tav tm="100000">
                                          <p:val>
                                            <p:strVal val="#ppt_w"/>
                                          </p:val>
                                        </p:tav>
                                      </p:tavLst>
                                    </p:anim>
                                    <p:anim calcmode="lin" valueType="num">
                                      <p:cBhvr>
                                        <p:cTn id="26" dur="1000" fill="hold"/>
                                        <p:tgtEl>
                                          <p:spTgt spid="67"/>
                                        </p:tgtEl>
                                        <p:attrNameLst>
                                          <p:attrName>ppt_h</p:attrName>
                                        </p:attrNameLst>
                                      </p:cBhvr>
                                      <p:tavLst>
                                        <p:tav tm="0">
                                          <p:val>
                                            <p:fltVal val="0"/>
                                          </p:val>
                                        </p:tav>
                                        <p:tav tm="100000">
                                          <p:val>
                                            <p:strVal val="#ppt_h"/>
                                          </p:val>
                                        </p:tav>
                                      </p:tavLst>
                                    </p:anim>
                                    <p:anim calcmode="lin" valueType="num">
                                      <p:cBhvr>
                                        <p:cTn id="27" dur="1000" fill="hold"/>
                                        <p:tgtEl>
                                          <p:spTgt spid="67"/>
                                        </p:tgtEl>
                                        <p:attrNameLst>
                                          <p:attrName>style.rotation</p:attrName>
                                        </p:attrNameLst>
                                      </p:cBhvr>
                                      <p:tavLst>
                                        <p:tav tm="0">
                                          <p:val>
                                            <p:fltVal val="90"/>
                                          </p:val>
                                        </p:tav>
                                        <p:tav tm="100000">
                                          <p:val>
                                            <p:fltVal val="0"/>
                                          </p:val>
                                        </p:tav>
                                      </p:tavLst>
                                    </p:anim>
                                    <p:animEffect transition="in" filter="fade">
                                      <p:cBhvr>
                                        <p:cTn id="28" dur="1000"/>
                                        <p:tgtEl>
                                          <p:spTgt spid="67"/>
                                        </p:tgtEl>
                                      </p:cBhvr>
                                    </p:animEffect>
                                  </p:childTnLst>
                                </p:cTn>
                              </p:par>
                              <p:par>
                                <p:cTn id="29" presetID="3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anim calcmode="lin" valueType="num">
                                      <p:cBhvr>
                                        <p:cTn id="31" dur="1000" fill="hold"/>
                                        <p:tgtEl>
                                          <p:spTgt spid="64"/>
                                        </p:tgtEl>
                                        <p:attrNameLst>
                                          <p:attrName>ppt_w</p:attrName>
                                        </p:attrNameLst>
                                      </p:cBhvr>
                                      <p:tavLst>
                                        <p:tav tm="0">
                                          <p:val>
                                            <p:fltVal val="0"/>
                                          </p:val>
                                        </p:tav>
                                        <p:tav tm="100000">
                                          <p:val>
                                            <p:strVal val="#ppt_w"/>
                                          </p:val>
                                        </p:tav>
                                      </p:tavLst>
                                    </p:anim>
                                    <p:anim calcmode="lin" valueType="num">
                                      <p:cBhvr>
                                        <p:cTn id="32" dur="1000" fill="hold"/>
                                        <p:tgtEl>
                                          <p:spTgt spid="64"/>
                                        </p:tgtEl>
                                        <p:attrNameLst>
                                          <p:attrName>ppt_h</p:attrName>
                                        </p:attrNameLst>
                                      </p:cBhvr>
                                      <p:tavLst>
                                        <p:tav tm="0">
                                          <p:val>
                                            <p:fltVal val="0"/>
                                          </p:val>
                                        </p:tav>
                                        <p:tav tm="100000">
                                          <p:val>
                                            <p:strVal val="#ppt_h"/>
                                          </p:val>
                                        </p:tav>
                                      </p:tavLst>
                                    </p:anim>
                                    <p:anim calcmode="lin" valueType="num">
                                      <p:cBhvr>
                                        <p:cTn id="33" dur="1000" fill="hold"/>
                                        <p:tgtEl>
                                          <p:spTgt spid="64"/>
                                        </p:tgtEl>
                                        <p:attrNameLst>
                                          <p:attrName>style.rotation</p:attrName>
                                        </p:attrNameLst>
                                      </p:cBhvr>
                                      <p:tavLst>
                                        <p:tav tm="0">
                                          <p:val>
                                            <p:fltVal val="90"/>
                                          </p:val>
                                        </p:tav>
                                        <p:tav tm="100000">
                                          <p:val>
                                            <p:fltVal val="0"/>
                                          </p:val>
                                        </p:tav>
                                      </p:tavLst>
                                    </p:anim>
                                    <p:animEffect transition="in" filter="fade">
                                      <p:cBhvr>
                                        <p:cTn id="34"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A_椭圆 13"/>
          <p:cNvSpPr/>
          <p:nvPr>
            <p:custDataLst>
              <p:tags r:id="rId2"/>
            </p:custDataLst>
          </p:nvPr>
        </p:nvSpPr>
        <p:spPr>
          <a:xfrm rot="2687795">
            <a:off x="3887547" y="2796533"/>
            <a:ext cx="4432300" cy="1974850"/>
          </a:xfrm>
          <a:prstGeom prst="ellipse">
            <a:avLst/>
          </a:prstGeom>
          <a:noFill/>
          <a:ln w="19050">
            <a:solidFill>
              <a:srgbClr val="FFC200">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PA_椭圆 213"/>
          <p:cNvSpPr/>
          <p:nvPr>
            <p:custDataLst>
              <p:tags r:id="rId3"/>
            </p:custDataLst>
          </p:nvPr>
        </p:nvSpPr>
        <p:spPr>
          <a:xfrm rot="8087795">
            <a:off x="3873165" y="2796533"/>
            <a:ext cx="4432300" cy="1974850"/>
          </a:xfrm>
          <a:prstGeom prst="ellipse">
            <a:avLst/>
          </a:prstGeom>
          <a:noFill/>
          <a:ln w="19050">
            <a:solidFill>
              <a:srgbClr val="323F4F">
                <a:alpha val="9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PA_椭圆 214"/>
          <p:cNvSpPr/>
          <p:nvPr>
            <p:custDataLst>
              <p:tags r:id="rId4"/>
            </p:custDataLst>
          </p:nvPr>
        </p:nvSpPr>
        <p:spPr>
          <a:xfrm>
            <a:off x="6025910" y="4990473"/>
            <a:ext cx="155575" cy="155575"/>
          </a:xfrm>
          <a:prstGeom prst="ellipse">
            <a:avLst/>
          </a:prstGeom>
          <a:solidFill>
            <a:srgbClr val="323F4F"/>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PA_椭圆 215"/>
          <p:cNvSpPr/>
          <p:nvPr>
            <p:custDataLst>
              <p:tags r:id="rId5"/>
            </p:custDataLst>
          </p:nvPr>
        </p:nvSpPr>
        <p:spPr>
          <a:xfrm>
            <a:off x="6018211" y="2434766"/>
            <a:ext cx="155575" cy="155575"/>
          </a:xfrm>
          <a:prstGeom prst="ellipse">
            <a:avLst/>
          </a:prstGeom>
          <a:solidFill>
            <a:srgbClr val="323F4F"/>
          </a:solid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PA_椭圆 217"/>
          <p:cNvSpPr/>
          <p:nvPr>
            <p:custDataLst>
              <p:tags r:id="rId6"/>
            </p:custDataLst>
          </p:nvPr>
        </p:nvSpPr>
        <p:spPr>
          <a:xfrm>
            <a:off x="7292973" y="3742863"/>
            <a:ext cx="155575" cy="155575"/>
          </a:xfrm>
          <a:prstGeom prst="ellipse">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椭圆 218"/>
          <p:cNvSpPr/>
          <p:nvPr>
            <p:custDataLst>
              <p:tags r:id="rId7"/>
            </p:custDataLst>
          </p:nvPr>
        </p:nvSpPr>
        <p:spPr>
          <a:xfrm>
            <a:off x="4752976" y="3719182"/>
            <a:ext cx="155575" cy="155575"/>
          </a:xfrm>
          <a:prstGeom prst="ellipse">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PA_文本框 219"/>
          <p:cNvSpPr txBox="1"/>
          <p:nvPr>
            <p:custDataLst>
              <p:tags r:id="rId8"/>
            </p:custDataLst>
          </p:nvPr>
        </p:nvSpPr>
        <p:spPr>
          <a:xfrm>
            <a:off x="4650870" y="2001644"/>
            <a:ext cx="889000" cy="1323439"/>
          </a:xfrm>
          <a:prstGeom prst="rect">
            <a:avLst/>
          </a:prstGeom>
          <a:noFill/>
          <a:ln>
            <a:noFill/>
          </a:ln>
          <a:extLst>
            <a:ext uri="{91240B29-F687-4F45-9708-019B960494DF}">
              <a14:hiddenLine xmlns:a14="http://schemas.microsoft.com/office/drawing/2010/main">
                <a:solidFill>
                  <a:srgbClr val="FF0000"/>
                </a:solidFill>
              </a14:hiddenLine>
            </a:ext>
          </a:extLst>
        </p:spPr>
        <p:txBody>
          <a:bodyPr wrap="square" rtlCol="0">
            <a:spAutoFit/>
          </a:bodyPr>
          <a:lstStyle/>
          <a:p>
            <a:r>
              <a:rPr lang="en-US" altLang="zh-CN" sz="8000" dirty="0">
                <a:solidFill>
                  <a:srgbClr val="FFC200">
                    <a:alpha val="90000"/>
                  </a:srgbClr>
                </a:solidFill>
                <a:latin typeface="Calibri" panose="020F0502020204030204" pitchFamily="34" charset="0"/>
                <a:cs typeface="Calibri" panose="020F0502020204030204" pitchFamily="34" charset="0"/>
              </a:rPr>
              <a:t>S</a:t>
            </a:r>
            <a:endParaRPr lang="zh-CN" altLang="en-US" sz="8000" dirty="0">
              <a:solidFill>
                <a:srgbClr val="FFC200">
                  <a:alpha val="90000"/>
                </a:srgbClr>
              </a:solidFill>
              <a:latin typeface="Calibri" panose="020F0502020204030204" pitchFamily="34" charset="0"/>
              <a:cs typeface="Calibri" panose="020F0502020204030204" pitchFamily="34" charset="0"/>
            </a:endParaRPr>
          </a:p>
        </p:txBody>
      </p:sp>
      <p:sp>
        <p:nvSpPr>
          <p:cNvPr id="26" name="PA_文本框 220"/>
          <p:cNvSpPr txBox="1"/>
          <p:nvPr>
            <p:custDataLst>
              <p:tags r:id="rId9"/>
            </p:custDataLst>
          </p:nvPr>
        </p:nvSpPr>
        <p:spPr>
          <a:xfrm>
            <a:off x="6601328" y="2001268"/>
            <a:ext cx="889000" cy="1323439"/>
          </a:xfrm>
          <a:prstGeom prst="rect">
            <a:avLst/>
          </a:prstGeom>
          <a:noFill/>
          <a:ln>
            <a:noFill/>
          </a:ln>
          <a:extLst>
            <a:ext uri="{91240B29-F687-4F45-9708-019B960494DF}">
              <a14:hiddenLine xmlns:a14="http://schemas.microsoft.com/office/drawing/2010/main">
                <a:solidFill>
                  <a:srgbClr val="FF0000"/>
                </a:solidFill>
              </a14:hiddenLine>
            </a:ext>
          </a:extLst>
        </p:spPr>
        <p:txBody>
          <a:bodyPr wrap="square" rtlCol="0">
            <a:spAutoFit/>
          </a:bodyPr>
          <a:lstStyle/>
          <a:p>
            <a:r>
              <a:rPr lang="en-US" altLang="zh-CN" sz="8000" dirty="0">
                <a:solidFill>
                  <a:srgbClr val="323F4F">
                    <a:alpha val="90000"/>
                  </a:srgbClr>
                </a:solidFill>
                <a:latin typeface="Calibri" panose="020F0502020204030204" pitchFamily="34" charset="0"/>
                <a:cs typeface="Calibri" panose="020F0502020204030204" pitchFamily="34" charset="0"/>
              </a:rPr>
              <a:t>W</a:t>
            </a:r>
            <a:endParaRPr lang="zh-CN" altLang="en-US" sz="8000" dirty="0">
              <a:solidFill>
                <a:srgbClr val="323F4F">
                  <a:alpha val="90000"/>
                </a:srgbClr>
              </a:solidFill>
              <a:latin typeface="Calibri" panose="020F0502020204030204" pitchFamily="34" charset="0"/>
              <a:cs typeface="Calibri" panose="020F0502020204030204" pitchFamily="34" charset="0"/>
            </a:endParaRPr>
          </a:p>
        </p:txBody>
      </p:sp>
      <p:sp>
        <p:nvSpPr>
          <p:cNvPr id="27" name="PA_文本框 221"/>
          <p:cNvSpPr txBox="1"/>
          <p:nvPr>
            <p:custDataLst>
              <p:tags r:id="rId10"/>
            </p:custDataLst>
          </p:nvPr>
        </p:nvSpPr>
        <p:spPr>
          <a:xfrm>
            <a:off x="4571508" y="4128961"/>
            <a:ext cx="792087" cy="1357797"/>
          </a:xfrm>
          <a:prstGeom prst="rect">
            <a:avLst/>
          </a:prstGeom>
          <a:noFill/>
          <a:ln>
            <a:noFill/>
          </a:ln>
          <a:extLst>
            <a:ext uri="{91240B29-F687-4F45-9708-019B960494DF}">
              <a14:hiddenLine xmlns:a14="http://schemas.microsoft.com/office/drawing/2010/main">
                <a:solidFill>
                  <a:srgbClr val="FF0000"/>
                </a:solidFill>
              </a14:hiddenLine>
            </a:ext>
          </a:extLst>
        </p:spPr>
        <p:txBody>
          <a:bodyPr wrap="square" rtlCol="0">
            <a:spAutoFit/>
          </a:bodyPr>
          <a:lstStyle/>
          <a:p>
            <a:r>
              <a:rPr lang="en-US" altLang="zh-CN" sz="8000" dirty="0">
                <a:solidFill>
                  <a:srgbClr val="323F4F">
                    <a:alpha val="90000"/>
                  </a:srgbClr>
                </a:solidFill>
                <a:latin typeface="Calibri" panose="020F0502020204030204" pitchFamily="34" charset="0"/>
                <a:cs typeface="Calibri" panose="020F0502020204030204" pitchFamily="34" charset="0"/>
              </a:rPr>
              <a:t>O</a:t>
            </a:r>
            <a:endParaRPr lang="zh-CN" altLang="en-US" sz="8000" dirty="0">
              <a:solidFill>
                <a:srgbClr val="323F4F">
                  <a:alpha val="90000"/>
                </a:srgbClr>
              </a:solidFill>
              <a:latin typeface="Calibri" panose="020F0502020204030204" pitchFamily="34" charset="0"/>
              <a:cs typeface="Calibri" panose="020F0502020204030204" pitchFamily="34" charset="0"/>
            </a:endParaRPr>
          </a:p>
        </p:txBody>
      </p:sp>
      <p:sp>
        <p:nvSpPr>
          <p:cNvPr id="28" name="PA_文本框 222"/>
          <p:cNvSpPr txBox="1"/>
          <p:nvPr>
            <p:custDataLst>
              <p:tags r:id="rId11"/>
            </p:custDataLst>
          </p:nvPr>
        </p:nvSpPr>
        <p:spPr>
          <a:xfrm>
            <a:off x="6843800" y="4220389"/>
            <a:ext cx="792087" cy="1357797"/>
          </a:xfrm>
          <a:prstGeom prst="rect">
            <a:avLst/>
          </a:prstGeom>
          <a:noFill/>
        </p:spPr>
        <p:txBody>
          <a:bodyPr wrap="square" rtlCol="0">
            <a:spAutoFit/>
          </a:bodyPr>
          <a:lstStyle/>
          <a:p>
            <a:r>
              <a:rPr lang="en-US" altLang="zh-CN" sz="8000" dirty="0">
                <a:solidFill>
                  <a:srgbClr val="FFC200">
                    <a:alpha val="90000"/>
                  </a:srgbClr>
                </a:solidFill>
                <a:latin typeface="Calibri" panose="020F0502020204030204" pitchFamily="34" charset="0"/>
                <a:cs typeface="Calibri" panose="020F0502020204030204" pitchFamily="34" charset="0"/>
              </a:rPr>
              <a:t>T</a:t>
            </a:r>
            <a:endParaRPr lang="zh-CN" altLang="en-US" sz="8000" dirty="0">
              <a:solidFill>
                <a:srgbClr val="FFC200">
                  <a:alpha val="90000"/>
                </a:srgbClr>
              </a:solidFill>
              <a:latin typeface="Calibri" panose="020F0502020204030204" pitchFamily="34" charset="0"/>
              <a:cs typeface="Calibri" panose="020F0502020204030204" pitchFamily="34" charset="0"/>
            </a:endParaRPr>
          </a:p>
        </p:txBody>
      </p:sp>
      <p:grpSp>
        <p:nvGrpSpPr>
          <p:cNvPr id="29" name="组合 28"/>
          <p:cNvGrpSpPr/>
          <p:nvPr/>
        </p:nvGrpSpPr>
        <p:grpSpPr>
          <a:xfrm>
            <a:off x="1312851" y="4082011"/>
            <a:ext cx="2133782" cy="1139607"/>
            <a:chOff x="3943969" y="2339562"/>
            <a:chExt cx="2133782" cy="1139607"/>
          </a:xfrm>
        </p:grpSpPr>
        <p:sp>
          <p:nvSpPr>
            <p:cNvPr id="30" name="文本框 29"/>
            <p:cNvSpPr txBox="1"/>
            <p:nvPr/>
          </p:nvSpPr>
          <p:spPr>
            <a:xfrm>
              <a:off x="3943970" y="2339562"/>
              <a:ext cx="2133781" cy="514885"/>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31" name="文本框 30"/>
            <p:cNvSpPr txBox="1"/>
            <p:nvPr/>
          </p:nvSpPr>
          <p:spPr>
            <a:xfrm>
              <a:off x="3943969" y="2750893"/>
              <a:ext cx="2133782" cy="72827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a:t>
              </a:r>
              <a:endParaRPr lang="en-US" altLang="zh-CN" dirty="0">
                <a:solidFill>
                  <a:schemeClr val="bg1">
                    <a:lumMod val="50000"/>
                  </a:schemeClr>
                </a:solidFill>
                <a:latin typeface="Century Gothic" panose="020B0502020202020204" pitchFamily="34" charset="0"/>
              </a:endParaRPr>
            </a:p>
          </p:txBody>
        </p:sp>
      </p:grpSp>
      <p:grpSp>
        <p:nvGrpSpPr>
          <p:cNvPr id="32" name="组合 31"/>
          <p:cNvGrpSpPr/>
          <p:nvPr/>
        </p:nvGrpSpPr>
        <p:grpSpPr>
          <a:xfrm>
            <a:off x="1312851" y="1901280"/>
            <a:ext cx="2133782" cy="1156041"/>
            <a:chOff x="3943969" y="2323128"/>
            <a:chExt cx="2133782" cy="1156041"/>
          </a:xfrm>
        </p:grpSpPr>
        <p:sp>
          <p:nvSpPr>
            <p:cNvPr id="33" name="文本框 32"/>
            <p:cNvSpPr txBox="1"/>
            <p:nvPr/>
          </p:nvSpPr>
          <p:spPr>
            <a:xfrm>
              <a:off x="3943970" y="2323128"/>
              <a:ext cx="2133781" cy="514885"/>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34" name="文本框 33"/>
            <p:cNvSpPr txBox="1"/>
            <p:nvPr/>
          </p:nvSpPr>
          <p:spPr>
            <a:xfrm>
              <a:off x="3943969" y="2750893"/>
              <a:ext cx="2133782" cy="72827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a:t>
              </a:r>
              <a:endParaRPr lang="en-US" altLang="zh-CN" dirty="0">
                <a:solidFill>
                  <a:schemeClr val="bg1">
                    <a:lumMod val="50000"/>
                  </a:schemeClr>
                </a:solidFill>
                <a:latin typeface="Century Gothic" panose="020B0502020202020204" pitchFamily="34" charset="0"/>
              </a:endParaRPr>
            </a:p>
          </p:txBody>
        </p:sp>
      </p:grpSp>
      <p:grpSp>
        <p:nvGrpSpPr>
          <p:cNvPr id="36" name="组合 35"/>
          <p:cNvGrpSpPr/>
          <p:nvPr/>
        </p:nvGrpSpPr>
        <p:grpSpPr>
          <a:xfrm>
            <a:off x="8359821" y="4082010"/>
            <a:ext cx="2133782" cy="1139608"/>
            <a:chOff x="3943969" y="2339561"/>
            <a:chExt cx="2133782" cy="1139608"/>
          </a:xfrm>
        </p:grpSpPr>
        <p:sp>
          <p:nvSpPr>
            <p:cNvPr id="37" name="文本框 36"/>
            <p:cNvSpPr txBox="1"/>
            <p:nvPr/>
          </p:nvSpPr>
          <p:spPr>
            <a:xfrm>
              <a:off x="3943970" y="2339561"/>
              <a:ext cx="2133781" cy="514885"/>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38" name="文本框 37"/>
            <p:cNvSpPr txBox="1"/>
            <p:nvPr/>
          </p:nvSpPr>
          <p:spPr>
            <a:xfrm>
              <a:off x="3943969" y="2750893"/>
              <a:ext cx="2133782" cy="72827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a:t>
              </a:r>
              <a:endParaRPr lang="en-US" altLang="zh-CN" dirty="0">
                <a:solidFill>
                  <a:schemeClr val="bg1">
                    <a:lumMod val="50000"/>
                  </a:schemeClr>
                </a:solidFill>
                <a:latin typeface="Century Gothic" panose="020B0502020202020204" pitchFamily="34" charset="0"/>
              </a:endParaRPr>
            </a:p>
          </p:txBody>
        </p:sp>
      </p:grpSp>
      <p:grpSp>
        <p:nvGrpSpPr>
          <p:cNvPr id="39" name="组合 38"/>
          <p:cNvGrpSpPr/>
          <p:nvPr/>
        </p:nvGrpSpPr>
        <p:grpSpPr>
          <a:xfrm>
            <a:off x="8359821" y="1901279"/>
            <a:ext cx="2133782" cy="1156042"/>
            <a:chOff x="3943969" y="2323127"/>
            <a:chExt cx="2133782" cy="1156042"/>
          </a:xfrm>
        </p:grpSpPr>
        <p:sp>
          <p:nvSpPr>
            <p:cNvPr id="40" name="文本框 39"/>
            <p:cNvSpPr txBox="1"/>
            <p:nvPr/>
          </p:nvSpPr>
          <p:spPr>
            <a:xfrm>
              <a:off x="3943970" y="2323127"/>
              <a:ext cx="2133781" cy="514885"/>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sp>
          <p:nvSpPr>
            <p:cNvPr id="41" name="文本框 40"/>
            <p:cNvSpPr txBox="1"/>
            <p:nvPr/>
          </p:nvSpPr>
          <p:spPr>
            <a:xfrm>
              <a:off x="3943969" y="2750893"/>
              <a:ext cx="2133782" cy="728276"/>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a:t>
              </a:r>
              <a:endParaRPr lang="en-US" altLang="zh-CN" dirty="0">
                <a:solidFill>
                  <a:schemeClr val="bg1">
                    <a:lumMod val="50000"/>
                  </a:schemeClr>
                </a:solidFill>
                <a:latin typeface="Century Gothic" panose="020B0502020202020204" pitchFamily="34" charset="0"/>
              </a:endParaRPr>
            </a:p>
          </p:txBody>
        </p:sp>
      </p:grpSp>
      <p:sp>
        <p:nvSpPr>
          <p:cNvPr id="42" name="任意多边形 13">
            <a:extLst>
              <a:ext uri="{FF2B5EF4-FFF2-40B4-BE49-F238E27FC236}">
                <a16:creationId xmlns:a16="http://schemas.microsoft.com/office/drawing/2014/main" id="{ACE15879-028E-49DC-8CC6-9DC9D305147E}"/>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3" name="直接连接符 42">
            <a:extLst>
              <a:ext uri="{FF2B5EF4-FFF2-40B4-BE49-F238E27FC236}">
                <a16:creationId xmlns:a16="http://schemas.microsoft.com/office/drawing/2014/main" id="{388B10C1-300B-4DB6-9C15-0A091795B301}"/>
              </a:ext>
            </a:extLst>
          </p:cNvPr>
          <p:cNvCxnSpPr/>
          <p:nvPr/>
        </p:nvCxnSpPr>
        <p:spPr>
          <a:xfrm>
            <a:off x="1026579" y="805703"/>
            <a:ext cx="11165421" cy="0"/>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284C9C3-D053-4DB3-B77A-49A9512E7150}"/>
              </a:ext>
            </a:extLst>
          </p:cNvPr>
          <p:cNvSpPr txBox="1"/>
          <p:nvPr/>
        </p:nvSpPr>
        <p:spPr>
          <a:xfrm>
            <a:off x="903288" y="405593"/>
            <a:ext cx="1723549" cy="400110"/>
          </a:xfrm>
          <a:prstGeom prst="rect">
            <a:avLst/>
          </a:prstGeom>
          <a:noFill/>
        </p:spPr>
        <p:txBody>
          <a:bodyPr wrap="none" rtlCol="0">
            <a:spAutoFit/>
            <a:scene3d>
              <a:camera prst="orthographicFront"/>
              <a:lightRig rig="threePt" dir="t"/>
            </a:scene3d>
            <a:sp3d contourW="12700"/>
          </a:bodyPr>
          <a:lstStyle/>
          <a:p>
            <a:pPr algn="ctr"/>
            <a:r>
              <a:rPr lang="zh-CN" altLang="en-US" sz="2000" dirty="0">
                <a:solidFill>
                  <a:srgbClr val="323F4F"/>
                </a:solidFill>
                <a:latin typeface="微软雅黑" panose="020B0503020204020204" pitchFamily="34" charset="-122"/>
                <a:ea typeface="微软雅黑" panose="020B0503020204020204" pitchFamily="34" charset="-122"/>
              </a:rPr>
              <a:t>标题文字添加</a:t>
            </a:r>
          </a:p>
        </p:txBody>
      </p:sp>
      <p:sp>
        <p:nvSpPr>
          <p:cNvPr id="45" name="等腰三角形 44">
            <a:extLst>
              <a:ext uri="{FF2B5EF4-FFF2-40B4-BE49-F238E27FC236}">
                <a16:creationId xmlns:a16="http://schemas.microsoft.com/office/drawing/2014/main" id="{9CCB29CC-238D-4489-8784-CC8BEA4DE7C3}"/>
              </a:ext>
            </a:extLst>
          </p:cNvPr>
          <p:cNvSpPr/>
          <p:nvPr/>
        </p:nvSpPr>
        <p:spPr>
          <a:xfrm rot="5400000">
            <a:off x="246126" y="-270171"/>
            <a:ext cx="768277"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a:extLst>
              <a:ext uri="{FF2B5EF4-FFF2-40B4-BE49-F238E27FC236}">
                <a16:creationId xmlns:a16="http://schemas.microsoft.com/office/drawing/2014/main" id="{96073FC7-7153-401E-A71E-33BB612C572B}"/>
              </a:ext>
            </a:extLst>
          </p:cNvPr>
          <p:cNvCxnSpPr>
            <a:endCxn id="42" idx="105"/>
          </p:cNvCxnSpPr>
          <p:nvPr/>
        </p:nvCxnSpPr>
        <p:spPr>
          <a:xfrm flipV="1">
            <a:off x="0" y="2"/>
            <a:ext cx="1570955" cy="976023"/>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9338956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130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21" presetClass="entr" presetSubtype="1" fill="hold" grpId="0" nodeType="withEffect">
                                      <p:stCondLst>
                                        <p:cond delay="1900"/>
                                      </p:stCondLst>
                                      <p:childTnLst>
                                        <p:set>
                                          <p:cBhvr>
                                            <p:cTn id="18" dur="1" fill="hold">
                                              <p:stCondLst>
                                                <p:cond delay="0"/>
                                              </p:stCondLst>
                                            </p:cTn>
                                            <p:tgtEl>
                                              <p:spTgt spid="20"/>
                                            </p:tgtEl>
                                            <p:attrNameLst>
                                              <p:attrName>style.visibility</p:attrName>
                                            </p:attrNameLst>
                                          </p:cBhvr>
                                          <p:to>
                                            <p:strVal val="visible"/>
                                          </p:to>
                                        </p:set>
                                        <p:animEffect transition="in" filter="wheel(1)">
                                          <p:cBhvr>
                                            <p:cTn id="19" dur="1500"/>
                                            <p:tgtEl>
                                              <p:spTgt spid="20"/>
                                            </p:tgtEl>
                                          </p:cBhvr>
                                        </p:animEffect>
                                      </p:childTnLst>
                                    </p:cTn>
                                  </p:par>
                                  <p:par>
                                    <p:cTn id="20" presetID="21" presetClass="entr" presetSubtype="1" fill="hold" grpId="0" nodeType="withEffect">
                                      <p:stCondLst>
                                        <p:cond delay="3400"/>
                                      </p:stCondLst>
                                      <p:childTnLst>
                                        <p:set>
                                          <p:cBhvr>
                                            <p:cTn id="21" dur="1" fill="hold">
                                              <p:stCondLst>
                                                <p:cond delay="0"/>
                                              </p:stCondLst>
                                            </p:cTn>
                                            <p:tgtEl>
                                              <p:spTgt spid="19"/>
                                            </p:tgtEl>
                                            <p:attrNameLst>
                                              <p:attrName>style.visibility</p:attrName>
                                            </p:attrNameLst>
                                          </p:cBhvr>
                                          <p:to>
                                            <p:strVal val="visible"/>
                                          </p:to>
                                        </p:set>
                                        <p:animEffect transition="in" filter="wheel(1)">
                                          <p:cBhvr>
                                            <p:cTn id="22" dur="1500"/>
                                            <p:tgtEl>
                                              <p:spTgt spid="19"/>
                                            </p:tgtEl>
                                          </p:cBhvr>
                                        </p:animEffect>
                                      </p:childTnLst>
                                    </p:cTn>
                                  </p:par>
                                  <p:par>
                                    <p:cTn id="23" presetID="2" presetClass="entr" presetSubtype="9" accel="20000" fill="hold" grpId="0" nodeType="withEffect" p14:presetBounceEnd="60000">
                                      <p:stCondLst>
                                        <p:cond delay="4800"/>
                                      </p:stCondLst>
                                      <p:childTnLst>
                                        <p:set>
                                          <p:cBhvr>
                                            <p:cTn id="24" dur="1" fill="hold">
                                              <p:stCondLst>
                                                <p:cond delay="0"/>
                                              </p:stCondLst>
                                            </p:cTn>
                                            <p:tgtEl>
                                              <p:spTgt spid="25"/>
                                            </p:tgtEl>
                                            <p:attrNameLst>
                                              <p:attrName>style.visibility</p:attrName>
                                            </p:attrNameLst>
                                          </p:cBhvr>
                                          <p:to>
                                            <p:strVal val="visible"/>
                                          </p:to>
                                        </p:set>
                                        <p:anim calcmode="lin" valueType="num" p14:bounceEnd="60000">
                                          <p:cBhvr additive="base">
                                            <p:cTn id="25" dur="500" fill="hold"/>
                                            <p:tgtEl>
                                              <p:spTgt spid="25"/>
                                            </p:tgtEl>
                                            <p:attrNameLst>
                                              <p:attrName>ppt_x</p:attrName>
                                            </p:attrNameLst>
                                          </p:cBhvr>
                                          <p:tavLst>
                                            <p:tav tm="0">
                                              <p:val>
                                                <p:strVal val="0-#ppt_w/2"/>
                                              </p:val>
                                            </p:tav>
                                            <p:tav tm="100000">
                                              <p:val>
                                                <p:strVal val="#ppt_x"/>
                                              </p:val>
                                            </p:tav>
                                          </p:tavLst>
                                        </p:anim>
                                        <p:anim calcmode="lin" valueType="num" p14:bounceEnd="60000">
                                          <p:cBhvr additive="base">
                                            <p:cTn id="26" dur="500" fill="hold"/>
                                            <p:tgtEl>
                                              <p:spTgt spid="25"/>
                                            </p:tgtEl>
                                            <p:attrNameLst>
                                              <p:attrName>ppt_y</p:attrName>
                                            </p:attrNameLst>
                                          </p:cBhvr>
                                          <p:tavLst>
                                            <p:tav tm="0">
                                              <p:val>
                                                <p:strVal val="0-#ppt_h/2"/>
                                              </p:val>
                                            </p:tav>
                                            <p:tav tm="100000">
                                              <p:val>
                                                <p:strVal val="#ppt_y"/>
                                              </p:val>
                                            </p:tav>
                                          </p:tavLst>
                                        </p:anim>
                                      </p:childTnLst>
                                    </p:cTn>
                                  </p:par>
                                  <p:par>
                                    <p:cTn id="27" presetID="2" presetClass="entr" presetSubtype="3" accel="20000" fill="hold" grpId="0" nodeType="withEffect" p14:presetBounceEnd="60000">
                                      <p:stCondLst>
                                        <p:cond delay="5300"/>
                                      </p:stCondLst>
                                      <p:childTnLst>
                                        <p:set>
                                          <p:cBhvr>
                                            <p:cTn id="28" dur="1" fill="hold">
                                              <p:stCondLst>
                                                <p:cond delay="0"/>
                                              </p:stCondLst>
                                            </p:cTn>
                                            <p:tgtEl>
                                              <p:spTgt spid="26"/>
                                            </p:tgtEl>
                                            <p:attrNameLst>
                                              <p:attrName>style.visibility</p:attrName>
                                            </p:attrNameLst>
                                          </p:cBhvr>
                                          <p:to>
                                            <p:strVal val="visible"/>
                                          </p:to>
                                        </p:set>
                                        <p:anim calcmode="lin" valueType="num" p14:bounceEnd="60000">
                                          <p:cBhvr additive="base">
                                            <p:cTn id="29" dur="500" fill="hold"/>
                                            <p:tgtEl>
                                              <p:spTgt spid="26"/>
                                            </p:tgtEl>
                                            <p:attrNameLst>
                                              <p:attrName>ppt_x</p:attrName>
                                            </p:attrNameLst>
                                          </p:cBhvr>
                                          <p:tavLst>
                                            <p:tav tm="0">
                                              <p:val>
                                                <p:strVal val="1+#ppt_w/2"/>
                                              </p:val>
                                            </p:tav>
                                            <p:tav tm="100000">
                                              <p:val>
                                                <p:strVal val="#ppt_x"/>
                                              </p:val>
                                            </p:tav>
                                          </p:tavLst>
                                        </p:anim>
                                        <p:anim calcmode="lin" valueType="num" p14:bounceEnd="60000">
                                          <p:cBhvr additive="base">
                                            <p:cTn id="30" dur="500" fill="hold"/>
                                            <p:tgtEl>
                                              <p:spTgt spid="26"/>
                                            </p:tgtEl>
                                            <p:attrNameLst>
                                              <p:attrName>ppt_y</p:attrName>
                                            </p:attrNameLst>
                                          </p:cBhvr>
                                          <p:tavLst>
                                            <p:tav tm="0">
                                              <p:val>
                                                <p:strVal val="0-#ppt_h/2"/>
                                              </p:val>
                                            </p:tav>
                                            <p:tav tm="100000">
                                              <p:val>
                                                <p:strVal val="#ppt_y"/>
                                              </p:val>
                                            </p:tav>
                                          </p:tavLst>
                                        </p:anim>
                                      </p:childTnLst>
                                    </p:cTn>
                                  </p:par>
                                  <p:par>
                                    <p:cTn id="31" presetID="2" presetClass="entr" presetSubtype="12" accel="20000" fill="hold" grpId="0" nodeType="withEffect" p14:presetBounceEnd="60000">
                                      <p:stCondLst>
                                        <p:cond delay="5700"/>
                                      </p:stCondLst>
                                      <p:childTnLst>
                                        <p:set>
                                          <p:cBhvr>
                                            <p:cTn id="32" dur="1" fill="hold">
                                              <p:stCondLst>
                                                <p:cond delay="0"/>
                                              </p:stCondLst>
                                            </p:cTn>
                                            <p:tgtEl>
                                              <p:spTgt spid="27"/>
                                            </p:tgtEl>
                                            <p:attrNameLst>
                                              <p:attrName>style.visibility</p:attrName>
                                            </p:attrNameLst>
                                          </p:cBhvr>
                                          <p:to>
                                            <p:strVal val="visible"/>
                                          </p:to>
                                        </p:set>
                                        <p:anim calcmode="lin" valueType="num" p14:bounceEnd="60000">
                                          <p:cBhvr additive="base">
                                            <p:cTn id="33" dur="500" fill="hold"/>
                                            <p:tgtEl>
                                              <p:spTgt spid="27"/>
                                            </p:tgtEl>
                                            <p:attrNameLst>
                                              <p:attrName>ppt_x</p:attrName>
                                            </p:attrNameLst>
                                          </p:cBhvr>
                                          <p:tavLst>
                                            <p:tav tm="0">
                                              <p:val>
                                                <p:strVal val="0-#ppt_w/2"/>
                                              </p:val>
                                            </p:tav>
                                            <p:tav tm="100000">
                                              <p:val>
                                                <p:strVal val="#ppt_x"/>
                                              </p:val>
                                            </p:tav>
                                          </p:tavLst>
                                        </p:anim>
                                        <p:anim calcmode="lin" valueType="num" p14:bounceEnd="60000">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6" accel="20000" fill="hold" grpId="0" nodeType="withEffect" p14:presetBounceEnd="60000">
                                      <p:stCondLst>
                                        <p:cond delay="6100"/>
                                      </p:stCondLst>
                                      <p:childTnLst>
                                        <p:set>
                                          <p:cBhvr>
                                            <p:cTn id="36" dur="1" fill="hold">
                                              <p:stCondLst>
                                                <p:cond delay="0"/>
                                              </p:stCondLst>
                                            </p:cTn>
                                            <p:tgtEl>
                                              <p:spTgt spid="28"/>
                                            </p:tgtEl>
                                            <p:attrNameLst>
                                              <p:attrName>style.visibility</p:attrName>
                                            </p:attrNameLst>
                                          </p:cBhvr>
                                          <p:to>
                                            <p:strVal val="visible"/>
                                          </p:to>
                                        </p:set>
                                        <p:anim calcmode="lin" valueType="num" p14:bounceEnd="60000">
                                          <p:cBhvr additive="base">
                                            <p:cTn id="37" dur="500" fill="hold"/>
                                            <p:tgtEl>
                                              <p:spTgt spid="28"/>
                                            </p:tgtEl>
                                            <p:attrNameLst>
                                              <p:attrName>ppt_x</p:attrName>
                                            </p:attrNameLst>
                                          </p:cBhvr>
                                          <p:tavLst>
                                            <p:tav tm="0">
                                              <p:val>
                                                <p:strVal val="1+#ppt_w/2"/>
                                              </p:val>
                                            </p:tav>
                                            <p:tav tm="100000">
                                              <p:val>
                                                <p:strVal val="#ppt_x"/>
                                              </p:val>
                                            </p:tav>
                                          </p:tavLst>
                                        </p:anim>
                                        <p:anim calcmode="lin" valueType="num" p14:bounceEnd="60000">
                                          <p:cBhvr additive="base">
                                            <p:cTn id="38" dur="500" fill="hold"/>
                                            <p:tgtEl>
                                              <p:spTgt spid="28"/>
                                            </p:tgtEl>
                                            <p:attrNameLst>
                                              <p:attrName>ppt_y</p:attrName>
                                            </p:attrNameLst>
                                          </p:cBhvr>
                                          <p:tavLst>
                                            <p:tav tm="0">
                                              <p:val>
                                                <p:strVal val="1+#ppt_h/2"/>
                                              </p:val>
                                            </p:tav>
                                            <p:tav tm="100000">
                                              <p:val>
                                                <p:strVal val="#ppt_y"/>
                                              </p:val>
                                            </p:tav>
                                          </p:tavLst>
                                        </p:anim>
                                      </p:childTnLst>
                                    </p:cTn>
                                  </p:par>
                                  <p:par>
                                    <p:cTn id="39" presetID="1" presetClass="exit" presetSubtype="0" fill="hold" grpId="1" nodeType="withEffect">
                                      <p:stCondLst>
                                        <p:cond delay="6600"/>
                                      </p:stCondLst>
                                      <p:childTnLst>
                                        <p:set>
                                          <p:cBhvr>
                                            <p:cTn id="40" dur="1" fill="hold">
                                              <p:stCondLst>
                                                <p:cond delay="0"/>
                                              </p:stCondLst>
                                            </p:cTn>
                                            <p:tgtEl>
                                              <p:spTgt spid="23"/>
                                            </p:tgtEl>
                                            <p:attrNameLst>
                                              <p:attrName>style.visibility</p:attrName>
                                            </p:attrNameLst>
                                          </p:cBhvr>
                                          <p:to>
                                            <p:strVal val="hidden"/>
                                          </p:to>
                                        </p:set>
                                      </p:childTnLst>
                                    </p:cTn>
                                  </p:par>
                                  <p:par>
                                    <p:cTn id="41" presetID="1" presetClass="exit" presetSubtype="0" fill="hold" grpId="1" nodeType="withEffect">
                                      <p:stCondLst>
                                        <p:cond delay="6600"/>
                                      </p:stCondLst>
                                      <p:childTnLst>
                                        <p:set>
                                          <p:cBhvr>
                                            <p:cTn id="42" dur="1" fill="hold">
                                              <p:stCondLst>
                                                <p:cond delay="0"/>
                                              </p:stCondLst>
                                            </p:cTn>
                                            <p:tgtEl>
                                              <p:spTgt spid="24"/>
                                            </p:tgtEl>
                                            <p:attrNameLst>
                                              <p:attrName>style.visibility</p:attrName>
                                            </p:attrNameLst>
                                          </p:cBhvr>
                                          <p:to>
                                            <p:strVal val="hidden"/>
                                          </p:to>
                                        </p:set>
                                      </p:childTnLst>
                                    </p:cTn>
                                  </p:par>
                                  <p:par>
                                    <p:cTn id="43" presetID="0" presetClass="entr" presetSubtype="0" repeatCount="2000" fill="hold" grpId="1" nodeType="withEffect">
                                      <p:stCondLst>
                                        <p:cond delay="6700"/>
                                      </p:stCondLst>
                                      <p:childTnLst>
                                        <p:animMotion origin="layout" path="M 0.1276 -0.04491 L 0.1276 -0.04514 C 0.09583 -0.10116 0.01276 -0.04375 -0.05794 0.08287 C -0.12878 0.20949 -0.16029 0.35763 -0.12865 0.41365 C -0.09687 0.46967 -0.0138 0.41226 0.0569 0.28564 C 0.12773 0.15902 0.15924 0.01087 0.1276 -0.04514 " pathEditMode="relative" rAng="0" ptsTypes="AAAAAA">
                                          <p:cBhvr from="" to="">
                                            <p:cTn id="44" dur="2000" fill="hold">
                                              <p:stCondLst>
                                                <p:cond delay="0"/>
                                              </p:stCondLst>
                                            </p:cTn>
                                            <p:tgtEl>
                                              <p:spTgt spid="22"/>
                                            </p:tgtEl>
                                            <p:attrNameLst>
                                              <p:attrName>ppt_x</p:attrName>
                                              <p:attrName>ppt_y</p:attrName>
                                            </p:attrNameLst>
                                          </p:cBhvr>
                                          <p:rCtr x="-12826" y="22894"/>
                                        </p:animMotion>
                                      </p:childTnLst>
                                    </p:cTn>
                                  </p:par>
                                  <p:par>
                                    <p:cTn id="45" presetID="0" presetClass="entr" presetSubtype="0" repeatCount="2000" fill="hold" grpId="1" nodeType="withEffect">
                                      <p:stCondLst>
                                        <p:cond delay="6700"/>
                                      </p:stCondLst>
                                      <p:childTnLst>
                                        <p:animMotion origin="layout" path="M -0.12864 -0.41597 C -0.09713 -0.47222 -0.0138 -0.4162 0.05742 -0.29028 C 0.12865 -0.16458 0.16094 -0.0169 0.12943 0.03958 C 0.09792 0.0956 0.01458 0.03982 -0.05664 -0.08611 C -0.12786 -0.21181 -0.16016 -0.35949 -0.12864 -0.41597 L -0.12864 -0.41574 " pathEditMode="relative" rAng="0" ptsTypes="AAAAAA">
                                          <p:cBhvr from="" to="">
                                            <p:cTn id="46" dur="2000" fill="hold">
                                              <p:stCondLst>
                                                <p:cond delay="0"/>
                                              </p:stCondLst>
                                            </p:cTn>
                                            <p:tgtEl>
                                              <p:spTgt spid="21"/>
                                            </p:tgtEl>
                                            <p:attrNameLst>
                                              <p:attrName>ppt_x</p:attrName>
                                              <p:attrName>ppt_y</p:attrName>
                                            </p:attrNameLst>
                                          </p:cBhvr>
                                          <p:rCtr x="12891" y="22755"/>
                                        </p:animMotion>
                                      </p:childTnLst>
                                    </p:cTn>
                                  </p:par>
                                  <p:par>
                                    <p:cTn id="47" presetID="53" presetClass="entr" presetSubtype="16" fill="hold" nodeType="withEffect">
                                      <p:stCondLst>
                                        <p:cond delay="7250"/>
                                      </p:stCondLst>
                                      <p:childTnLst>
                                        <p:set>
                                          <p:cBhvr>
                                            <p:cTn id="48" dur="1" fill="hold">
                                              <p:stCondLst>
                                                <p:cond delay="0"/>
                                              </p:stCondLst>
                                            </p:cTn>
                                            <p:tgtEl>
                                              <p:spTgt spid="29"/>
                                            </p:tgtEl>
                                            <p:attrNameLst>
                                              <p:attrName>style.visibility</p:attrName>
                                            </p:attrNameLst>
                                          </p:cBhvr>
                                          <p:to>
                                            <p:strVal val="visible"/>
                                          </p:to>
                                        </p:set>
                                        <p:anim calcmode="lin" valueType="num">
                                          <p:cBhvr>
                                            <p:cTn id="49" dur="750" fill="hold"/>
                                            <p:tgtEl>
                                              <p:spTgt spid="29"/>
                                            </p:tgtEl>
                                            <p:attrNameLst>
                                              <p:attrName>ppt_w</p:attrName>
                                            </p:attrNameLst>
                                          </p:cBhvr>
                                          <p:tavLst>
                                            <p:tav tm="0">
                                              <p:val>
                                                <p:fltVal val="0"/>
                                              </p:val>
                                            </p:tav>
                                            <p:tav tm="100000">
                                              <p:val>
                                                <p:strVal val="#ppt_w"/>
                                              </p:val>
                                            </p:tav>
                                          </p:tavLst>
                                        </p:anim>
                                        <p:anim calcmode="lin" valueType="num">
                                          <p:cBhvr>
                                            <p:cTn id="50" dur="750" fill="hold"/>
                                            <p:tgtEl>
                                              <p:spTgt spid="29"/>
                                            </p:tgtEl>
                                            <p:attrNameLst>
                                              <p:attrName>ppt_h</p:attrName>
                                            </p:attrNameLst>
                                          </p:cBhvr>
                                          <p:tavLst>
                                            <p:tav tm="0">
                                              <p:val>
                                                <p:fltVal val="0"/>
                                              </p:val>
                                            </p:tav>
                                            <p:tav tm="100000">
                                              <p:val>
                                                <p:strVal val="#ppt_h"/>
                                              </p:val>
                                            </p:tav>
                                          </p:tavLst>
                                        </p:anim>
                                        <p:animEffect transition="in" filter="fade">
                                          <p:cBhvr>
                                            <p:cTn id="51" dur="750"/>
                                            <p:tgtEl>
                                              <p:spTgt spid="29"/>
                                            </p:tgtEl>
                                          </p:cBhvr>
                                        </p:animEffect>
                                      </p:childTnLst>
                                    </p:cTn>
                                  </p:par>
                                  <p:par>
                                    <p:cTn id="52" presetID="53" presetClass="entr" presetSubtype="16" fill="hold" nodeType="withEffect">
                                      <p:stCondLst>
                                        <p:cond delay="7250"/>
                                      </p:stCondLst>
                                      <p:childTnLst>
                                        <p:set>
                                          <p:cBhvr>
                                            <p:cTn id="53" dur="1" fill="hold">
                                              <p:stCondLst>
                                                <p:cond delay="0"/>
                                              </p:stCondLst>
                                            </p:cTn>
                                            <p:tgtEl>
                                              <p:spTgt spid="32"/>
                                            </p:tgtEl>
                                            <p:attrNameLst>
                                              <p:attrName>style.visibility</p:attrName>
                                            </p:attrNameLst>
                                          </p:cBhvr>
                                          <p:to>
                                            <p:strVal val="visible"/>
                                          </p:to>
                                        </p:set>
                                        <p:anim calcmode="lin" valueType="num">
                                          <p:cBhvr>
                                            <p:cTn id="54" dur="750" fill="hold"/>
                                            <p:tgtEl>
                                              <p:spTgt spid="32"/>
                                            </p:tgtEl>
                                            <p:attrNameLst>
                                              <p:attrName>ppt_w</p:attrName>
                                            </p:attrNameLst>
                                          </p:cBhvr>
                                          <p:tavLst>
                                            <p:tav tm="0">
                                              <p:val>
                                                <p:fltVal val="0"/>
                                              </p:val>
                                            </p:tav>
                                            <p:tav tm="100000">
                                              <p:val>
                                                <p:strVal val="#ppt_w"/>
                                              </p:val>
                                            </p:tav>
                                          </p:tavLst>
                                        </p:anim>
                                        <p:anim calcmode="lin" valueType="num">
                                          <p:cBhvr>
                                            <p:cTn id="55" dur="750" fill="hold"/>
                                            <p:tgtEl>
                                              <p:spTgt spid="32"/>
                                            </p:tgtEl>
                                            <p:attrNameLst>
                                              <p:attrName>ppt_h</p:attrName>
                                            </p:attrNameLst>
                                          </p:cBhvr>
                                          <p:tavLst>
                                            <p:tav tm="0">
                                              <p:val>
                                                <p:fltVal val="0"/>
                                              </p:val>
                                            </p:tav>
                                            <p:tav tm="100000">
                                              <p:val>
                                                <p:strVal val="#ppt_h"/>
                                              </p:val>
                                            </p:tav>
                                          </p:tavLst>
                                        </p:anim>
                                        <p:animEffect transition="in" filter="fade">
                                          <p:cBhvr>
                                            <p:cTn id="56" dur="750"/>
                                            <p:tgtEl>
                                              <p:spTgt spid="32"/>
                                            </p:tgtEl>
                                          </p:cBhvr>
                                        </p:animEffect>
                                      </p:childTnLst>
                                    </p:cTn>
                                  </p:par>
                                  <p:par>
                                    <p:cTn id="57" presetID="53" presetClass="entr" presetSubtype="16" fill="hold" nodeType="withEffect">
                                      <p:stCondLst>
                                        <p:cond delay="7250"/>
                                      </p:stCondLst>
                                      <p:childTnLst>
                                        <p:set>
                                          <p:cBhvr>
                                            <p:cTn id="58" dur="1" fill="hold">
                                              <p:stCondLst>
                                                <p:cond delay="0"/>
                                              </p:stCondLst>
                                            </p:cTn>
                                            <p:tgtEl>
                                              <p:spTgt spid="36"/>
                                            </p:tgtEl>
                                            <p:attrNameLst>
                                              <p:attrName>style.visibility</p:attrName>
                                            </p:attrNameLst>
                                          </p:cBhvr>
                                          <p:to>
                                            <p:strVal val="visible"/>
                                          </p:to>
                                        </p:set>
                                        <p:anim calcmode="lin" valueType="num">
                                          <p:cBhvr>
                                            <p:cTn id="59" dur="750" fill="hold"/>
                                            <p:tgtEl>
                                              <p:spTgt spid="36"/>
                                            </p:tgtEl>
                                            <p:attrNameLst>
                                              <p:attrName>ppt_w</p:attrName>
                                            </p:attrNameLst>
                                          </p:cBhvr>
                                          <p:tavLst>
                                            <p:tav tm="0">
                                              <p:val>
                                                <p:fltVal val="0"/>
                                              </p:val>
                                            </p:tav>
                                            <p:tav tm="100000">
                                              <p:val>
                                                <p:strVal val="#ppt_w"/>
                                              </p:val>
                                            </p:tav>
                                          </p:tavLst>
                                        </p:anim>
                                        <p:anim calcmode="lin" valueType="num">
                                          <p:cBhvr>
                                            <p:cTn id="60" dur="750" fill="hold"/>
                                            <p:tgtEl>
                                              <p:spTgt spid="36"/>
                                            </p:tgtEl>
                                            <p:attrNameLst>
                                              <p:attrName>ppt_h</p:attrName>
                                            </p:attrNameLst>
                                          </p:cBhvr>
                                          <p:tavLst>
                                            <p:tav tm="0">
                                              <p:val>
                                                <p:fltVal val="0"/>
                                              </p:val>
                                            </p:tav>
                                            <p:tav tm="100000">
                                              <p:val>
                                                <p:strVal val="#ppt_h"/>
                                              </p:val>
                                            </p:tav>
                                          </p:tavLst>
                                        </p:anim>
                                        <p:animEffect transition="in" filter="fade">
                                          <p:cBhvr>
                                            <p:cTn id="61" dur="750"/>
                                            <p:tgtEl>
                                              <p:spTgt spid="36"/>
                                            </p:tgtEl>
                                          </p:cBhvr>
                                        </p:animEffect>
                                      </p:childTnLst>
                                    </p:cTn>
                                  </p:par>
                                  <p:par>
                                    <p:cTn id="62" presetID="53" presetClass="entr" presetSubtype="16" fill="hold" nodeType="withEffect">
                                      <p:stCondLst>
                                        <p:cond delay="7250"/>
                                      </p:stCondLst>
                                      <p:childTnLst>
                                        <p:set>
                                          <p:cBhvr>
                                            <p:cTn id="63" dur="1" fill="hold">
                                              <p:stCondLst>
                                                <p:cond delay="0"/>
                                              </p:stCondLst>
                                            </p:cTn>
                                            <p:tgtEl>
                                              <p:spTgt spid="39"/>
                                            </p:tgtEl>
                                            <p:attrNameLst>
                                              <p:attrName>style.visibility</p:attrName>
                                            </p:attrNameLst>
                                          </p:cBhvr>
                                          <p:to>
                                            <p:strVal val="visible"/>
                                          </p:to>
                                        </p:set>
                                        <p:anim calcmode="lin" valueType="num">
                                          <p:cBhvr>
                                            <p:cTn id="64" dur="750" fill="hold"/>
                                            <p:tgtEl>
                                              <p:spTgt spid="39"/>
                                            </p:tgtEl>
                                            <p:attrNameLst>
                                              <p:attrName>ppt_w</p:attrName>
                                            </p:attrNameLst>
                                          </p:cBhvr>
                                          <p:tavLst>
                                            <p:tav tm="0">
                                              <p:val>
                                                <p:fltVal val="0"/>
                                              </p:val>
                                            </p:tav>
                                            <p:tav tm="100000">
                                              <p:val>
                                                <p:strVal val="#ppt_w"/>
                                              </p:val>
                                            </p:tav>
                                          </p:tavLst>
                                        </p:anim>
                                        <p:anim calcmode="lin" valueType="num">
                                          <p:cBhvr>
                                            <p:cTn id="65" dur="750" fill="hold"/>
                                            <p:tgtEl>
                                              <p:spTgt spid="39"/>
                                            </p:tgtEl>
                                            <p:attrNameLst>
                                              <p:attrName>ppt_h</p:attrName>
                                            </p:attrNameLst>
                                          </p:cBhvr>
                                          <p:tavLst>
                                            <p:tav tm="0">
                                              <p:val>
                                                <p:fltVal val="0"/>
                                              </p:val>
                                            </p:tav>
                                            <p:tav tm="100000">
                                              <p:val>
                                                <p:strVal val="#ppt_h"/>
                                              </p:val>
                                            </p:tav>
                                          </p:tavLst>
                                        </p:anim>
                                        <p:animEffect transition="in" filter="fade">
                                          <p:cBhvr>
                                            <p:cTn id="66" dur="7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1" grpId="1" animBg="1"/>
          <p:bldP spid="22" grpId="0" animBg="1"/>
          <p:bldP spid="22" grpId="1" animBg="1"/>
          <p:bldP spid="23" grpId="0" animBg="1"/>
          <p:bldP spid="23" grpId="1" animBg="1"/>
          <p:bldP spid="24" grpId="0" animBg="1"/>
          <p:bldP spid="24" grpId="1" animBg="1"/>
          <p:bldP spid="25" grpId="0"/>
          <p:bldP spid="26" grpId="0"/>
          <p:bldP spid="27" grpId="0"/>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130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21" presetClass="entr" presetSubtype="1" fill="hold" grpId="0" nodeType="withEffect">
                                      <p:stCondLst>
                                        <p:cond delay="1900"/>
                                      </p:stCondLst>
                                      <p:childTnLst>
                                        <p:set>
                                          <p:cBhvr>
                                            <p:cTn id="18" dur="1" fill="hold">
                                              <p:stCondLst>
                                                <p:cond delay="0"/>
                                              </p:stCondLst>
                                            </p:cTn>
                                            <p:tgtEl>
                                              <p:spTgt spid="20"/>
                                            </p:tgtEl>
                                            <p:attrNameLst>
                                              <p:attrName>style.visibility</p:attrName>
                                            </p:attrNameLst>
                                          </p:cBhvr>
                                          <p:to>
                                            <p:strVal val="visible"/>
                                          </p:to>
                                        </p:set>
                                        <p:animEffect transition="in" filter="wheel(1)">
                                          <p:cBhvr>
                                            <p:cTn id="19" dur="1500"/>
                                            <p:tgtEl>
                                              <p:spTgt spid="20"/>
                                            </p:tgtEl>
                                          </p:cBhvr>
                                        </p:animEffect>
                                      </p:childTnLst>
                                    </p:cTn>
                                  </p:par>
                                  <p:par>
                                    <p:cTn id="20" presetID="21" presetClass="entr" presetSubtype="1" fill="hold" grpId="0" nodeType="withEffect">
                                      <p:stCondLst>
                                        <p:cond delay="3400"/>
                                      </p:stCondLst>
                                      <p:childTnLst>
                                        <p:set>
                                          <p:cBhvr>
                                            <p:cTn id="21" dur="1" fill="hold">
                                              <p:stCondLst>
                                                <p:cond delay="0"/>
                                              </p:stCondLst>
                                            </p:cTn>
                                            <p:tgtEl>
                                              <p:spTgt spid="19"/>
                                            </p:tgtEl>
                                            <p:attrNameLst>
                                              <p:attrName>style.visibility</p:attrName>
                                            </p:attrNameLst>
                                          </p:cBhvr>
                                          <p:to>
                                            <p:strVal val="visible"/>
                                          </p:to>
                                        </p:set>
                                        <p:animEffect transition="in" filter="wheel(1)">
                                          <p:cBhvr>
                                            <p:cTn id="22" dur="1500"/>
                                            <p:tgtEl>
                                              <p:spTgt spid="19"/>
                                            </p:tgtEl>
                                          </p:cBhvr>
                                        </p:animEffect>
                                      </p:childTnLst>
                                    </p:cTn>
                                  </p:par>
                                  <p:par>
                                    <p:cTn id="23" presetID="2" presetClass="entr" presetSubtype="9" accel="20000" fill="hold" grpId="0" nodeType="withEffect">
                                      <p:stCondLst>
                                        <p:cond delay="480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0-#ppt_w/2"/>
                                              </p:val>
                                            </p:tav>
                                            <p:tav tm="100000">
                                              <p:val>
                                                <p:strVal val="#ppt_x"/>
                                              </p:val>
                                            </p:tav>
                                          </p:tavLst>
                                        </p:anim>
                                        <p:anim calcmode="lin" valueType="num">
                                          <p:cBhvr additive="base">
                                            <p:cTn id="26" dur="500" fill="hold"/>
                                            <p:tgtEl>
                                              <p:spTgt spid="25"/>
                                            </p:tgtEl>
                                            <p:attrNameLst>
                                              <p:attrName>ppt_y</p:attrName>
                                            </p:attrNameLst>
                                          </p:cBhvr>
                                          <p:tavLst>
                                            <p:tav tm="0">
                                              <p:val>
                                                <p:strVal val="0-#ppt_h/2"/>
                                              </p:val>
                                            </p:tav>
                                            <p:tav tm="100000">
                                              <p:val>
                                                <p:strVal val="#ppt_y"/>
                                              </p:val>
                                            </p:tav>
                                          </p:tavLst>
                                        </p:anim>
                                      </p:childTnLst>
                                    </p:cTn>
                                  </p:par>
                                  <p:par>
                                    <p:cTn id="27" presetID="2" presetClass="entr" presetSubtype="3" accel="20000" fill="hold" grpId="0" nodeType="withEffect">
                                      <p:stCondLst>
                                        <p:cond delay="530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1+#ppt_w/2"/>
                                              </p:val>
                                            </p:tav>
                                            <p:tav tm="100000">
                                              <p:val>
                                                <p:strVal val="#ppt_x"/>
                                              </p:val>
                                            </p:tav>
                                          </p:tavLst>
                                        </p:anim>
                                        <p:anim calcmode="lin" valueType="num">
                                          <p:cBhvr additive="base">
                                            <p:cTn id="30" dur="500" fill="hold"/>
                                            <p:tgtEl>
                                              <p:spTgt spid="26"/>
                                            </p:tgtEl>
                                            <p:attrNameLst>
                                              <p:attrName>ppt_y</p:attrName>
                                            </p:attrNameLst>
                                          </p:cBhvr>
                                          <p:tavLst>
                                            <p:tav tm="0">
                                              <p:val>
                                                <p:strVal val="0-#ppt_h/2"/>
                                              </p:val>
                                            </p:tav>
                                            <p:tav tm="100000">
                                              <p:val>
                                                <p:strVal val="#ppt_y"/>
                                              </p:val>
                                            </p:tav>
                                          </p:tavLst>
                                        </p:anim>
                                      </p:childTnLst>
                                    </p:cTn>
                                  </p:par>
                                  <p:par>
                                    <p:cTn id="31" presetID="2" presetClass="entr" presetSubtype="12" accel="20000" fill="hold" grpId="0" nodeType="withEffect">
                                      <p:stCondLst>
                                        <p:cond delay="570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0-#ppt_w/2"/>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6" accel="20000" fill="hold" grpId="0" nodeType="withEffect">
                                      <p:stCondLst>
                                        <p:cond delay="610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1+#ppt_w/2"/>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par>
                                    <p:cTn id="39" presetID="1" presetClass="exit" presetSubtype="0" fill="hold" grpId="1" nodeType="withEffect">
                                      <p:stCondLst>
                                        <p:cond delay="6600"/>
                                      </p:stCondLst>
                                      <p:childTnLst>
                                        <p:set>
                                          <p:cBhvr>
                                            <p:cTn id="40" dur="1" fill="hold">
                                              <p:stCondLst>
                                                <p:cond delay="0"/>
                                              </p:stCondLst>
                                            </p:cTn>
                                            <p:tgtEl>
                                              <p:spTgt spid="23"/>
                                            </p:tgtEl>
                                            <p:attrNameLst>
                                              <p:attrName>style.visibility</p:attrName>
                                            </p:attrNameLst>
                                          </p:cBhvr>
                                          <p:to>
                                            <p:strVal val="hidden"/>
                                          </p:to>
                                        </p:set>
                                      </p:childTnLst>
                                    </p:cTn>
                                  </p:par>
                                  <p:par>
                                    <p:cTn id="41" presetID="1" presetClass="exit" presetSubtype="0" fill="hold" grpId="1" nodeType="withEffect">
                                      <p:stCondLst>
                                        <p:cond delay="6600"/>
                                      </p:stCondLst>
                                      <p:childTnLst>
                                        <p:set>
                                          <p:cBhvr>
                                            <p:cTn id="42" dur="1" fill="hold">
                                              <p:stCondLst>
                                                <p:cond delay="0"/>
                                              </p:stCondLst>
                                            </p:cTn>
                                            <p:tgtEl>
                                              <p:spTgt spid="24"/>
                                            </p:tgtEl>
                                            <p:attrNameLst>
                                              <p:attrName>style.visibility</p:attrName>
                                            </p:attrNameLst>
                                          </p:cBhvr>
                                          <p:to>
                                            <p:strVal val="hidden"/>
                                          </p:to>
                                        </p:set>
                                      </p:childTnLst>
                                    </p:cTn>
                                  </p:par>
                                  <p:par>
                                    <p:cTn id="43" presetID="0" presetClass="entr" presetSubtype="0" repeatCount="2000" fill="hold" grpId="1" nodeType="withEffect">
                                      <p:stCondLst>
                                        <p:cond delay="6700"/>
                                      </p:stCondLst>
                                      <p:childTnLst>
                                        <p:animMotion origin="layout" path="M 0.1276 -0.04491 L 0.1276 -0.04514 C 0.09583 -0.10116 0.01276 -0.04375 -0.05794 0.08287 C -0.12878 0.20949 -0.16029 0.35763 -0.12865 0.41365 C -0.09687 0.46967 -0.0138 0.41226 0.0569 0.28564 C 0.12773 0.15902 0.15924 0.01087 0.1276 -0.04514 " pathEditMode="relative" rAng="0" ptsTypes="AAAAAA">
                                          <p:cBhvr from="" to="">
                                            <p:cTn id="44" dur="2000" fill="hold">
                                              <p:stCondLst>
                                                <p:cond delay="0"/>
                                              </p:stCondLst>
                                            </p:cTn>
                                            <p:tgtEl>
                                              <p:spTgt spid="22"/>
                                            </p:tgtEl>
                                            <p:attrNameLst>
                                              <p:attrName>ppt_x</p:attrName>
                                              <p:attrName>ppt_y</p:attrName>
                                            </p:attrNameLst>
                                          </p:cBhvr>
                                          <p:rCtr x="-12826" y="22894"/>
                                        </p:animMotion>
                                      </p:childTnLst>
                                    </p:cTn>
                                  </p:par>
                                  <p:par>
                                    <p:cTn id="45" presetID="0" presetClass="entr" presetSubtype="0" repeatCount="2000" fill="hold" grpId="1" nodeType="withEffect">
                                      <p:stCondLst>
                                        <p:cond delay="6700"/>
                                      </p:stCondLst>
                                      <p:childTnLst>
                                        <p:animMotion origin="layout" path="M -0.12864 -0.41597 C -0.09713 -0.47222 -0.0138 -0.4162 0.05742 -0.29028 C 0.12865 -0.16458 0.16094 -0.0169 0.12943 0.03958 C 0.09792 0.0956 0.01458 0.03982 -0.05664 -0.08611 C -0.12786 -0.21181 -0.16016 -0.35949 -0.12864 -0.41597 L -0.12864 -0.41574 " pathEditMode="relative" rAng="0" ptsTypes="AAAAAA">
                                          <p:cBhvr from="" to="">
                                            <p:cTn id="46" dur="2000" fill="hold">
                                              <p:stCondLst>
                                                <p:cond delay="0"/>
                                              </p:stCondLst>
                                            </p:cTn>
                                            <p:tgtEl>
                                              <p:spTgt spid="21"/>
                                            </p:tgtEl>
                                            <p:attrNameLst>
                                              <p:attrName>ppt_x</p:attrName>
                                              <p:attrName>ppt_y</p:attrName>
                                            </p:attrNameLst>
                                          </p:cBhvr>
                                          <p:rCtr x="12891" y="22755"/>
                                        </p:animMotion>
                                      </p:childTnLst>
                                    </p:cTn>
                                  </p:par>
                                  <p:par>
                                    <p:cTn id="47" presetID="53" presetClass="entr" presetSubtype="16" fill="hold" nodeType="withEffect">
                                      <p:stCondLst>
                                        <p:cond delay="7250"/>
                                      </p:stCondLst>
                                      <p:childTnLst>
                                        <p:set>
                                          <p:cBhvr>
                                            <p:cTn id="48" dur="1" fill="hold">
                                              <p:stCondLst>
                                                <p:cond delay="0"/>
                                              </p:stCondLst>
                                            </p:cTn>
                                            <p:tgtEl>
                                              <p:spTgt spid="29"/>
                                            </p:tgtEl>
                                            <p:attrNameLst>
                                              <p:attrName>style.visibility</p:attrName>
                                            </p:attrNameLst>
                                          </p:cBhvr>
                                          <p:to>
                                            <p:strVal val="visible"/>
                                          </p:to>
                                        </p:set>
                                        <p:anim calcmode="lin" valueType="num">
                                          <p:cBhvr>
                                            <p:cTn id="49" dur="750" fill="hold"/>
                                            <p:tgtEl>
                                              <p:spTgt spid="29"/>
                                            </p:tgtEl>
                                            <p:attrNameLst>
                                              <p:attrName>ppt_w</p:attrName>
                                            </p:attrNameLst>
                                          </p:cBhvr>
                                          <p:tavLst>
                                            <p:tav tm="0">
                                              <p:val>
                                                <p:fltVal val="0"/>
                                              </p:val>
                                            </p:tav>
                                            <p:tav tm="100000">
                                              <p:val>
                                                <p:strVal val="#ppt_w"/>
                                              </p:val>
                                            </p:tav>
                                          </p:tavLst>
                                        </p:anim>
                                        <p:anim calcmode="lin" valueType="num">
                                          <p:cBhvr>
                                            <p:cTn id="50" dur="750" fill="hold"/>
                                            <p:tgtEl>
                                              <p:spTgt spid="29"/>
                                            </p:tgtEl>
                                            <p:attrNameLst>
                                              <p:attrName>ppt_h</p:attrName>
                                            </p:attrNameLst>
                                          </p:cBhvr>
                                          <p:tavLst>
                                            <p:tav tm="0">
                                              <p:val>
                                                <p:fltVal val="0"/>
                                              </p:val>
                                            </p:tav>
                                            <p:tav tm="100000">
                                              <p:val>
                                                <p:strVal val="#ppt_h"/>
                                              </p:val>
                                            </p:tav>
                                          </p:tavLst>
                                        </p:anim>
                                        <p:animEffect transition="in" filter="fade">
                                          <p:cBhvr>
                                            <p:cTn id="51" dur="750"/>
                                            <p:tgtEl>
                                              <p:spTgt spid="29"/>
                                            </p:tgtEl>
                                          </p:cBhvr>
                                        </p:animEffect>
                                      </p:childTnLst>
                                    </p:cTn>
                                  </p:par>
                                  <p:par>
                                    <p:cTn id="52" presetID="53" presetClass="entr" presetSubtype="16" fill="hold" nodeType="withEffect">
                                      <p:stCondLst>
                                        <p:cond delay="7250"/>
                                      </p:stCondLst>
                                      <p:childTnLst>
                                        <p:set>
                                          <p:cBhvr>
                                            <p:cTn id="53" dur="1" fill="hold">
                                              <p:stCondLst>
                                                <p:cond delay="0"/>
                                              </p:stCondLst>
                                            </p:cTn>
                                            <p:tgtEl>
                                              <p:spTgt spid="32"/>
                                            </p:tgtEl>
                                            <p:attrNameLst>
                                              <p:attrName>style.visibility</p:attrName>
                                            </p:attrNameLst>
                                          </p:cBhvr>
                                          <p:to>
                                            <p:strVal val="visible"/>
                                          </p:to>
                                        </p:set>
                                        <p:anim calcmode="lin" valueType="num">
                                          <p:cBhvr>
                                            <p:cTn id="54" dur="750" fill="hold"/>
                                            <p:tgtEl>
                                              <p:spTgt spid="32"/>
                                            </p:tgtEl>
                                            <p:attrNameLst>
                                              <p:attrName>ppt_w</p:attrName>
                                            </p:attrNameLst>
                                          </p:cBhvr>
                                          <p:tavLst>
                                            <p:tav tm="0">
                                              <p:val>
                                                <p:fltVal val="0"/>
                                              </p:val>
                                            </p:tav>
                                            <p:tav tm="100000">
                                              <p:val>
                                                <p:strVal val="#ppt_w"/>
                                              </p:val>
                                            </p:tav>
                                          </p:tavLst>
                                        </p:anim>
                                        <p:anim calcmode="lin" valueType="num">
                                          <p:cBhvr>
                                            <p:cTn id="55" dur="750" fill="hold"/>
                                            <p:tgtEl>
                                              <p:spTgt spid="32"/>
                                            </p:tgtEl>
                                            <p:attrNameLst>
                                              <p:attrName>ppt_h</p:attrName>
                                            </p:attrNameLst>
                                          </p:cBhvr>
                                          <p:tavLst>
                                            <p:tav tm="0">
                                              <p:val>
                                                <p:fltVal val="0"/>
                                              </p:val>
                                            </p:tav>
                                            <p:tav tm="100000">
                                              <p:val>
                                                <p:strVal val="#ppt_h"/>
                                              </p:val>
                                            </p:tav>
                                          </p:tavLst>
                                        </p:anim>
                                        <p:animEffect transition="in" filter="fade">
                                          <p:cBhvr>
                                            <p:cTn id="56" dur="750"/>
                                            <p:tgtEl>
                                              <p:spTgt spid="32"/>
                                            </p:tgtEl>
                                          </p:cBhvr>
                                        </p:animEffect>
                                      </p:childTnLst>
                                    </p:cTn>
                                  </p:par>
                                  <p:par>
                                    <p:cTn id="57" presetID="53" presetClass="entr" presetSubtype="16" fill="hold" nodeType="withEffect">
                                      <p:stCondLst>
                                        <p:cond delay="7250"/>
                                      </p:stCondLst>
                                      <p:childTnLst>
                                        <p:set>
                                          <p:cBhvr>
                                            <p:cTn id="58" dur="1" fill="hold">
                                              <p:stCondLst>
                                                <p:cond delay="0"/>
                                              </p:stCondLst>
                                            </p:cTn>
                                            <p:tgtEl>
                                              <p:spTgt spid="36"/>
                                            </p:tgtEl>
                                            <p:attrNameLst>
                                              <p:attrName>style.visibility</p:attrName>
                                            </p:attrNameLst>
                                          </p:cBhvr>
                                          <p:to>
                                            <p:strVal val="visible"/>
                                          </p:to>
                                        </p:set>
                                        <p:anim calcmode="lin" valueType="num">
                                          <p:cBhvr>
                                            <p:cTn id="59" dur="750" fill="hold"/>
                                            <p:tgtEl>
                                              <p:spTgt spid="36"/>
                                            </p:tgtEl>
                                            <p:attrNameLst>
                                              <p:attrName>ppt_w</p:attrName>
                                            </p:attrNameLst>
                                          </p:cBhvr>
                                          <p:tavLst>
                                            <p:tav tm="0">
                                              <p:val>
                                                <p:fltVal val="0"/>
                                              </p:val>
                                            </p:tav>
                                            <p:tav tm="100000">
                                              <p:val>
                                                <p:strVal val="#ppt_w"/>
                                              </p:val>
                                            </p:tav>
                                          </p:tavLst>
                                        </p:anim>
                                        <p:anim calcmode="lin" valueType="num">
                                          <p:cBhvr>
                                            <p:cTn id="60" dur="750" fill="hold"/>
                                            <p:tgtEl>
                                              <p:spTgt spid="36"/>
                                            </p:tgtEl>
                                            <p:attrNameLst>
                                              <p:attrName>ppt_h</p:attrName>
                                            </p:attrNameLst>
                                          </p:cBhvr>
                                          <p:tavLst>
                                            <p:tav tm="0">
                                              <p:val>
                                                <p:fltVal val="0"/>
                                              </p:val>
                                            </p:tav>
                                            <p:tav tm="100000">
                                              <p:val>
                                                <p:strVal val="#ppt_h"/>
                                              </p:val>
                                            </p:tav>
                                          </p:tavLst>
                                        </p:anim>
                                        <p:animEffect transition="in" filter="fade">
                                          <p:cBhvr>
                                            <p:cTn id="61" dur="750"/>
                                            <p:tgtEl>
                                              <p:spTgt spid="36"/>
                                            </p:tgtEl>
                                          </p:cBhvr>
                                        </p:animEffect>
                                      </p:childTnLst>
                                    </p:cTn>
                                  </p:par>
                                  <p:par>
                                    <p:cTn id="62" presetID="53" presetClass="entr" presetSubtype="16" fill="hold" nodeType="withEffect">
                                      <p:stCondLst>
                                        <p:cond delay="7250"/>
                                      </p:stCondLst>
                                      <p:childTnLst>
                                        <p:set>
                                          <p:cBhvr>
                                            <p:cTn id="63" dur="1" fill="hold">
                                              <p:stCondLst>
                                                <p:cond delay="0"/>
                                              </p:stCondLst>
                                            </p:cTn>
                                            <p:tgtEl>
                                              <p:spTgt spid="39"/>
                                            </p:tgtEl>
                                            <p:attrNameLst>
                                              <p:attrName>style.visibility</p:attrName>
                                            </p:attrNameLst>
                                          </p:cBhvr>
                                          <p:to>
                                            <p:strVal val="visible"/>
                                          </p:to>
                                        </p:set>
                                        <p:anim calcmode="lin" valueType="num">
                                          <p:cBhvr>
                                            <p:cTn id="64" dur="750" fill="hold"/>
                                            <p:tgtEl>
                                              <p:spTgt spid="39"/>
                                            </p:tgtEl>
                                            <p:attrNameLst>
                                              <p:attrName>ppt_w</p:attrName>
                                            </p:attrNameLst>
                                          </p:cBhvr>
                                          <p:tavLst>
                                            <p:tav tm="0">
                                              <p:val>
                                                <p:fltVal val="0"/>
                                              </p:val>
                                            </p:tav>
                                            <p:tav tm="100000">
                                              <p:val>
                                                <p:strVal val="#ppt_w"/>
                                              </p:val>
                                            </p:tav>
                                          </p:tavLst>
                                        </p:anim>
                                        <p:anim calcmode="lin" valueType="num">
                                          <p:cBhvr>
                                            <p:cTn id="65" dur="750" fill="hold"/>
                                            <p:tgtEl>
                                              <p:spTgt spid="39"/>
                                            </p:tgtEl>
                                            <p:attrNameLst>
                                              <p:attrName>ppt_h</p:attrName>
                                            </p:attrNameLst>
                                          </p:cBhvr>
                                          <p:tavLst>
                                            <p:tav tm="0">
                                              <p:val>
                                                <p:fltVal val="0"/>
                                              </p:val>
                                            </p:tav>
                                            <p:tav tm="100000">
                                              <p:val>
                                                <p:strVal val="#ppt_h"/>
                                              </p:val>
                                            </p:tav>
                                          </p:tavLst>
                                        </p:anim>
                                        <p:animEffect transition="in" filter="fade">
                                          <p:cBhvr>
                                            <p:cTn id="66" dur="7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1" grpId="1" animBg="1"/>
          <p:bldP spid="22" grpId="0" animBg="1"/>
          <p:bldP spid="22" grpId="1" animBg="1"/>
          <p:bldP spid="23" grpId="0" animBg="1"/>
          <p:bldP spid="23" grpId="1" animBg="1"/>
          <p:bldP spid="24" grpId="0" animBg="1"/>
          <p:bldP spid="24" grpId="1" animBg="1"/>
          <p:bldP spid="25" grpId="0"/>
          <p:bldP spid="26" grpId="0"/>
          <p:bldP spid="27" grpId="0"/>
          <p:bldP spid="28"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6535343" y="4724400"/>
            <a:ext cx="4666057" cy="646641"/>
            <a:chOff x="4347540" y="4003355"/>
            <a:chExt cx="3537430" cy="512612"/>
          </a:xfrm>
        </p:grpSpPr>
        <p:sp>
          <p:nvSpPr>
            <p:cNvPr id="79" name="矩形 78"/>
            <p:cNvSpPr/>
            <p:nvPr/>
          </p:nvSpPr>
          <p:spPr>
            <a:xfrm>
              <a:off x="4347540" y="4341558"/>
              <a:ext cx="3537430" cy="174409"/>
            </a:xfrm>
            <a:prstGeom prst="rect">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0" name="矩形 79"/>
            <p:cNvSpPr/>
            <p:nvPr/>
          </p:nvSpPr>
          <p:spPr>
            <a:xfrm>
              <a:off x="4347540" y="4172457"/>
              <a:ext cx="2215058" cy="174409"/>
            </a:xfrm>
            <a:prstGeom prst="rect">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1" name="矩形 80"/>
            <p:cNvSpPr/>
            <p:nvPr/>
          </p:nvSpPr>
          <p:spPr>
            <a:xfrm>
              <a:off x="4347540" y="4003355"/>
              <a:ext cx="1490903" cy="1744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90" name="组合 89"/>
          <p:cNvGrpSpPr/>
          <p:nvPr/>
        </p:nvGrpSpPr>
        <p:grpSpPr>
          <a:xfrm>
            <a:off x="6535342" y="3867975"/>
            <a:ext cx="4193526" cy="646641"/>
            <a:chOff x="4347540" y="4003355"/>
            <a:chExt cx="3179195" cy="512612"/>
          </a:xfrm>
        </p:grpSpPr>
        <p:sp>
          <p:nvSpPr>
            <p:cNvPr id="91" name="矩形 90"/>
            <p:cNvSpPr/>
            <p:nvPr/>
          </p:nvSpPr>
          <p:spPr>
            <a:xfrm>
              <a:off x="4347541" y="4341558"/>
              <a:ext cx="2938171" cy="174409"/>
            </a:xfrm>
            <a:prstGeom prst="rect">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92" name="矩形 91"/>
            <p:cNvSpPr/>
            <p:nvPr/>
          </p:nvSpPr>
          <p:spPr>
            <a:xfrm>
              <a:off x="4347540" y="4172457"/>
              <a:ext cx="2215058" cy="174409"/>
            </a:xfrm>
            <a:prstGeom prst="rect">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3" name="矩形 92"/>
            <p:cNvSpPr/>
            <p:nvPr/>
          </p:nvSpPr>
          <p:spPr>
            <a:xfrm>
              <a:off x="4347540" y="4003355"/>
              <a:ext cx="3179195" cy="1744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98" name="组合 97"/>
          <p:cNvGrpSpPr/>
          <p:nvPr/>
        </p:nvGrpSpPr>
        <p:grpSpPr>
          <a:xfrm>
            <a:off x="6535344" y="3015694"/>
            <a:ext cx="4375197" cy="646641"/>
            <a:chOff x="4347540" y="4003355"/>
            <a:chExt cx="3316924" cy="512612"/>
          </a:xfrm>
        </p:grpSpPr>
        <p:sp>
          <p:nvSpPr>
            <p:cNvPr id="99" name="矩形 98"/>
            <p:cNvSpPr/>
            <p:nvPr/>
          </p:nvSpPr>
          <p:spPr>
            <a:xfrm>
              <a:off x="4347541" y="4341558"/>
              <a:ext cx="2559419" cy="174409"/>
            </a:xfrm>
            <a:prstGeom prst="rect">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0" name="矩形 99"/>
            <p:cNvSpPr/>
            <p:nvPr/>
          </p:nvSpPr>
          <p:spPr>
            <a:xfrm>
              <a:off x="4347540" y="4172457"/>
              <a:ext cx="3316924" cy="174409"/>
            </a:xfrm>
            <a:prstGeom prst="rect">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01" name="矩形 100"/>
            <p:cNvSpPr/>
            <p:nvPr/>
          </p:nvSpPr>
          <p:spPr>
            <a:xfrm>
              <a:off x="4347540" y="4003355"/>
              <a:ext cx="1560891" cy="1744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06" name="组合 105"/>
          <p:cNvGrpSpPr/>
          <p:nvPr/>
        </p:nvGrpSpPr>
        <p:grpSpPr>
          <a:xfrm>
            <a:off x="6535342" y="2161342"/>
            <a:ext cx="4666057" cy="646641"/>
            <a:chOff x="4347539" y="4003355"/>
            <a:chExt cx="3537430" cy="512612"/>
          </a:xfrm>
        </p:grpSpPr>
        <p:sp>
          <p:nvSpPr>
            <p:cNvPr id="107" name="矩形 106"/>
            <p:cNvSpPr/>
            <p:nvPr/>
          </p:nvSpPr>
          <p:spPr>
            <a:xfrm>
              <a:off x="4347541" y="4341558"/>
              <a:ext cx="1560890" cy="174409"/>
            </a:xfrm>
            <a:prstGeom prst="rect">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8" name="矩形 107"/>
            <p:cNvSpPr/>
            <p:nvPr/>
          </p:nvSpPr>
          <p:spPr>
            <a:xfrm>
              <a:off x="4347540" y="4172457"/>
              <a:ext cx="2215058" cy="174409"/>
            </a:xfrm>
            <a:prstGeom prst="rect">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09" name="矩形 108"/>
            <p:cNvSpPr/>
            <p:nvPr/>
          </p:nvSpPr>
          <p:spPr>
            <a:xfrm>
              <a:off x="4347539" y="4003355"/>
              <a:ext cx="3537430" cy="1744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16" name="组合 115"/>
          <p:cNvGrpSpPr/>
          <p:nvPr/>
        </p:nvGrpSpPr>
        <p:grpSpPr>
          <a:xfrm>
            <a:off x="951486" y="1892761"/>
            <a:ext cx="591642" cy="591642"/>
            <a:chOff x="4875421" y="2877508"/>
            <a:chExt cx="612620" cy="612620"/>
          </a:xfrm>
        </p:grpSpPr>
        <p:sp>
          <p:nvSpPr>
            <p:cNvPr id="117" name="椭圆 116"/>
            <p:cNvSpPr/>
            <p:nvPr/>
          </p:nvSpPr>
          <p:spPr>
            <a:xfrm>
              <a:off x="4875421" y="2877508"/>
              <a:ext cx="612620" cy="612620"/>
            </a:xfrm>
            <a:prstGeom prst="ellipse">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118" name="组合 117"/>
            <p:cNvGrpSpPr/>
            <p:nvPr/>
          </p:nvGrpSpPr>
          <p:grpSpPr>
            <a:xfrm flipH="1">
              <a:off x="5000369" y="2999972"/>
              <a:ext cx="362725" cy="367692"/>
              <a:chOff x="9363075" y="4967288"/>
              <a:chExt cx="463551" cy="469900"/>
            </a:xfrm>
            <a:solidFill>
              <a:schemeClr val="bg1"/>
            </a:solidFill>
          </p:grpSpPr>
          <p:sp>
            <p:nvSpPr>
              <p:cNvPr id="119" name="Freeform 22"/>
              <p:cNvSpPr>
                <a:spLocks/>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0"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1"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2" name="Freeform 25"/>
              <p:cNvSpPr>
                <a:spLocks/>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grpSp>
        <p:nvGrpSpPr>
          <p:cNvPr id="141" name="组合 140"/>
          <p:cNvGrpSpPr/>
          <p:nvPr/>
        </p:nvGrpSpPr>
        <p:grpSpPr>
          <a:xfrm>
            <a:off x="951486" y="2909649"/>
            <a:ext cx="591642" cy="591642"/>
            <a:chOff x="4875421" y="2877508"/>
            <a:chExt cx="612620" cy="612620"/>
          </a:xfrm>
        </p:grpSpPr>
        <p:sp>
          <p:nvSpPr>
            <p:cNvPr id="143" name="椭圆 142"/>
            <p:cNvSpPr/>
            <p:nvPr/>
          </p:nvSpPr>
          <p:spPr>
            <a:xfrm>
              <a:off x="4875421" y="2877508"/>
              <a:ext cx="612620" cy="612620"/>
            </a:xfrm>
            <a:prstGeom prst="ellipse">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144" name="组合 143"/>
            <p:cNvGrpSpPr/>
            <p:nvPr/>
          </p:nvGrpSpPr>
          <p:grpSpPr>
            <a:xfrm flipH="1">
              <a:off x="5000369" y="2999972"/>
              <a:ext cx="362725" cy="367692"/>
              <a:chOff x="9363075" y="4967288"/>
              <a:chExt cx="463551" cy="469900"/>
            </a:xfrm>
            <a:solidFill>
              <a:schemeClr val="bg1"/>
            </a:solidFill>
          </p:grpSpPr>
          <p:sp>
            <p:nvSpPr>
              <p:cNvPr id="145" name="Freeform 22"/>
              <p:cNvSpPr>
                <a:spLocks/>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6"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7"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8" name="Freeform 25"/>
              <p:cNvSpPr>
                <a:spLocks/>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grpSp>
        <p:nvGrpSpPr>
          <p:cNvPr id="150" name="组合 149"/>
          <p:cNvGrpSpPr/>
          <p:nvPr/>
        </p:nvGrpSpPr>
        <p:grpSpPr>
          <a:xfrm>
            <a:off x="951486" y="3884678"/>
            <a:ext cx="591642" cy="591642"/>
            <a:chOff x="4875421" y="2877508"/>
            <a:chExt cx="612620" cy="612620"/>
          </a:xfrm>
        </p:grpSpPr>
        <p:sp>
          <p:nvSpPr>
            <p:cNvPr id="152" name="椭圆 151"/>
            <p:cNvSpPr/>
            <p:nvPr/>
          </p:nvSpPr>
          <p:spPr>
            <a:xfrm>
              <a:off x="4875421" y="2877508"/>
              <a:ext cx="612620" cy="612620"/>
            </a:xfrm>
            <a:prstGeom prst="ellipse">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153" name="组合 152"/>
            <p:cNvGrpSpPr/>
            <p:nvPr/>
          </p:nvGrpSpPr>
          <p:grpSpPr>
            <a:xfrm flipH="1">
              <a:off x="5000369" y="2999972"/>
              <a:ext cx="362725" cy="367692"/>
              <a:chOff x="9363075" y="4967288"/>
              <a:chExt cx="463551" cy="469900"/>
            </a:xfrm>
            <a:solidFill>
              <a:schemeClr val="bg1"/>
            </a:solidFill>
          </p:grpSpPr>
          <p:sp>
            <p:nvSpPr>
              <p:cNvPr id="154" name="Freeform 22"/>
              <p:cNvSpPr>
                <a:spLocks/>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5"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6"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7" name="Freeform 25"/>
              <p:cNvSpPr>
                <a:spLocks/>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grpSp>
        <p:nvGrpSpPr>
          <p:cNvPr id="159" name="组合 158"/>
          <p:cNvGrpSpPr/>
          <p:nvPr/>
        </p:nvGrpSpPr>
        <p:grpSpPr>
          <a:xfrm>
            <a:off x="951484" y="4952342"/>
            <a:ext cx="591642" cy="591642"/>
            <a:chOff x="4875419" y="2877508"/>
            <a:chExt cx="612620" cy="612620"/>
          </a:xfrm>
        </p:grpSpPr>
        <p:sp>
          <p:nvSpPr>
            <p:cNvPr id="161" name="椭圆 160"/>
            <p:cNvSpPr/>
            <p:nvPr/>
          </p:nvSpPr>
          <p:spPr>
            <a:xfrm>
              <a:off x="4875419" y="2877508"/>
              <a:ext cx="612620" cy="612620"/>
            </a:xfrm>
            <a:prstGeom prst="ellipse">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62" name="组合 161"/>
            <p:cNvGrpSpPr/>
            <p:nvPr/>
          </p:nvGrpSpPr>
          <p:grpSpPr>
            <a:xfrm flipH="1">
              <a:off x="5000369" y="2999972"/>
              <a:ext cx="362725" cy="367692"/>
              <a:chOff x="9363075" y="4967288"/>
              <a:chExt cx="463551" cy="469900"/>
            </a:xfrm>
            <a:solidFill>
              <a:schemeClr val="bg1"/>
            </a:solidFill>
          </p:grpSpPr>
          <p:sp>
            <p:nvSpPr>
              <p:cNvPr id="163" name="Freeform 22"/>
              <p:cNvSpPr>
                <a:spLocks/>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4"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5"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6" name="Freeform 25"/>
              <p:cNvSpPr>
                <a:spLocks/>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grpSp>
        <p:nvGrpSpPr>
          <p:cNvPr id="51" name="组合 50"/>
          <p:cNvGrpSpPr/>
          <p:nvPr/>
        </p:nvGrpSpPr>
        <p:grpSpPr>
          <a:xfrm>
            <a:off x="1678245" y="1755869"/>
            <a:ext cx="4417755" cy="865427"/>
            <a:chOff x="874713" y="3154923"/>
            <a:chExt cx="4417755" cy="865427"/>
          </a:xfrm>
        </p:grpSpPr>
        <p:sp>
          <p:nvSpPr>
            <p:cNvPr id="52" name="矩形 51"/>
            <p:cNvSpPr/>
            <p:nvPr/>
          </p:nvSpPr>
          <p:spPr>
            <a:xfrm>
              <a:off x="874713" y="3624472"/>
              <a:ext cx="4417755" cy="395878"/>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a:t>
              </a:r>
              <a:endParaRPr lang="en-US" altLang="zh-CN" dirty="0">
                <a:solidFill>
                  <a:schemeClr val="bg1">
                    <a:lumMod val="50000"/>
                  </a:schemeClr>
                </a:solidFill>
                <a:latin typeface="Century Gothic" panose="020B0502020202020204" pitchFamily="34" charset="0"/>
              </a:endParaRPr>
            </a:p>
          </p:txBody>
        </p:sp>
        <p:sp>
          <p:nvSpPr>
            <p:cNvPr id="53" name="矩形 52"/>
            <p:cNvSpPr/>
            <p:nvPr/>
          </p:nvSpPr>
          <p:spPr>
            <a:xfrm>
              <a:off x="874713" y="3154923"/>
              <a:ext cx="2050552" cy="51488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grpSp>
      <p:grpSp>
        <p:nvGrpSpPr>
          <p:cNvPr id="54" name="组合 53"/>
          <p:cNvGrpSpPr/>
          <p:nvPr/>
        </p:nvGrpSpPr>
        <p:grpSpPr>
          <a:xfrm>
            <a:off x="1678245" y="2804910"/>
            <a:ext cx="4417755" cy="801121"/>
            <a:chOff x="874713" y="3219229"/>
            <a:chExt cx="4417755" cy="801121"/>
          </a:xfrm>
        </p:grpSpPr>
        <p:sp>
          <p:nvSpPr>
            <p:cNvPr id="55" name="矩形 54"/>
            <p:cNvSpPr/>
            <p:nvPr/>
          </p:nvSpPr>
          <p:spPr>
            <a:xfrm>
              <a:off x="874713" y="3624472"/>
              <a:ext cx="4417755" cy="395878"/>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a:t>
              </a:r>
              <a:endParaRPr lang="en-US" altLang="zh-CN" dirty="0">
                <a:solidFill>
                  <a:schemeClr val="bg1">
                    <a:lumMod val="50000"/>
                  </a:schemeClr>
                </a:solidFill>
                <a:latin typeface="Century Gothic" panose="020B0502020202020204" pitchFamily="34" charset="0"/>
              </a:endParaRPr>
            </a:p>
          </p:txBody>
        </p:sp>
        <p:sp>
          <p:nvSpPr>
            <p:cNvPr id="56" name="矩形 55"/>
            <p:cNvSpPr/>
            <p:nvPr/>
          </p:nvSpPr>
          <p:spPr>
            <a:xfrm>
              <a:off x="874713" y="3219229"/>
              <a:ext cx="2050552" cy="51488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grpSp>
      <p:grpSp>
        <p:nvGrpSpPr>
          <p:cNvPr id="57" name="组合 56"/>
          <p:cNvGrpSpPr/>
          <p:nvPr/>
        </p:nvGrpSpPr>
        <p:grpSpPr>
          <a:xfrm>
            <a:off x="1678245" y="3799587"/>
            <a:ext cx="4417755" cy="797455"/>
            <a:chOff x="874713" y="3222895"/>
            <a:chExt cx="4417755" cy="797455"/>
          </a:xfrm>
        </p:grpSpPr>
        <p:sp>
          <p:nvSpPr>
            <p:cNvPr id="58" name="矩形 57"/>
            <p:cNvSpPr/>
            <p:nvPr/>
          </p:nvSpPr>
          <p:spPr>
            <a:xfrm>
              <a:off x="874713" y="3624472"/>
              <a:ext cx="4417755" cy="395878"/>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a:t>
              </a:r>
              <a:endParaRPr lang="en-US" altLang="zh-CN" dirty="0">
                <a:solidFill>
                  <a:schemeClr val="bg1">
                    <a:lumMod val="50000"/>
                  </a:schemeClr>
                </a:solidFill>
                <a:latin typeface="Century Gothic" panose="020B0502020202020204" pitchFamily="34" charset="0"/>
              </a:endParaRPr>
            </a:p>
          </p:txBody>
        </p:sp>
        <p:sp>
          <p:nvSpPr>
            <p:cNvPr id="59" name="矩形 58"/>
            <p:cNvSpPr/>
            <p:nvPr/>
          </p:nvSpPr>
          <p:spPr>
            <a:xfrm>
              <a:off x="874713" y="3222895"/>
              <a:ext cx="2050552" cy="51488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grpSp>
      <p:grpSp>
        <p:nvGrpSpPr>
          <p:cNvPr id="60" name="组合 59"/>
          <p:cNvGrpSpPr/>
          <p:nvPr/>
        </p:nvGrpSpPr>
        <p:grpSpPr>
          <a:xfrm>
            <a:off x="1678245" y="4859132"/>
            <a:ext cx="4417755" cy="778062"/>
            <a:chOff x="874713" y="3242288"/>
            <a:chExt cx="4417755" cy="778062"/>
          </a:xfrm>
        </p:grpSpPr>
        <p:sp>
          <p:nvSpPr>
            <p:cNvPr id="61" name="矩形 60"/>
            <p:cNvSpPr/>
            <p:nvPr/>
          </p:nvSpPr>
          <p:spPr>
            <a:xfrm>
              <a:off x="874713" y="3624472"/>
              <a:ext cx="4417755" cy="395878"/>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单击此处添加文字阐述添加简短问题</a:t>
              </a:r>
              <a:endParaRPr lang="en-US" altLang="zh-CN" dirty="0">
                <a:solidFill>
                  <a:schemeClr val="bg1">
                    <a:lumMod val="50000"/>
                  </a:schemeClr>
                </a:solidFill>
                <a:latin typeface="Century Gothic" panose="020B0502020202020204" pitchFamily="34" charset="0"/>
              </a:endParaRPr>
            </a:p>
          </p:txBody>
        </p:sp>
        <p:sp>
          <p:nvSpPr>
            <p:cNvPr id="62" name="矩形 61"/>
            <p:cNvSpPr/>
            <p:nvPr/>
          </p:nvSpPr>
          <p:spPr>
            <a:xfrm>
              <a:off x="874713" y="3242288"/>
              <a:ext cx="2050552" cy="51488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添加标题</a:t>
              </a:r>
            </a:p>
          </p:txBody>
        </p:sp>
      </p:grpSp>
      <p:sp>
        <p:nvSpPr>
          <p:cNvPr id="74" name="任意多边形 13">
            <a:extLst>
              <a:ext uri="{FF2B5EF4-FFF2-40B4-BE49-F238E27FC236}">
                <a16:creationId xmlns:a16="http://schemas.microsoft.com/office/drawing/2014/main" id="{79DD8441-30F0-4895-8E1D-4D1B1A6A6BD8}"/>
              </a:ext>
            </a:extLst>
          </p:cNvPr>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5" name="直接连接符 74">
            <a:extLst>
              <a:ext uri="{FF2B5EF4-FFF2-40B4-BE49-F238E27FC236}">
                <a16:creationId xmlns:a16="http://schemas.microsoft.com/office/drawing/2014/main" id="{EA2486C9-68A0-48DA-867F-86D56787EB0E}"/>
              </a:ext>
            </a:extLst>
          </p:cNvPr>
          <p:cNvCxnSpPr/>
          <p:nvPr/>
        </p:nvCxnSpPr>
        <p:spPr>
          <a:xfrm>
            <a:off x="1026579" y="805703"/>
            <a:ext cx="11165421" cy="0"/>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DB825D36-2431-4656-BC13-1D473921E966}"/>
              </a:ext>
            </a:extLst>
          </p:cNvPr>
          <p:cNvSpPr txBox="1"/>
          <p:nvPr/>
        </p:nvSpPr>
        <p:spPr>
          <a:xfrm>
            <a:off x="903288" y="405593"/>
            <a:ext cx="1723549" cy="400110"/>
          </a:xfrm>
          <a:prstGeom prst="rect">
            <a:avLst/>
          </a:prstGeom>
          <a:noFill/>
        </p:spPr>
        <p:txBody>
          <a:bodyPr wrap="none" rtlCol="0">
            <a:spAutoFit/>
            <a:scene3d>
              <a:camera prst="orthographicFront"/>
              <a:lightRig rig="threePt" dir="t"/>
            </a:scene3d>
            <a:sp3d contourW="12700"/>
          </a:bodyPr>
          <a:lstStyle/>
          <a:p>
            <a:pPr algn="ctr"/>
            <a:r>
              <a:rPr lang="zh-CN" altLang="en-US" sz="2000" dirty="0">
                <a:solidFill>
                  <a:srgbClr val="323F4F"/>
                </a:solidFill>
                <a:latin typeface="微软雅黑" panose="020B0503020204020204" pitchFamily="34" charset="-122"/>
                <a:ea typeface="微软雅黑" panose="020B0503020204020204" pitchFamily="34" charset="-122"/>
              </a:rPr>
              <a:t>标题文字添加</a:t>
            </a:r>
          </a:p>
        </p:txBody>
      </p:sp>
      <p:sp>
        <p:nvSpPr>
          <p:cNvPr id="77" name="等腰三角形 76">
            <a:extLst>
              <a:ext uri="{FF2B5EF4-FFF2-40B4-BE49-F238E27FC236}">
                <a16:creationId xmlns:a16="http://schemas.microsoft.com/office/drawing/2014/main" id="{62B577A5-5C5A-4B74-A633-7292E5461E19}"/>
              </a:ext>
            </a:extLst>
          </p:cNvPr>
          <p:cNvSpPr/>
          <p:nvPr/>
        </p:nvSpPr>
        <p:spPr>
          <a:xfrm rot="5400000">
            <a:off x="246126" y="-270171"/>
            <a:ext cx="768277"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连接符 77">
            <a:extLst>
              <a:ext uri="{FF2B5EF4-FFF2-40B4-BE49-F238E27FC236}">
                <a16:creationId xmlns:a16="http://schemas.microsoft.com/office/drawing/2014/main" id="{198B703B-10C0-4461-970F-D4E4B7FBFF5F}"/>
              </a:ext>
            </a:extLst>
          </p:cNvPr>
          <p:cNvCxnSpPr>
            <a:endCxn id="74" idx="105"/>
          </p:cNvCxnSpPr>
          <p:nvPr/>
        </p:nvCxnSpPr>
        <p:spPr>
          <a:xfrm flipV="1">
            <a:off x="0" y="2"/>
            <a:ext cx="1570955" cy="976023"/>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98986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ppt_w</p:attrName>
                                        </p:attrNameLst>
                                      </p:cBhvr>
                                      <p:tavLst>
                                        <p:tav tm="0">
                                          <p:val>
                                            <p:fltVal val="0"/>
                                          </p:val>
                                        </p:tav>
                                        <p:tav tm="100000">
                                          <p:val>
                                            <p:strVal val="#ppt_w"/>
                                          </p:val>
                                        </p:tav>
                                      </p:tavLst>
                                    </p:anim>
                                    <p:anim calcmode="lin" valueType="num">
                                      <p:cBhvr>
                                        <p:cTn id="8" dur="500" fill="hold"/>
                                        <p:tgtEl>
                                          <p:spTgt spid="116"/>
                                        </p:tgtEl>
                                        <p:attrNameLst>
                                          <p:attrName>ppt_h</p:attrName>
                                        </p:attrNameLst>
                                      </p:cBhvr>
                                      <p:tavLst>
                                        <p:tav tm="0">
                                          <p:val>
                                            <p:fltVal val="0"/>
                                          </p:val>
                                        </p:tav>
                                        <p:tav tm="100000">
                                          <p:val>
                                            <p:strVal val="#ppt_h"/>
                                          </p:val>
                                        </p:tav>
                                      </p:tavLst>
                                    </p:anim>
                                    <p:animEffect transition="in" filter="fade">
                                      <p:cBhvr>
                                        <p:cTn id="9" dur="500"/>
                                        <p:tgtEl>
                                          <p:spTgt spid="116"/>
                                        </p:tgtEl>
                                      </p:cBhvr>
                                    </p:animEffect>
                                  </p:childTnLst>
                                </p:cTn>
                              </p:par>
                              <p:par>
                                <p:cTn id="10" presetID="53" presetClass="entr" presetSubtype="16" fill="hold" nodeType="withEffect">
                                  <p:stCondLst>
                                    <p:cond delay="0"/>
                                  </p:stCondLst>
                                  <p:childTnLst>
                                    <p:set>
                                      <p:cBhvr>
                                        <p:cTn id="11" dur="1" fill="hold">
                                          <p:stCondLst>
                                            <p:cond delay="0"/>
                                          </p:stCondLst>
                                        </p:cTn>
                                        <p:tgtEl>
                                          <p:spTgt spid="141"/>
                                        </p:tgtEl>
                                        <p:attrNameLst>
                                          <p:attrName>style.visibility</p:attrName>
                                        </p:attrNameLst>
                                      </p:cBhvr>
                                      <p:to>
                                        <p:strVal val="visible"/>
                                      </p:to>
                                    </p:set>
                                    <p:anim calcmode="lin" valueType="num">
                                      <p:cBhvr>
                                        <p:cTn id="12" dur="500" fill="hold"/>
                                        <p:tgtEl>
                                          <p:spTgt spid="141"/>
                                        </p:tgtEl>
                                        <p:attrNameLst>
                                          <p:attrName>ppt_w</p:attrName>
                                        </p:attrNameLst>
                                      </p:cBhvr>
                                      <p:tavLst>
                                        <p:tav tm="0">
                                          <p:val>
                                            <p:fltVal val="0"/>
                                          </p:val>
                                        </p:tav>
                                        <p:tav tm="100000">
                                          <p:val>
                                            <p:strVal val="#ppt_w"/>
                                          </p:val>
                                        </p:tav>
                                      </p:tavLst>
                                    </p:anim>
                                    <p:anim calcmode="lin" valueType="num">
                                      <p:cBhvr>
                                        <p:cTn id="13" dur="500" fill="hold"/>
                                        <p:tgtEl>
                                          <p:spTgt spid="141"/>
                                        </p:tgtEl>
                                        <p:attrNameLst>
                                          <p:attrName>ppt_h</p:attrName>
                                        </p:attrNameLst>
                                      </p:cBhvr>
                                      <p:tavLst>
                                        <p:tav tm="0">
                                          <p:val>
                                            <p:fltVal val="0"/>
                                          </p:val>
                                        </p:tav>
                                        <p:tav tm="100000">
                                          <p:val>
                                            <p:strVal val="#ppt_h"/>
                                          </p:val>
                                        </p:tav>
                                      </p:tavLst>
                                    </p:anim>
                                    <p:animEffect transition="in" filter="fade">
                                      <p:cBhvr>
                                        <p:cTn id="14" dur="500"/>
                                        <p:tgtEl>
                                          <p:spTgt spid="141"/>
                                        </p:tgtEl>
                                      </p:cBhvr>
                                    </p:animEffect>
                                  </p:childTnLst>
                                </p:cTn>
                              </p:par>
                              <p:par>
                                <p:cTn id="15" presetID="53" presetClass="entr" presetSubtype="16" fill="hold" nodeType="withEffect">
                                  <p:stCondLst>
                                    <p:cond delay="0"/>
                                  </p:stCondLst>
                                  <p:childTnLst>
                                    <p:set>
                                      <p:cBhvr>
                                        <p:cTn id="16" dur="1" fill="hold">
                                          <p:stCondLst>
                                            <p:cond delay="0"/>
                                          </p:stCondLst>
                                        </p:cTn>
                                        <p:tgtEl>
                                          <p:spTgt spid="150"/>
                                        </p:tgtEl>
                                        <p:attrNameLst>
                                          <p:attrName>style.visibility</p:attrName>
                                        </p:attrNameLst>
                                      </p:cBhvr>
                                      <p:to>
                                        <p:strVal val="visible"/>
                                      </p:to>
                                    </p:set>
                                    <p:anim calcmode="lin" valueType="num">
                                      <p:cBhvr>
                                        <p:cTn id="17" dur="500" fill="hold"/>
                                        <p:tgtEl>
                                          <p:spTgt spid="150"/>
                                        </p:tgtEl>
                                        <p:attrNameLst>
                                          <p:attrName>ppt_w</p:attrName>
                                        </p:attrNameLst>
                                      </p:cBhvr>
                                      <p:tavLst>
                                        <p:tav tm="0">
                                          <p:val>
                                            <p:fltVal val="0"/>
                                          </p:val>
                                        </p:tav>
                                        <p:tav tm="100000">
                                          <p:val>
                                            <p:strVal val="#ppt_w"/>
                                          </p:val>
                                        </p:tav>
                                      </p:tavLst>
                                    </p:anim>
                                    <p:anim calcmode="lin" valueType="num">
                                      <p:cBhvr>
                                        <p:cTn id="18" dur="500" fill="hold"/>
                                        <p:tgtEl>
                                          <p:spTgt spid="150"/>
                                        </p:tgtEl>
                                        <p:attrNameLst>
                                          <p:attrName>ppt_h</p:attrName>
                                        </p:attrNameLst>
                                      </p:cBhvr>
                                      <p:tavLst>
                                        <p:tav tm="0">
                                          <p:val>
                                            <p:fltVal val="0"/>
                                          </p:val>
                                        </p:tav>
                                        <p:tav tm="100000">
                                          <p:val>
                                            <p:strVal val="#ppt_h"/>
                                          </p:val>
                                        </p:tav>
                                      </p:tavLst>
                                    </p:anim>
                                    <p:animEffect transition="in" filter="fade">
                                      <p:cBhvr>
                                        <p:cTn id="19" dur="500"/>
                                        <p:tgtEl>
                                          <p:spTgt spid="150"/>
                                        </p:tgtEl>
                                      </p:cBhvr>
                                    </p:animEffect>
                                  </p:childTnLst>
                                </p:cTn>
                              </p:par>
                              <p:par>
                                <p:cTn id="20" presetID="53" presetClass="entr" presetSubtype="16" fill="hold" nodeType="withEffect">
                                  <p:stCondLst>
                                    <p:cond delay="0"/>
                                  </p:stCondLst>
                                  <p:childTnLst>
                                    <p:set>
                                      <p:cBhvr>
                                        <p:cTn id="21" dur="1" fill="hold">
                                          <p:stCondLst>
                                            <p:cond delay="0"/>
                                          </p:stCondLst>
                                        </p:cTn>
                                        <p:tgtEl>
                                          <p:spTgt spid="159"/>
                                        </p:tgtEl>
                                        <p:attrNameLst>
                                          <p:attrName>style.visibility</p:attrName>
                                        </p:attrNameLst>
                                      </p:cBhvr>
                                      <p:to>
                                        <p:strVal val="visible"/>
                                      </p:to>
                                    </p:set>
                                    <p:anim calcmode="lin" valueType="num">
                                      <p:cBhvr>
                                        <p:cTn id="22" dur="500" fill="hold"/>
                                        <p:tgtEl>
                                          <p:spTgt spid="159"/>
                                        </p:tgtEl>
                                        <p:attrNameLst>
                                          <p:attrName>ppt_w</p:attrName>
                                        </p:attrNameLst>
                                      </p:cBhvr>
                                      <p:tavLst>
                                        <p:tav tm="0">
                                          <p:val>
                                            <p:fltVal val="0"/>
                                          </p:val>
                                        </p:tav>
                                        <p:tav tm="100000">
                                          <p:val>
                                            <p:strVal val="#ppt_w"/>
                                          </p:val>
                                        </p:tav>
                                      </p:tavLst>
                                    </p:anim>
                                    <p:anim calcmode="lin" valueType="num">
                                      <p:cBhvr>
                                        <p:cTn id="23" dur="500" fill="hold"/>
                                        <p:tgtEl>
                                          <p:spTgt spid="159"/>
                                        </p:tgtEl>
                                        <p:attrNameLst>
                                          <p:attrName>ppt_h</p:attrName>
                                        </p:attrNameLst>
                                      </p:cBhvr>
                                      <p:tavLst>
                                        <p:tav tm="0">
                                          <p:val>
                                            <p:fltVal val="0"/>
                                          </p:val>
                                        </p:tav>
                                        <p:tav tm="100000">
                                          <p:val>
                                            <p:strVal val="#ppt_h"/>
                                          </p:val>
                                        </p:tav>
                                      </p:tavLst>
                                    </p:anim>
                                    <p:animEffect transition="in" filter="fade">
                                      <p:cBhvr>
                                        <p:cTn id="24" dur="500"/>
                                        <p:tgtEl>
                                          <p:spTgt spid="159"/>
                                        </p:tgtEl>
                                      </p:cBhvr>
                                    </p:animEffect>
                                  </p:childTnLst>
                                </p:cTn>
                              </p:par>
                            </p:childTnLst>
                          </p:cTn>
                        </p:par>
                        <p:par>
                          <p:cTn id="25" fill="hold">
                            <p:stCondLst>
                              <p:cond delay="500"/>
                            </p:stCondLst>
                            <p:childTnLst>
                              <p:par>
                                <p:cTn id="26" presetID="12" presetClass="entr" presetSubtype="8" fill="hold" nodeType="afterEffect">
                                  <p:stCondLst>
                                    <p:cond delay="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500"/>
                                        <p:tgtEl>
                                          <p:spTgt spid="51"/>
                                        </p:tgtEl>
                                        <p:attrNameLst>
                                          <p:attrName>ppt_x</p:attrName>
                                        </p:attrNameLst>
                                      </p:cBhvr>
                                      <p:tavLst>
                                        <p:tav tm="0">
                                          <p:val>
                                            <p:strVal val="#ppt_x-#ppt_w*1.125000"/>
                                          </p:val>
                                        </p:tav>
                                        <p:tav tm="100000">
                                          <p:val>
                                            <p:strVal val="#ppt_x"/>
                                          </p:val>
                                        </p:tav>
                                      </p:tavLst>
                                    </p:anim>
                                    <p:animEffect transition="in" filter="wipe(right)">
                                      <p:cBhvr>
                                        <p:cTn id="29" dur="500"/>
                                        <p:tgtEl>
                                          <p:spTgt spid="51"/>
                                        </p:tgtEl>
                                      </p:cBhvr>
                                    </p:animEffect>
                                  </p:childTnLst>
                                </p:cTn>
                              </p:par>
                              <p:par>
                                <p:cTn id="30" presetID="12" presetClass="entr" presetSubtype="8" fill="hold" nodeType="withEffect">
                                  <p:stCondLst>
                                    <p:cond delay="10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500"/>
                                        <p:tgtEl>
                                          <p:spTgt spid="54"/>
                                        </p:tgtEl>
                                        <p:attrNameLst>
                                          <p:attrName>ppt_x</p:attrName>
                                        </p:attrNameLst>
                                      </p:cBhvr>
                                      <p:tavLst>
                                        <p:tav tm="0">
                                          <p:val>
                                            <p:strVal val="#ppt_x-#ppt_w*1.125000"/>
                                          </p:val>
                                        </p:tav>
                                        <p:tav tm="100000">
                                          <p:val>
                                            <p:strVal val="#ppt_x"/>
                                          </p:val>
                                        </p:tav>
                                      </p:tavLst>
                                    </p:anim>
                                    <p:animEffect transition="in" filter="wipe(right)">
                                      <p:cBhvr>
                                        <p:cTn id="33" dur="500"/>
                                        <p:tgtEl>
                                          <p:spTgt spid="54"/>
                                        </p:tgtEl>
                                      </p:cBhvr>
                                    </p:animEffect>
                                  </p:childTnLst>
                                </p:cTn>
                              </p:par>
                              <p:par>
                                <p:cTn id="34" presetID="12" presetClass="entr" presetSubtype="8" fill="hold" nodeType="withEffect">
                                  <p:stCondLst>
                                    <p:cond delay="200"/>
                                  </p:stCondLst>
                                  <p:childTnLst>
                                    <p:set>
                                      <p:cBhvr>
                                        <p:cTn id="35" dur="1" fill="hold">
                                          <p:stCondLst>
                                            <p:cond delay="0"/>
                                          </p:stCondLst>
                                        </p:cTn>
                                        <p:tgtEl>
                                          <p:spTgt spid="57"/>
                                        </p:tgtEl>
                                        <p:attrNameLst>
                                          <p:attrName>style.visibility</p:attrName>
                                        </p:attrNameLst>
                                      </p:cBhvr>
                                      <p:to>
                                        <p:strVal val="visible"/>
                                      </p:to>
                                    </p:set>
                                    <p:anim calcmode="lin" valueType="num">
                                      <p:cBhvr additive="base">
                                        <p:cTn id="36" dur="500"/>
                                        <p:tgtEl>
                                          <p:spTgt spid="57"/>
                                        </p:tgtEl>
                                        <p:attrNameLst>
                                          <p:attrName>ppt_x</p:attrName>
                                        </p:attrNameLst>
                                      </p:cBhvr>
                                      <p:tavLst>
                                        <p:tav tm="0">
                                          <p:val>
                                            <p:strVal val="#ppt_x-#ppt_w*1.125000"/>
                                          </p:val>
                                        </p:tav>
                                        <p:tav tm="100000">
                                          <p:val>
                                            <p:strVal val="#ppt_x"/>
                                          </p:val>
                                        </p:tav>
                                      </p:tavLst>
                                    </p:anim>
                                    <p:animEffect transition="in" filter="wipe(right)">
                                      <p:cBhvr>
                                        <p:cTn id="37" dur="500"/>
                                        <p:tgtEl>
                                          <p:spTgt spid="57"/>
                                        </p:tgtEl>
                                      </p:cBhvr>
                                    </p:animEffect>
                                  </p:childTnLst>
                                </p:cTn>
                              </p:par>
                              <p:par>
                                <p:cTn id="38" presetID="12" presetClass="entr" presetSubtype="8" fill="hold" nodeType="withEffect">
                                  <p:stCondLst>
                                    <p:cond delay="30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p:tgtEl>
                                          <p:spTgt spid="60"/>
                                        </p:tgtEl>
                                        <p:attrNameLst>
                                          <p:attrName>ppt_x</p:attrName>
                                        </p:attrNameLst>
                                      </p:cBhvr>
                                      <p:tavLst>
                                        <p:tav tm="0">
                                          <p:val>
                                            <p:strVal val="#ppt_x-#ppt_w*1.125000"/>
                                          </p:val>
                                        </p:tav>
                                        <p:tav tm="100000">
                                          <p:val>
                                            <p:strVal val="#ppt_x"/>
                                          </p:val>
                                        </p:tav>
                                      </p:tavLst>
                                    </p:anim>
                                    <p:animEffect transition="in" filter="wipe(right)">
                                      <p:cBhvr>
                                        <p:cTn id="41" dur="500"/>
                                        <p:tgtEl>
                                          <p:spTgt spid="60"/>
                                        </p:tgtEl>
                                      </p:cBhvr>
                                    </p:animEffect>
                                  </p:childTnLst>
                                </p:cTn>
                              </p:par>
                            </p:childTnLst>
                          </p:cTn>
                        </p:par>
                        <p:par>
                          <p:cTn id="42" fill="hold">
                            <p:stCondLst>
                              <p:cond delay="1300"/>
                            </p:stCondLst>
                            <p:childTnLst>
                              <p:par>
                                <p:cTn id="43" presetID="22" presetClass="entr" presetSubtype="8" fill="hold" nodeType="afterEffect">
                                  <p:stCondLst>
                                    <p:cond delay="0"/>
                                  </p:stCondLst>
                                  <p:childTnLst>
                                    <p:set>
                                      <p:cBhvr>
                                        <p:cTn id="44" dur="1" fill="hold">
                                          <p:stCondLst>
                                            <p:cond delay="0"/>
                                          </p:stCondLst>
                                        </p:cTn>
                                        <p:tgtEl>
                                          <p:spTgt spid="106"/>
                                        </p:tgtEl>
                                        <p:attrNameLst>
                                          <p:attrName>style.visibility</p:attrName>
                                        </p:attrNameLst>
                                      </p:cBhvr>
                                      <p:to>
                                        <p:strVal val="visible"/>
                                      </p:to>
                                    </p:set>
                                    <p:animEffect transition="in" filter="wipe(left)">
                                      <p:cBhvr>
                                        <p:cTn id="45" dur="500"/>
                                        <p:tgtEl>
                                          <p:spTgt spid="106"/>
                                        </p:tgtEl>
                                      </p:cBhvr>
                                    </p:animEffect>
                                  </p:childTnLst>
                                </p:cTn>
                              </p:par>
                              <p:par>
                                <p:cTn id="46" presetID="22" presetClass="entr" presetSubtype="8" fill="hold"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wipe(left)">
                                      <p:cBhvr>
                                        <p:cTn id="48" dur="500"/>
                                        <p:tgtEl>
                                          <p:spTgt spid="98"/>
                                        </p:tgtEl>
                                      </p:cBhvr>
                                    </p:animEffect>
                                  </p:childTnLst>
                                </p:cTn>
                              </p:par>
                              <p:par>
                                <p:cTn id="49" presetID="22" presetClass="entr" presetSubtype="8"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wipe(left)">
                                      <p:cBhvr>
                                        <p:cTn id="51" dur="500"/>
                                        <p:tgtEl>
                                          <p:spTgt spid="90"/>
                                        </p:tgtEl>
                                      </p:cBhvr>
                                    </p:animEffect>
                                  </p:childTnLst>
                                </p:cTn>
                              </p:par>
                              <p:par>
                                <p:cTn id="52" presetID="22" presetClass="entr" presetSubtype="8" fill="hold" nodeType="withEffect">
                                  <p:stCondLst>
                                    <p:cond delay="0"/>
                                  </p:stCondLst>
                                  <p:childTnLst>
                                    <p:set>
                                      <p:cBhvr>
                                        <p:cTn id="53" dur="1" fill="hold">
                                          <p:stCondLst>
                                            <p:cond delay="0"/>
                                          </p:stCondLst>
                                        </p:cTn>
                                        <p:tgtEl>
                                          <p:spTgt spid="82"/>
                                        </p:tgtEl>
                                        <p:attrNameLst>
                                          <p:attrName>style.visibility</p:attrName>
                                        </p:attrNameLst>
                                      </p:cBhvr>
                                      <p:to>
                                        <p:strVal val="visible"/>
                                      </p:to>
                                    </p:set>
                                    <p:animEffect transition="in" filter="wipe(left)">
                                      <p:cBhvr>
                                        <p:cTn id="54"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C57BA57-3820-41DB-BC79-C929CD99E474}"/>
              </a:ext>
            </a:extLst>
          </p:cNvPr>
          <p:cNvGrpSpPr/>
          <p:nvPr/>
        </p:nvGrpSpPr>
        <p:grpSpPr>
          <a:xfrm>
            <a:off x="2641600" y="2257387"/>
            <a:ext cx="6908800" cy="2343228"/>
            <a:chOff x="1142197" y="2423161"/>
            <a:chExt cx="4389922" cy="1706879"/>
          </a:xfrm>
        </p:grpSpPr>
        <p:sp>
          <p:nvSpPr>
            <p:cNvPr id="5" name="平行四边形 4">
              <a:extLst>
                <a:ext uri="{FF2B5EF4-FFF2-40B4-BE49-F238E27FC236}">
                  <a16:creationId xmlns:a16="http://schemas.microsoft.com/office/drawing/2014/main" id="{8FFA83DE-73C5-4837-A74A-59E84392A922}"/>
                </a:ext>
              </a:extLst>
            </p:cNvPr>
            <p:cNvSpPr/>
            <p:nvPr/>
          </p:nvSpPr>
          <p:spPr>
            <a:xfrm>
              <a:off x="1395279" y="3642362"/>
              <a:ext cx="4136840" cy="487678"/>
            </a:xfrm>
            <a:prstGeom prst="parallelogram">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平行四边形 5">
              <a:extLst>
                <a:ext uri="{FF2B5EF4-FFF2-40B4-BE49-F238E27FC236}">
                  <a16:creationId xmlns:a16="http://schemas.microsoft.com/office/drawing/2014/main" id="{D14F63E5-36C3-498D-A64C-FE1BB9291970}"/>
                </a:ext>
              </a:extLst>
            </p:cNvPr>
            <p:cNvSpPr/>
            <p:nvPr/>
          </p:nvSpPr>
          <p:spPr>
            <a:xfrm>
              <a:off x="1142197" y="2423161"/>
              <a:ext cx="4316519" cy="1280162"/>
            </a:xfrm>
            <a:prstGeom prst="parallelogram">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平行四边形 6">
              <a:extLst>
                <a:ext uri="{FF2B5EF4-FFF2-40B4-BE49-F238E27FC236}">
                  <a16:creationId xmlns:a16="http://schemas.microsoft.com/office/drawing/2014/main" id="{8AFAFAD4-EF6D-40EF-86F4-D96460932D15}"/>
                </a:ext>
              </a:extLst>
            </p:cNvPr>
            <p:cNvSpPr/>
            <p:nvPr/>
          </p:nvSpPr>
          <p:spPr>
            <a:xfrm>
              <a:off x="1577340" y="2484121"/>
              <a:ext cx="3749040" cy="140208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等腰三角形 14">
            <a:extLst>
              <a:ext uri="{FF2B5EF4-FFF2-40B4-BE49-F238E27FC236}">
                <a16:creationId xmlns:a16="http://schemas.microsoft.com/office/drawing/2014/main" id="{400E171D-8910-4C4B-B049-EB1E2299DC96}"/>
              </a:ext>
            </a:extLst>
          </p:cNvPr>
          <p:cNvSpPr/>
          <p:nvPr/>
        </p:nvSpPr>
        <p:spPr>
          <a:xfrm rot="6300000">
            <a:off x="1110924" y="1799742"/>
            <a:ext cx="653578" cy="563429"/>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等腰三角形 15">
            <a:extLst>
              <a:ext uri="{FF2B5EF4-FFF2-40B4-BE49-F238E27FC236}">
                <a16:creationId xmlns:a16="http://schemas.microsoft.com/office/drawing/2014/main" id="{13BC07C0-EF09-40DC-B7DA-D34E26607453}"/>
              </a:ext>
            </a:extLst>
          </p:cNvPr>
          <p:cNvSpPr/>
          <p:nvPr/>
        </p:nvSpPr>
        <p:spPr>
          <a:xfrm rot="3600000">
            <a:off x="2590458" y="5148995"/>
            <a:ext cx="370877" cy="319721"/>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等腰三角形 16">
            <a:extLst>
              <a:ext uri="{FF2B5EF4-FFF2-40B4-BE49-F238E27FC236}">
                <a16:creationId xmlns:a16="http://schemas.microsoft.com/office/drawing/2014/main" id="{1DCF096C-1211-4832-A7A0-03CBBD2C0253}"/>
              </a:ext>
            </a:extLst>
          </p:cNvPr>
          <p:cNvSpPr/>
          <p:nvPr/>
        </p:nvSpPr>
        <p:spPr>
          <a:xfrm rot="10511763">
            <a:off x="7341382" y="1015249"/>
            <a:ext cx="495457" cy="427117"/>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等腰三角形 17">
            <a:extLst>
              <a:ext uri="{FF2B5EF4-FFF2-40B4-BE49-F238E27FC236}">
                <a16:creationId xmlns:a16="http://schemas.microsoft.com/office/drawing/2014/main" id="{DE67144C-0DA4-45F8-8ED0-EDA32529AC02}"/>
              </a:ext>
            </a:extLst>
          </p:cNvPr>
          <p:cNvSpPr/>
          <p:nvPr/>
        </p:nvSpPr>
        <p:spPr>
          <a:xfrm rot="6300000">
            <a:off x="10091169" y="5211438"/>
            <a:ext cx="638935" cy="550806"/>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 name="组合 21">
            <a:extLst>
              <a:ext uri="{FF2B5EF4-FFF2-40B4-BE49-F238E27FC236}">
                <a16:creationId xmlns:a16="http://schemas.microsoft.com/office/drawing/2014/main" id="{493D8918-0F5C-4C45-A724-9C9FCE7100D4}"/>
              </a:ext>
            </a:extLst>
          </p:cNvPr>
          <p:cNvGrpSpPr/>
          <p:nvPr/>
        </p:nvGrpSpPr>
        <p:grpSpPr>
          <a:xfrm>
            <a:off x="-13752" y="5308854"/>
            <a:ext cx="2189539" cy="1549147"/>
            <a:chOff x="-13752" y="5308854"/>
            <a:chExt cx="2189539" cy="1549147"/>
          </a:xfrm>
        </p:grpSpPr>
        <p:sp>
          <p:nvSpPr>
            <p:cNvPr id="21" name="等腰三角形 20">
              <a:extLst>
                <a:ext uri="{FF2B5EF4-FFF2-40B4-BE49-F238E27FC236}">
                  <a16:creationId xmlns:a16="http://schemas.microsoft.com/office/drawing/2014/main" id="{1EDFB920-4ECE-40F4-8F3D-9237C2DF12BF}"/>
                </a:ext>
              </a:extLst>
            </p:cNvPr>
            <p:cNvSpPr/>
            <p:nvPr/>
          </p:nvSpPr>
          <p:spPr>
            <a:xfrm>
              <a:off x="-13752" y="5308854"/>
              <a:ext cx="2189539" cy="1549145"/>
            </a:xfrm>
            <a:prstGeom prst="triangle">
              <a:avLst>
                <a:gd name="adj" fmla="val 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FE991996-9BBF-4658-82E1-97ADDAA28B27}"/>
                </a:ext>
              </a:extLst>
            </p:cNvPr>
            <p:cNvSpPr/>
            <p:nvPr/>
          </p:nvSpPr>
          <p:spPr>
            <a:xfrm>
              <a:off x="-13752" y="5549381"/>
              <a:ext cx="2189539"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487023CE-1DB1-47DC-B3D7-147C9BCADE3F}"/>
              </a:ext>
            </a:extLst>
          </p:cNvPr>
          <p:cNvGrpSpPr/>
          <p:nvPr/>
        </p:nvGrpSpPr>
        <p:grpSpPr>
          <a:xfrm rot="10800000">
            <a:off x="10002459" y="-2"/>
            <a:ext cx="2189539" cy="2773681"/>
            <a:chOff x="-13752" y="5308854"/>
            <a:chExt cx="2189539" cy="1549147"/>
          </a:xfrm>
        </p:grpSpPr>
        <p:sp>
          <p:nvSpPr>
            <p:cNvPr id="24" name="等腰三角形 23">
              <a:extLst>
                <a:ext uri="{FF2B5EF4-FFF2-40B4-BE49-F238E27FC236}">
                  <a16:creationId xmlns:a16="http://schemas.microsoft.com/office/drawing/2014/main" id="{F98D95A4-750F-4BD3-BF83-77556EE8763F}"/>
                </a:ext>
              </a:extLst>
            </p:cNvPr>
            <p:cNvSpPr/>
            <p:nvPr/>
          </p:nvSpPr>
          <p:spPr>
            <a:xfrm>
              <a:off x="-13752" y="5308854"/>
              <a:ext cx="2189539" cy="1549145"/>
            </a:xfrm>
            <a:prstGeom prst="triangle">
              <a:avLst>
                <a:gd name="adj" fmla="val 0"/>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FF6E00A5-FACA-494E-A34C-0983B5B2E096}"/>
                </a:ext>
              </a:extLst>
            </p:cNvPr>
            <p:cNvSpPr/>
            <p:nvPr/>
          </p:nvSpPr>
          <p:spPr>
            <a:xfrm>
              <a:off x="-13752" y="5549381"/>
              <a:ext cx="2189539"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7">
            <a:extLst>
              <a:ext uri="{FF2B5EF4-FFF2-40B4-BE49-F238E27FC236}">
                <a16:creationId xmlns:a16="http://schemas.microsoft.com/office/drawing/2014/main" id="{6417EC5C-E866-4D9B-85CE-2152C9BA11E2}"/>
              </a:ext>
            </a:extLst>
          </p:cNvPr>
          <p:cNvSpPr txBox="1"/>
          <p:nvPr/>
        </p:nvSpPr>
        <p:spPr>
          <a:xfrm>
            <a:off x="3949700" y="2630465"/>
            <a:ext cx="4724400" cy="584775"/>
          </a:xfrm>
          <a:prstGeom prst="rect">
            <a:avLst/>
          </a:prstGeom>
          <a:noFill/>
        </p:spPr>
        <p:txBody>
          <a:bodyPr wrap="square" rtlCol="0">
            <a:spAutoFit/>
          </a:bodyPr>
          <a:lstStyle/>
          <a:p>
            <a:pPr algn="ctr"/>
            <a:r>
              <a:rPr lang="en-US" altLang="zh-CN" sz="3200" dirty="0">
                <a:solidFill>
                  <a:sysClr val="windowText" lastClr="000000"/>
                </a:solidFill>
                <a:latin typeface="微软雅黑" panose="020B0503020204020204" pitchFamily="34" charset="-122"/>
                <a:ea typeface="微软雅黑" panose="020B0503020204020204" pitchFamily="34" charset="-122"/>
              </a:rPr>
              <a:t>PART 02  </a:t>
            </a:r>
            <a:r>
              <a:rPr lang="zh-CN" altLang="en-US" sz="3200" dirty="0">
                <a:solidFill>
                  <a:sysClr val="windowText" lastClr="000000"/>
                </a:solidFill>
                <a:latin typeface="微软雅黑" panose="020B0503020204020204" pitchFamily="34" charset="-122"/>
                <a:ea typeface="微软雅黑" panose="020B0503020204020204" pitchFamily="34" charset="-122"/>
              </a:rPr>
              <a:t>工作完成情况</a:t>
            </a:r>
          </a:p>
        </p:txBody>
      </p:sp>
      <p:sp>
        <p:nvSpPr>
          <p:cNvPr id="27" name="矩形 26">
            <a:extLst>
              <a:ext uri="{FF2B5EF4-FFF2-40B4-BE49-F238E27FC236}">
                <a16:creationId xmlns:a16="http://schemas.microsoft.com/office/drawing/2014/main" id="{5D97A650-1C49-4EEE-B611-287B27174B6C}"/>
              </a:ext>
            </a:extLst>
          </p:cNvPr>
          <p:cNvSpPr/>
          <p:nvPr/>
        </p:nvSpPr>
        <p:spPr>
          <a:xfrm>
            <a:off x="4070153" y="3272392"/>
            <a:ext cx="4287520" cy="700576"/>
          </a:xfrm>
          <a:prstGeom prst="rect">
            <a:avLst/>
          </a:prstGeom>
        </p:spPr>
        <p:txBody>
          <a:bodyPr wrap="square">
            <a:spAutoFit/>
          </a:bodyPr>
          <a:lstStyle/>
          <a:p>
            <a:pPr algn="ctr">
              <a:lnSpc>
                <a:spcPct val="150000"/>
              </a:lnSpc>
            </a:pPr>
            <a:r>
              <a:rPr lang="zh-CN" altLang="en-US" sz="1400" dirty="0">
                <a:solidFill>
                  <a:sysClr val="windowText" lastClr="000000"/>
                </a:solidFill>
                <a:latin typeface="微软雅黑" panose="020B0503020204020204" pitchFamily="34" charset="-122"/>
                <a:ea typeface="微软雅黑" panose="020B0503020204020204" pitchFamily="34" charset="-122"/>
              </a:rPr>
              <a:t>单击此处添加文字阐述，添加简短问题说明文字，具体添加文字在此处添加单击</a:t>
            </a:r>
          </a:p>
        </p:txBody>
      </p:sp>
    </p:spTree>
    <p:extLst>
      <p:ext uri="{BB962C8B-B14F-4D97-AF65-F5344CB8AC3E}">
        <p14:creationId xmlns:p14="http://schemas.microsoft.com/office/powerpoint/2010/main" val="2461421791"/>
      </p:ext>
    </p:extLst>
  </p:cSld>
  <p:clrMapOvr>
    <a:masterClrMapping/>
  </p:clrMapOvr>
  <mc:AlternateContent xmlns:mc="http://schemas.openxmlformats.org/markup-compatibility/2006" xmlns:p14="http://schemas.microsoft.com/office/powerpoint/2010/main">
    <mc:Choice Requires="p14">
      <p:transition spd="slow" p14:dur="2500" advTm="3000">
        <p:checker/>
      </p:transition>
    </mc:Choice>
    <mc:Fallback xmlns="">
      <p:transition spd="slow" advTm="3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par>
                                <p:cTn id="8" presetID="14"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outVertical)">
                                      <p:cBhvr>
                                        <p:cTn id="14" dur="750"/>
                                        <p:tgtEl>
                                          <p:spTgt spid="4"/>
                                        </p:tgtEl>
                                      </p:cBhvr>
                                    </p:animEffect>
                                  </p:childTnLst>
                                </p:cTn>
                              </p:par>
                            </p:childTnLst>
                          </p:cTn>
                        </p:par>
                        <p:par>
                          <p:cTn id="15" fill="hold">
                            <p:stCondLst>
                              <p:cond delay="1250"/>
                            </p:stCondLst>
                            <p:childTnLst>
                              <p:par>
                                <p:cTn id="16" presetID="22" presetClass="entr" presetSubtype="4"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down)">
                                      <p:cBhvr>
                                        <p:cTn id="18" dur="500"/>
                                        <p:tgtEl>
                                          <p:spTgt spid="2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500"/>
                                        <p:tgtEl>
                                          <p:spTgt spid="27"/>
                                        </p:tgtEl>
                                      </p:cBhvr>
                                    </p:animEffect>
                                  </p:childTnLst>
                                </p:cTn>
                              </p:par>
                            </p:childTnLst>
                          </p:cTn>
                        </p:par>
                        <p:par>
                          <p:cTn id="22" fill="hold">
                            <p:stCondLst>
                              <p:cond delay="1750"/>
                            </p:stCondLst>
                            <p:childTnLst>
                              <p:par>
                                <p:cTn id="23" presetID="31"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 calcmode="lin" valueType="num">
                                      <p:cBhvr>
                                        <p:cTn id="27" dur="500" fill="hold"/>
                                        <p:tgtEl>
                                          <p:spTgt spid="15"/>
                                        </p:tgtEl>
                                        <p:attrNameLst>
                                          <p:attrName>style.rotation</p:attrName>
                                        </p:attrNameLst>
                                      </p:cBhvr>
                                      <p:tavLst>
                                        <p:tav tm="0">
                                          <p:val>
                                            <p:fltVal val="90"/>
                                          </p:val>
                                        </p:tav>
                                        <p:tav tm="100000">
                                          <p:val>
                                            <p:fltVal val="0"/>
                                          </p:val>
                                        </p:tav>
                                      </p:tavLst>
                                    </p:anim>
                                    <p:animEffect transition="in" filter="fade">
                                      <p:cBhvr>
                                        <p:cTn id="28" dur="500"/>
                                        <p:tgtEl>
                                          <p:spTgt spid="15"/>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 calcmode="lin" valueType="num">
                                      <p:cBhvr>
                                        <p:cTn id="33" dur="500" fill="hold"/>
                                        <p:tgtEl>
                                          <p:spTgt spid="16"/>
                                        </p:tgtEl>
                                        <p:attrNameLst>
                                          <p:attrName>style.rotation</p:attrName>
                                        </p:attrNameLst>
                                      </p:cBhvr>
                                      <p:tavLst>
                                        <p:tav tm="0">
                                          <p:val>
                                            <p:fltVal val="90"/>
                                          </p:val>
                                        </p:tav>
                                        <p:tav tm="100000">
                                          <p:val>
                                            <p:fltVal val="0"/>
                                          </p:val>
                                        </p:tav>
                                      </p:tavLst>
                                    </p:anim>
                                    <p:animEffect transition="in" filter="fade">
                                      <p:cBhvr>
                                        <p:cTn id="34" dur="500"/>
                                        <p:tgtEl>
                                          <p:spTgt spid="16"/>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 calcmode="lin" valueType="num">
                                      <p:cBhvr>
                                        <p:cTn id="39" dur="500" fill="hold"/>
                                        <p:tgtEl>
                                          <p:spTgt spid="17"/>
                                        </p:tgtEl>
                                        <p:attrNameLst>
                                          <p:attrName>style.rotation</p:attrName>
                                        </p:attrNameLst>
                                      </p:cBhvr>
                                      <p:tavLst>
                                        <p:tav tm="0">
                                          <p:val>
                                            <p:fltVal val="90"/>
                                          </p:val>
                                        </p:tav>
                                        <p:tav tm="100000">
                                          <p:val>
                                            <p:fltVal val="0"/>
                                          </p:val>
                                        </p:tav>
                                      </p:tavLst>
                                    </p:anim>
                                    <p:animEffect transition="in" filter="fade">
                                      <p:cBhvr>
                                        <p:cTn id="40" dur="500"/>
                                        <p:tgtEl>
                                          <p:spTgt spid="17"/>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 calcmode="lin" valueType="num">
                                      <p:cBhvr>
                                        <p:cTn id="45" dur="500" fill="hold"/>
                                        <p:tgtEl>
                                          <p:spTgt spid="18"/>
                                        </p:tgtEl>
                                        <p:attrNameLst>
                                          <p:attrName>style.rotation</p:attrName>
                                        </p:attrNameLst>
                                      </p:cBhvr>
                                      <p:tavLst>
                                        <p:tav tm="0">
                                          <p:val>
                                            <p:fltVal val="90"/>
                                          </p:val>
                                        </p:tav>
                                        <p:tav tm="100000">
                                          <p:val>
                                            <p:fltVal val="0"/>
                                          </p:val>
                                        </p:tav>
                                      </p:tavLst>
                                    </p:anim>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îṡļidè"/>
          <p:cNvSpPr/>
          <p:nvPr/>
        </p:nvSpPr>
        <p:spPr bwMode="auto">
          <a:xfrm>
            <a:off x="9173210" y="1970820"/>
            <a:ext cx="2115503" cy="3656867"/>
          </a:xfrm>
          <a:prstGeom prst="roundRect">
            <a:avLst>
              <a:gd name="adj" fmla="val 0"/>
            </a:avLst>
          </a:prstGeom>
          <a:blipFill>
            <a:blip r:embed="rId3"/>
            <a:srcRect/>
            <a:stretch>
              <a:fillRect l="-80174" r="-79218"/>
            </a:stretch>
          </a:blipFill>
          <a:ln w="25400" cap="flat">
            <a:noFill/>
            <a:miter lim="400000"/>
          </a:ln>
          <a:effectLst/>
          <a:extLst/>
        </p:spPr>
        <p:txBody>
          <a:bodyPr anchor="t"/>
          <a:lstStyle/>
          <a:p>
            <a:pPr algn="ctr"/>
            <a:endParaRPr lang="en-US" altLang="zh-CN" sz="2000" b="1" dirty="0">
              <a:solidFill>
                <a:schemeClr val="bg1"/>
              </a:solidFill>
            </a:endParaRPr>
          </a:p>
        </p:txBody>
      </p:sp>
      <p:sp>
        <p:nvSpPr>
          <p:cNvPr id="15" name="íSľiďè"/>
          <p:cNvSpPr/>
          <p:nvPr/>
        </p:nvSpPr>
        <p:spPr>
          <a:xfrm>
            <a:off x="7131051" y="3848099"/>
            <a:ext cx="1991284" cy="1779587"/>
          </a:xfrm>
          <a:prstGeom prst="rect">
            <a:avLst/>
          </a:pr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ïŝ1íḓe"/>
          <p:cNvSpPr/>
          <p:nvPr/>
        </p:nvSpPr>
        <p:spPr>
          <a:xfrm>
            <a:off x="7131051" y="1970088"/>
            <a:ext cx="1991284" cy="1807536"/>
          </a:xfrm>
          <a:prstGeom prst="rect">
            <a:avLst/>
          </a:prstGeom>
          <a:blipFill>
            <a:blip r:embed="rId4"/>
            <a:srcRect/>
            <a:stretch>
              <a:fillRect l="-18467" r="-1822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4" name="组合 23"/>
          <p:cNvGrpSpPr/>
          <p:nvPr/>
        </p:nvGrpSpPr>
        <p:grpSpPr>
          <a:xfrm>
            <a:off x="7181488" y="3994558"/>
            <a:ext cx="1890410" cy="1464376"/>
            <a:chOff x="3624780" y="2301538"/>
            <a:chExt cx="1675213" cy="1464376"/>
          </a:xfrm>
        </p:grpSpPr>
        <p:sp>
          <p:nvSpPr>
            <p:cNvPr id="25" name="文本框 24"/>
            <p:cNvSpPr txBox="1"/>
            <p:nvPr/>
          </p:nvSpPr>
          <p:spPr>
            <a:xfrm>
              <a:off x="3624780" y="2301538"/>
              <a:ext cx="1613381" cy="477054"/>
            </a:xfrm>
            <a:prstGeom prst="rect">
              <a:avLst/>
            </a:prstGeom>
            <a:noFill/>
          </p:spPr>
          <p:txBody>
            <a:bodyPr wrap="square" rtlCol="0">
              <a:spAutoFit/>
              <a:scene3d>
                <a:camera prst="orthographicFront"/>
                <a:lightRig rig="threePt" dir="t"/>
              </a:scene3d>
              <a:sp3d contourW="12700"/>
            </a:bodyPr>
            <a:lstStyle/>
            <a:p>
              <a:r>
                <a:rPr lang="zh-CN" altLang="en-US" sz="2500" dirty="0">
                  <a:solidFill>
                    <a:schemeClr val="bg1"/>
                  </a:solidFill>
                  <a:latin typeface="微软雅黑" panose="020B0503020204020204" pitchFamily="34" charset="-122"/>
                  <a:ea typeface="微软雅黑" panose="020B0503020204020204" pitchFamily="34" charset="-122"/>
                </a:rPr>
                <a:t>标题文字</a:t>
              </a:r>
            </a:p>
          </p:txBody>
        </p:sp>
        <p:sp>
          <p:nvSpPr>
            <p:cNvPr id="26" name="文本框 25"/>
            <p:cNvSpPr txBox="1"/>
            <p:nvPr/>
          </p:nvSpPr>
          <p:spPr>
            <a:xfrm>
              <a:off x="3624780" y="2750893"/>
              <a:ext cx="1675213" cy="1015021"/>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dirty="0">
                  <a:solidFill>
                    <a:schemeClr val="bg1"/>
                  </a:solidFill>
                  <a:latin typeface="微软雅黑" panose="020B0503020204020204" pitchFamily="34" charset="-122"/>
                  <a:ea typeface="微软雅黑" panose="020B0503020204020204" pitchFamily="34" charset="-122"/>
                </a:rPr>
                <a:t>单击此处添加文字阐述，添加简短问题说明文字</a:t>
              </a:r>
              <a:endParaRPr lang="en-US" altLang="zh-CN" dirty="0">
                <a:solidFill>
                  <a:schemeClr val="bg1"/>
                </a:solidFill>
                <a:latin typeface="Century Gothic" panose="020B0502020202020204" pitchFamily="34" charset="0"/>
              </a:endParaRPr>
            </a:p>
          </p:txBody>
        </p:sp>
      </p:grpSp>
      <p:sp>
        <p:nvSpPr>
          <p:cNvPr id="9" name="îşļídé"/>
          <p:cNvSpPr/>
          <p:nvPr/>
        </p:nvSpPr>
        <p:spPr>
          <a:xfrm>
            <a:off x="5088891" y="3848099"/>
            <a:ext cx="1991284" cy="1779587"/>
          </a:xfrm>
          <a:prstGeom prst="rect">
            <a:avLst/>
          </a:prstGeom>
          <a:blipFill>
            <a:blip r:embed="rId5"/>
            <a:srcRect/>
            <a:stretch>
              <a:fillRect l="-17162" r="-169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S1íḓè"/>
          <p:cNvSpPr/>
          <p:nvPr/>
        </p:nvSpPr>
        <p:spPr>
          <a:xfrm>
            <a:off x="5088891" y="1970088"/>
            <a:ext cx="1991284" cy="1807536"/>
          </a:xfrm>
          <a:prstGeom prst="rect">
            <a:avLst/>
          </a:prstGeom>
          <a:solidFill>
            <a:srgbClr val="FFC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1" name="组合 20"/>
          <p:cNvGrpSpPr/>
          <p:nvPr/>
        </p:nvGrpSpPr>
        <p:grpSpPr>
          <a:xfrm>
            <a:off x="5161191" y="2118247"/>
            <a:ext cx="1890410" cy="1492075"/>
            <a:chOff x="3624780" y="2273839"/>
            <a:chExt cx="1675213" cy="1492075"/>
          </a:xfrm>
        </p:grpSpPr>
        <p:sp>
          <p:nvSpPr>
            <p:cNvPr id="22" name="文本框 21"/>
            <p:cNvSpPr txBox="1"/>
            <p:nvPr/>
          </p:nvSpPr>
          <p:spPr>
            <a:xfrm>
              <a:off x="3624780" y="2273839"/>
              <a:ext cx="1613381" cy="477054"/>
            </a:xfrm>
            <a:prstGeom prst="rect">
              <a:avLst/>
            </a:prstGeom>
            <a:noFill/>
          </p:spPr>
          <p:txBody>
            <a:bodyPr wrap="square" rtlCol="0">
              <a:spAutoFit/>
              <a:scene3d>
                <a:camera prst="orthographicFront"/>
                <a:lightRig rig="threePt" dir="t"/>
              </a:scene3d>
              <a:sp3d contourW="12700"/>
            </a:bodyPr>
            <a:lstStyle/>
            <a:p>
              <a:r>
                <a:rPr lang="zh-CN" altLang="en-US" sz="2500" dirty="0">
                  <a:solidFill>
                    <a:schemeClr val="bg1"/>
                  </a:solidFill>
                  <a:latin typeface="微软雅黑" panose="020B0503020204020204" pitchFamily="34" charset="-122"/>
                  <a:ea typeface="微软雅黑" panose="020B0503020204020204" pitchFamily="34" charset="-122"/>
                </a:rPr>
                <a:t>标题文字</a:t>
              </a:r>
            </a:p>
          </p:txBody>
        </p:sp>
        <p:sp>
          <p:nvSpPr>
            <p:cNvPr id="23" name="文本框 22"/>
            <p:cNvSpPr txBox="1"/>
            <p:nvPr/>
          </p:nvSpPr>
          <p:spPr>
            <a:xfrm>
              <a:off x="3624780" y="2750893"/>
              <a:ext cx="1675213" cy="1015021"/>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dirty="0">
                  <a:solidFill>
                    <a:schemeClr val="bg1"/>
                  </a:solidFill>
                  <a:latin typeface="微软雅黑" panose="020B0503020204020204" pitchFamily="34" charset="-122"/>
                  <a:ea typeface="微软雅黑" panose="020B0503020204020204" pitchFamily="34" charset="-122"/>
                </a:rPr>
                <a:t>单击此处添加文字阐述，添加简短问题说明文字</a:t>
              </a:r>
              <a:endParaRPr lang="en-US" altLang="zh-CN" dirty="0">
                <a:solidFill>
                  <a:schemeClr val="bg1"/>
                </a:solidFill>
                <a:latin typeface="Century Gothic" panose="020B0502020202020204" pitchFamily="34" charset="0"/>
                <a:ea typeface="+mj-ea"/>
              </a:endParaRPr>
            </a:p>
          </p:txBody>
        </p:sp>
      </p:grpSp>
      <p:sp>
        <p:nvSpPr>
          <p:cNvPr id="8" name="íṧḻïḍè"/>
          <p:cNvSpPr/>
          <p:nvPr/>
        </p:nvSpPr>
        <p:spPr>
          <a:xfrm>
            <a:off x="903288" y="1970088"/>
            <a:ext cx="4116387" cy="3657600"/>
          </a:xfrm>
          <a:prstGeom prst="rect">
            <a:avLst/>
          </a:prstGeom>
          <a:blipFill>
            <a:blip r:embed="rId6"/>
            <a:srcRect/>
            <a:stretch>
              <a:fillRect l="-16955" r="-16850"/>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任意多边形 13"/>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rgbClr val="323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连接符 29"/>
          <p:cNvCxnSpPr/>
          <p:nvPr/>
        </p:nvCxnSpPr>
        <p:spPr>
          <a:xfrm>
            <a:off x="1026579" y="805703"/>
            <a:ext cx="11165421" cy="0"/>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903288" y="405593"/>
            <a:ext cx="1723549" cy="400110"/>
          </a:xfrm>
          <a:prstGeom prst="rect">
            <a:avLst/>
          </a:prstGeom>
          <a:noFill/>
        </p:spPr>
        <p:txBody>
          <a:bodyPr wrap="none" rtlCol="0">
            <a:spAutoFit/>
            <a:scene3d>
              <a:camera prst="orthographicFront"/>
              <a:lightRig rig="threePt" dir="t"/>
            </a:scene3d>
            <a:sp3d contourW="12700"/>
          </a:bodyPr>
          <a:lstStyle/>
          <a:p>
            <a:pPr algn="ctr"/>
            <a:r>
              <a:rPr lang="zh-CN" altLang="en-US" sz="2000" dirty="0">
                <a:solidFill>
                  <a:srgbClr val="323F4F"/>
                </a:solidFill>
                <a:latin typeface="微软雅黑" panose="020B0503020204020204" pitchFamily="34" charset="-122"/>
                <a:ea typeface="微软雅黑" panose="020B0503020204020204" pitchFamily="34" charset="-122"/>
              </a:rPr>
              <a:t>标题文字添加</a:t>
            </a:r>
          </a:p>
        </p:txBody>
      </p:sp>
      <p:sp>
        <p:nvSpPr>
          <p:cNvPr id="35" name="等腰三角形 34">
            <a:extLst>
              <a:ext uri="{FF2B5EF4-FFF2-40B4-BE49-F238E27FC236}">
                <a16:creationId xmlns:a16="http://schemas.microsoft.com/office/drawing/2014/main" id="{BB7DF34A-40DB-4532-8C3B-696215AB690A}"/>
              </a:ext>
            </a:extLst>
          </p:cNvPr>
          <p:cNvSpPr/>
          <p:nvPr/>
        </p:nvSpPr>
        <p:spPr>
          <a:xfrm rot="5400000">
            <a:off x="246126" y="-270171"/>
            <a:ext cx="768277" cy="1308620"/>
          </a:xfrm>
          <a:prstGeom prst="triangle">
            <a:avLst>
              <a:gd name="adj" fmla="val 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19D990E3-EFDB-45BC-A47E-D5AFEE1BADA7}"/>
              </a:ext>
            </a:extLst>
          </p:cNvPr>
          <p:cNvCxnSpPr>
            <a:endCxn id="14" idx="105"/>
          </p:cNvCxnSpPr>
          <p:nvPr/>
        </p:nvCxnSpPr>
        <p:spPr>
          <a:xfrm flipV="1">
            <a:off x="0" y="2"/>
            <a:ext cx="1570955" cy="976023"/>
          </a:xfrm>
          <a:prstGeom prst="line">
            <a:avLst/>
          </a:prstGeom>
          <a:ln w="28575">
            <a:solidFill>
              <a:srgbClr val="FFC2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73935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1+#ppt_w/2"/>
                                          </p:val>
                                        </p:tav>
                                        <p:tav tm="100000">
                                          <p:val>
                                            <p:strVal val="#ppt_x"/>
                                          </p:val>
                                        </p:tav>
                                      </p:tavLst>
                                    </p:anim>
                                    <p:anim calcmode="lin" valueType="num">
                                      <p:cBhvr additive="base">
                                        <p:cTn id="12" dur="75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1+#ppt_w/2"/>
                                          </p:val>
                                        </p:tav>
                                        <p:tav tm="100000">
                                          <p:val>
                                            <p:strVal val="#ppt_x"/>
                                          </p:val>
                                        </p:tav>
                                      </p:tavLst>
                                    </p:anim>
                                    <p:anim calcmode="lin" valueType="num">
                                      <p:cBhvr additive="base">
                                        <p:cTn id="16" dur="75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750" fill="hold"/>
                                        <p:tgtEl>
                                          <p:spTgt spid="15"/>
                                        </p:tgtEl>
                                        <p:attrNameLst>
                                          <p:attrName>ppt_x</p:attrName>
                                        </p:attrNameLst>
                                      </p:cBhvr>
                                      <p:tavLst>
                                        <p:tav tm="0">
                                          <p:val>
                                            <p:strVal val="1+#ppt_w/2"/>
                                          </p:val>
                                        </p:tav>
                                        <p:tav tm="100000">
                                          <p:val>
                                            <p:strVal val="#ppt_x"/>
                                          </p:val>
                                        </p:tav>
                                      </p:tavLst>
                                    </p:anim>
                                    <p:anim calcmode="lin" valueType="num">
                                      <p:cBhvr additive="base">
                                        <p:cTn id="20" dur="75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750" fill="hold"/>
                                        <p:tgtEl>
                                          <p:spTgt spid="16"/>
                                        </p:tgtEl>
                                        <p:attrNameLst>
                                          <p:attrName>ppt_x</p:attrName>
                                        </p:attrNameLst>
                                      </p:cBhvr>
                                      <p:tavLst>
                                        <p:tav tm="0">
                                          <p:val>
                                            <p:strVal val="1+#ppt_w/2"/>
                                          </p:val>
                                        </p:tav>
                                        <p:tav tm="100000">
                                          <p:val>
                                            <p:strVal val="#ppt_x"/>
                                          </p:val>
                                        </p:tav>
                                      </p:tavLst>
                                    </p:anim>
                                    <p:anim calcmode="lin" valueType="num">
                                      <p:cBhvr additive="base">
                                        <p:cTn id="24" dur="7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750" fill="hold"/>
                                        <p:tgtEl>
                                          <p:spTgt spid="5"/>
                                        </p:tgtEl>
                                        <p:attrNameLst>
                                          <p:attrName>ppt_x</p:attrName>
                                        </p:attrNameLst>
                                      </p:cBhvr>
                                      <p:tavLst>
                                        <p:tav tm="0">
                                          <p:val>
                                            <p:strVal val="1+#ppt_w/2"/>
                                          </p:val>
                                        </p:tav>
                                        <p:tav tm="100000">
                                          <p:val>
                                            <p:strVal val="#ppt_x"/>
                                          </p:val>
                                        </p:tav>
                                      </p:tavLst>
                                    </p:anim>
                                    <p:anim calcmode="lin" valueType="num">
                                      <p:cBhvr additive="base">
                                        <p:cTn id="28" dur="750" fill="hold"/>
                                        <p:tgtEl>
                                          <p:spTgt spid="5"/>
                                        </p:tgtEl>
                                        <p:attrNameLst>
                                          <p:attrName>ppt_y</p:attrName>
                                        </p:attrNameLst>
                                      </p:cBhvr>
                                      <p:tavLst>
                                        <p:tav tm="0">
                                          <p:val>
                                            <p:strVal val="#ppt_y"/>
                                          </p:val>
                                        </p:tav>
                                        <p:tav tm="100000">
                                          <p:val>
                                            <p:strVal val="#ppt_y"/>
                                          </p:val>
                                        </p:tav>
                                      </p:tavLst>
                                    </p:anim>
                                  </p:childTnLst>
                                </p:cTn>
                              </p:par>
                            </p:childTnLst>
                          </p:cTn>
                        </p:par>
                        <p:par>
                          <p:cTn id="29" fill="hold">
                            <p:stCondLst>
                              <p:cond delay="750"/>
                            </p:stCondLst>
                            <p:childTnLst>
                              <p:par>
                                <p:cTn id="30" presetID="14" presetClass="entr" presetSubtype="10"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randombar(horizontal)">
                                      <p:cBhvr>
                                        <p:cTn id="32" dur="750"/>
                                        <p:tgtEl>
                                          <p:spTgt spid="21"/>
                                        </p:tgtEl>
                                      </p:cBhvr>
                                    </p:animEffect>
                                  </p:childTnLst>
                                </p:cTn>
                              </p:par>
                              <p:par>
                                <p:cTn id="33" presetID="14" presetClass="entr" presetSubtype="1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randombar(horizontal)">
                                      <p:cBhvr>
                                        <p:cTn id="35"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6" grpId="0" animBg="1"/>
      <p:bldP spid="9" grpId="0" animBg="1"/>
      <p:bldP spid="10"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商务工作汇报年终总结述职PPT模板"/>
</p:tagLst>
</file>

<file path=ppt/tags/tag10.xml><?xml version="1.0" encoding="utf-8"?>
<p:tagLst xmlns:a="http://schemas.openxmlformats.org/drawingml/2006/main" xmlns:r="http://schemas.openxmlformats.org/officeDocument/2006/relationships" xmlns:p="http://schemas.openxmlformats.org/presentationml/2006/main">
  <p:tag name="PA" val="v4.1.1"/>
</p:tagLst>
</file>

<file path=ppt/tags/tag11.xml><?xml version="1.0" encoding="utf-8"?>
<p:tagLst xmlns:a="http://schemas.openxmlformats.org/drawingml/2006/main" xmlns:r="http://schemas.openxmlformats.org/officeDocument/2006/relationships" xmlns:p="http://schemas.openxmlformats.org/presentationml/2006/main">
  <p:tag name="PA" val="v4.1.1"/>
</p:tagLst>
</file>

<file path=ppt/tags/tag12.xml><?xml version="1.0" encoding="utf-8"?>
<p:tagLst xmlns:a="http://schemas.openxmlformats.org/drawingml/2006/main" xmlns:r="http://schemas.openxmlformats.org/officeDocument/2006/relationships" xmlns:p="http://schemas.openxmlformats.org/presentationml/2006/main">
  <p:tag name="PA" val="v4.1.1"/>
</p:tagLst>
</file>

<file path=ppt/tags/tag13.xml><?xml version="1.0" encoding="utf-8"?>
<p:tagLst xmlns:a="http://schemas.openxmlformats.org/drawingml/2006/main" xmlns:r="http://schemas.openxmlformats.org/officeDocument/2006/relationships" xmlns:p="http://schemas.openxmlformats.org/presentationml/2006/main">
  <p:tag name="ISLIDE.DIAGRAM" val="893d015b-9db7-47e6-b8b2-b22dd42df243"/>
</p:tagLst>
</file>

<file path=ppt/tags/tag2.xml><?xml version="1.0" encoding="utf-8"?>
<p:tagLst xmlns:a="http://schemas.openxmlformats.org/drawingml/2006/main" xmlns:r="http://schemas.openxmlformats.org/officeDocument/2006/relationships" xmlns:p="http://schemas.openxmlformats.org/presentationml/2006/main">
  <p:tag name="ISLIDE.DIAGRAM" val="15460583-7c05-4017-b01f-850aff9cea29"/>
</p:tagLst>
</file>

<file path=ppt/tags/tag3.xml><?xml version="1.0" encoding="utf-8"?>
<p:tagLst xmlns:a="http://schemas.openxmlformats.org/drawingml/2006/main" xmlns:r="http://schemas.openxmlformats.org/officeDocument/2006/relationships" xmlns:p="http://schemas.openxmlformats.org/presentationml/2006/main">
  <p:tag name="PA" val="v4.1.1"/>
</p:tagLst>
</file>

<file path=ppt/tags/tag4.xml><?xml version="1.0" encoding="utf-8"?>
<p:tagLst xmlns:a="http://schemas.openxmlformats.org/drawingml/2006/main" xmlns:r="http://schemas.openxmlformats.org/officeDocument/2006/relationships" xmlns:p="http://schemas.openxmlformats.org/presentationml/2006/main">
  <p:tag name="PA" val="v4.1.1"/>
</p:tagLst>
</file>

<file path=ppt/tags/tag5.xml><?xml version="1.0" encoding="utf-8"?>
<p:tagLst xmlns:a="http://schemas.openxmlformats.org/drawingml/2006/main" xmlns:r="http://schemas.openxmlformats.org/officeDocument/2006/relationships" xmlns:p="http://schemas.openxmlformats.org/presentationml/2006/main">
  <p:tag name="PA" val="v4.1.1"/>
</p:tagLst>
</file>

<file path=ppt/tags/tag6.xml><?xml version="1.0" encoding="utf-8"?>
<p:tagLst xmlns:a="http://schemas.openxmlformats.org/drawingml/2006/main" xmlns:r="http://schemas.openxmlformats.org/officeDocument/2006/relationships" xmlns:p="http://schemas.openxmlformats.org/presentationml/2006/main">
  <p:tag name="PA" val="v4.1.1"/>
</p:tagLst>
</file>

<file path=ppt/tags/tag7.xml><?xml version="1.0" encoding="utf-8"?>
<p:tagLst xmlns:a="http://schemas.openxmlformats.org/drawingml/2006/main" xmlns:r="http://schemas.openxmlformats.org/officeDocument/2006/relationships" xmlns:p="http://schemas.openxmlformats.org/presentationml/2006/main">
  <p:tag name="PA" val="v4.1.1"/>
</p:tagLst>
</file>

<file path=ppt/tags/tag8.xml><?xml version="1.0" encoding="utf-8"?>
<p:tagLst xmlns:a="http://schemas.openxmlformats.org/drawingml/2006/main" xmlns:r="http://schemas.openxmlformats.org/officeDocument/2006/relationships" xmlns:p="http://schemas.openxmlformats.org/presentationml/2006/main">
  <p:tag name="PA" val="v4.1.1"/>
</p:tagLst>
</file>

<file path=ppt/tags/tag9.xml><?xml version="1.0" encoding="utf-8"?>
<p:tagLst xmlns:a="http://schemas.openxmlformats.org/drawingml/2006/main" xmlns:r="http://schemas.openxmlformats.org/officeDocument/2006/relationships" xmlns:p="http://schemas.openxmlformats.org/presentationml/2006/main">
  <p:tag name="PA" val="v4.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1071</Words>
  <Application>Microsoft Office PowerPoint</Application>
  <PresentationFormat>宽屏</PresentationFormat>
  <Paragraphs>188</Paragraphs>
  <Slides>23</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等线 Light</vt:lpstr>
      <vt:lpstr>微软雅黑</vt:lpstr>
      <vt:lpstr>Arial</vt:lpstr>
      <vt:lpstr>Calibri</vt:lpstr>
      <vt:lpstr>Century Gothic</vt:lpstr>
      <vt:lpstr>Tahoma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简约商务工作汇报年终总结述职PPT模板</dc:title>
  <dc:creator>Administrator</dc:creator>
  <cp:lastModifiedBy> </cp:lastModifiedBy>
  <cp:revision>70</cp:revision>
  <dcterms:created xsi:type="dcterms:W3CDTF">2018-12-16T09:51:58Z</dcterms:created>
  <dcterms:modified xsi:type="dcterms:W3CDTF">2019-08-15T01:51:27Z</dcterms:modified>
</cp:coreProperties>
</file>