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9.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0.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1.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2.xml" ContentType="application/vnd.openxmlformats-officedocument.themeOverride+xml"/>
  <Override PartName="/ppt/notesSlides/notesSlide19.xml" ContentType="application/vnd.openxmlformats-officedocument.presentationml.notesSlide+xml"/>
  <Override PartName="/ppt/theme/themeOverride13.xml" ContentType="application/vnd.openxmlformats-officedocument.themeOverride+xml"/>
  <Override PartName="/ppt/notesSlides/notesSlide20.xml" ContentType="application/vnd.openxmlformats-officedocument.presentationml.notesSlide+xml"/>
  <Override PartName="/ppt/theme/themeOverride14.xml" ContentType="application/vnd.openxmlformats-officedocument.themeOverr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9" r:id="rId2"/>
    <p:sldId id="271" r:id="rId3"/>
    <p:sldId id="306" r:id="rId4"/>
    <p:sldId id="282" r:id="rId5"/>
    <p:sldId id="272" r:id="rId6"/>
    <p:sldId id="292" r:id="rId7"/>
    <p:sldId id="273" r:id="rId8"/>
    <p:sldId id="275" r:id="rId9"/>
    <p:sldId id="293" r:id="rId10"/>
    <p:sldId id="276" r:id="rId11"/>
    <p:sldId id="277" r:id="rId12"/>
    <p:sldId id="294" r:id="rId13"/>
    <p:sldId id="278" r:id="rId14"/>
    <p:sldId id="279" r:id="rId15"/>
    <p:sldId id="280" r:id="rId16"/>
    <p:sldId id="295" r:id="rId17"/>
    <p:sldId id="281" r:id="rId18"/>
    <p:sldId id="296" r:id="rId19"/>
    <p:sldId id="267" r:id="rId20"/>
    <p:sldId id="270" r:id="rId21"/>
    <p:sldId id="291"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F5E"/>
    <a:srgbClr val="002060"/>
    <a:srgbClr val="C8C4BC"/>
    <a:srgbClr val="131426"/>
    <a:srgbClr val="E74C2E"/>
    <a:srgbClr val="333F50"/>
    <a:srgbClr val="F7D9D3"/>
    <a:srgbClr val="6E6C67"/>
    <a:srgbClr val="7F82BF"/>
    <a:srgbClr val="F8CD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2543" autoAdjust="0"/>
  </p:normalViewPr>
  <p:slideViewPr>
    <p:cSldViewPr snapToGrid="0">
      <p:cViewPr varScale="1">
        <p:scale>
          <a:sx n="53" d="100"/>
          <a:sy n="53" d="100"/>
        </p:scale>
        <p:origin x="996" y="7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79BC3-7F3D-48AF-B3B5-B3739F8935B9}" type="datetimeFigureOut">
              <a:rPr lang="zh-CN" altLang="en-US" smtClean="0"/>
              <a:t>2019/8/15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5C117-C0D3-478F-A650-DDB9633867FD}" type="slidenum">
              <a:rPr lang="zh-CN" altLang="en-US" smtClean="0"/>
              <a:t>‹#›</a:t>
            </a:fld>
            <a:endParaRPr lang="zh-CN" altLang="en-US"/>
          </a:p>
        </p:txBody>
      </p:sp>
    </p:spTree>
    <p:extLst>
      <p:ext uri="{BB962C8B-B14F-4D97-AF65-F5344CB8AC3E}">
        <p14:creationId xmlns:p14="http://schemas.microsoft.com/office/powerpoint/2010/main" val="410283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1</a:t>
            </a:fld>
            <a:endParaRPr lang="zh-CN" altLang="en-US"/>
          </a:p>
        </p:txBody>
      </p:sp>
    </p:spTree>
    <p:extLst>
      <p:ext uri="{BB962C8B-B14F-4D97-AF65-F5344CB8AC3E}">
        <p14:creationId xmlns:p14="http://schemas.microsoft.com/office/powerpoint/2010/main" val="579504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10</a:t>
            </a:fld>
            <a:endParaRPr lang="zh-CN" altLang="en-US"/>
          </a:p>
        </p:txBody>
      </p:sp>
    </p:spTree>
    <p:extLst>
      <p:ext uri="{BB962C8B-B14F-4D97-AF65-F5344CB8AC3E}">
        <p14:creationId xmlns:p14="http://schemas.microsoft.com/office/powerpoint/2010/main" val="576049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11</a:t>
            </a:fld>
            <a:endParaRPr lang="zh-CN" altLang="en-US"/>
          </a:p>
        </p:txBody>
      </p:sp>
    </p:spTree>
    <p:extLst>
      <p:ext uri="{BB962C8B-B14F-4D97-AF65-F5344CB8AC3E}">
        <p14:creationId xmlns:p14="http://schemas.microsoft.com/office/powerpoint/2010/main" val="1927195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12</a:t>
            </a:fld>
            <a:endParaRPr lang="zh-CN" altLang="en-US"/>
          </a:p>
        </p:txBody>
      </p:sp>
    </p:spTree>
    <p:extLst>
      <p:ext uri="{BB962C8B-B14F-4D97-AF65-F5344CB8AC3E}">
        <p14:creationId xmlns:p14="http://schemas.microsoft.com/office/powerpoint/2010/main" val="174110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13</a:t>
            </a:fld>
            <a:endParaRPr lang="zh-CN" altLang="en-US"/>
          </a:p>
        </p:txBody>
      </p:sp>
    </p:spTree>
    <p:extLst>
      <p:ext uri="{BB962C8B-B14F-4D97-AF65-F5344CB8AC3E}">
        <p14:creationId xmlns:p14="http://schemas.microsoft.com/office/powerpoint/2010/main" val="1495931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noChangeArrowheads="1"/>
          </p:cNvSpPr>
          <p:nvPr>
            <p:ph type="sldImg" idx="4294967295"/>
          </p:nvPr>
        </p:nvSpPr>
        <p:spPr>
          <a:ln>
            <a:miter lim="800000"/>
          </a:ln>
        </p:spPr>
      </p:sp>
      <p:sp>
        <p:nvSpPr>
          <p:cNvPr id="52226" name="备注占位符 2"/>
          <p:cNvSpPr>
            <a:spLocks noGrp="1" noChangeArrowheads="1"/>
          </p:cNvSpPr>
          <p:nvPr>
            <p:ph type="body" idx="4294967295"/>
          </p:nvPr>
        </p:nvSpPr>
        <p:spPr/>
        <p:txBody>
          <a:bodyPr/>
          <a:lstStyle/>
          <a:p>
            <a:endParaRPr lang="zh-CN" altLang="en-US"/>
          </a:p>
        </p:txBody>
      </p:sp>
      <p:sp>
        <p:nvSpPr>
          <p:cNvPr id="5222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fld id="{6D7B4B15-2360-4B32-BCF1-F480B357161B}" type="slidenum">
              <a:rPr lang="zh-CN" altLang="en-US"/>
              <a:pPr fontAlgn="base"/>
              <a:t>14</a:t>
            </a:fld>
            <a:endParaRPr lang="zh-CN" altLang="en-US"/>
          </a:p>
        </p:txBody>
      </p:sp>
    </p:spTree>
    <p:extLst>
      <p:ext uri="{BB962C8B-B14F-4D97-AF65-F5344CB8AC3E}">
        <p14:creationId xmlns:p14="http://schemas.microsoft.com/office/powerpoint/2010/main" val="1995877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15</a:t>
            </a:fld>
            <a:endParaRPr lang="zh-CN" altLang="en-US"/>
          </a:p>
        </p:txBody>
      </p:sp>
    </p:spTree>
    <p:extLst>
      <p:ext uri="{BB962C8B-B14F-4D97-AF65-F5344CB8AC3E}">
        <p14:creationId xmlns:p14="http://schemas.microsoft.com/office/powerpoint/2010/main" val="662975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16</a:t>
            </a:fld>
            <a:endParaRPr lang="zh-CN" altLang="en-US"/>
          </a:p>
        </p:txBody>
      </p:sp>
    </p:spTree>
    <p:extLst>
      <p:ext uri="{BB962C8B-B14F-4D97-AF65-F5344CB8AC3E}">
        <p14:creationId xmlns:p14="http://schemas.microsoft.com/office/powerpoint/2010/main" val="2725659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17</a:t>
            </a:fld>
            <a:endParaRPr lang="zh-CN" altLang="en-US"/>
          </a:p>
        </p:txBody>
      </p:sp>
    </p:spTree>
    <p:extLst>
      <p:ext uri="{BB962C8B-B14F-4D97-AF65-F5344CB8AC3E}">
        <p14:creationId xmlns:p14="http://schemas.microsoft.com/office/powerpoint/2010/main" val="3048958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18</a:t>
            </a:fld>
            <a:endParaRPr lang="zh-CN" altLang="en-US"/>
          </a:p>
        </p:txBody>
      </p:sp>
    </p:spTree>
    <p:extLst>
      <p:ext uri="{BB962C8B-B14F-4D97-AF65-F5344CB8AC3E}">
        <p14:creationId xmlns:p14="http://schemas.microsoft.com/office/powerpoint/2010/main" val="1360044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19</a:t>
            </a:fld>
            <a:endParaRPr lang="zh-CN" altLang="en-US"/>
          </a:p>
        </p:txBody>
      </p:sp>
    </p:spTree>
    <p:extLst>
      <p:ext uri="{BB962C8B-B14F-4D97-AF65-F5344CB8AC3E}">
        <p14:creationId xmlns:p14="http://schemas.microsoft.com/office/powerpoint/2010/main" val="463299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2</a:t>
            </a:fld>
            <a:endParaRPr lang="zh-CN" altLang="en-US"/>
          </a:p>
        </p:txBody>
      </p:sp>
    </p:spTree>
    <p:extLst>
      <p:ext uri="{BB962C8B-B14F-4D97-AF65-F5344CB8AC3E}">
        <p14:creationId xmlns:p14="http://schemas.microsoft.com/office/powerpoint/2010/main" val="3781604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20</a:t>
            </a:fld>
            <a:endParaRPr lang="zh-CN" altLang="en-US"/>
          </a:p>
        </p:txBody>
      </p:sp>
    </p:spTree>
    <p:extLst>
      <p:ext uri="{BB962C8B-B14F-4D97-AF65-F5344CB8AC3E}">
        <p14:creationId xmlns:p14="http://schemas.microsoft.com/office/powerpoint/2010/main" val="3487015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21</a:t>
            </a:fld>
            <a:endParaRPr lang="zh-CN" altLang="en-US"/>
          </a:p>
        </p:txBody>
      </p:sp>
    </p:spTree>
    <p:extLst>
      <p:ext uri="{BB962C8B-B14F-4D97-AF65-F5344CB8AC3E}">
        <p14:creationId xmlns:p14="http://schemas.microsoft.com/office/powerpoint/2010/main" val="851484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3</a:t>
            </a:fld>
            <a:endParaRPr lang="zh-CN" altLang="en-US"/>
          </a:p>
        </p:txBody>
      </p:sp>
    </p:spTree>
    <p:extLst>
      <p:ext uri="{BB962C8B-B14F-4D97-AF65-F5344CB8AC3E}">
        <p14:creationId xmlns:p14="http://schemas.microsoft.com/office/powerpoint/2010/main" val="177788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4</a:t>
            </a:fld>
            <a:endParaRPr lang="zh-CN" altLang="en-US"/>
          </a:p>
        </p:txBody>
      </p:sp>
    </p:spTree>
    <p:extLst>
      <p:ext uri="{BB962C8B-B14F-4D97-AF65-F5344CB8AC3E}">
        <p14:creationId xmlns:p14="http://schemas.microsoft.com/office/powerpoint/2010/main" val="272265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5</a:t>
            </a:fld>
            <a:endParaRPr lang="zh-CN" altLang="en-US"/>
          </a:p>
        </p:txBody>
      </p:sp>
    </p:spTree>
    <p:extLst>
      <p:ext uri="{BB962C8B-B14F-4D97-AF65-F5344CB8AC3E}">
        <p14:creationId xmlns:p14="http://schemas.microsoft.com/office/powerpoint/2010/main" val="45587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6</a:t>
            </a:fld>
            <a:endParaRPr lang="zh-CN" altLang="en-US"/>
          </a:p>
        </p:txBody>
      </p:sp>
    </p:spTree>
    <p:extLst>
      <p:ext uri="{BB962C8B-B14F-4D97-AF65-F5344CB8AC3E}">
        <p14:creationId xmlns:p14="http://schemas.microsoft.com/office/powerpoint/2010/main" val="4110465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7</a:t>
            </a:fld>
            <a:endParaRPr lang="zh-CN" altLang="en-US"/>
          </a:p>
        </p:txBody>
      </p:sp>
    </p:spTree>
    <p:extLst>
      <p:ext uri="{BB962C8B-B14F-4D97-AF65-F5344CB8AC3E}">
        <p14:creationId xmlns:p14="http://schemas.microsoft.com/office/powerpoint/2010/main" val="4055658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8</a:t>
            </a:fld>
            <a:endParaRPr lang="zh-CN" altLang="en-US"/>
          </a:p>
        </p:txBody>
      </p:sp>
    </p:spTree>
    <p:extLst>
      <p:ext uri="{BB962C8B-B14F-4D97-AF65-F5344CB8AC3E}">
        <p14:creationId xmlns:p14="http://schemas.microsoft.com/office/powerpoint/2010/main" val="3666130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9</a:t>
            </a:fld>
            <a:endParaRPr lang="zh-CN" altLang="en-US"/>
          </a:p>
        </p:txBody>
      </p:sp>
    </p:spTree>
    <p:extLst>
      <p:ext uri="{BB962C8B-B14F-4D97-AF65-F5344CB8AC3E}">
        <p14:creationId xmlns:p14="http://schemas.microsoft.com/office/powerpoint/2010/main" val="3902974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2019/8/15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2133048307"/>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2019/8/15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820067952"/>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2019/8/15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409814378"/>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2019/8/15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485818235"/>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2019/8/15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443734407"/>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2019/8/15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977011377"/>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1B39401-49A5-4516-A68F-54744A6B47CE}" type="datetimeFigureOut">
              <a:rPr lang="zh-CN" altLang="en-US" smtClean="0"/>
              <a:t>2019/8/15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4266359399"/>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B39401-49A5-4516-A68F-54744A6B47CE}" type="datetimeFigureOut">
              <a:rPr lang="zh-CN" altLang="en-US" smtClean="0"/>
              <a:t>2019/8/15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68918718"/>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B39401-49A5-4516-A68F-54744A6B47CE}" type="datetimeFigureOut">
              <a:rPr lang="zh-CN" altLang="en-US" smtClean="0"/>
              <a:t>2019/8/15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133636637"/>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2019/8/15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1765802205"/>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2019/8/15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1353271155"/>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39401-49A5-4516-A68F-54744A6B47CE}" type="datetimeFigureOut">
              <a:rPr lang="zh-CN" altLang="en-US" smtClean="0"/>
              <a:t>2019/8/15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9A888-F0A6-497F-A203-744BF10280CF}" type="slidenum">
              <a:rPr lang="zh-CN" altLang="en-US" smtClean="0"/>
              <a:t>‹#›</a:t>
            </a:fld>
            <a:endParaRPr lang="zh-CN" altLang="en-US"/>
          </a:p>
        </p:txBody>
      </p:sp>
      <p:sp>
        <p:nvSpPr>
          <p:cNvPr id="7" name="矩形 6"/>
          <p:cNvSpPr/>
          <p:nvPr userDrawn="1"/>
        </p:nvSpPr>
        <p:spPr>
          <a:xfrm>
            <a:off x="0"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45605"/>
            <a:ext cx="12191999" cy="4190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a:off x="-1" y="6445605"/>
            <a:ext cx="1062446" cy="4190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91827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1225" y="10968"/>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 name="矩形 4"/>
          <p:cNvSpPr/>
          <p:nvPr/>
        </p:nvSpPr>
        <p:spPr>
          <a:xfrm>
            <a:off x="0" y="10968"/>
            <a:ext cx="12192000" cy="230793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 </a:t>
            </a:r>
            <a:endParaRPr lang="zh-CN" altLang="en-US" dirty="0">
              <a:cs typeface="+mn-ea"/>
              <a:sym typeface="+mn-lt"/>
            </a:endParaRPr>
          </a:p>
        </p:txBody>
      </p:sp>
      <p:sp>
        <p:nvSpPr>
          <p:cNvPr id="23" name="TextBox 22"/>
          <p:cNvSpPr txBox="1"/>
          <p:nvPr/>
        </p:nvSpPr>
        <p:spPr>
          <a:xfrm>
            <a:off x="2340459" y="2794050"/>
            <a:ext cx="7529625" cy="1015663"/>
          </a:xfrm>
          <a:prstGeom prst="rect">
            <a:avLst/>
          </a:prstGeom>
          <a:noFill/>
        </p:spPr>
        <p:txBody>
          <a:bodyPr wrap="none">
            <a:spAutoFit/>
          </a:bodyPr>
          <a:lstStyle/>
          <a:p>
            <a:pPr algn="ctr">
              <a:defRPr/>
            </a:pPr>
            <a:r>
              <a:rPr lang="zh-CN" altLang="en-US" sz="6000" b="1" dirty="0">
                <a:solidFill>
                  <a:srgbClr val="00206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ea"/>
                <a:sym typeface="+mn-lt"/>
              </a:rPr>
              <a:t>东南大学答辩</a:t>
            </a:r>
            <a:r>
              <a:rPr lang="en-US" altLang="zh-CN" sz="6000" b="1" dirty="0">
                <a:solidFill>
                  <a:srgbClr val="00206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ea"/>
                <a:sym typeface="+mn-lt"/>
              </a:rPr>
              <a:t>PPT</a:t>
            </a:r>
            <a:r>
              <a:rPr lang="zh-CN" altLang="en-US" sz="6000" b="1" dirty="0">
                <a:solidFill>
                  <a:srgbClr val="00206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ea"/>
                <a:sym typeface="+mn-lt"/>
              </a:rPr>
              <a:t>模版</a:t>
            </a:r>
          </a:p>
        </p:txBody>
      </p:sp>
      <p:sp>
        <p:nvSpPr>
          <p:cNvPr id="18" name="矩形 17">
            <a:extLst>
              <a:ext uri="{FF2B5EF4-FFF2-40B4-BE49-F238E27FC236}">
                <a16:creationId xmlns:a16="http://schemas.microsoft.com/office/drawing/2014/main" id="{EF4B7995-E98F-40BC-8B8B-426D07FAED2E}"/>
              </a:ext>
            </a:extLst>
          </p:cNvPr>
          <p:cNvSpPr/>
          <p:nvPr/>
        </p:nvSpPr>
        <p:spPr>
          <a:xfrm>
            <a:off x="-11224" y="4316264"/>
            <a:ext cx="12192000" cy="25307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 </a:t>
            </a:r>
            <a:endParaRPr lang="zh-CN" altLang="en-US" dirty="0">
              <a:cs typeface="+mn-ea"/>
              <a:sym typeface="+mn-lt"/>
            </a:endParaRPr>
          </a:p>
        </p:txBody>
      </p:sp>
      <p:grpSp>
        <p:nvGrpSpPr>
          <p:cNvPr id="30" name="组合 29"/>
          <p:cNvGrpSpPr/>
          <p:nvPr/>
        </p:nvGrpSpPr>
        <p:grpSpPr>
          <a:xfrm>
            <a:off x="3869459" y="5407950"/>
            <a:ext cx="3983733" cy="369332"/>
            <a:chOff x="2446032" y="4729712"/>
            <a:chExt cx="3983733" cy="369332"/>
          </a:xfrm>
        </p:grpSpPr>
        <p:sp>
          <p:nvSpPr>
            <p:cNvPr id="31" name="TextBox 30"/>
            <p:cNvSpPr txBox="1"/>
            <p:nvPr/>
          </p:nvSpPr>
          <p:spPr bwMode="auto">
            <a:xfrm>
              <a:off x="3552390" y="4729712"/>
              <a:ext cx="646331" cy="369332"/>
            </a:xfrm>
            <a:prstGeom prst="rect">
              <a:avLst/>
            </a:prstGeom>
            <a:noFill/>
          </p:spPr>
          <p:txBody>
            <a:bodyPr wrap="none">
              <a:spAutoFit/>
            </a:bodyPr>
            <a:lstStyle/>
            <a:p>
              <a:pPr>
                <a:defRPr/>
              </a:pPr>
              <a:r>
                <a:rPr lang="zh-CN" altLang="en-US" b="1" dirty="0">
                  <a:solidFill>
                    <a:schemeClr val="bg1"/>
                  </a:solidFill>
                  <a:latin typeface="思源黑体 CN Heavy" panose="020B0A00000000000000" pitchFamily="34" charset="-122"/>
                  <a:ea typeface="思源黑体 CN Heavy" panose="020B0A00000000000000" pitchFamily="34" charset="-122"/>
                  <a:cs typeface="+mn-ea"/>
                  <a:sym typeface="+mn-lt"/>
                </a:rPr>
                <a:t>小北</a:t>
              </a:r>
            </a:p>
          </p:txBody>
        </p:sp>
        <p:sp>
          <p:nvSpPr>
            <p:cNvPr id="32" name="TextBox 31"/>
            <p:cNvSpPr txBox="1"/>
            <p:nvPr/>
          </p:nvSpPr>
          <p:spPr bwMode="auto">
            <a:xfrm>
              <a:off x="2446032" y="4729712"/>
              <a:ext cx="1107996" cy="369332"/>
            </a:xfrm>
            <a:prstGeom prst="rect">
              <a:avLst/>
            </a:prstGeom>
            <a:noFill/>
          </p:spPr>
          <p:txBody>
            <a:bodyPr wrap="none">
              <a:spAutoFit/>
            </a:bodyPr>
            <a:lstStyle/>
            <a:p>
              <a:pPr>
                <a:defRPr/>
              </a:pPr>
              <a:r>
                <a:rPr lang="zh-CN" altLang="en-US" b="1" dirty="0">
                  <a:solidFill>
                    <a:schemeClr val="bg1"/>
                  </a:solidFill>
                  <a:latin typeface="思源黑体 CN Heavy" panose="020B0A00000000000000" pitchFamily="34" charset="-122"/>
                  <a:ea typeface="思源黑体 CN Heavy" panose="020B0A00000000000000" pitchFamily="34" charset="-122"/>
                  <a:cs typeface="+mn-ea"/>
                  <a:sym typeface="+mn-lt"/>
                </a:rPr>
                <a:t>答辩人：</a:t>
              </a:r>
            </a:p>
          </p:txBody>
        </p:sp>
        <p:sp>
          <p:nvSpPr>
            <p:cNvPr id="33" name="TextBox 32"/>
            <p:cNvSpPr txBox="1"/>
            <p:nvPr/>
          </p:nvSpPr>
          <p:spPr bwMode="auto">
            <a:xfrm>
              <a:off x="5783434" y="4729712"/>
              <a:ext cx="646331" cy="369332"/>
            </a:xfrm>
            <a:prstGeom prst="rect">
              <a:avLst/>
            </a:prstGeom>
            <a:noFill/>
          </p:spPr>
          <p:txBody>
            <a:bodyPr wrap="none">
              <a:spAutoFit/>
            </a:bodyPr>
            <a:lstStyle/>
            <a:p>
              <a:pPr>
                <a:defRPr/>
              </a:pPr>
              <a:r>
                <a:rPr lang="zh-CN" altLang="en-US" b="1" dirty="0">
                  <a:solidFill>
                    <a:srgbClr val="FFFFFF"/>
                  </a:solidFill>
                  <a:latin typeface="思源黑体 CN Medium" panose="020B0600000000000000" pitchFamily="34" charset="-122"/>
                  <a:ea typeface="思源黑体 CN Medium" panose="020B0600000000000000" pitchFamily="34" charset="-122"/>
                  <a:cs typeface="+mn-ea"/>
                  <a:sym typeface="+mn-lt"/>
                </a:rPr>
                <a:t>小北</a:t>
              </a:r>
              <a:endParaRPr lang="zh-CN" altLang="en-US" b="1" dirty="0">
                <a:solidFill>
                  <a:schemeClr val="bg1"/>
                </a:solidFill>
                <a:latin typeface="思源黑体 CN Heavy" panose="020B0A00000000000000" pitchFamily="34" charset="-122"/>
                <a:ea typeface="思源黑体 CN Heavy" panose="020B0A00000000000000" pitchFamily="34" charset="-122"/>
                <a:cs typeface="+mn-ea"/>
                <a:sym typeface="+mn-lt"/>
              </a:endParaRPr>
            </a:p>
          </p:txBody>
        </p:sp>
        <p:sp>
          <p:nvSpPr>
            <p:cNvPr id="34" name="TextBox 33"/>
            <p:cNvSpPr txBox="1"/>
            <p:nvPr/>
          </p:nvSpPr>
          <p:spPr bwMode="auto">
            <a:xfrm>
              <a:off x="4970755" y="4729712"/>
              <a:ext cx="877163" cy="369332"/>
            </a:xfrm>
            <a:prstGeom prst="rect">
              <a:avLst/>
            </a:prstGeom>
            <a:noFill/>
          </p:spPr>
          <p:txBody>
            <a:bodyPr wrap="none">
              <a:spAutoFit/>
            </a:bodyPr>
            <a:lstStyle/>
            <a:p>
              <a:pPr>
                <a:defRPr/>
              </a:pPr>
              <a:r>
                <a:rPr lang="zh-CN" altLang="en-US" b="1" dirty="0">
                  <a:solidFill>
                    <a:schemeClr val="bg1"/>
                  </a:solidFill>
                  <a:latin typeface="思源黑体 CN Heavy" panose="020B0A00000000000000" pitchFamily="34" charset="-122"/>
                  <a:ea typeface="思源黑体 CN Heavy" panose="020B0A00000000000000" pitchFamily="34" charset="-122"/>
                  <a:cs typeface="+mn-ea"/>
                  <a:sym typeface="+mn-lt"/>
                </a:rPr>
                <a:t>导师：</a:t>
              </a:r>
            </a:p>
          </p:txBody>
        </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1509" y="687782"/>
            <a:ext cx="1367525" cy="1370196"/>
          </a:xfrm>
          <a:prstGeom prst="rect">
            <a:avLst/>
          </a:prstGeom>
        </p:spPr>
      </p:pic>
    </p:spTree>
    <p:extLst>
      <p:ext uri="{BB962C8B-B14F-4D97-AF65-F5344CB8AC3E}">
        <p14:creationId xmlns:p14="http://schemas.microsoft.com/office/powerpoint/2010/main" val="3502828255"/>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0-#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1250"/>
                                        <p:tgtEl>
                                          <p:spTgt spid="30"/>
                                        </p:tgtEl>
                                      </p:cBhvr>
                                    </p:animEffect>
                                  </p:childTnLst>
                                </p:cTn>
                              </p:par>
                            </p:childTnLst>
                          </p:cTn>
                        </p:par>
                        <p:par>
                          <p:cTn id="18" fill="hold">
                            <p:stCondLst>
                              <p:cond delay="2250"/>
                            </p:stCondLst>
                            <p:childTnLst>
                              <p:par>
                                <p:cTn id="19" presetID="2" presetClass="entr" presetSubtype="8"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250" fill="hold"/>
                                        <p:tgtEl>
                                          <p:spTgt spid="18"/>
                                        </p:tgtEl>
                                        <p:attrNameLst>
                                          <p:attrName>ppt_x</p:attrName>
                                        </p:attrNameLst>
                                      </p:cBhvr>
                                      <p:tavLst>
                                        <p:tav tm="0">
                                          <p:val>
                                            <p:strVal val="0-#ppt_w/2"/>
                                          </p:val>
                                        </p:tav>
                                        <p:tav tm="100000">
                                          <p:val>
                                            <p:strVal val="#ppt_x"/>
                                          </p:val>
                                        </p:tav>
                                      </p:tavLst>
                                    </p:anim>
                                    <p:anim calcmode="lin" valueType="num">
                                      <p:cBhvr additive="base">
                                        <p:cTn id="22" dur="25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8973"/>
            <a:chOff x="0" y="543361"/>
            <a:chExt cx="3370217"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3"/>
            <p:cNvSpPr txBox="1"/>
            <p:nvPr/>
          </p:nvSpPr>
          <p:spPr>
            <a:xfrm>
              <a:off x="493487" y="590669"/>
              <a:ext cx="2876730" cy="461665"/>
            </a:xfrm>
            <a:prstGeom prst="rect">
              <a:avLst/>
            </a:prstGeom>
            <a:noFill/>
          </p:spPr>
          <p:txBody>
            <a:bodyPr wrap="square" rtlCol="0">
              <a:spAutoFit/>
            </a:bodyPr>
            <a:lstStyle/>
            <a:p>
              <a:r>
                <a:rPr lang="en-US" altLang="zh-CN" sz="2400" dirty="0">
                  <a:solidFill>
                    <a:schemeClr val="bg1"/>
                  </a:solidFill>
                  <a:cs typeface="+mn-ea"/>
                  <a:sym typeface="+mn-lt"/>
                </a:rPr>
                <a:t>3.</a:t>
              </a:r>
              <a:r>
                <a:rPr lang="zh-CN" altLang="en-US" sz="2400" dirty="0">
                  <a:solidFill>
                    <a:schemeClr val="bg1"/>
                  </a:solidFill>
                  <a:cs typeface="+mn-ea"/>
                  <a:sym typeface="+mn-lt"/>
                </a:rPr>
                <a:t>研究方法及过程</a:t>
              </a:r>
            </a:p>
          </p:txBody>
        </p:sp>
      </p:grpSp>
      <p:grpSp>
        <p:nvGrpSpPr>
          <p:cNvPr id="9" name="组合 8"/>
          <p:cNvGrpSpPr/>
          <p:nvPr/>
        </p:nvGrpSpPr>
        <p:grpSpPr>
          <a:xfrm>
            <a:off x="4698449" y="2257662"/>
            <a:ext cx="3237592" cy="3063255"/>
            <a:chOff x="4858103" y="2228634"/>
            <a:chExt cx="3237592" cy="3063255"/>
          </a:xfrm>
        </p:grpSpPr>
        <p:grpSp>
          <p:nvGrpSpPr>
            <p:cNvPr id="10" name="Group 6"/>
            <p:cNvGrpSpPr/>
            <p:nvPr/>
          </p:nvGrpSpPr>
          <p:grpSpPr>
            <a:xfrm rot="20035724">
              <a:off x="4858103" y="2228634"/>
              <a:ext cx="3237592" cy="3063255"/>
              <a:chOff x="6053411" y="1558949"/>
              <a:chExt cx="2794841" cy="2644345"/>
            </a:xfrm>
          </p:grpSpPr>
          <p:sp>
            <p:nvSpPr>
              <p:cNvPr id="14" name="Circular Arrow 34"/>
              <p:cNvSpPr/>
              <p:nvPr/>
            </p:nvSpPr>
            <p:spPr>
              <a:xfrm rot="8459188">
                <a:off x="6134637" y="1571482"/>
                <a:ext cx="2631811" cy="2631812"/>
              </a:xfrm>
              <a:prstGeom prst="circularArrow">
                <a:avLst>
                  <a:gd name="adj1" fmla="val 24401"/>
                  <a:gd name="adj2" fmla="val 1142319"/>
                  <a:gd name="adj3" fmla="val 20457687"/>
                  <a:gd name="adj4" fmla="val 12180209"/>
                  <a:gd name="adj5" fmla="val 12500"/>
                </a:avLst>
              </a:prstGeom>
              <a:solidFill>
                <a:srgbClr val="002060"/>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985" tIns="89985" rIns="89985" bIns="89985" numCol="1" spcCol="1270" anchor="ctr" anchorCtr="0">
                <a:noAutofit/>
              </a:bodyPr>
              <a:lstStyle/>
              <a:p>
                <a:pPr algn="ctr" defTabSz="666694">
                  <a:lnSpc>
                    <a:spcPct val="90000"/>
                  </a:lnSpc>
                  <a:spcBef>
                    <a:spcPct val="0"/>
                  </a:spcBef>
                  <a:spcAft>
                    <a:spcPct val="35000"/>
                  </a:spcAft>
                </a:pPr>
                <a:endParaRPr lang="en-US" sz="1500">
                  <a:solidFill>
                    <a:schemeClr val="bg1"/>
                  </a:solidFill>
                  <a:cs typeface="+mn-ea"/>
                  <a:sym typeface="+mn-lt"/>
                </a:endParaRPr>
              </a:p>
            </p:txBody>
          </p:sp>
          <p:sp>
            <p:nvSpPr>
              <p:cNvPr id="15" name="Freeform 35"/>
              <p:cNvSpPr/>
              <p:nvPr/>
            </p:nvSpPr>
            <p:spPr>
              <a:xfrm rot="670301">
                <a:off x="6657507" y="1558949"/>
                <a:ext cx="2190745" cy="1374874"/>
              </a:xfrm>
              <a:custGeom>
                <a:avLst/>
                <a:gdLst>
                  <a:gd name="connsiteX0" fmla="*/ 245090 w 4038600"/>
                  <a:gd name="connsiteY0" fmla="*/ 2957942 h 4038600"/>
                  <a:gd name="connsiteX1" fmla="*/ 409203 w 4038600"/>
                  <a:gd name="connsiteY1" fmla="*/ 820777 h 4038600"/>
                  <a:gd name="connsiteX2" fmla="*/ 2409424 w 4038600"/>
                  <a:gd name="connsiteY2" fmla="*/ 50373 h 4038600"/>
                  <a:gd name="connsiteX3" fmla="*/ 3964758 w 4038600"/>
                  <a:gd name="connsiteY3" fmla="*/ 1525277 h 4038600"/>
                  <a:gd name="connsiteX4" fmla="*/ 3964757 w 4038600"/>
                  <a:gd name="connsiteY4" fmla="*/ 1525274 h 4038600"/>
                  <a:gd name="connsiteX5" fmla="*/ 3533775 w 4038600"/>
                  <a:gd name="connsiteY5" fmla="*/ 2019303 h 4038600"/>
                  <a:gd name="connsiteX6" fmla="*/ 2913670 w 4038600"/>
                  <a:gd name="connsiteY6" fmla="*/ 1525271 h 4038600"/>
                  <a:gd name="connsiteX7" fmla="*/ 2913670 w 4038600"/>
                  <a:gd name="connsiteY7" fmla="*/ 1525271 h 4038600"/>
                  <a:gd name="connsiteX8" fmla="*/ 1533361 w 4038600"/>
                  <a:gd name="connsiteY8" fmla="*/ 1120504 h 4038600"/>
                  <a:gd name="connsiteX9" fmla="*/ 1116155 w 4038600"/>
                  <a:gd name="connsiteY9" fmla="*/ 2497104 h 4038600"/>
                  <a:gd name="connsiteX10" fmla="*/ 245090 w 4038600"/>
                  <a:gd name="connsiteY10" fmla="*/ 2957942 h 4038600"/>
                  <a:gd name="connsiteX0" fmla="*/ 362087 w 4081755"/>
                  <a:gd name="connsiteY0" fmla="*/ 3058062 h 3058062"/>
                  <a:gd name="connsiteX1" fmla="*/ 526200 w 4081755"/>
                  <a:gd name="connsiteY1" fmla="*/ 920897 h 3058062"/>
                  <a:gd name="connsiteX2" fmla="*/ 2526421 w 4081755"/>
                  <a:gd name="connsiteY2" fmla="*/ 150493 h 3058062"/>
                  <a:gd name="connsiteX3" fmla="*/ 4081755 w 4081755"/>
                  <a:gd name="connsiteY3" fmla="*/ 1625397 h 3058062"/>
                  <a:gd name="connsiteX4" fmla="*/ 4081754 w 4081755"/>
                  <a:gd name="connsiteY4" fmla="*/ 1625394 h 3058062"/>
                  <a:gd name="connsiteX5" fmla="*/ 3650772 w 4081755"/>
                  <a:gd name="connsiteY5" fmla="*/ 2119423 h 3058062"/>
                  <a:gd name="connsiteX6" fmla="*/ 3030667 w 4081755"/>
                  <a:gd name="connsiteY6" fmla="*/ 1625391 h 3058062"/>
                  <a:gd name="connsiteX7" fmla="*/ 3030667 w 4081755"/>
                  <a:gd name="connsiteY7" fmla="*/ 1625391 h 3058062"/>
                  <a:gd name="connsiteX8" fmla="*/ 1650358 w 4081755"/>
                  <a:gd name="connsiteY8" fmla="*/ 1220624 h 3058062"/>
                  <a:gd name="connsiteX9" fmla="*/ 1233152 w 4081755"/>
                  <a:gd name="connsiteY9" fmla="*/ 2597224 h 3058062"/>
                  <a:gd name="connsiteX10" fmla="*/ 615332 w 4081755"/>
                  <a:gd name="connsiteY10" fmla="*/ 2122589 h 3058062"/>
                  <a:gd name="connsiteX11" fmla="*/ 362087 w 4081755"/>
                  <a:gd name="connsiteY11" fmla="*/ 3058062 h 3058062"/>
                  <a:gd name="connsiteX0" fmla="*/ 224798 w 3944466"/>
                  <a:gd name="connsiteY0" fmla="*/ 3058062 h 3094100"/>
                  <a:gd name="connsiteX1" fmla="*/ 55665 w 3944466"/>
                  <a:gd name="connsiteY1" fmla="*/ 2618995 h 3094100"/>
                  <a:gd name="connsiteX2" fmla="*/ 388911 w 3944466"/>
                  <a:gd name="connsiteY2" fmla="*/ 920897 h 3094100"/>
                  <a:gd name="connsiteX3" fmla="*/ 2389132 w 3944466"/>
                  <a:gd name="connsiteY3" fmla="*/ 150493 h 3094100"/>
                  <a:gd name="connsiteX4" fmla="*/ 3944466 w 3944466"/>
                  <a:gd name="connsiteY4" fmla="*/ 1625397 h 3094100"/>
                  <a:gd name="connsiteX5" fmla="*/ 3944465 w 3944466"/>
                  <a:gd name="connsiteY5" fmla="*/ 1625394 h 3094100"/>
                  <a:gd name="connsiteX6" fmla="*/ 3513483 w 3944466"/>
                  <a:gd name="connsiteY6" fmla="*/ 2119423 h 3094100"/>
                  <a:gd name="connsiteX7" fmla="*/ 2893378 w 3944466"/>
                  <a:gd name="connsiteY7" fmla="*/ 1625391 h 3094100"/>
                  <a:gd name="connsiteX8" fmla="*/ 2893378 w 3944466"/>
                  <a:gd name="connsiteY8" fmla="*/ 1625391 h 3094100"/>
                  <a:gd name="connsiteX9" fmla="*/ 1513069 w 3944466"/>
                  <a:gd name="connsiteY9" fmla="*/ 1220624 h 3094100"/>
                  <a:gd name="connsiteX10" fmla="*/ 1095863 w 3944466"/>
                  <a:gd name="connsiteY10" fmla="*/ 2597224 h 3094100"/>
                  <a:gd name="connsiteX11" fmla="*/ 478043 w 3944466"/>
                  <a:gd name="connsiteY11" fmla="*/ 2122589 h 3094100"/>
                  <a:gd name="connsiteX12" fmla="*/ 224798 w 3944466"/>
                  <a:gd name="connsiteY12" fmla="*/ 3058062 h 3094100"/>
                  <a:gd name="connsiteX0" fmla="*/ 478043 w 3944466"/>
                  <a:gd name="connsiteY0" fmla="*/ 2122589 h 2618995"/>
                  <a:gd name="connsiteX1" fmla="*/ 55665 w 3944466"/>
                  <a:gd name="connsiteY1" fmla="*/ 2618995 h 2618995"/>
                  <a:gd name="connsiteX2" fmla="*/ 388911 w 3944466"/>
                  <a:gd name="connsiteY2" fmla="*/ 920897 h 2618995"/>
                  <a:gd name="connsiteX3" fmla="*/ 2389132 w 3944466"/>
                  <a:gd name="connsiteY3" fmla="*/ 150493 h 2618995"/>
                  <a:gd name="connsiteX4" fmla="*/ 3944466 w 3944466"/>
                  <a:gd name="connsiteY4" fmla="*/ 1625397 h 2618995"/>
                  <a:gd name="connsiteX5" fmla="*/ 3944465 w 3944466"/>
                  <a:gd name="connsiteY5" fmla="*/ 1625394 h 2618995"/>
                  <a:gd name="connsiteX6" fmla="*/ 3513483 w 3944466"/>
                  <a:gd name="connsiteY6" fmla="*/ 2119423 h 2618995"/>
                  <a:gd name="connsiteX7" fmla="*/ 2893378 w 3944466"/>
                  <a:gd name="connsiteY7" fmla="*/ 1625391 h 2618995"/>
                  <a:gd name="connsiteX8" fmla="*/ 2893378 w 3944466"/>
                  <a:gd name="connsiteY8" fmla="*/ 1625391 h 2618995"/>
                  <a:gd name="connsiteX9" fmla="*/ 1513069 w 3944466"/>
                  <a:gd name="connsiteY9" fmla="*/ 1220624 h 2618995"/>
                  <a:gd name="connsiteX10" fmla="*/ 1095863 w 3944466"/>
                  <a:gd name="connsiteY10" fmla="*/ 2597224 h 2618995"/>
                  <a:gd name="connsiteX11" fmla="*/ 478043 w 3944466"/>
                  <a:gd name="connsiteY11" fmla="*/ 2122589 h 2618995"/>
                  <a:gd name="connsiteX0" fmla="*/ 555165 w 4021588"/>
                  <a:gd name="connsiteY0" fmla="*/ 2122589 h 2618995"/>
                  <a:gd name="connsiteX1" fmla="*/ 132787 w 4021588"/>
                  <a:gd name="connsiteY1" fmla="*/ 2618995 h 2618995"/>
                  <a:gd name="connsiteX2" fmla="*/ 466033 w 4021588"/>
                  <a:gd name="connsiteY2" fmla="*/ 920897 h 2618995"/>
                  <a:gd name="connsiteX3" fmla="*/ 2466254 w 4021588"/>
                  <a:gd name="connsiteY3" fmla="*/ 150493 h 2618995"/>
                  <a:gd name="connsiteX4" fmla="*/ 4021588 w 4021588"/>
                  <a:gd name="connsiteY4" fmla="*/ 1625397 h 2618995"/>
                  <a:gd name="connsiteX5" fmla="*/ 4021587 w 4021588"/>
                  <a:gd name="connsiteY5" fmla="*/ 1625394 h 2618995"/>
                  <a:gd name="connsiteX6" fmla="*/ 3590605 w 4021588"/>
                  <a:gd name="connsiteY6" fmla="*/ 2119423 h 2618995"/>
                  <a:gd name="connsiteX7" fmla="*/ 2970500 w 4021588"/>
                  <a:gd name="connsiteY7" fmla="*/ 1625391 h 2618995"/>
                  <a:gd name="connsiteX8" fmla="*/ 2970500 w 4021588"/>
                  <a:gd name="connsiteY8" fmla="*/ 1625391 h 2618995"/>
                  <a:gd name="connsiteX9" fmla="*/ 1590191 w 4021588"/>
                  <a:gd name="connsiteY9" fmla="*/ 1220624 h 2618995"/>
                  <a:gd name="connsiteX10" fmla="*/ 1172985 w 4021588"/>
                  <a:gd name="connsiteY10" fmla="*/ 2597224 h 2618995"/>
                  <a:gd name="connsiteX11" fmla="*/ 555165 w 4021588"/>
                  <a:gd name="connsiteY11" fmla="*/ 2122589 h 2618995"/>
                  <a:gd name="connsiteX0" fmla="*/ 555165 w 4021588"/>
                  <a:gd name="connsiteY0" fmla="*/ 2122589 h 2618995"/>
                  <a:gd name="connsiteX1" fmla="*/ 132787 w 4021588"/>
                  <a:gd name="connsiteY1" fmla="*/ 2618995 h 2618995"/>
                  <a:gd name="connsiteX2" fmla="*/ 466033 w 4021588"/>
                  <a:gd name="connsiteY2" fmla="*/ 920897 h 2618995"/>
                  <a:gd name="connsiteX3" fmla="*/ 2466254 w 4021588"/>
                  <a:gd name="connsiteY3" fmla="*/ 150493 h 2618995"/>
                  <a:gd name="connsiteX4" fmla="*/ 4021588 w 4021588"/>
                  <a:gd name="connsiteY4" fmla="*/ 1625397 h 2618995"/>
                  <a:gd name="connsiteX5" fmla="*/ 4021587 w 4021588"/>
                  <a:gd name="connsiteY5" fmla="*/ 1625394 h 2618995"/>
                  <a:gd name="connsiteX6" fmla="*/ 3590605 w 4021588"/>
                  <a:gd name="connsiteY6" fmla="*/ 2119423 h 2618995"/>
                  <a:gd name="connsiteX7" fmla="*/ 2970500 w 4021588"/>
                  <a:gd name="connsiteY7" fmla="*/ 1625391 h 2618995"/>
                  <a:gd name="connsiteX8" fmla="*/ 2970500 w 4021588"/>
                  <a:gd name="connsiteY8" fmla="*/ 1625391 h 2618995"/>
                  <a:gd name="connsiteX9" fmla="*/ 1590191 w 4021588"/>
                  <a:gd name="connsiteY9" fmla="*/ 1220624 h 2618995"/>
                  <a:gd name="connsiteX10" fmla="*/ 1172985 w 4021588"/>
                  <a:gd name="connsiteY10" fmla="*/ 2597224 h 2618995"/>
                  <a:gd name="connsiteX11" fmla="*/ 555165 w 4021588"/>
                  <a:gd name="connsiteY11" fmla="*/ 2122589 h 2618995"/>
                  <a:gd name="connsiteX0" fmla="*/ 555165 w 4021588"/>
                  <a:gd name="connsiteY0" fmla="*/ 2122589 h 2618995"/>
                  <a:gd name="connsiteX1" fmla="*/ 132787 w 4021588"/>
                  <a:gd name="connsiteY1" fmla="*/ 2618995 h 2618995"/>
                  <a:gd name="connsiteX2" fmla="*/ 466033 w 4021588"/>
                  <a:gd name="connsiteY2" fmla="*/ 920897 h 2618995"/>
                  <a:gd name="connsiteX3" fmla="*/ 2466254 w 4021588"/>
                  <a:gd name="connsiteY3" fmla="*/ 150493 h 2618995"/>
                  <a:gd name="connsiteX4" fmla="*/ 4021588 w 4021588"/>
                  <a:gd name="connsiteY4" fmla="*/ 1625397 h 2618995"/>
                  <a:gd name="connsiteX5" fmla="*/ 4021587 w 4021588"/>
                  <a:gd name="connsiteY5" fmla="*/ 1625394 h 2618995"/>
                  <a:gd name="connsiteX6" fmla="*/ 3590605 w 4021588"/>
                  <a:gd name="connsiteY6" fmla="*/ 2119423 h 2618995"/>
                  <a:gd name="connsiteX7" fmla="*/ 2970500 w 4021588"/>
                  <a:gd name="connsiteY7" fmla="*/ 1625391 h 2618995"/>
                  <a:gd name="connsiteX8" fmla="*/ 2970500 w 4021588"/>
                  <a:gd name="connsiteY8" fmla="*/ 1625391 h 2618995"/>
                  <a:gd name="connsiteX9" fmla="*/ 1590191 w 4021588"/>
                  <a:gd name="connsiteY9" fmla="*/ 1220624 h 2618995"/>
                  <a:gd name="connsiteX10" fmla="*/ 1172985 w 4021588"/>
                  <a:gd name="connsiteY10" fmla="*/ 2597224 h 2618995"/>
                  <a:gd name="connsiteX11" fmla="*/ 555165 w 4021588"/>
                  <a:gd name="connsiteY11" fmla="*/ 2122589 h 2618995"/>
                  <a:gd name="connsiteX0" fmla="*/ 535167 w 4001590"/>
                  <a:gd name="connsiteY0" fmla="*/ 2122589 h 2618995"/>
                  <a:gd name="connsiteX1" fmla="*/ 112789 w 4001590"/>
                  <a:gd name="connsiteY1" fmla="*/ 2618995 h 2618995"/>
                  <a:gd name="connsiteX2" fmla="*/ 446035 w 4001590"/>
                  <a:gd name="connsiteY2" fmla="*/ 920897 h 2618995"/>
                  <a:gd name="connsiteX3" fmla="*/ 2446256 w 4001590"/>
                  <a:gd name="connsiteY3" fmla="*/ 150493 h 2618995"/>
                  <a:gd name="connsiteX4" fmla="*/ 4001590 w 4001590"/>
                  <a:gd name="connsiteY4" fmla="*/ 1625397 h 2618995"/>
                  <a:gd name="connsiteX5" fmla="*/ 4001589 w 4001590"/>
                  <a:gd name="connsiteY5" fmla="*/ 1625394 h 2618995"/>
                  <a:gd name="connsiteX6" fmla="*/ 3570607 w 4001590"/>
                  <a:gd name="connsiteY6" fmla="*/ 2119423 h 2618995"/>
                  <a:gd name="connsiteX7" fmla="*/ 2950502 w 4001590"/>
                  <a:gd name="connsiteY7" fmla="*/ 1625391 h 2618995"/>
                  <a:gd name="connsiteX8" fmla="*/ 2950502 w 4001590"/>
                  <a:gd name="connsiteY8" fmla="*/ 1625391 h 2618995"/>
                  <a:gd name="connsiteX9" fmla="*/ 1570193 w 4001590"/>
                  <a:gd name="connsiteY9" fmla="*/ 1220624 h 2618995"/>
                  <a:gd name="connsiteX10" fmla="*/ 1152987 w 4001590"/>
                  <a:gd name="connsiteY10" fmla="*/ 2597224 h 2618995"/>
                  <a:gd name="connsiteX11" fmla="*/ 535167 w 4001590"/>
                  <a:gd name="connsiteY11" fmla="*/ 2122589 h 2618995"/>
                  <a:gd name="connsiteX0" fmla="*/ 535167 w 4001590"/>
                  <a:gd name="connsiteY0" fmla="*/ 2122589 h 2618995"/>
                  <a:gd name="connsiteX1" fmla="*/ 112789 w 4001590"/>
                  <a:gd name="connsiteY1" fmla="*/ 2618995 h 2618995"/>
                  <a:gd name="connsiteX2" fmla="*/ 446035 w 4001590"/>
                  <a:gd name="connsiteY2" fmla="*/ 920897 h 2618995"/>
                  <a:gd name="connsiteX3" fmla="*/ 2446256 w 4001590"/>
                  <a:gd name="connsiteY3" fmla="*/ 150493 h 2618995"/>
                  <a:gd name="connsiteX4" fmla="*/ 4001590 w 4001590"/>
                  <a:gd name="connsiteY4" fmla="*/ 1625397 h 2618995"/>
                  <a:gd name="connsiteX5" fmla="*/ 4001589 w 4001590"/>
                  <a:gd name="connsiteY5" fmla="*/ 1625394 h 2618995"/>
                  <a:gd name="connsiteX6" fmla="*/ 3570607 w 4001590"/>
                  <a:gd name="connsiteY6" fmla="*/ 2119423 h 2618995"/>
                  <a:gd name="connsiteX7" fmla="*/ 2950502 w 4001590"/>
                  <a:gd name="connsiteY7" fmla="*/ 1625391 h 2618995"/>
                  <a:gd name="connsiteX8" fmla="*/ 2950502 w 4001590"/>
                  <a:gd name="connsiteY8" fmla="*/ 1625391 h 2618995"/>
                  <a:gd name="connsiteX9" fmla="*/ 1570193 w 4001590"/>
                  <a:gd name="connsiteY9" fmla="*/ 1220624 h 2618995"/>
                  <a:gd name="connsiteX10" fmla="*/ 1152987 w 4001590"/>
                  <a:gd name="connsiteY10" fmla="*/ 2597224 h 2618995"/>
                  <a:gd name="connsiteX11" fmla="*/ 535167 w 4001590"/>
                  <a:gd name="connsiteY11" fmla="*/ 2122589 h 2618995"/>
                  <a:gd name="connsiteX0" fmla="*/ 535167 w 4001590"/>
                  <a:gd name="connsiteY0" fmla="*/ 2122589 h 2618995"/>
                  <a:gd name="connsiteX1" fmla="*/ 112789 w 4001590"/>
                  <a:gd name="connsiteY1" fmla="*/ 2618995 h 2618995"/>
                  <a:gd name="connsiteX2" fmla="*/ 446035 w 4001590"/>
                  <a:gd name="connsiteY2" fmla="*/ 920897 h 2618995"/>
                  <a:gd name="connsiteX3" fmla="*/ 2446256 w 4001590"/>
                  <a:gd name="connsiteY3" fmla="*/ 150493 h 2618995"/>
                  <a:gd name="connsiteX4" fmla="*/ 4001590 w 4001590"/>
                  <a:gd name="connsiteY4" fmla="*/ 1625397 h 2618995"/>
                  <a:gd name="connsiteX5" fmla="*/ 4001589 w 4001590"/>
                  <a:gd name="connsiteY5" fmla="*/ 1625394 h 2618995"/>
                  <a:gd name="connsiteX6" fmla="*/ 3570607 w 4001590"/>
                  <a:gd name="connsiteY6" fmla="*/ 2119423 h 2618995"/>
                  <a:gd name="connsiteX7" fmla="*/ 2950502 w 4001590"/>
                  <a:gd name="connsiteY7" fmla="*/ 1625391 h 2618995"/>
                  <a:gd name="connsiteX8" fmla="*/ 2950502 w 4001590"/>
                  <a:gd name="connsiteY8" fmla="*/ 1625391 h 2618995"/>
                  <a:gd name="connsiteX9" fmla="*/ 1570193 w 4001590"/>
                  <a:gd name="connsiteY9" fmla="*/ 1220624 h 2618995"/>
                  <a:gd name="connsiteX10" fmla="*/ 1152987 w 4001590"/>
                  <a:gd name="connsiteY10" fmla="*/ 2597224 h 2618995"/>
                  <a:gd name="connsiteX11" fmla="*/ 535167 w 4001590"/>
                  <a:gd name="connsiteY11" fmla="*/ 2122589 h 2618995"/>
                  <a:gd name="connsiteX0" fmla="*/ 535167 w 4001590"/>
                  <a:gd name="connsiteY0" fmla="*/ 2122589 h 2618995"/>
                  <a:gd name="connsiteX1" fmla="*/ 112789 w 4001590"/>
                  <a:gd name="connsiteY1" fmla="*/ 2618995 h 2618995"/>
                  <a:gd name="connsiteX2" fmla="*/ 446035 w 4001590"/>
                  <a:gd name="connsiteY2" fmla="*/ 920897 h 2618995"/>
                  <a:gd name="connsiteX3" fmla="*/ 2446256 w 4001590"/>
                  <a:gd name="connsiteY3" fmla="*/ 150493 h 2618995"/>
                  <a:gd name="connsiteX4" fmla="*/ 4001590 w 4001590"/>
                  <a:gd name="connsiteY4" fmla="*/ 1625397 h 2618995"/>
                  <a:gd name="connsiteX5" fmla="*/ 4001589 w 4001590"/>
                  <a:gd name="connsiteY5" fmla="*/ 1625394 h 2618995"/>
                  <a:gd name="connsiteX6" fmla="*/ 3570607 w 4001590"/>
                  <a:gd name="connsiteY6" fmla="*/ 2119423 h 2618995"/>
                  <a:gd name="connsiteX7" fmla="*/ 2950502 w 4001590"/>
                  <a:gd name="connsiteY7" fmla="*/ 1625391 h 2618995"/>
                  <a:gd name="connsiteX8" fmla="*/ 2950502 w 4001590"/>
                  <a:gd name="connsiteY8" fmla="*/ 1625391 h 2618995"/>
                  <a:gd name="connsiteX9" fmla="*/ 1570193 w 4001590"/>
                  <a:gd name="connsiteY9" fmla="*/ 1220624 h 2618995"/>
                  <a:gd name="connsiteX10" fmla="*/ 1152987 w 4001590"/>
                  <a:gd name="connsiteY10" fmla="*/ 2597224 h 2618995"/>
                  <a:gd name="connsiteX11" fmla="*/ 535167 w 4001590"/>
                  <a:gd name="connsiteY11" fmla="*/ 2122589 h 2618995"/>
                  <a:gd name="connsiteX0" fmla="*/ 89132 w 3555555"/>
                  <a:gd name="connsiteY0" fmla="*/ 2122589 h 2597224"/>
                  <a:gd name="connsiteX1" fmla="*/ 0 w 3555555"/>
                  <a:gd name="connsiteY1" fmla="*/ 920897 h 2597224"/>
                  <a:gd name="connsiteX2" fmla="*/ 2000221 w 3555555"/>
                  <a:gd name="connsiteY2" fmla="*/ 150493 h 2597224"/>
                  <a:gd name="connsiteX3" fmla="*/ 3555555 w 3555555"/>
                  <a:gd name="connsiteY3" fmla="*/ 1625397 h 2597224"/>
                  <a:gd name="connsiteX4" fmla="*/ 3555554 w 3555555"/>
                  <a:gd name="connsiteY4" fmla="*/ 1625394 h 2597224"/>
                  <a:gd name="connsiteX5" fmla="*/ 3124572 w 3555555"/>
                  <a:gd name="connsiteY5" fmla="*/ 2119423 h 2597224"/>
                  <a:gd name="connsiteX6" fmla="*/ 2504467 w 3555555"/>
                  <a:gd name="connsiteY6" fmla="*/ 1625391 h 2597224"/>
                  <a:gd name="connsiteX7" fmla="*/ 2504467 w 3555555"/>
                  <a:gd name="connsiteY7" fmla="*/ 1625391 h 2597224"/>
                  <a:gd name="connsiteX8" fmla="*/ 1124158 w 3555555"/>
                  <a:gd name="connsiteY8" fmla="*/ 1220624 h 2597224"/>
                  <a:gd name="connsiteX9" fmla="*/ 706952 w 3555555"/>
                  <a:gd name="connsiteY9" fmla="*/ 2597224 h 2597224"/>
                  <a:gd name="connsiteX10" fmla="*/ 89132 w 3555555"/>
                  <a:gd name="connsiteY10" fmla="*/ 2122589 h 2597224"/>
                  <a:gd name="connsiteX0" fmla="*/ 706952 w 3555555"/>
                  <a:gd name="connsiteY0" fmla="*/ 2597224 h 2597224"/>
                  <a:gd name="connsiteX1" fmla="*/ 0 w 3555555"/>
                  <a:gd name="connsiteY1" fmla="*/ 920897 h 2597224"/>
                  <a:gd name="connsiteX2" fmla="*/ 2000221 w 3555555"/>
                  <a:gd name="connsiteY2" fmla="*/ 150493 h 2597224"/>
                  <a:gd name="connsiteX3" fmla="*/ 3555555 w 3555555"/>
                  <a:gd name="connsiteY3" fmla="*/ 1625397 h 2597224"/>
                  <a:gd name="connsiteX4" fmla="*/ 3555554 w 3555555"/>
                  <a:gd name="connsiteY4" fmla="*/ 1625394 h 2597224"/>
                  <a:gd name="connsiteX5" fmla="*/ 3124572 w 3555555"/>
                  <a:gd name="connsiteY5" fmla="*/ 2119423 h 2597224"/>
                  <a:gd name="connsiteX6" fmla="*/ 2504467 w 3555555"/>
                  <a:gd name="connsiteY6" fmla="*/ 1625391 h 2597224"/>
                  <a:gd name="connsiteX7" fmla="*/ 2504467 w 3555555"/>
                  <a:gd name="connsiteY7" fmla="*/ 1625391 h 2597224"/>
                  <a:gd name="connsiteX8" fmla="*/ 1124158 w 3555555"/>
                  <a:gd name="connsiteY8" fmla="*/ 1220624 h 2597224"/>
                  <a:gd name="connsiteX9" fmla="*/ 706952 w 3555555"/>
                  <a:gd name="connsiteY9" fmla="*/ 2597224 h 2597224"/>
                  <a:gd name="connsiteX0" fmla="*/ 1270168 w 3701565"/>
                  <a:gd name="connsiteY0" fmla="*/ 1220624 h 2119423"/>
                  <a:gd name="connsiteX1" fmla="*/ 146010 w 3701565"/>
                  <a:gd name="connsiteY1" fmla="*/ 920897 h 2119423"/>
                  <a:gd name="connsiteX2" fmla="*/ 2146231 w 3701565"/>
                  <a:gd name="connsiteY2" fmla="*/ 150493 h 2119423"/>
                  <a:gd name="connsiteX3" fmla="*/ 3701565 w 3701565"/>
                  <a:gd name="connsiteY3" fmla="*/ 1625397 h 2119423"/>
                  <a:gd name="connsiteX4" fmla="*/ 3701564 w 3701565"/>
                  <a:gd name="connsiteY4" fmla="*/ 1625394 h 2119423"/>
                  <a:gd name="connsiteX5" fmla="*/ 3270582 w 3701565"/>
                  <a:gd name="connsiteY5" fmla="*/ 2119423 h 2119423"/>
                  <a:gd name="connsiteX6" fmla="*/ 2650477 w 3701565"/>
                  <a:gd name="connsiteY6" fmla="*/ 1625391 h 2119423"/>
                  <a:gd name="connsiteX7" fmla="*/ 2650477 w 3701565"/>
                  <a:gd name="connsiteY7" fmla="*/ 1625391 h 2119423"/>
                  <a:gd name="connsiteX8" fmla="*/ 1270168 w 3701565"/>
                  <a:gd name="connsiteY8" fmla="*/ 1220624 h 2119423"/>
                  <a:gd name="connsiteX0" fmla="*/ 1014361 w 3752727"/>
                  <a:gd name="connsiteY0" fmla="*/ 1475427 h 2119423"/>
                  <a:gd name="connsiteX1" fmla="*/ 197172 w 3752727"/>
                  <a:gd name="connsiteY1" fmla="*/ 920897 h 2119423"/>
                  <a:gd name="connsiteX2" fmla="*/ 2197393 w 3752727"/>
                  <a:gd name="connsiteY2" fmla="*/ 150493 h 2119423"/>
                  <a:gd name="connsiteX3" fmla="*/ 3752727 w 3752727"/>
                  <a:gd name="connsiteY3" fmla="*/ 1625397 h 2119423"/>
                  <a:gd name="connsiteX4" fmla="*/ 3752726 w 3752727"/>
                  <a:gd name="connsiteY4" fmla="*/ 1625394 h 2119423"/>
                  <a:gd name="connsiteX5" fmla="*/ 3321744 w 3752727"/>
                  <a:gd name="connsiteY5" fmla="*/ 2119423 h 2119423"/>
                  <a:gd name="connsiteX6" fmla="*/ 2701639 w 3752727"/>
                  <a:gd name="connsiteY6" fmla="*/ 1625391 h 2119423"/>
                  <a:gd name="connsiteX7" fmla="*/ 2701639 w 3752727"/>
                  <a:gd name="connsiteY7" fmla="*/ 1625391 h 2119423"/>
                  <a:gd name="connsiteX8" fmla="*/ 1014361 w 3752727"/>
                  <a:gd name="connsiteY8" fmla="*/ 1475427 h 2119423"/>
                  <a:gd name="connsiteX0" fmla="*/ 1014361 w 3752727"/>
                  <a:gd name="connsiteY0" fmla="*/ 1475427 h 2119423"/>
                  <a:gd name="connsiteX1" fmla="*/ 197172 w 3752727"/>
                  <a:gd name="connsiteY1" fmla="*/ 920897 h 2119423"/>
                  <a:gd name="connsiteX2" fmla="*/ 2197393 w 3752727"/>
                  <a:gd name="connsiteY2" fmla="*/ 150493 h 2119423"/>
                  <a:gd name="connsiteX3" fmla="*/ 3752727 w 3752727"/>
                  <a:gd name="connsiteY3" fmla="*/ 1625397 h 2119423"/>
                  <a:gd name="connsiteX4" fmla="*/ 3752726 w 3752727"/>
                  <a:gd name="connsiteY4" fmla="*/ 1625394 h 2119423"/>
                  <a:gd name="connsiteX5" fmla="*/ 3321744 w 3752727"/>
                  <a:gd name="connsiteY5" fmla="*/ 2119423 h 2119423"/>
                  <a:gd name="connsiteX6" fmla="*/ 2701639 w 3752727"/>
                  <a:gd name="connsiteY6" fmla="*/ 1625391 h 2119423"/>
                  <a:gd name="connsiteX7" fmla="*/ 2701639 w 3752727"/>
                  <a:gd name="connsiteY7" fmla="*/ 1625391 h 2119423"/>
                  <a:gd name="connsiteX8" fmla="*/ 1014361 w 3752727"/>
                  <a:gd name="connsiteY8" fmla="*/ 1475427 h 2119423"/>
                  <a:gd name="connsiteX0" fmla="*/ 587314 w 3325680"/>
                  <a:gd name="connsiteY0" fmla="*/ 1521133 h 2165129"/>
                  <a:gd name="connsiteX1" fmla="*/ 197172 w 3325680"/>
                  <a:gd name="connsiteY1" fmla="*/ 493906 h 2165129"/>
                  <a:gd name="connsiteX2" fmla="*/ 1770346 w 3325680"/>
                  <a:gd name="connsiteY2" fmla="*/ 196199 h 2165129"/>
                  <a:gd name="connsiteX3" fmla="*/ 3325680 w 3325680"/>
                  <a:gd name="connsiteY3" fmla="*/ 1671103 h 2165129"/>
                  <a:gd name="connsiteX4" fmla="*/ 3325679 w 3325680"/>
                  <a:gd name="connsiteY4" fmla="*/ 1671100 h 2165129"/>
                  <a:gd name="connsiteX5" fmla="*/ 2894697 w 3325680"/>
                  <a:gd name="connsiteY5" fmla="*/ 2165129 h 2165129"/>
                  <a:gd name="connsiteX6" fmla="*/ 2274592 w 3325680"/>
                  <a:gd name="connsiteY6" fmla="*/ 1671097 h 2165129"/>
                  <a:gd name="connsiteX7" fmla="*/ 2274592 w 3325680"/>
                  <a:gd name="connsiteY7" fmla="*/ 1671097 h 2165129"/>
                  <a:gd name="connsiteX8" fmla="*/ 587314 w 3325680"/>
                  <a:gd name="connsiteY8" fmla="*/ 1521133 h 2165129"/>
                  <a:gd name="connsiteX0" fmla="*/ 587314 w 3325680"/>
                  <a:gd name="connsiteY0" fmla="*/ 1521133 h 2165129"/>
                  <a:gd name="connsiteX1" fmla="*/ 197172 w 3325680"/>
                  <a:gd name="connsiteY1" fmla="*/ 493906 h 2165129"/>
                  <a:gd name="connsiteX2" fmla="*/ 1770346 w 3325680"/>
                  <a:gd name="connsiteY2" fmla="*/ 196199 h 2165129"/>
                  <a:gd name="connsiteX3" fmla="*/ 3325680 w 3325680"/>
                  <a:gd name="connsiteY3" fmla="*/ 1671103 h 2165129"/>
                  <a:gd name="connsiteX4" fmla="*/ 3325679 w 3325680"/>
                  <a:gd name="connsiteY4" fmla="*/ 1671100 h 2165129"/>
                  <a:gd name="connsiteX5" fmla="*/ 2894697 w 3325680"/>
                  <a:gd name="connsiteY5" fmla="*/ 2165129 h 2165129"/>
                  <a:gd name="connsiteX6" fmla="*/ 2274592 w 3325680"/>
                  <a:gd name="connsiteY6" fmla="*/ 1671097 h 2165129"/>
                  <a:gd name="connsiteX7" fmla="*/ 2274592 w 3325680"/>
                  <a:gd name="connsiteY7" fmla="*/ 1671097 h 2165129"/>
                  <a:gd name="connsiteX8" fmla="*/ 587314 w 3325680"/>
                  <a:gd name="connsiteY8" fmla="*/ 1521133 h 2165129"/>
                  <a:gd name="connsiteX0" fmla="*/ 623403 w 3361769"/>
                  <a:gd name="connsiteY0" fmla="*/ 1505706 h 2149702"/>
                  <a:gd name="connsiteX1" fmla="*/ 197172 w 3361769"/>
                  <a:gd name="connsiteY1" fmla="*/ 571046 h 2149702"/>
                  <a:gd name="connsiteX2" fmla="*/ 1806435 w 3361769"/>
                  <a:gd name="connsiteY2" fmla="*/ 180772 h 2149702"/>
                  <a:gd name="connsiteX3" fmla="*/ 3361769 w 3361769"/>
                  <a:gd name="connsiteY3" fmla="*/ 1655676 h 2149702"/>
                  <a:gd name="connsiteX4" fmla="*/ 3361768 w 3361769"/>
                  <a:gd name="connsiteY4" fmla="*/ 1655673 h 2149702"/>
                  <a:gd name="connsiteX5" fmla="*/ 2930786 w 3361769"/>
                  <a:gd name="connsiteY5" fmla="*/ 2149702 h 2149702"/>
                  <a:gd name="connsiteX6" fmla="*/ 2310681 w 3361769"/>
                  <a:gd name="connsiteY6" fmla="*/ 1655670 h 2149702"/>
                  <a:gd name="connsiteX7" fmla="*/ 2310681 w 3361769"/>
                  <a:gd name="connsiteY7" fmla="*/ 1655670 h 2149702"/>
                  <a:gd name="connsiteX8" fmla="*/ 623403 w 3361769"/>
                  <a:gd name="connsiteY8" fmla="*/ 1505706 h 2149702"/>
                  <a:gd name="connsiteX0" fmla="*/ 623403 w 3361769"/>
                  <a:gd name="connsiteY0" fmla="*/ 1505706 h 2149702"/>
                  <a:gd name="connsiteX1" fmla="*/ 197172 w 3361769"/>
                  <a:gd name="connsiteY1" fmla="*/ 571046 h 2149702"/>
                  <a:gd name="connsiteX2" fmla="*/ 1806435 w 3361769"/>
                  <a:gd name="connsiteY2" fmla="*/ 180772 h 2149702"/>
                  <a:gd name="connsiteX3" fmla="*/ 3361769 w 3361769"/>
                  <a:gd name="connsiteY3" fmla="*/ 1655676 h 2149702"/>
                  <a:gd name="connsiteX4" fmla="*/ 3361768 w 3361769"/>
                  <a:gd name="connsiteY4" fmla="*/ 1655673 h 2149702"/>
                  <a:gd name="connsiteX5" fmla="*/ 2930786 w 3361769"/>
                  <a:gd name="connsiteY5" fmla="*/ 2149702 h 2149702"/>
                  <a:gd name="connsiteX6" fmla="*/ 2310681 w 3361769"/>
                  <a:gd name="connsiteY6" fmla="*/ 1655670 h 2149702"/>
                  <a:gd name="connsiteX7" fmla="*/ 2310681 w 3361769"/>
                  <a:gd name="connsiteY7" fmla="*/ 1655670 h 2149702"/>
                  <a:gd name="connsiteX8" fmla="*/ 623403 w 3361769"/>
                  <a:gd name="connsiteY8" fmla="*/ 1505706 h 2149702"/>
                  <a:gd name="connsiteX0" fmla="*/ 623403 w 3361769"/>
                  <a:gd name="connsiteY0" fmla="*/ 1505706 h 2149702"/>
                  <a:gd name="connsiteX1" fmla="*/ 197172 w 3361769"/>
                  <a:gd name="connsiteY1" fmla="*/ 571046 h 2149702"/>
                  <a:gd name="connsiteX2" fmla="*/ 1806435 w 3361769"/>
                  <a:gd name="connsiteY2" fmla="*/ 180772 h 2149702"/>
                  <a:gd name="connsiteX3" fmla="*/ 3361769 w 3361769"/>
                  <a:gd name="connsiteY3" fmla="*/ 1655676 h 2149702"/>
                  <a:gd name="connsiteX4" fmla="*/ 3361768 w 3361769"/>
                  <a:gd name="connsiteY4" fmla="*/ 1655673 h 2149702"/>
                  <a:gd name="connsiteX5" fmla="*/ 2930786 w 3361769"/>
                  <a:gd name="connsiteY5" fmla="*/ 2149702 h 2149702"/>
                  <a:gd name="connsiteX6" fmla="*/ 2310681 w 3361769"/>
                  <a:gd name="connsiteY6" fmla="*/ 1655670 h 2149702"/>
                  <a:gd name="connsiteX7" fmla="*/ 2310681 w 3361769"/>
                  <a:gd name="connsiteY7" fmla="*/ 1655670 h 2149702"/>
                  <a:gd name="connsiteX8" fmla="*/ 623403 w 3361769"/>
                  <a:gd name="connsiteY8" fmla="*/ 1505706 h 2149702"/>
                  <a:gd name="connsiteX0" fmla="*/ 623403 w 3361769"/>
                  <a:gd name="connsiteY0" fmla="*/ 1505706 h 2149702"/>
                  <a:gd name="connsiteX1" fmla="*/ 197172 w 3361769"/>
                  <a:gd name="connsiteY1" fmla="*/ 571046 h 2149702"/>
                  <a:gd name="connsiteX2" fmla="*/ 1806435 w 3361769"/>
                  <a:gd name="connsiteY2" fmla="*/ 180772 h 2149702"/>
                  <a:gd name="connsiteX3" fmla="*/ 3361769 w 3361769"/>
                  <a:gd name="connsiteY3" fmla="*/ 1655676 h 2149702"/>
                  <a:gd name="connsiteX4" fmla="*/ 3361768 w 3361769"/>
                  <a:gd name="connsiteY4" fmla="*/ 1655673 h 2149702"/>
                  <a:gd name="connsiteX5" fmla="*/ 2930786 w 3361769"/>
                  <a:gd name="connsiteY5" fmla="*/ 2149702 h 2149702"/>
                  <a:gd name="connsiteX6" fmla="*/ 2310681 w 3361769"/>
                  <a:gd name="connsiteY6" fmla="*/ 1655670 h 2149702"/>
                  <a:gd name="connsiteX7" fmla="*/ 2310681 w 3361769"/>
                  <a:gd name="connsiteY7" fmla="*/ 1655670 h 2149702"/>
                  <a:gd name="connsiteX8" fmla="*/ 623403 w 3361769"/>
                  <a:gd name="connsiteY8" fmla="*/ 1505706 h 2149702"/>
                  <a:gd name="connsiteX0" fmla="*/ 623403 w 3361769"/>
                  <a:gd name="connsiteY0" fmla="*/ 1505706 h 2149702"/>
                  <a:gd name="connsiteX1" fmla="*/ 197172 w 3361769"/>
                  <a:gd name="connsiteY1" fmla="*/ 571046 h 2149702"/>
                  <a:gd name="connsiteX2" fmla="*/ 1806435 w 3361769"/>
                  <a:gd name="connsiteY2" fmla="*/ 180772 h 2149702"/>
                  <a:gd name="connsiteX3" fmla="*/ 3361769 w 3361769"/>
                  <a:gd name="connsiteY3" fmla="*/ 1655676 h 2149702"/>
                  <a:gd name="connsiteX4" fmla="*/ 3361768 w 3361769"/>
                  <a:gd name="connsiteY4" fmla="*/ 1655673 h 2149702"/>
                  <a:gd name="connsiteX5" fmla="*/ 2930786 w 3361769"/>
                  <a:gd name="connsiteY5" fmla="*/ 2149702 h 2149702"/>
                  <a:gd name="connsiteX6" fmla="*/ 2310681 w 3361769"/>
                  <a:gd name="connsiteY6" fmla="*/ 1655670 h 2149702"/>
                  <a:gd name="connsiteX7" fmla="*/ 2310681 w 3361769"/>
                  <a:gd name="connsiteY7" fmla="*/ 1655670 h 2149702"/>
                  <a:gd name="connsiteX8" fmla="*/ 623403 w 3361769"/>
                  <a:gd name="connsiteY8" fmla="*/ 1505706 h 2149702"/>
                  <a:gd name="connsiteX0" fmla="*/ 623403 w 3361769"/>
                  <a:gd name="connsiteY0" fmla="*/ 1505706 h 2149702"/>
                  <a:gd name="connsiteX1" fmla="*/ 197172 w 3361769"/>
                  <a:gd name="connsiteY1" fmla="*/ 571046 h 2149702"/>
                  <a:gd name="connsiteX2" fmla="*/ 1806435 w 3361769"/>
                  <a:gd name="connsiteY2" fmla="*/ 180772 h 2149702"/>
                  <a:gd name="connsiteX3" fmla="*/ 3361769 w 3361769"/>
                  <a:gd name="connsiteY3" fmla="*/ 1655676 h 2149702"/>
                  <a:gd name="connsiteX4" fmla="*/ 3361768 w 3361769"/>
                  <a:gd name="connsiteY4" fmla="*/ 1655673 h 2149702"/>
                  <a:gd name="connsiteX5" fmla="*/ 2930786 w 3361769"/>
                  <a:gd name="connsiteY5" fmla="*/ 2149702 h 2149702"/>
                  <a:gd name="connsiteX6" fmla="*/ 2310681 w 3361769"/>
                  <a:gd name="connsiteY6" fmla="*/ 1655670 h 2149702"/>
                  <a:gd name="connsiteX7" fmla="*/ 2310681 w 3361769"/>
                  <a:gd name="connsiteY7" fmla="*/ 1655670 h 2149702"/>
                  <a:gd name="connsiteX8" fmla="*/ 623403 w 3361769"/>
                  <a:gd name="connsiteY8" fmla="*/ 1505706 h 2149702"/>
                  <a:gd name="connsiteX0" fmla="*/ 623403 w 3361769"/>
                  <a:gd name="connsiteY0" fmla="*/ 1459101 h 2103097"/>
                  <a:gd name="connsiteX1" fmla="*/ 197172 w 3361769"/>
                  <a:gd name="connsiteY1" fmla="*/ 524441 h 2103097"/>
                  <a:gd name="connsiteX2" fmla="*/ 1806435 w 3361769"/>
                  <a:gd name="connsiteY2" fmla="*/ 134167 h 2103097"/>
                  <a:gd name="connsiteX3" fmla="*/ 3361769 w 3361769"/>
                  <a:gd name="connsiteY3" fmla="*/ 1609071 h 2103097"/>
                  <a:gd name="connsiteX4" fmla="*/ 3361768 w 3361769"/>
                  <a:gd name="connsiteY4" fmla="*/ 1609068 h 2103097"/>
                  <a:gd name="connsiteX5" fmla="*/ 2930786 w 3361769"/>
                  <a:gd name="connsiteY5" fmla="*/ 2103097 h 2103097"/>
                  <a:gd name="connsiteX6" fmla="*/ 2310681 w 3361769"/>
                  <a:gd name="connsiteY6" fmla="*/ 1609065 h 2103097"/>
                  <a:gd name="connsiteX7" fmla="*/ 2310681 w 3361769"/>
                  <a:gd name="connsiteY7" fmla="*/ 1609065 h 2103097"/>
                  <a:gd name="connsiteX8" fmla="*/ 623403 w 3361769"/>
                  <a:gd name="connsiteY8" fmla="*/ 1459101 h 2103097"/>
                  <a:gd name="connsiteX0" fmla="*/ 623403 w 3361769"/>
                  <a:gd name="connsiteY0" fmla="*/ 1459101 h 2103097"/>
                  <a:gd name="connsiteX1" fmla="*/ 197172 w 3361769"/>
                  <a:gd name="connsiteY1" fmla="*/ 524441 h 2103097"/>
                  <a:gd name="connsiteX2" fmla="*/ 1806435 w 3361769"/>
                  <a:gd name="connsiteY2" fmla="*/ 134167 h 2103097"/>
                  <a:gd name="connsiteX3" fmla="*/ 3361769 w 3361769"/>
                  <a:gd name="connsiteY3" fmla="*/ 1609071 h 2103097"/>
                  <a:gd name="connsiteX4" fmla="*/ 3361768 w 3361769"/>
                  <a:gd name="connsiteY4" fmla="*/ 1609068 h 2103097"/>
                  <a:gd name="connsiteX5" fmla="*/ 2930786 w 3361769"/>
                  <a:gd name="connsiteY5" fmla="*/ 2103097 h 2103097"/>
                  <a:gd name="connsiteX6" fmla="*/ 2310681 w 3361769"/>
                  <a:gd name="connsiteY6" fmla="*/ 1609065 h 2103097"/>
                  <a:gd name="connsiteX7" fmla="*/ 2310681 w 3361769"/>
                  <a:gd name="connsiteY7" fmla="*/ 1609065 h 2103097"/>
                  <a:gd name="connsiteX8" fmla="*/ 623403 w 3361769"/>
                  <a:gd name="connsiteY8" fmla="*/ 1459101 h 2103097"/>
                  <a:gd name="connsiteX0" fmla="*/ 623403 w 3361769"/>
                  <a:gd name="connsiteY0" fmla="*/ 1434993 h 2078989"/>
                  <a:gd name="connsiteX1" fmla="*/ 197172 w 3361769"/>
                  <a:gd name="connsiteY1" fmla="*/ 500333 h 2078989"/>
                  <a:gd name="connsiteX2" fmla="*/ 1806435 w 3361769"/>
                  <a:gd name="connsiteY2" fmla="*/ 110059 h 2078989"/>
                  <a:gd name="connsiteX3" fmla="*/ 3361769 w 3361769"/>
                  <a:gd name="connsiteY3" fmla="*/ 1584963 h 2078989"/>
                  <a:gd name="connsiteX4" fmla="*/ 3361768 w 3361769"/>
                  <a:gd name="connsiteY4" fmla="*/ 1584960 h 2078989"/>
                  <a:gd name="connsiteX5" fmla="*/ 2930786 w 3361769"/>
                  <a:gd name="connsiteY5" fmla="*/ 2078989 h 2078989"/>
                  <a:gd name="connsiteX6" fmla="*/ 2310681 w 3361769"/>
                  <a:gd name="connsiteY6" fmla="*/ 1584957 h 2078989"/>
                  <a:gd name="connsiteX7" fmla="*/ 2310681 w 3361769"/>
                  <a:gd name="connsiteY7" fmla="*/ 1584957 h 2078989"/>
                  <a:gd name="connsiteX8" fmla="*/ 623403 w 3361769"/>
                  <a:gd name="connsiteY8" fmla="*/ 1434993 h 2078989"/>
                  <a:gd name="connsiteX0" fmla="*/ 623403 w 3361769"/>
                  <a:gd name="connsiteY0" fmla="*/ 1466483 h 2110479"/>
                  <a:gd name="connsiteX1" fmla="*/ 197172 w 3361769"/>
                  <a:gd name="connsiteY1" fmla="*/ 531823 h 2110479"/>
                  <a:gd name="connsiteX2" fmla="*/ 1806435 w 3361769"/>
                  <a:gd name="connsiteY2" fmla="*/ 141549 h 2110479"/>
                  <a:gd name="connsiteX3" fmla="*/ 3361769 w 3361769"/>
                  <a:gd name="connsiteY3" fmla="*/ 1616453 h 2110479"/>
                  <a:gd name="connsiteX4" fmla="*/ 3361768 w 3361769"/>
                  <a:gd name="connsiteY4" fmla="*/ 1616450 h 2110479"/>
                  <a:gd name="connsiteX5" fmla="*/ 2930786 w 3361769"/>
                  <a:gd name="connsiteY5" fmla="*/ 2110479 h 2110479"/>
                  <a:gd name="connsiteX6" fmla="*/ 2310681 w 3361769"/>
                  <a:gd name="connsiteY6" fmla="*/ 1616447 h 2110479"/>
                  <a:gd name="connsiteX7" fmla="*/ 2310681 w 3361769"/>
                  <a:gd name="connsiteY7" fmla="*/ 1616447 h 2110479"/>
                  <a:gd name="connsiteX8" fmla="*/ 623403 w 3361769"/>
                  <a:gd name="connsiteY8" fmla="*/ 1466483 h 2110479"/>
                  <a:gd name="connsiteX0" fmla="*/ 623403 w 3361769"/>
                  <a:gd name="connsiteY0" fmla="*/ 1473923 h 2117919"/>
                  <a:gd name="connsiteX1" fmla="*/ 197172 w 3361769"/>
                  <a:gd name="connsiteY1" fmla="*/ 539263 h 2117919"/>
                  <a:gd name="connsiteX2" fmla="*/ 1819529 w 3361769"/>
                  <a:gd name="connsiteY2" fmla="*/ 141549 h 2117919"/>
                  <a:gd name="connsiteX3" fmla="*/ 3361769 w 3361769"/>
                  <a:gd name="connsiteY3" fmla="*/ 1623893 h 2117919"/>
                  <a:gd name="connsiteX4" fmla="*/ 3361768 w 3361769"/>
                  <a:gd name="connsiteY4" fmla="*/ 1623890 h 2117919"/>
                  <a:gd name="connsiteX5" fmla="*/ 2930786 w 3361769"/>
                  <a:gd name="connsiteY5" fmla="*/ 2117919 h 2117919"/>
                  <a:gd name="connsiteX6" fmla="*/ 2310681 w 3361769"/>
                  <a:gd name="connsiteY6" fmla="*/ 1623887 h 2117919"/>
                  <a:gd name="connsiteX7" fmla="*/ 2310681 w 3361769"/>
                  <a:gd name="connsiteY7" fmla="*/ 1623887 h 2117919"/>
                  <a:gd name="connsiteX8" fmla="*/ 623403 w 3361769"/>
                  <a:gd name="connsiteY8" fmla="*/ 1473923 h 2117919"/>
                  <a:gd name="connsiteX0" fmla="*/ 623403 w 3361769"/>
                  <a:gd name="connsiteY0" fmla="*/ 1473923 h 2117919"/>
                  <a:gd name="connsiteX1" fmla="*/ 197172 w 3361769"/>
                  <a:gd name="connsiteY1" fmla="*/ 539263 h 2117919"/>
                  <a:gd name="connsiteX2" fmla="*/ 1819529 w 3361769"/>
                  <a:gd name="connsiteY2" fmla="*/ 141549 h 2117919"/>
                  <a:gd name="connsiteX3" fmla="*/ 3361769 w 3361769"/>
                  <a:gd name="connsiteY3" fmla="*/ 1623893 h 2117919"/>
                  <a:gd name="connsiteX4" fmla="*/ 3361768 w 3361769"/>
                  <a:gd name="connsiteY4" fmla="*/ 1623890 h 2117919"/>
                  <a:gd name="connsiteX5" fmla="*/ 2930786 w 3361769"/>
                  <a:gd name="connsiteY5" fmla="*/ 2117919 h 2117919"/>
                  <a:gd name="connsiteX6" fmla="*/ 2310681 w 3361769"/>
                  <a:gd name="connsiteY6" fmla="*/ 1623887 h 2117919"/>
                  <a:gd name="connsiteX7" fmla="*/ 2310681 w 3361769"/>
                  <a:gd name="connsiteY7" fmla="*/ 1623887 h 2117919"/>
                  <a:gd name="connsiteX8" fmla="*/ 623403 w 3361769"/>
                  <a:gd name="connsiteY8" fmla="*/ 1473923 h 2117919"/>
                  <a:gd name="connsiteX0" fmla="*/ 623403 w 3361769"/>
                  <a:gd name="connsiteY0" fmla="*/ 1471389 h 2115385"/>
                  <a:gd name="connsiteX1" fmla="*/ 197172 w 3361769"/>
                  <a:gd name="connsiteY1" fmla="*/ 536729 h 2115385"/>
                  <a:gd name="connsiteX2" fmla="*/ 1819529 w 3361769"/>
                  <a:gd name="connsiteY2" fmla="*/ 139015 h 2115385"/>
                  <a:gd name="connsiteX3" fmla="*/ 3361769 w 3361769"/>
                  <a:gd name="connsiteY3" fmla="*/ 1621359 h 2115385"/>
                  <a:gd name="connsiteX4" fmla="*/ 3361768 w 3361769"/>
                  <a:gd name="connsiteY4" fmla="*/ 1621356 h 2115385"/>
                  <a:gd name="connsiteX5" fmla="*/ 2930786 w 3361769"/>
                  <a:gd name="connsiteY5" fmla="*/ 2115385 h 2115385"/>
                  <a:gd name="connsiteX6" fmla="*/ 2310681 w 3361769"/>
                  <a:gd name="connsiteY6" fmla="*/ 1621353 h 2115385"/>
                  <a:gd name="connsiteX7" fmla="*/ 2310681 w 3361769"/>
                  <a:gd name="connsiteY7" fmla="*/ 1621353 h 2115385"/>
                  <a:gd name="connsiteX8" fmla="*/ 623403 w 3361769"/>
                  <a:gd name="connsiteY8" fmla="*/ 1471389 h 2115385"/>
                  <a:gd name="connsiteX0" fmla="*/ 623403 w 3361769"/>
                  <a:gd name="connsiteY0" fmla="*/ 1457313 h 2101309"/>
                  <a:gd name="connsiteX1" fmla="*/ 197172 w 3361769"/>
                  <a:gd name="connsiteY1" fmla="*/ 522653 h 2101309"/>
                  <a:gd name="connsiteX2" fmla="*/ 1819529 w 3361769"/>
                  <a:gd name="connsiteY2" fmla="*/ 124939 h 2101309"/>
                  <a:gd name="connsiteX3" fmla="*/ 3361769 w 3361769"/>
                  <a:gd name="connsiteY3" fmla="*/ 1607283 h 2101309"/>
                  <a:gd name="connsiteX4" fmla="*/ 3361768 w 3361769"/>
                  <a:gd name="connsiteY4" fmla="*/ 1607280 h 2101309"/>
                  <a:gd name="connsiteX5" fmla="*/ 2930786 w 3361769"/>
                  <a:gd name="connsiteY5" fmla="*/ 2101309 h 2101309"/>
                  <a:gd name="connsiteX6" fmla="*/ 2310681 w 3361769"/>
                  <a:gd name="connsiteY6" fmla="*/ 1607277 h 2101309"/>
                  <a:gd name="connsiteX7" fmla="*/ 2310681 w 3361769"/>
                  <a:gd name="connsiteY7" fmla="*/ 1607277 h 2101309"/>
                  <a:gd name="connsiteX8" fmla="*/ 623403 w 3361769"/>
                  <a:gd name="connsiteY8" fmla="*/ 1457313 h 2101309"/>
                  <a:gd name="connsiteX0" fmla="*/ 623403 w 3361769"/>
                  <a:gd name="connsiteY0" fmla="*/ 1447045 h 2091041"/>
                  <a:gd name="connsiteX1" fmla="*/ 197172 w 3361769"/>
                  <a:gd name="connsiteY1" fmla="*/ 512385 h 2091041"/>
                  <a:gd name="connsiteX2" fmla="*/ 1816702 w 3361769"/>
                  <a:gd name="connsiteY2" fmla="*/ 124939 h 2091041"/>
                  <a:gd name="connsiteX3" fmla="*/ 3361769 w 3361769"/>
                  <a:gd name="connsiteY3" fmla="*/ 1597015 h 2091041"/>
                  <a:gd name="connsiteX4" fmla="*/ 3361768 w 3361769"/>
                  <a:gd name="connsiteY4" fmla="*/ 1597012 h 2091041"/>
                  <a:gd name="connsiteX5" fmla="*/ 2930786 w 3361769"/>
                  <a:gd name="connsiteY5" fmla="*/ 2091041 h 2091041"/>
                  <a:gd name="connsiteX6" fmla="*/ 2310681 w 3361769"/>
                  <a:gd name="connsiteY6" fmla="*/ 1597009 h 2091041"/>
                  <a:gd name="connsiteX7" fmla="*/ 2310681 w 3361769"/>
                  <a:gd name="connsiteY7" fmla="*/ 1597009 h 2091041"/>
                  <a:gd name="connsiteX8" fmla="*/ 623403 w 3361769"/>
                  <a:gd name="connsiteY8" fmla="*/ 1447045 h 2091041"/>
                  <a:gd name="connsiteX0" fmla="*/ 623403 w 3361769"/>
                  <a:gd name="connsiteY0" fmla="*/ 1486327 h 2130323"/>
                  <a:gd name="connsiteX1" fmla="*/ 197172 w 3361769"/>
                  <a:gd name="connsiteY1" fmla="*/ 551667 h 2130323"/>
                  <a:gd name="connsiteX2" fmla="*/ 1816702 w 3361769"/>
                  <a:gd name="connsiteY2" fmla="*/ 164221 h 2130323"/>
                  <a:gd name="connsiteX3" fmla="*/ 3361769 w 3361769"/>
                  <a:gd name="connsiteY3" fmla="*/ 1636297 h 2130323"/>
                  <a:gd name="connsiteX4" fmla="*/ 3361768 w 3361769"/>
                  <a:gd name="connsiteY4" fmla="*/ 1636294 h 2130323"/>
                  <a:gd name="connsiteX5" fmla="*/ 2930786 w 3361769"/>
                  <a:gd name="connsiteY5" fmla="*/ 2130323 h 2130323"/>
                  <a:gd name="connsiteX6" fmla="*/ 2310681 w 3361769"/>
                  <a:gd name="connsiteY6" fmla="*/ 1636291 h 2130323"/>
                  <a:gd name="connsiteX7" fmla="*/ 2310681 w 3361769"/>
                  <a:gd name="connsiteY7" fmla="*/ 1636291 h 2130323"/>
                  <a:gd name="connsiteX8" fmla="*/ 623403 w 3361769"/>
                  <a:gd name="connsiteY8" fmla="*/ 1486327 h 2130323"/>
                  <a:gd name="connsiteX0" fmla="*/ 623403 w 3361769"/>
                  <a:gd name="connsiteY0" fmla="*/ 1486327 h 2130323"/>
                  <a:gd name="connsiteX1" fmla="*/ 197172 w 3361769"/>
                  <a:gd name="connsiteY1" fmla="*/ 551667 h 2130323"/>
                  <a:gd name="connsiteX2" fmla="*/ 1816702 w 3361769"/>
                  <a:gd name="connsiteY2" fmla="*/ 164221 h 2130323"/>
                  <a:gd name="connsiteX3" fmla="*/ 3361769 w 3361769"/>
                  <a:gd name="connsiteY3" fmla="*/ 1636297 h 2130323"/>
                  <a:gd name="connsiteX4" fmla="*/ 3361768 w 3361769"/>
                  <a:gd name="connsiteY4" fmla="*/ 1636294 h 2130323"/>
                  <a:gd name="connsiteX5" fmla="*/ 2930786 w 3361769"/>
                  <a:gd name="connsiteY5" fmla="*/ 2130323 h 2130323"/>
                  <a:gd name="connsiteX6" fmla="*/ 2310681 w 3361769"/>
                  <a:gd name="connsiteY6" fmla="*/ 1636291 h 2130323"/>
                  <a:gd name="connsiteX7" fmla="*/ 2310681 w 3361769"/>
                  <a:gd name="connsiteY7" fmla="*/ 1636291 h 2130323"/>
                  <a:gd name="connsiteX8" fmla="*/ 623403 w 3361769"/>
                  <a:gd name="connsiteY8" fmla="*/ 1486327 h 2130323"/>
                  <a:gd name="connsiteX0" fmla="*/ 623403 w 3361769"/>
                  <a:gd name="connsiteY0" fmla="*/ 1447045 h 2091041"/>
                  <a:gd name="connsiteX1" fmla="*/ 197172 w 3361769"/>
                  <a:gd name="connsiteY1" fmla="*/ 512385 h 2091041"/>
                  <a:gd name="connsiteX2" fmla="*/ 1816702 w 3361769"/>
                  <a:gd name="connsiteY2" fmla="*/ 124939 h 2091041"/>
                  <a:gd name="connsiteX3" fmla="*/ 3361769 w 3361769"/>
                  <a:gd name="connsiteY3" fmla="*/ 1597015 h 2091041"/>
                  <a:gd name="connsiteX4" fmla="*/ 3361768 w 3361769"/>
                  <a:gd name="connsiteY4" fmla="*/ 1597012 h 2091041"/>
                  <a:gd name="connsiteX5" fmla="*/ 2930786 w 3361769"/>
                  <a:gd name="connsiteY5" fmla="*/ 2091041 h 2091041"/>
                  <a:gd name="connsiteX6" fmla="*/ 2310681 w 3361769"/>
                  <a:gd name="connsiteY6" fmla="*/ 1597009 h 2091041"/>
                  <a:gd name="connsiteX7" fmla="*/ 2310681 w 3361769"/>
                  <a:gd name="connsiteY7" fmla="*/ 1597009 h 2091041"/>
                  <a:gd name="connsiteX8" fmla="*/ 623403 w 3361769"/>
                  <a:gd name="connsiteY8" fmla="*/ 1447045 h 2091041"/>
                  <a:gd name="connsiteX0" fmla="*/ 623403 w 3361769"/>
                  <a:gd name="connsiteY0" fmla="*/ 1465792 h 2109788"/>
                  <a:gd name="connsiteX1" fmla="*/ 197172 w 3361769"/>
                  <a:gd name="connsiteY1" fmla="*/ 531132 h 2109788"/>
                  <a:gd name="connsiteX2" fmla="*/ 1816702 w 3361769"/>
                  <a:gd name="connsiteY2" fmla="*/ 143686 h 2109788"/>
                  <a:gd name="connsiteX3" fmla="*/ 3361769 w 3361769"/>
                  <a:gd name="connsiteY3" fmla="*/ 1615762 h 2109788"/>
                  <a:gd name="connsiteX4" fmla="*/ 3361768 w 3361769"/>
                  <a:gd name="connsiteY4" fmla="*/ 1615759 h 2109788"/>
                  <a:gd name="connsiteX5" fmla="*/ 2930786 w 3361769"/>
                  <a:gd name="connsiteY5" fmla="*/ 2109788 h 2109788"/>
                  <a:gd name="connsiteX6" fmla="*/ 2310681 w 3361769"/>
                  <a:gd name="connsiteY6" fmla="*/ 1615756 h 2109788"/>
                  <a:gd name="connsiteX7" fmla="*/ 2310681 w 3361769"/>
                  <a:gd name="connsiteY7" fmla="*/ 1615756 h 2109788"/>
                  <a:gd name="connsiteX8" fmla="*/ 623403 w 3361769"/>
                  <a:gd name="connsiteY8" fmla="*/ 1465792 h 210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1769" h="2109788">
                    <a:moveTo>
                      <a:pt x="623403" y="1465792"/>
                    </a:moveTo>
                    <a:cubicBezTo>
                      <a:pt x="205992" y="1348376"/>
                      <a:pt x="0" y="751954"/>
                      <a:pt x="197172" y="531132"/>
                    </a:cubicBezTo>
                    <a:cubicBezTo>
                      <a:pt x="513286" y="253809"/>
                      <a:pt x="1175227" y="0"/>
                      <a:pt x="1816702" y="143686"/>
                    </a:cubicBezTo>
                    <a:cubicBezTo>
                      <a:pt x="2552113" y="296005"/>
                      <a:pt x="3171197" y="865290"/>
                      <a:pt x="3361769" y="1615762"/>
                    </a:cubicBezTo>
                    <a:cubicBezTo>
                      <a:pt x="3361769" y="1615761"/>
                      <a:pt x="3361768" y="1615760"/>
                      <a:pt x="3361768" y="1615759"/>
                    </a:cubicBezTo>
                    <a:lnTo>
                      <a:pt x="2930786" y="2109788"/>
                    </a:lnTo>
                    <a:lnTo>
                      <a:pt x="2310681" y="1615756"/>
                    </a:lnTo>
                    <a:lnTo>
                      <a:pt x="2310681" y="1615756"/>
                    </a:lnTo>
                    <a:cubicBezTo>
                      <a:pt x="2039577" y="1124957"/>
                      <a:pt x="1201679" y="873752"/>
                      <a:pt x="623403" y="1465792"/>
                    </a:cubicBezTo>
                    <a:close/>
                  </a:path>
                </a:pathLst>
              </a:custGeom>
              <a:solidFill>
                <a:srgbClr val="002060"/>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985" tIns="89985" rIns="89985" bIns="89985" numCol="1" spcCol="1270" anchor="ctr" anchorCtr="0">
                <a:noAutofit/>
              </a:bodyPr>
              <a:lstStyle/>
              <a:p>
                <a:pPr algn="ctr" defTabSz="666694">
                  <a:lnSpc>
                    <a:spcPct val="90000"/>
                  </a:lnSpc>
                  <a:spcBef>
                    <a:spcPct val="0"/>
                  </a:spcBef>
                  <a:spcAft>
                    <a:spcPct val="35000"/>
                  </a:spcAft>
                </a:pPr>
                <a:endParaRPr lang="en-US" sz="1500">
                  <a:solidFill>
                    <a:schemeClr val="bg1"/>
                  </a:solidFill>
                  <a:cs typeface="+mn-ea"/>
                  <a:sym typeface="+mn-lt"/>
                </a:endParaRPr>
              </a:p>
            </p:txBody>
          </p:sp>
          <p:sp>
            <p:nvSpPr>
              <p:cNvPr id="16" name="Freeform 36"/>
              <p:cNvSpPr/>
              <p:nvPr/>
            </p:nvSpPr>
            <p:spPr>
              <a:xfrm rot="15527030">
                <a:off x="5670708" y="2145701"/>
                <a:ext cx="2136857" cy="1371451"/>
              </a:xfrm>
              <a:custGeom>
                <a:avLst/>
                <a:gdLst>
                  <a:gd name="connsiteX0" fmla="*/ 348547 w 4038600"/>
                  <a:gd name="connsiteY0" fmla="*/ 906891 h 4038600"/>
                  <a:gd name="connsiteX1" fmla="*/ 2357628 w 4038600"/>
                  <a:gd name="connsiteY1" fmla="*/ 40815 h 4038600"/>
                  <a:gd name="connsiteX2" fmla="*/ 3964758 w 4038600"/>
                  <a:gd name="connsiteY2" fmla="*/ 1525277 h 4038600"/>
                  <a:gd name="connsiteX3" fmla="*/ 3964757 w 4038600"/>
                  <a:gd name="connsiteY3" fmla="*/ 1525274 h 4038600"/>
                  <a:gd name="connsiteX4" fmla="*/ 3533775 w 4038600"/>
                  <a:gd name="connsiteY4" fmla="*/ 2019303 h 4038600"/>
                  <a:gd name="connsiteX5" fmla="*/ 2913670 w 4038600"/>
                  <a:gd name="connsiteY5" fmla="*/ 1525271 h 4038600"/>
                  <a:gd name="connsiteX6" fmla="*/ 2913670 w 4038600"/>
                  <a:gd name="connsiteY6" fmla="*/ 1525271 h 4038600"/>
                  <a:gd name="connsiteX7" fmla="*/ 2061559 w 4038600"/>
                  <a:gd name="connsiteY7" fmla="*/ 998426 h 4038600"/>
                  <a:gd name="connsiteX8" fmla="*/ 1168818 w 4038600"/>
                  <a:gd name="connsiteY8" fmla="*/ 1453038 h 4038600"/>
                  <a:gd name="connsiteX9" fmla="*/ 348547 w 4038600"/>
                  <a:gd name="connsiteY9" fmla="*/ 906891 h 4038600"/>
                  <a:gd name="connsiteX0" fmla="*/ 0 w 3616211"/>
                  <a:gd name="connsiteY0" fmla="*/ 999801 h 2112213"/>
                  <a:gd name="connsiteX1" fmla="*/ 2009081 w 3616211"/>
                  <a:gd name="connsiteY1" fmla="*/ 133725 h 2112213"/>
                  <a:gd name="connsiteX2" fmla="*/ 3616211 w 3616211"/>
                  <a:gd name="connsiteY2" fmla="*/ 1618187 h 2112213"/>
                  <a:gd name="connsiteX3" fmla="*/ 3616210 w 3616211"/>
                  <a:gd name="connsiteY3" fmla="*/ 1618184 h 2112213"/>
                  <a:gd name="connsiteX4" fmla="*/ 3185228 w 3616211"/>
                  <a:gd name="connsiteY4" fmla="*/ 2112213 h 2112213"/>
                  <a:gd name="connsiteX5" fmla="*/ 2565123 w 3616211"/>
                  <a:gd name="connsiteY5" fmla="*/ 1618181 h 2112213"/>
                  <a:gd name="connsiteX6" fmla="*/ 2565123 w 3616211"/>
                  <a:gd name="connsiteY6" fmla="*/ 1618181 h 2112213"/>
                  <a:gd name="connsiteX7" fmla="*/ 1713012 w 3616211"/>
                  <a:gd name="connsiteY7" fmla="*/ 1091336 h 2112213"/>
                  <a:gd name="connsiteX8" fmla="*/ 820271 w 3616211"/>
                  <a:gd name="connsiteY8" fmla="*/ 1545948 h 2112213"/>
                  <a:gd name="connsiteX9" fmla="*/ 842336 w 3616211"/>
                  <a:gd name="connsiteY9" fmla="*/ 883669 h 2112213"/>
                  <a:gd name="connsiteX10" fmla="*/ 0 w 3616211"/>
                  <a:gd name="connsiteY10" fmla="*/ 999801 h 2112213"/>
                  <a:gd name="connsiteX0" fmla="*/ 0 w 3153747"/>
                  <a:gd name="connsiteY0" fmla="*/ 660371 h 2263706"/>
                  <a:gd name="connsiteX1" fmla="*/ 1546617 w 3153747"/>
                  <a:gd name="connsiteY1" fmla="*/ 285218 h 2263706"/>
                  <a:gd name="connsiteX2" fmla="*/ 3153747 w 3153747"/>
                  <a:gd name="connsiteY2" fmla="*/ 1769680 h 2263706"/>
                  <a:gd name="connsiteX3" fmla="*/ 3153746 w 3153747"/>
                  <a:gd name="connsiteY3" fmla="*/ 1769677 h 2263706"/>
                  <a:gd name="connsiteX4" fmla="*/ 2722764 w 3153747"/>
                  <a:gd name="connsiteY4" fmla="*/ 2263706 h 2263706"/>
                  <a:gd name="connsiteX5" fmla="*/ 2102659 w 3153747"/>
                  <a:gd name="connsiteY5" fmla="*/ 1769674 h 2263706"/>
                  <a:gd name="connsiteX6" fmla="*/ 2102659 w 3153747"/>
                  <a:gd name="connsiteY6" fmla="*/ 1769674 h 2263706"/>
                  <a:gd name="connsiteX7" fmla="*/ 1250548 w 3153747"/>
                  <a:gd name="connsiteY7" fmla="*/ 1242829 h 2263706"/>
                  <a:gd name="connsiteX8" fmla="*/ 357807 w 3153747"/>
                  <a:gd name="connsiteY8" fmla="*/ 1697441 h 2263706"/>
                  <a:gd name="connsiteX9" fmla="*/ 379872 w 3153747"/>
                  <a:gd name="connsiteY9" fmla="*/ 1035162 h 2263706"/>
                  <a:gd name="connsiteX10" fmla="*/ 0 w 3153747"/>
                  <a:gd name="connsiteY10" fmla="*/ 660371 h 2263706"/>
                  <a:gd name="connsiteX0" fmla="*/ 0 w 3279076"/>
                  <a:gd name="connsiteY0" fmla="*/ 662326 h 2142915"/>
                  <a:gd name="connsiteX1" fmla="*/ 1671946 w 3279076"/>
                  <a:gd name="connsiteY1" fmla="*/ 164427 h 2142915"/>
                  <a:gd name="connsiteX2" fmla="*/ 3279076 w 3279076"/>
                  <a:gd name="connsiteY2" fmla="*/ 1648889 h 2142915"/>
                  <a:gd name="connsiteX3" fmla="*/ 3279075 w 3279076"/>
                  <a:gd name="connsiteY3" fmla="*/ 1648886 h 2142915"/>
                  <a:gd name="connsiteX4" fmla="*/ 2848093 w 3279076"/>
                  <a:gd name="connsiteY4" fmla="*/ 2142915 h 2142915"/>
                  <a:gd name="connsiteX5" fmla="*/ 2227988 w 3279076"/>
                  <a:gd name="connsiteY5" fmla="*/ 1648883 h 2142915"/>
                  <a:gd name="connsiteX6" fmla="*/ 2227988 w 3279076"/>
                  <a:gd name="connsiteY6" fmla="*/ 1648883 h 2142915"/>
                  <a:gd name="connsiteX7" fmla="*/ 1375877 w 3279076"/>
                  <a:gd name="connsiteY7" fmla="*/ 1122038 h 2142915"/>
                  <a:gd name="connsiteX8" fmla="*/ 483136 w 3279076"/>
                  <a:gd name="connsiteY8" fmla="*/ 1576650 h 2142915"/>
                  <a:gd name="connsiteX9" fmla="*/ 505201 w 3279076"/>
                  <a:gd name="connsiteY9" fmla="*/ 914371 h 2142915"/>
                  <a:gd name="connsiteX10" fmla="*/ 0 w 3279076"/>
                  <a:gd name="connsiteY10" fmla="*/ 662326 h 2142915"/>
                  <a:gd name="connsiteX0" fmla="*/ 0 w 3279076"/>
                  <a:gd name="connsiteY0" fmla="*/ 662326 h 2142915"/>
                  <a:gd name="connsiteX1" fmla="*/ 1671946 w 3279076"/>
                  <a:gd name="connsiteY1" fmla="*/ 164427 h 2142915"/>
                  <a:gd name="connsiteX2" fmla="*/ 3279076 w 3279076"/>
                  <a:gd name="connsiteY2" fmla="*/ 1648889 h 2142915"/>
                  <a:gd name="connsiteX3" fmla="*/ 3279075 w 3279076"/>
                  <a:gd name="connsiteY3" fmla="*/ 1648886 h 2142915"/>
                  <a:gd name="connsiteX4" fmla="*/ 2848093 w 3279076"/>
                  <a:gd name="connsiteY4" fmla="*/ 2142915 h 2142915"/>
                  <a:gd name="connsiteX5" fmla="*/ 2227988 w 3279076"/>
                  <a:gd name="connsiteY5" fmla="*/ 1648883 h 2142915"/>
                  <a:gd name="connsiteX6" fmla="*/ 2227988 w 3279076"/>
                  <a:gd name="connsiteY6" fmla="*/ 1648883 h 2142915"/>
                  <a:gd name="connsiteX7" fmla="*/ 1375877 w 3279076"/>
                  <a:gd name="connsiteY7" fmla="*/ 1122038 h 2142915"/>
                  <a:gd name="connsiteX8" fmla="*/ 483136 w 3279076"/>
                  <a:gd name="connsiteY8" fmla="*/ 1576650 h 2142915"/>
                  <a:gd name="connsiteX9" fmla="*/ 505201 w 3279076"/>
                  <a:gd name="connsiteY9" fmla="*/ 914371 h 2142915"/>
                  <a:gd name="connsiteX10" fmla="*/ 0 w 3279076"/>
                  <a:gd name="connsiteY10" fmla="*/ 662326 h 2142915"/>
                  <a:gd name="connsiteX0" fmla="*/ 0 w 3279076"/>
                  <a:gd name="connsiteY0" fmla="*/ 662326 h 2142915"/>
                  <a:gd name="connsiteX1" fmla="*/ 1671946 w 3279076"/>
                  <a:gd name="connsiteY1" fmla="*/ 164427 h 2142915"/>
                  <a:gd name="connsiteX2" fmla="*/ 3279076 w 3279076"/>
                  <a:gd name="connsiteY2" fmla="*/ 1648889 h 2142915"/>
                  <a:gd name="connsiteX3" fmla="*/ 3279075 w 3279076"/>
                  <a:gd name="connsiteY3" fmla="*/ 1648886 h 2142915"/>
                  <a:gd name="connsiteX4" fmla="*/ 2848093 w 3279076"/>
                  <a:gd name="connsiteY4" fmla="*/ 2142915 h 2142915"/>
                  <a:gd name="connsiteX5" fmla="*/ 2227988 w 3279076"/>
                  <a:gd name="connsiteY5" fmla="*/ 1648883 h 2142915"/>
                  <a:gd name="connsiteX6" fmla="*/ 2227988 w 3279076"/>
                  <a:gd name="connsiteY6" fmla="*/ 1648883 h 2142915"/>
                  <a:gd name="connsiteX7" fmla="*/ 1375877 w 3279076"/>
                  <a:gd name="connsiteY7" fmla="*/ 1122038 h 2142915"/>
                  <a:gd name="connsiteX8" fmla="*/ 483136 w 3279076"/>
                  <a:gd name="connsiteY8" fmla="*/ 1576650 h 2142915"/>
                  <a:gd name="connsiteX9" fmla="*/ 505201 w 3279076"/>
                  <a:gd name="connsiteY9" fmla="*/ 914371 h 2142915"/>
                  <a:gd name="connsiteX10" fmla="*/ 0 w 3279076"/>
                  <a:gd name="connsiteY10" fmla="*/ 662326 h 2142915"/>
                  <a:gd name="connsiteX0" fmla="*/ 0 w 3279076"/>
                  <a:gd name="connsiteY0" fmla="*/ 662326 h 2142915"/>
                  <a:gd name="connsiteX1" fmla="*/ 1671946 w 3279076"/>
                  <a:gd name="connsiteY1" fmla="*/ 164427 h 2142915"/>
                  <a:gd name="connsiteX2" fmla="*/ 3279076 w 3279076"/>
                  <a:gd name="connsiteY2" fmla="*/ 1648889 h 2142915"/>
                  <a:gd name="connsiteX3" fmla="*/ 3279075 w 3279076"/>
                  <a:gd name="connsiteY3" fmla="*/ 1648886 h 2142915"/>
                  <a:gd name="connsiteX4" fmla="*/ 2848093 w 3279076"/>
                  <a:gd name="connsiteY4" fmla="*/ 2142915 h 2142915"/>
                  <a:gd name="connsiteX5" fmla="*/ 2227988 w 3279076"/>
                  <a:gd name="connsiteY5" fmla="*/ 1648883 h 2142915"/>
                  <a:gd name="connsiteX6" fmla="*/ 2227988 w 3279076"/>
                  <a:gd name="connsiteY6" fmla="*/ 1648883 h 2142915"/>
                  <a:gd name="connsiteX7" fmla="*/ 1375877 w 3279076"/>
                  <a:gd name="connsiteY7" fmla="*/ 1122038 h 2142915"/>
                  <a:gd name="connsiteX8" fmla="*/ 483136 w 3279076"/>
                  <a:gd name="connsiteY8" fmla="*/ 1576650 h 2142915"/>
                  <a:gd name="connsiteX9" fmla="*/ 505201 w 3279076"/>
                  <a:gd name="connsiteY9" fmla="*/ 914371 h 2142915"/>
                  <a:gd name="connsiteX10" fmla="*/ 0 w 3279076"/>
                  <a:gd name="connsiteY10" fmla="*/ 662326 h 2142915"/>
                  <a:gd name="connsiteX0" fmla="*/ 0 w 3279076"/>
                  <a:gd name="connsiteY0" fmla="*/ 662326 h 2142915"/>
                  <a:gd name="connsiteX1" fmla="*/ 1671946 w 3279076"/>
                  <a:gd name="connsiteY1" fmla="*/ 164427 h 2142915"/>
                  <a:gd name="connsiteX2" fmla="*/ 3279076 w 3279076"/>
                  <a:gd name="connsiteY2" fmla="*/ 1648889 h 2142915"/>
                  <a:gd name="connsiteX3" fmla="*/ 3279075 w 3279076"/>
                  <a:gd name="connsiteY3" fmla="*/ 1648886 h 2142915"/>
                  <a:gd name="connsiteX4" fmla="*/ 2848093 w 3279076"/>
                  <a:gd name="connsiteY4" fmla="*/ 2142915 h 2142915"/>
                  <a:gd name="connsiteX5" fmla="*/ 2227988 w 3279076"/>
                  <a:gd name="connsiteY5" fmla="*/ 1648883 h 2142915"/>
                  <a:gd name="connsiteX6" fmla="*/ 2227988 w 3279076"/>
                  <a:gd name="connsiteY6" fmla="*/ 1648883 h 2142915"/>
                  <a:gd name="connsiteX7" fmla="*/ 1375877 w 3279076"/>
                  <a:gd name="connsiteY7" fmla="*/ 1122038 h 2142915"/>
                  <a:gd name="connsiteX8" fmla="*/ 483136 w 3279076"/>
                  <a:gd name="connsiteY8" fmla="*/ 1576650 h 2142915"/>
                  <a:gd name="connsiteX9" fmla="*/ 505201 w 3279076"/>
                  <a:gd name="connsiteY9" fmla="*/ 914371 h 2142915"/>
                  <a:gd name="connsiteX10" fmla="*/ 0 w 3279076"/>
                  <a:gd name="connsiteY10" fmla="*/ 662326 h 2142915"/>
                  <a:gd name="connsiteX0" fmla="*/ 0 w 3279076"/>
                  <a:gd name="connsiteY0" fmla="*/ 662326 h 2142915"/>
                  <a:gd name="connsiteX1" fmla="*/ 1671946 w 3279076"/>
                  <a:gd name="connsiteY1" fmla="*/ 164427 h 2142915"/>
                  <a:gd name="connsiteX2" fmla="*/ 3279076 w 3279076"/>
                  <a:gd name="connsiteY2" fmla="*/ 1648889 h 2142915"/>
                  <a:gd name="connsiteX3" fmla="*/ 3279075 w 3279076"/>
                  <a:gd name="connsiteY3" fmla="*/ 1648886 h 2142915"/>
                  <a:gd name="connsiteX4" fmla="*/ 2848093 w 3279076"/>
                  <a:gd name="connsiteY4" fmla="*/ 2142915 h 2142915"/>
                  <a:gd name="connsiteX5" fmla="*/ 2227988 w 3279076"/>
                  <a:gd name="connsiteY5" fmla="*/ 1648883 h 2142915"/>
                  <a:gd name="connsiteX6" fmla="*/ 2227988 w 3279076"/>
                  <a:gd name="connsiteY6" fmla="*/ 1648883 h 2142915"/>
                  <a:gd name="connsiteX7" fmla="*/ 1375877 w 3279076"/>
                  <a:gd name="connsiteY7" fmla="*/ 1122038 h 2142915"/>
                  <a:gd name="connsiteX8" fmla="*/ 483136 w 3279076"/>
                  <a:gd name="connsiteY8" fmla="*/ 1576650 h 2142915"/>
                  <a:gd name="connsiteX9" fmla="*/ 505201 w 3279076"/>
                  <a:gd name="connsiteY9" fmla="*/ 914371 h 2142915"/>
                  <a:gd name="connsiteX10" fmla="*/ 0 w 3279076"/>
                  <a:gd name="connsiteY10" fmla="*/ 662326 h 2142915"/>
                  <a:gd name="connsiteX0" fmla="*/ 0 w 3279076"/>
                  <a:gd name="connsiteY0" fmla="*/ 623947 h 2104536"/>
                  <a:gd name="connsiteX1" fmla="*/ 1671946 w 3279076"/>
                  <a:gd name="connsiteY1" fmla="*/ 126048 h 2104536"/>
                  <a:gd name="connsiteX2" fmla="*/ 3279076 w 3279076"/>
                  <a:gd name="connsiteY2" fmla="*/ 1610510 h 2104536"/>
                  <a:gd name="connsiteX3" fmla="*/ 3279075 w 3279076"/>
                  <a:gd name="connsiteY3" fmla="*/ 1610507 h 2104536"/>
                  <a:gd name="connsiteX4" fmla="*/ 2848093 w 3279076"/>
                  <a:gd name="connsiteY4" fmla="*/ 2104536 h 2104536"/>
                  <a:gd name="connsiteX5" fmla="*/ 2227988 w 3279076"/>
                  <a:gd name="connsiteY5" fmla="*/ 1610504 h 2104536"/>
                  <a:gd name="connsiteX6" fmla="*/ 2227988 w 3279076"/>
                  <a:gd name="connsiteY6" fmla="*/ 1610504 h 2104536"/>
                  <a:gd name="connsiteX7" fmla="*/ 1375877 w 3279076"/>
                  <a:gd name="connsiteY7" fmla="*/ 1083659 h 2104536"/>
                  <a:gd name="connsiteX8" fmla="*/ 483136 w 3279076"/>
                  <a:gd name="connsiteY8" fmla="*/ 1538271 h 2104536"/>
                  <a:gd name="connsiteX9" fmla="*/ 505201 w 3279076"/>
                  <a:gd name="connsiteY9" fmla="*/ 875992 h 2104536"/>
                  <a:gd name="connsiteX10" fmla="*/ 0 w 3279076"/>
                  <a:gd name="connsiteY10" fmla="*/ 623947 h 2104536"/>
                  <a:gd name="connsiteX0" fmla="*/ 0 w 3279076"/>
                  <a:gd name="connsiteY0" fmla="*/ 623947 h 2104536"/>
                  <a:gd name="connsiteX1" fmla="*/ 1671946 w 3279076"/>
                  <a:gd name="connsiteY1" fmla="*/ 126048 h 2104536"/>
                  <a:gd name="connsiteX2" fmla="*/ 3279076 w 3279076"/>
                  <a:gd name="connsiteY2" fmla="*/ 1610510 h 2104536"/>
                  <a:gd name="connsiteX3" fmla="*/ 3279075 w 3279076"/>
                  <a:gd name="connsiteY3" fmla="*/ 1610507 h 2104536"/>
                  <a:gd name="connsiteX4" fmla="*/ 2848093 w 3279076"/>
                  <a:gd name="connsiteY4" fmla="*/ 2104536 h 2104536"/>
                  <a:gd name="connsiteX5" fmla="*/ 2227988 w 3279076"/>
                  <a:gd name="connsiteY5" fmla="*/ 1610504 h 2104536"/>
                  <a:gd name="connsiteX6" fmla="*/ 2227988 w 3279076"/>
                  <a:gd name="connsiteY6" fmla="*/ 1610504 h 2104536"/>
                  <a:gd name="connsiteX7" fmla="*/ 1375877 w 3279076"/>
                  <a:gd name="connsiteY7" fmla="*/ 1083659 h 2104536"/>
                  <a:gd name="connsiteX8" fmla="*/ 483136 w 3279076"/>
                  <a:gd name="connsiteY8" fmla="*/ 1538271 h 2104536"/>
                  <a:gd name="connsiteX9" fmla="*/ 505201 w 3279076"/>
                  <a:gd name="connsiteY9" fmla="*/ 875992 h 2104536"/>
                  <a:gd name="connsiteX10" fmla="*/ 0 w 3279076"/>
                  <a:gd name="connsiteY10" fmla="*/ 623947 h 2104536"/>
                  <a:gd name="connsiteX0" fmla="*/ 0 w 3279076"/>
                  <a:gd name="connsiteY0" fmla="*/ 623947 h 2104536"/>
                  <a:gd name="connsiteX1" fmla="*/ 1671946 w 3279076"/>
                  <a:gd name="connsiteY1" fmla="*/ 126048 h 2104536"/>
                  <a:gd name="connsiteX2" fmla="*/ 3279076 w 3279076"/>
                  <a:gd name="connsiteY2" fmla="*/ 1610510 h 2104536"/>
                  <a:gd name="connsiteX3" fmla="*/ 3279075 w 3279076"/>
                  <a:gd name="connsiteY3" fmla="*/ 1610507 h 2104536"/>
                  <a:gd name="connsiteX4" fmla="*/ 2848093 w 3279076"/>
                  <a:gd name="connsiteY4" fmla="*/ 2104536 h 2104536"/>
                  <a:gd name="connsiteX5" fmla="*/ 2227988 w 3279076"/>
                  <a:gd name="connsiteY5" fmla="*/ 1610504 h 2104536"/>
                  <a:gd name="connsiteX6" fmla="*/ 2227988 w 3279076"/>
                  <a:gd name="connsiteY6" fmla="*/ 1610504 h 2104536"/>
                  <a:gd name="connsiteX7" fmla="*/ 1375877 w 3279076"/>
                  <a:gd name="connsiteY7" fmla="*/ 1083659 h 2104536"/>
                  <a:gd name="connsiteX8" fmla="*/ 483136 w 3279076"/>
                  <a:gd name="connsiteY8" fmla="*/ 1538271 h 2104536"/>
                  <a:gd name="connsiteX9" fmla="*/ 505201 w 3279076"/>
                  <a:gd name="connsiteY9" fmla="*/ 875992 h 2104536"/>
                  <a:gd name="connsiteX10" fmla="*/ 0 w 3279076"/>
                  <a:gd name="connsiteY10" fmla="*/ 623947 h 2104536"/>
                  <a:gd name="connsiteX0" fmla="*/ 0 w 3279076"/>
                  <a:gd name="connsiteY0" fmla="*/ 623947 h 2104536"/>
                  <a:gd name="connsiteX1" fmla="*/ 1671946 w 3279076"/>
                  <a:gd name="connsiteY1" fmla="*/ 126048 h 2104536"/>
                  <a:gd name="connsiteX2" fmla="*/ 3279076 w 3279076"/>
                  <a:gd name="connsiteY2" fmla="*/ 1610510 h 2104536"/>
                  <a:gd name="connsiteX3" fmla="*/ 3279075 w 3279076"/>
                  <a:gd name="connsiteY3" fmla="*/ 1610507 h 2104536"/>
                  <a:gd name="connsiteX4" fmla="*/ 2848093 w 3279076"/>
                  <a:gd name="connsiteY4" fmla="*/ 2104536 h 2104536"/>
                  <a:gd name="connsiteX5" fmla="*/ 2227988 w 3279076"/>
                  <a:gd name="connsiteY5" fmla="*/ 1610504 h 2104536"/>
                  <a:gd name="connsiteX6" fmla="*/ 2227988 w 3279076"/>
                  <a:gd name="connsiteY6" fmla="*/ 1610504 h 2104536"/>
                  <a:gd name="connsiteX7" fmla="*/ 1375877 w 3279076"/>
                  <a:gd name="connsiteY7" fmla="*/ 1083659 h 2104536"/>
                  <a:gd name="connsiteX8" fmla="*/ 483136 w 3279076"/>
                  <a:gd name="connsiteY8" fmla="*/ 1538271 h 2104536"/>
                  <a:gd name="connsiteX9" fmla="*/ 505201 w 3279076"/>
                  <a:gd name="connsiteY9" fmla="*/ 875992 h 2104536"/>
                  <a:gd name="connsiteX10" fmla="*/ 0 w 3279076"/>
                  <a:gd name="connsiteY10" fmla="*/ 623947 h 2104536"/>
                  <a:gd name="connsiteX0" fmla="*/ 0 w 3279076"/>
                  <a:gd name="connsiteY0" fmla="*/ 623947 h 2104536"/>
                  <a:gd name="connsiteX1" fmla="*/ 1671946 w 3279076"/>
                  <a:gd name="connsiteY1" fmla="*/ 126048 h 2104536"/>
                  <a:gd name="connsiteX2" fmla="*/ 3279076 w 3279076"/>
                  <a:gd name="connsiteY2" fmla="*/ 1610510 h 2104536"/>
                  <a:gd name="connsiteX3" fmla="*/ 3279075 w 3279076"/>
                  <a:gd name="connsiteY3" fmla="*/ 1610507 h 2104536"/>
                  <a:gd name="connsiteX4" fmla="*/ 2848093 w 3279076"/>
                  <a:gd name="connsiteY4" fmla="*/ 2104536 h 2104536"/>
                  <a:gd name="connsiteX5" fmla="*/ 2227988 w 3279076"/>
                  <a:gd name="connsiteY5" fmla="*/ 1610504 h 2104536"/>
                  <a:gd name="connsiteX6" fmla="*/ 2227988 w 3279076"/>
                  <a:gd name="connsiteY6" fmla="*/ 1610504 h 2104536"/>
                  <a:gd name="connsiteX7" fmla="*/ 1375877 w 3279076"/>
                  <a:gd name="connsiteY7" fmla="*/ 1083659 h 2104536"/>
                  <a:gd name="connsiteX8" fmla="*/ 483136 w 3279076"/>
                  <a:gd name="connsiteY8" fmla="*/ 1538271 h 2104536"/>
                  <a:gd name="connsiteX9" fmla="*/ 505201 w 3279076"/>
                  <a:gd name="connsiteY9" fmla="*/ 875992 h 2104536"/>
                  <a:gd name="connsiteX10" fmla="*/ 0 w 3279076"/>
                  <a:gd name="connsiteY10" fmla="*/ 623947 h 2104536"/>
                  <a:gd name="connsiteX0" fmla="*/ 0 w 3279076"/>
                  <a:gd name="connsiteY0" fmla="*/ 623947 h 2104536"/>
                  <a:gd name="connsiteX1" fmla="*/ 1671946 w 3279076"/>
                  <a:gd name="connsiteY1" fmla="*/ 126048 h 2104536"/>
                  <a:gd name="connsiteX2" fmla="*/ 3279076 w 3279076"/>
                  <a:gd name="connsiteY2" fmla="*/ 1610510 h 2104536"/>
                  <a:gd name="connsiteX3" fmla="*/ 3279075 w 3279076"/>
                  <a:gd name="connsiteY3" fmla="*/ 1610507 h 2104536"/>
                  <a:gd name="connsiteX4" fmla="*/ 2848093 w 3279076"/>
                  <a:gd name="connsiteY4" fmla="*/ 2104536 h 2104536"/>
                  <a:gd name="connsiteX5" fmla="*/ 2227988 w 3279076"/>
                  <a:gd name="connsiteY5" fmla="*/ 1610504 h 2104536"/>
                  <a:gd name="connsiteX6" fmla="*/ 2227988 w 3279076"/>
                  <a:gd name="connsiteY6" fmla="*/ 1610504 h 2104536"/>
                  <a:gd name="connsiteX7" fmla="*/ 1375877 w 3279076"/>
                  <a:gd name="connsiteY7" fmla="*/ 1083659 h 2104536"/>
                  <a:gd name="connsiteX8" fmla="*/ 483136 w 3279076"/>
                  <a:gd name="connsiteY8" fmla="*/ 1538271 h 2104536"/>
                  <a:gd name="connsiteX9" fmla="*/ 505201 w 3279076"/>
                  <a:gd name="connsiteY9" fmla="*/ 875992 h 2104536"/>
                  <a:gd name="connsiteX10" fmla="*/ 0 w 3279076"/>
                  <a:gd name="connsiteY10" fmla="*/ 623947 h 210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9076" h="2104536">
                    <a:moveTo>
                      <a:pt x="0" y="623947"/>
                    </a:moveTo>
                    <a:cubicBezTo>
                      <a:pt x="386672" y="216217"/>
                      <a:pt x="1074126" y="0"/>
                      <a:pt x="1671946" y="126048"/>
                    </a:cubicBezTo>
                    <a:cubicBezTo>
                      <a:pt x="2438867" y="280774"/>
                      <a:pt x="3083812" y="841561"/>
                      <a:pt x="3279076" y="1610510"/>
                    </a:cubicBezTo>
                    <a:cubicBezTo>
                      <a:pt x="3279076" y="1610509"/>
                      <a:pt x="3279075" y="1610508"/>
                      <a:pt x="3279075" y="1610507"/>
                    </a:cubicBezTo>
                    <a:lnTo>
                      <a:pt x="2848093" y="2104536"/>
                    </a:lnTo>
                    <a:lnTo>
                      <a:pt x="2227988" y="1610504"/>
                    </a:lnTo>
                    <a:lnTo>
                      <a:pt x="2227988" y="1610504"/>
                    </a:lnTo>
                    <a:cubicBezTo>
                      <a:pt x="2055444" y="1298135"/>
                      <a:pt x="1732428" y="1098420"/>
                      <a:pt x="1375877" y="1083659"/>
                    </a:cubicBezTo>
                    <a:cubicBezTo>
                      <a:pt x="1028023" y="1057676"/>
                      <a:pt x="722335" y="1230632"/>
                      <a:pt x="483136" y="1538271"/>
                    </a:cubicBezTo>
                    <a:lnTo>
                      <a:pt x="505201" y="875992"/>
                    </a:lnTo>
                    <a:lnTo>
                      <a:pt x="0" y="623947"/>
                    </a:lnTo>
                    <a:close/>
                  </a:path>
                </a:pathLst>
              </a:custGeom>
              <a:solidFill>
                <a:srgbClr val="002060"/>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985" tIns="89985" rIns="89985" bIns="89985" numCol="1" spcCol="1270" anchor="ctr" anchorCtr="0">
                <a:noAutofit/>
              </a:bodyPr>
              <a:lstStyle/>
              <a:p>
                <a:pPr algn="ctr" defTabSz="666694">
                  <a:lnSpc>
                    <a:spcPct val="90000"/>
                  </a:lnSpc>
                  <a:spcBef>
                    <a:spcPct val="0"/>
                  </a:spcBef>
                  <a:spcAft>
                    <a:spcPct val="35000"/>
                  </a:spcAft>
                </a:pPr>
                <a:endParaRPr lang="en-US" sz="1500">
                  <a:solidFill>
                    <a:schemeClr val="tx1"/>
                  </a:solidFill>
                  <a:cs typeface="+mn-ea"/>
                  <a:sym typeface="+mn-lt"/>
                </a:endParaRPr>
              </a:p>
            </p:txBody>
          </p:sp>
          <p:sp>
            <p:nvSpPr>
              <p:cNvPr id="17" name="Rectangle 37"/>
              <p:cNvSpPr/>
              <p:nvPr/>
            </p:nvSpPr>
            <p:spPr>
              <a:xfrm rot="2162626">
                <a:off x="7238955" y="2151169"/>
                <a:ext cx="1117854" cy="729812"/>
              </a:xfrm>
              <a:prstGeom prst="rect">
                <a:avLst/>
              </a:prstGeom>
            </p:spPr>
            <p:txBody>
              <a:bodyPr wrap="none">
                <a:prstTxWarp prst="textArchUp">
                  <a:avLst/>
                </a:prstTxWarp>
                <a:spAutoFit/>
              </a:bodyPr>
              <a:lstStyle/>
              <a:p>
                <a:pPr algn="ctr" defTabSz="666694">
                  <a:lnSpc>
                    <a:spcPct val="90000"/>
                  </a:lnSpc>
                  <a:spcBef>
                    <a:spcPct val="0"/>
                  </a:spcBef>
                  <a:spcAft>
                    <a:spcPct val="35000"/>
                  </a:spcAft>
                </a:pPr>
                <a:r>
                  <a:rPr lang="zh-CN" altLang="en-US" dirty="0">
                    <a:solidFill>
                      <a:schemeClr val="bg1"/>
                    </a:solidFill>
                    <a:cs typeface="+mn-ea"/>
                    <a:sym typeface="+mn-lt"/>
                  </a:rPr>
                  <a:t>方法</a:t>
                </a:r>
                <a:endParaRPr lang="en-US" dirty="0">
                  <a:solidFill>
                    <a:schemeClr val="bg1"/>
                  </a:solidFill>
                  <a:cs typeface="+mn-ea"/>
                  <a:sym typeface="+mn-lt"/>
                </a:endParaRPr>
              </a:p>
            </p:txBody>
          </p:sp>
          <p:sp>
            <p:nvSpPr>
              <p:cNvPr id="18" name="Rectangle 38"/>
              <p:cNvSpPr/>
              <p:nvPr/>
            </p:nvSpPr>
            <p:spPr>
              <a:xfrm rot="9194893">
                <a:off x="7094349" y="2947799"/>
                <a:ext cx="1117854" cy="729812"/>
              </a:xfrm>
              <a:prstGeom prst="rect">
                <a:avLst/>
              </a:prstGeom>
            </p:spPr>
            <p:txBody>
              <a:bodyPr wrap="none">
                <a:prstTxWarp prst="textArchUp">
                  <a:avLst/>
                </a:prstTxWarp>
                <a:spAutoFit/>
              </a:bodyPr>
              <a:lstStyle/>
              <a:p>
                <a:pPr algn="ctr" defTabSz="666694">
                  <a:lnSpc>
                    <a:spcPct val="90000"/>
                  </a:lnSpc>
                  <a:spcBef>
                    <a:spcPct val="0"/>
                  </a:spcBef>
                  <a:spcAft>
                    <a:spcPct val="35000"/>
                  </a:spcAft>
                </a:pPr>
                <a:r>
                  <a:rPr lang="zh-CN" altLang="en-US" dirty="0">
                    <a:solidFill>
                      <a:schemeClr val="bg1"/>
                    </a:solidFill>
                    <a:cs typeface="+mn-ea"/>
                    <a:sym typeface="+mn-lt"/>
                  </a:rPr>
                  <a:t>方法</a:t>
                </a:r>
                <a:endParaRPr lang="en-US" dirty="0">
                  <a:solidFill>
                    <a:schemeClr val="bg1"/>
                  </a:solidFill>
                  <a:cs typeface="+mn-ea"/>
                  <a:sym typeface="+mn-lt"/>
                </a:endParaRPr>
              </a:p>
            </p:txBody>
          </p:sp>
          <p:sp>
            <p:nvSpPr>
              <p:cNvPr id="19" name="Rectangle 39"/>
              <p:cNvSpPr/>
              <p:nvPr/>
            </p:nvSpPr>
            <p:spPr>
              <a:xfrm rot="5809634">
                <a:off x="5781259" y="2424114"/>
                <a:ext cx="1790699" cy="416338"/>
              </a:xfrm>
              <a:prstGeom prst="rect">
                <a:avLst/>
              </a:prstGeom>
            </p:spPr>
            <p:txBody>
              <a:bodyPr wrap="none">
                <a:prstTxWarp prst="textArchDown">
                  <a:avLst>
                    <a:gd name="adj" fmla="val 21453044"/>
                  </a:avLst>
                </a:prstTxWarp>
                <a:spAutoFit/>
              </a:bodyPr>
              <a:lstStyle/>
              <a:p>
                <a:pPr algn="ctr" defTabSz="666694">
                  <a:lnSpc>
                    <a:spcPct val="90000"/>
                  </a:lnSpc>
                  <a:spcBef>
                    <a:spcPct val="0"/>
                  </a:spcBef>
                  <a:spcAft>
                    <a:spcPct val="35000"/>
                  </a:spcAft>
                </a:pPr>
                <a:r>
                  <a:rPr lang="zh-CN" altLang="en-US" dirty="0">
                    <a:solidFill>
                      <a:schemeClr val="bg1"/>
                    </a:solidFill>
                    <a:cs typeface="+mn-ea"/>
                    <a:sym typeface="+mn-lt"/>
                  </a:rPr>
                  <a:t>方法</a:t>
                </a:r>
                <a:endParaRPr lang="en-US" dirty="0">
                  <a:solidFill>
                    <a:schemeClr val="bg1"/>
                  </a:solidFill>
                  <a:cs typeface="+mn-ea"/>
                  <a:sym typeface="+mn-lt"/>
                </a:endParaRPr>
              </a:p>
            </p:txBody>
          </p:sp>
        </p:grpSp>
        <p:sp>
          <p:nvSpPr>
            <p:cNvPr id="11" name="椭圆 10"/>
            <p:cNvSpPr/>
            <p:nvPr/>
          </p:nvSpPr>
          <p:spPr>
            <a:xfrm>
              <a:off x="5977509" y="2488899"/>
              <a:ext cx="403416" cy="403416"/>
            </a:xfrm>
            <a:prstGeom prst="ellipse">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1</a:t>
              </a:r>
              <a:endParaRPr lang="zh-CN" altLang="en-US" dirty="0">
                <a:cs typeface="+mn-ea"/>
                <a:sym typeface="+mn-lt"/>
              </a:endParaRPr>
            </a:p>
          </p:txBody>
        </p:sp>
        <p:sp>
          <p:nvSpPr>
            <p:cNvPr id="12" name="椭圆 11"/>
            <p:cNvSpPr/>
            <p:nvPr/>
          </p:nvSpPr>
          <p:spPr>
            <a:xfrm>
              <a:off x="5385632" y="4284016"/>
              <a:ext cx="403416" cy="403416"/>
            </a:xfrm>
            <a:prstGeom prst="ellipse">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3</a:t>
              </a:r>
              <a:endParaRPr lang="zh-CN" altLang="en-US" dirty="0">
                <a:cs typeface="+mn-ea"/>
                <a:sym typeface="+mn-lt"/>
              </a:endParaRPr>
            </a:p>
          </p:txBody>
        </p:sp>
        <p:sp>
          <p:nvSpPr>
            <p:cNvPr id="13" name="椭圆 12"/>
            <p:cNvSpPr/>
            <p:nvPr/>
          </p:nvSpPr>
          <p:spPr>
            <a:xfrm>
              <a:off x="7367138" y="3638718"/>
              <a:ext cx="403416" cy="403416"/>
            </a:xfrm>
            <a:prstGeom prst="ellipse">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2</a:t>
              </a:r>
              <a:endParaRPr lang="zh-CN" altLang="en-US" dirty="0">
                <a:cs typeface="+mn-ea"/>
                <a:sym typeface="+mn-lt"/>
              </a:endParaRPr>
            </a:p>
          </p:txBody>
        </p:sp>
      </p:grpSp>
      <p:grpSp>
        <p:nvGrpSpPr>
          <p:cNvPr id="20" name="组合 19"/>
          <p:cNvGrpSpPr/>
          <p:nvPr/>
        </p:nvGrpSpPr>
        <p:grpSpPr>
          <a:xfrm>
            <a:off x="6297894" y="1327990"/>
            <a:ext cx="3878757" cy="1081106"/>
            <a:chOff x="6457548" y="1298962"/>
            <a:chExt cx="3878757" cy="1081106"/>
          </a:xfrm>
        </p:grpSpPr>
        <p:grpSp>
          <p:nvGrpSpPr>
            <p:cNvPr id="21" name="组合 20"/>
            <p:cNvGrpSpPr/>
            <p:nvPr/>
          </p:nvGrpSpPr>
          <p:grpSpPr>
            <a:xfrm>
              <a:off x="6457548" y="1298962"/>
              <a:ext cx="3878757" cy="1081106"/>
              <a:chOff x="6679705" y="1461491"/>
              <a:chExt cx="3878757" cy="1081106"/>
            </a:xfrm>
            <a:solidFill>
              <a:srgbClr val="E74C2E"/>
            </a:solidFill>
          </p:grpSpPr>
          <p:sp>
            <p:nvSpPr>
              <p:cNvPr id="23" name="矩形 22"/>
              <p:cNvSpPr/>
              <p:nvPr/>
            </p:nvSpPr>
            <p:spPr>
              <a:xfrm>
                <a:off x="6679705" y="1461491"/>
                <a:ext cx="3878757" cy="7363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3"/>
              <p:cNvSpPr/>
              <p:nvPr/>
            </p:nvSpPr>
            <p:spPr>
              <a:xfrm rot="10800000">
                <a:off x="6679706" y="1796970"/>
                <a:ext cx="205004" cy="745627"/>
              </a:xfrm>
              <a:prstGeom prst="triangle">
                <a:avLst>
                  <a:gd name="adj" fmla="val 10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2" name="文本框 62"/>
            <p:cNvSpPr txBox="1"/>
            <p:nvPr/>
          </p:nvSpPr>
          <p:spPr>
            <a:xfrm>
              <a:off x="6468043" y="1351786"/>
              <a:ext cx="3868262"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bg1"/>
                  </a:solidFill>
                  <a:cs typeface="+mn-ea"/>
                  <a:sym typeface="+mn-lt"/>
                </a:rPr>
                <a:t>单击输入您的文字单击输入您的文字单击输入您的文字</a:t>
              </a:r>
            </a:p>
          </p:txBody>
        </p:sp>
      </p:grpSp>
      <p:grpSp>
        <p:nvGrpSpPr>
          <p:cNvPr id="25" name="组合 24"/>
          <p:cNvGrpSpPr/>
          <p:nvPr/>
        </p:nvGrpSpPr>
        <p:grpSpPr>
          <a:xfrm>
            <a:off x="7237906" y="4700260"/>
            <a:ext cx="3868262" cy="1081105"/>
            <a:chOff x="7397560" y="4671232"/>
            <a:chExt cx="3868262" cy="1081105"/>
          </a:xfrm>
        </p:grpSpPr>
        <p:grpSp>
          <p:nvGrpSpPr>
            <p:cNvPr id="26" name="组合 25"/>
            <p:cNvGrpSpPr/>
            <p:nvPr/>
          </p:nvGrpSpPr>
          <p:grpSpPr>
            <a:xfrm flipV="1">
              <a:off x="7433162" y="4671232"/>
              <a:ext cx="3832659" cy="1081105"/>
              <a:chOff x="6679705" y="1461492"/>
              <a:chExt cx="3832659" cy="1081105"/>
            </a:xfrm>
            <a:solidFill>
              <a:srgbClr val="E74C2E"/>
            </a:solidFill>
          </p:grpSpPr>
          <p:sp>
            <p:nvSpPr>
              <p:cNvPr id="28" name="矩形 27"/>
              <p:cNvSpPr/>
              <p:nvPr/>
            </p:nvSpPr>
            <p:spPr>
              <a:xfrm>
                <a:off x="6679705" y="1461492"/>
                <a:ext cx="3832659" cy="7363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等腰三角形 28"/>
              <p:cNvSpPr/>
              <p:nvPr/>
            </p:nvSpPr>
            <p:spPr>
              <a:xfrm rot="10800000">
                <a:off x="6679706" y="1796970"/>
                <a:ext cx="205004" cy="745627"/>
              </a:xfrm>
              <a:prstGeom prst="triangle">
                <a:avLst>
                  <a:gd name="adj" fmla="val 10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7" name="文本框 63"/>
            <p:cNvSpPr txBox="1"/>
            <p:nvPr/>
          </p:nvSpPr>
          <p:spPr>
            <a:xfrm>
              <a:off x="7397560" y="5060999"/>
              <a:ext cx="3868262"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bg1"/>
                  </a:solidFill>
                  <a:cs typeface="+mn-ea"/>
                  <a:sym typeface="+mn-lt"/>
                </a:rPr>
                <a:t>单击输入您的文字单击输入您的文字单击输入您的文字</a:t>
              </a:r>
            </a:p>
          </p:txBody>
        </p:sp>
      </p:grpSp>
      <p:grpSp>
        <p:nvGrpSpPr>
          <p:cNvPr id="30" name="组合 29"/>
          <p:cNvGrpSpPr/>
          <p:nvPr/>
        </p:nvGrpSpPr>
        <p:grpSpPr>
          <a:xfrm>
            <a:off x="797252" y="3996109"/>
            <a:ext cx="4195819" cy="736345"/>
            <a:chOff x="956906" y="3967081"/>
            <a:chExt cx="4195819" cy="736345"/>
          </a:xfrm>
        </p:grpSpPr>
        <p:grpSp>
          <p:nvGrpSpPr>
            <p:cNvPr id="31" name="组合 30"/>
            <p:cNvGrpSpPr/>
            <p:nvPr/>
          </p:nvGrpSpPr>
          <p:grpSpPr>
            <a:xfrm flipH="1" flipV="1">
              <a:off x="956906" y="3967081"/>
              <a:ext cx="4195819" cy="736345"/>
              <a:chOff x="6409394" y="1542827"/>
              <a:chExt cx="4195819" cy="736345"/>
            </a:xfrm>
            <a:solidFill>
              <a:srgbClr val="E74C2E"/>
            </a:solidFill>
          </p:grpSpPr>
          <p:sp>
            <p:nvSpPr>
              <p:cNvPr id="33" name="矩形 32"/>
              <p:cNvSpPr/>
              <p:nvPr/>
            </p:nvSpPr>
            <p:spPr>
              <a:xfrm>
                <a:off x="6849757" y="1542827"/>
                <a:ext cx="3755456" cy="7363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等腰三角形 33"/>
              <p:cNvSpPr/>
              <p:nvPr/>
            </p:nvSpPr>
            <p:spPr>
              <a:xfrm rot="5400000" flipV="1">
                <a:off x="6679706" y="1796970"/>
                <a:ext cx="205004" cy="745627"/>
              </a:xfrm>
              <a:prstGeom prst="triangle">
                <a:avLst>
                  <a:gd name="adj" fmla="val 10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2" name="文本框 64"/>
            <p:cNvSpPr txBox="1"/>
            <p:nvPr/>
          </p:nvSpPr>
          <p:spPr>
            <a:xfrm>
              <a:off x="959737" y="4023879"/>
              <a:ext cx="3868262"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bg1"/>
                  </a:solidFill>
                  <a:cs typeface="+mn-ea"/>
                  <a:sym typeface="+mn-lt"/>
                </a:rPr>
                <a:t>单击输入您的文字单击输入您的文字单击输入您的文字</a:t>
              </a:r>
            </a:p>
          </p:txBody>
        </p:sp>
      </p:grpSp>
      <p:sp>
        <p:nvSpPr>
          <p:cNvPr id="35" name="矩形 34"/>
          <p:cNvSpPr/>
          <p:nvPr/>
        </p:nvSpPr>
        <p:spPr>
          <a:xfrm>
            <a:off x="890601" y="1478450"/>
            <a:ext cx="3777744" cy="1754304"/>
          </a:xfrm>
          <a:prstGeom prst="rect">
            <a:avLst/>
          </a:prstGeom>
        </p:spPr>
        <p:txBody>
          <a:bodyPr wrap="square" lIns="91418" tIns="45709" rIns="91418" bIns="45709">
            <a:spAutoFit/>
          </a:bodyPr>
          <a:lstStyle/>
          <a:p>
            <a:pPr defTabSz="1283974" eaLnBrk="0" fontAlgn="base" hangingPunct="0">
              <a:lnSpc>
                <a:spcPct val="150000"/>
              </a:lnSpc>
              <a:spcBef>
                <a:spcPct val="0"/>
              </a:spcBef>
              <a:spcAft>
                <a:spcPct val="0"/>
              </a:spcAft>
              <a:defRPr/>
            </a:pPr>
            <a:r>
              <a:rPr lang="zh-CN" altLang="en-US" dirty="0">
                <a:solidFill>
                  <a:srgbClr val="002060"/>
                </a:solidFill>
                <a:cs typeface="+mn-ea"/>
                <a:sym typeface="+mn-lt"/>
              </a:rPr>
              <a:t>单击输入您的文字单击输入您的文字单击输入您的文字单击输入您的文字单击输入您的文字单击输入您的文字</a:t>
            </a:r>
            <a:endParaRPr lang="en-US" altLang="zh-CN" dirty="0">
              <a:solidFill>
                <a:srgbClr val="002060"/>
              </a:solidFill>
              <a:cs typeface="+mn-ea"/>
              <a:sym typeface="+mn-lt"/>
            </a:endParaRPr>
          </a:p>
        </p:txBody>
      </p:sp>
      <p:grpSp>
        <p:nvGrpSpPr>
          <p:cNvPr id="36" name="组合 35"/>
          <p:cNvGrpSpPr/>
          <p:nvPr/>
        </p:nvGrpSpPr>
        <p:grpSpPr>
          <a:xfrm>
            <a:off x="11550315" y="6507183"/>
            <a:ext cx="299785" cy="299785"/>
            <a:chOff x="11550315" y="6496550"/>
            <a:chExt cx="299785" cy="299785"/>
          </a:xfrm>
        </p:grpSpPr>
        <p:sp>
          <p:nvSpPr>
            <p:cNvPr id="37" name="椭圆 36"/>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右箭头 37"/>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9" name="组合 38"/>
          <p:cNvGrpSpPr/>
          <p:nvPr/>
        </p:nvGrpSpPr>
        <p:grpSpPr>
          <a:xfrm flipH="1">
            <a:off x="11055771" y="6507183"/>
            <a:ext cx="299785" cy="299785"/>
            <a:chOff x="11550315" y="6496550"/>
            <a:chExt cx="299785" cy="299785"/>
          </a:xfrm>
        </p:grpSpPr>
        <p:sp>
          <p:nvSpPr>
            <p:cNvPr id="40" name="椭圆 3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右箭头 4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337511036"/>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8" presetClass="emph" presetSubtype="0" fill="hold" nodeType="withEffect">
                                      <p:stCondLst>
                                        <p:cond delay="250"/>
                                      </p:stCondLst>
                                      <p:childTnLst>
                                        <p:animRot by="21600000">
                                          <p:cBhvr>
                                            <p:cTn id="14" dur="1250" fill="hold"/>
                                            <p:tgtEl>
                                              <p:spTgt spid="9"/>
                                            </p:tgtEl>
                                            <p:attrNameLst>
                                              <p:attrName>r</p:attrName>
                                            </p:attrNameLst>
                                          </p:cBhvr>
                                        </p:animRot>
                                      </p:childTnLst>
                                    </p:cTn>
                                  </p:par>
                                </p:childTnLst>
                              </p:cTn>
                            </p:par>
                            <p:par>
                              <p:cTn id="15" fill="hold">
                                <p:stCondLst>
                                  <p:cond delay="1750"/>
                                </p:stCondLst>
                                <p:childTnLst>
                                  <p:par>
                                    <p:cTn id="16" presetID="12" presetClass="entr" presetSubtype="4" fill="hold" nodeType="afterEffect">
                                      <p:stCondLst>
                                        <p:cond delay="25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250"/>
                                            <p:tgtEl>
                                              <p:spTgt spid="20"/>
                                            </p:tgtEl>
                                            <p:attrNameLst>
                                              <p:attrName>ppt_y</p:attrName>
                                            </p:attrNameLst>
                                          </p:cBhvr>
                                          <p:tavLst>
                                            <p:tav tm="0">
                                              <p:val>
                                                <p:strVal val="#ppt_y+#ppt_h*1.125000"/>
                                              </p:val>
                                            </p:tav>
                                            <p:tav tm="100000">
                                              <p:val>
                                                <p:strVal val="#ppt_y"/>
                                              </p:val>
                                            </p:tav>
                                          </p:tavLst>
                                        </p:anim>
                                        <p:animEffect transition="in" filter="wipe(up)">
                                          <p:cBhvr>
                                            <p:cTn id="19" dur="250"/>
                                            <p:tgtEl>
                                              <p:spTgt spid="20"/>
                                            </p:tgtEl>
                                          </p:cBhvr>
                                        </p:animEffect>
                                      </p:childTnLst>
                                    </p:cTn>
                                  </p:par>
                                </p:childTnLst>
                              </p:cTn>
                            </p:par>
                            <p:par>
                              <p:cTn id="20" fill="hold">
                                <p:stCondLst>
                                  <p:cond delay="2250"/>
                                </p:stCondLst>
                                <p:childTnLst>
                                  <p:par>
                                    <p:cTn id="21" presetID="12" presetClass="entr" presetSubtype="1" fill="hold" nodeType="afterEffect">
                                      <p:stCondLst>
                                        <p:cond delay="2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250"/>
                                            <p:tgtEl>
                                              <p:spTgt spid="25"/>
                                            </p:tgtEl>
                                            <p:attrNameLst>
                                              <p:attrName>ppt_y</p:attrName>
                                            </p:attrNameLst>
                                          </p:cBhvr>
                                          <p:tavLst>
                                            <p:tav tm="0">
                                              <p:val>
                                                <p:strVal val="#ppt_y-#ppt_h*1.125000"/>
                                              </p:val>
                                            </p:tav>
                                            <p:tav tm="100000">
                                              <p:val>
                                                <p:strVal val="#ppt_y"/>
                                              </p:val>
                                            </p:tav>
                                          </p:tavLst>
                                        </p:anim>
                                        <p:animEffect transition="in" filter="wipe(down)">
                                          <p:cBhvr>
                                            <p:cTn id="24" dur="250"/>
                                            <p:tgtEl>
                                              <p:spTgt spid="25"/>
                                            </p:tgtEl>
                                          </p:cBhvr>
                                        </p:animEffect>
                                      </p:childTnLst>
                                    </p:cTn>
                                  </p:par>
                                </p:childTnLst>
                              </p:cTn>
                            </p:par>
                            <p:par>
                              <p:cTn id="25" fill="hold">
                                <p:stCondLst>
                                  <p:cond delay="2750"/>
                                </p:stCondLst>
                                <p:childTnLst>
                                  <p:par>
                                    <p:cTn id="26" presetID="12" presetClass="entr" presetSubtype="2" fill="hold" nodeType="after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250"/>
                                            <p:tgtEl>
                                              <p:spTgt spid="30"/>
                                            </p:tgtEl>
                                            <p:attrNameLst>
                                              <p:attrName>ppt_x</p:attrName>
                                            </p:attrNameLst>
                                          </p:cBhvr>
                                          <p:tavLst>
                                            <p:tav tm="0">
                                              <p:val>
                                                <p:strVal val="#ppt_x+#ppt_w*1.125000"/>
                                              </p:val>
                                            </p:tav>
                                            <p:tav tm="100000">
                                              <p:val>
                                                <p:strVal val="#ppt_x"/>
                                              </p:val>
                                            </p:tav>
                                          </p:tavLst>
                                        </p:anim>
                                        <p:animEffect transition="in" filter="wipe(left)">
                                          <p:cBhvr>
                                            <p:cTn id="29" dur="250"/>
                                            <p:tgtEl>
                                              <p:spTgt spid="30"/>
                                            </p:tgtEl>
                                          </p:cBhvr>
                                        </p:animEffect>
                                      </p:childTnLst>
                                    </p:cTn>
                                  </p:par>
                                </p:childTnLst>
                              </p:cTn>
                            </p:par>
                            <p:par>
                              <p:cTn id="30" fill="hold">
                                <p:stCondLst>
                                  <p:cond delay="3250"/>
                                </p:stCondLst>
                                <p:childTnLst>
                                  <p:par>
                                    <p:cTn id="31" presetID="53" presetClass="entr" presetSubtype="16"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8" presetClass="emph" presetSubtype="0" fill="hold" nodeType="withEffect">
                                      <p:stCondLst>
                                        <p:cond delay="250"/>
                                      </p:stCondLst>
                                      <p:childTnLst>
                                        <p:animRot by="21600000">
                                          <p:cBhvr>
                                            <p:cTn id="14" dur="1250" fill="hold"/>
                                            <p:tgtEl>
                                              <p:spTgt spid="9"/>
                                            </p:tgtEl>
                                            <p:attrNameLst>
                                              <p:attrName>r</p:attrName>
                                            </p:attrNameLst>
                                          </p:cBhvr>
                                        </p:animRot>
                                      </p:childTnLst>
                                    </p:cTn>
                                  </p:par>
                                </p:childTnLst>
                              </p:cTn>
                            </p:par>
                            <p:par>
                              <p:cTn id="15" fill="hold">
                                <p:stCondLst>
                                  <p:cond delay="1750"/>
                                </p:stCondLst>
                                <p:childTnLst>
                                  <p:par>
                                    <p:cTn id="16" presetID="12" presetClass="entr" presetSubtype="4" fill="hold" nodeType="afterEffect">
                                      <p:stCondLst>
                                        <p:cond delay="25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250"/>
                                            <p:tgtEl>
                                              <p:spTgt spid="20"/>
                                            </p:tgtEl>
                                            <p:attrNameLst>
                                              <p:attrName>ppt_y</p:attrName>
                                            </p:attrNameLst>
                                          </p:cBhvr>
                                          <p:tavLst>
                                            <p:tav tm="0">
                                              <p:val>
                                                <p:strVal val="#ppt_y+#ppt_h*1.125000"/>
                                              </p:val>
                                            </p:tav>
                                            <p:tav tm="100000">
                                              <p:val>
                                                <p:strVal val="#ppt_y"/>
                                              </p:val>
                                            </p:tav>
                                          </p:tavLst>
                                        </p:anim>
                                        <p:animEffect transition="in" filter="wipe(up)">
                                          <p:cBhvr>
                                            <p:cTn id="19" dur="250"/>
                                            <p:tgtEl>
                                              <p:spTgt spid="20"/>
                                            </p:tgtEl>
                                          </p:cBhvr>
                                        </p:animEffect>
                                      </p:childTnLst>
                                    </p:cTn>
                                  </p:par>
                                </p:childTnLst>
                              </p:cTn>
                            </p:par>
                            <p:par>
                              <p:cTn id="20" fill="hold">
                                <p:stCondLst>
                                  <p:cond delay="2250"/>
                                </p:stCondLst>
                                <p:childTnLst>
                                  <p:par>
                                    <p:cTn id="21" presetID="12" presetClass="entr" presetSubtype="1" fill="hold" nodeType="afterEffect">
                                      <p:stCondLst>
                                        <p:cond delay="2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250"/>
                                            <p:tgtEl>
                                              <p:spTgt spid="25"/>
                                            </p:tgtEl>
                                            <p:attrNameLst>
                                              <p:attrName>ppt_y</p:attrName>
                                            </p:attrNameLst>
                                          </p:cBhvr>
                                          <p:tavLst>
                                            <p:tav tm="0">
                                              <p:val>
                                                <p:strVal val="#ppt_y-#ppt_h*1.125000"/>
                                              </p:val>
                                            </p:tav>
                                            <p:tav tm="100000">
                                              <p:val>
                                                <p:strVal val="#ppt_y"/>
                                              </p:val>
                                            </p:tav>
                                          </p:tavLst>
                                        </p:anim>
                                        <p:animEffect transition="in" filter="wipe(down)">
                                          <p:cBhvr>
                                            <p:cTn id="24" dur="250"/>
                                            <p:tgtEl>
                                              <p:spTgt spid="25"/>
                                            </p:tgtEl>
                                          </p:cBhvr>
                                        </p:animEffect>
                                      </p:childTnLst>
                                    </p:cTn>
                                  </p:par>
                                </p:childTnLst>
                              </p:cTn>
                            </p:par>
                            <p:par>
                              <p:cTn id="25" fill="hold">
                                <p:stCondLst>
                                  <p:cond delay="2750"/>
                                </p:stCondLst>
                                <p:childTnLst>
                                  <p:par>
                                    <p:cTn id="26" presetID="12" presetClass="entr" presetSubtype="2" fill="hold" nodeType="after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250"/>
                                            <p:tgtEl>
                                              <p:spTgt spid="30"/>
                                            </p:tgtEl>
                                            <p:attrNameLst>
                                              <p:attrName>ppt_x</p:attrName>
                                            </p:attrNameLst>
                                          </p:cBhvr>
                                          <p:tavLst>
                                            <p:tav tm="0">
                                              <p:val>
                                                <p:strVal val="#ppt_x+#ppt_w*1.125000"/>
                                              </p:val>
                                            </p:tav>
                                            <p:tav tm="100000">
                                              <p:val>
                                                <p:strVal val="#ppt_x"/>
                                              </p:val>
                                            </p:tav>
                                          </p:tavLst>
                                        </p:anim>
                                        <p:animEffect transition="in" filter="wipe(left)">
                                          <p:cBhvr>
                                            <p:cTn id="29" dur="250"/>
                                            <p:tgtEl>
                                              <p:spTgt spid="30"/>
                                            </p:tgtEl>
                                          </p:cBhvr>
                                        </p:animEffect>
                                      </p:childTnLst>
                                    </p:cTn>
                                  </p:par>
                                </p:childTnLst>
                              </p:cTn>
                            </p:par>
                            <p:par>
                              <p:cTn id="30" fill="hold">
                                <p:stCondLst>
                                  <p:cond delay="3250"/>
                                </p:stCondLst>
                                <p:childTnLst>
                                  <p:par>
                                    <p:cTn id="31" presetID="53" presetClass="entr" presetSubtype="16"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0" y="543361"/>
            <a:ext cx="3370217" cy="508973"/>
            <a:chOff x="0" y="543361"/>
            <a:chExt cx="3370217" cy="508973"/>
          </a:xfrm>
        </p:grpSpPr>
        <p:grpSp>
          <p:nvGrpSpPr>
            <p:cNvPr id="16" name="组合 15"/>
            <p:cNvGrpSpPr/>
            <p:nvPr/>
          </p:nvGrpSpPr>
          <p:grpSpPr>
            <a:xfrm>
              <a:off x="0" y="543361"/>
              <a:ext cx="3370216" cy="493479"/>
              <a:chOff x="0" y="288813"/>
              <a:chExt cx="3370216" cy="493479"/>
            </a:xfrm>
            <a:solidFill>
              <a:srgbClr val="131426"/>
            </a:solidFill>
          </p:grpSpPr>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文本框 3"/>
            <p:cNvSpPr txBox="1"/>
            <p:nvPr/>
          </p:nvSpPr>
          <p:spPr>
            <a:xfrm>
              <a:off x="493487" y="590669"/>
              <a:ext cx="2876730" cy="461665"/>
            </a:xfrm>
            <a:prstGeom prst="rect">
              <a:avLst/>
            </a:prstGeom>
            <a:noFill/>
          </p:spPr>
          <p:txBody>
            <a:bodyPr wrap="square" rtlCol="0">
              <a:spAutoFit/>
            </a:bodyPr>
            <a:lstStyle/>
            <a:p>
              <a:r>
                <a:rPr lang="en-US" altLang="zh-CN" sz="2400" dirty="0">
                  <a:solidFill>
                    <a:schemeClr val="bg1"/>
                  </a:solidFill>
                  <a:cs typeface="+mn-ea"/>
                  <a:sym typeface="+mn-lt"/>
                </a:rPr>
                <a:t>3.</a:t>
              </a:r>
              <a:r>
                <a:rPr lang="zh-CN" altLang="en-US" sz="2400" dirty="0">
                  <a:solidFill>
                    <a:schemeClr val="bg1"/>
                  </a:solidFill>
                  <a:cs typeface="+mn-ea"/>
                  <a:sym typeface="+mn-lt"/>
                </a:rPr>
                <a:t>研究方法及过程</a:t>
              </a:r>
            </a:p>
          </p:txBody>
        </p:sp>
      </p:grpSp>
      <p:sp>
        <p:nvSpPr>
          <p:cNvPr id="41" name="任意多边形 5">
            <a:extLst>
              <a:ext uri="{FF2B5EF4-FFF2-40B4-BE49-F238E27FC236}">
                <a16:creationId xmlns:a16="http://schemas.microsoft.com/office/drawing/2014/main" id="{58BCC8FB-1DCF-4DAD-969A-550F099A1A43}"/>
              </a:ext>
            </a:extLst>
          </p:cNvPr>
          <p:cNvSpPr/>
          <p:nvPr/>
        </p:nvSpPr>
        <p:spPr bwMode="auto">
          <a:xfrm>
            <a:off x="7433336" y="3234619"/>
            <a:ext cx="1911672" cy="215518"/>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68563" tIns="34281" rIns="68563" bIns="3428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000000"/>
              </a:solidFill>
              <a:cs typeface="+mn-ea"/>
              <a:sym typeface="+mn-lt"/>
            </a:endParaRPr>
          </a:p>
        </p:txBody>
      </p:sp>
      <p:sp>
        <p:nvSpPr>
          <p:cNvPr id="42" name="任意多边形 6">
            <a:extLst>
              <a:ext uri="{FF2B5EF4-FFF2-40B4-BE49-F238E27FC236}">
                <a16:creationId xmlns:a16="http://schemas.microsoft.com/office/drawing/2014/main" id="{CA9A17FA-8642-4A70-9420-7ADDD98B1496}"/>
              </a:ext>
            </a:extLst>
          </p:cNvPr>
          <p:cNvSpPr/>
          <p:nvPr/>
        </p:nvSpPr>
        <p:spPr bwMode="auto">
          <a:xfrm flipH="1">
            <a:off x="2749385" y="3466806"/>
            <a:ext cx="1912863" cy="214326"/>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68563" tIns="34281" rIns="68563" bIns="3428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000000"/>
              </a:solidFill>
              <a:cs typeface="+mn-ea"/>
              <a:sym typeface="+mn-lt"/>
            </a:endParaRPr>
          </a:p>
        </p:txBody>
      </p:sp>
      <p:sp>
        <p:nvSpPr>
          <p:cNvPr id="43" name="任意多边形 7">
            <a:extLst>
              <a:ext uri="{FF2B5EF4-FFF2-40B4-BE49-F238E27FC236}">
                <a16:creationId xmlns:a16="http://schemas.microsoft.com/office/drawing/2014/main" id="{B1652327-7D1E-4AA1-9149-BCAA434B532A}"/>
              </a:ext>
            </a:extLst>
          </p:cNvPr>
          <p:cNvSpPr/>
          <p:nvPr/>
        </p:nvSpPr>
        <p:spPr>
          <a:xfrm>
            <a:off x="6018008" y="2709519"/>
            <a:ext cx="504700" cy="751330"/>
          </a:xfrm>
          <a:custGeom>
            <a:avLst/>
            <a:gdLst>
              <a:gd name="connsiteX0" fmla="*/ 0 w 647700"/>
              <a:gd name="connsiteY0" fmla="*/ 965200 h 965200"/>
              <a:gd name="connsiteX1" fmla="*/ 152400 w 647700"/>
              <a:gd name="connsiteY1" fmla="*/ 508000 h 965200"/>
              <a:gd name="connsiteX2" fmla="*/ 647700 w 647700"/>
              <a:gd name="connsiteY2" fmla="*/ 0 h 965200"/>
              <a:gd name="connsiteX0-1" fmla="*/ 0 w 647700"/>
              <a:gd name="connsiteY0-2" fmla="*/ 965200 h 965200"/>
              <a:gd name="connsiteX1-3" fmla="*/ 101600 w 647700"/>
              <a:gd name="connsiteY1-4" fmla="*/ 520700 h 965200"/>
              <a:gd name="connsiteX2-5" fmla="*/ 647700 w 647700"/>
              <a:gd name="connsiteY2-6" fmla="*/ 0 h 965200"/>
            </a:gdLst>
            <a:ahLst/>
            <a:cxnLst>
              <a:cxn ang="0">
                <a:pos x="connsiteX0-1" y="connsiteY0-2"/>
              </a:cxn>
              <a:cxn ang="0">
                <a:pos x="connsiteX1-3" y="connsiteY1-4"/>
              </a:cxn>
              <a:cxn ang="0">
                <a:pos x="connsiteX2-5" y="connsiteY2-6"/>
              </a:cxn>
            </a:cxnLst>
            <a:rect l="l" t="t" r="r" b="b"/>
            <a:pathLst>
              <a:path w="647700" h="965200">
                <a:moveTo>
                  <a:pt x="0" y="965200"/>
                </a:moveTo>
                <a:lnTo>
                  <a:pt x="101600" y="520700"/>
                </a:lnTo>
                <a:lnTo>
                  <a:pt x="6477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68563" tIns="34281" rIns="68563" bIns="3428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000000"/>
              </a:solidFill>
              <a:cs typeface="+mn-ea"/>
              <a:sym typeface="+mn-lt"/>
            </a:endParaRPr>
          </a:p>
        </p:txBody>
      </p:sp>
      <p:sp>
        <p:nvSpPr>
          <p:cNvPr id="44" name="任意多边形 8">
            <a:extLst>
              <a:ext uri="{FF2B5EF4-FFF2-40B4-BE49-F238E27FC236}">
                <a16:creationId xmlns:a16="http://schemas.microsoft.com/office/drawing/2014/main" id="{A5431D06-08AF-4517-8042-3B23B737D0EB}"/>
              </a:ext>
            </a:extLst>
          </p:cNvPr>
          <p:cNvSpPr/>
          <p:nvPr/>
        </p:nvSpPr>
        <p:spPr>
          <a:xfrm flipH="1">
            <a:off x="4733641" y="2704756"/>
            <a:ext cx="504700" cy="751330"/>
          </a:xfrm>
          <a:custGeom>
            <a:avLst/>
            <a:gdLst>
              <a:gd name="connsiteX0" fmla="*/ 0 w 647700"/>
              <a:gd name="connsiteY0" fmla="*/ 965200 h 965200"/>
              <a:gd name="connsiteX1" fmla="*/ 152400 w 647700"/>
              <a:gd name="connsiteY1" fmla="*/ 508000 h 965200"/>
              <a:gd name="connsiteX2" fmla="*/ 647700 w 647700"/>
              <a:gd name="connsiteY2" fmla="*/ 0 h 965200"/>
              <a:gd name="connsiteX0-1" fmla="*/ 0 w 647700"/>
              <a:gd name="connsiteY0-2" fmla="*/ 965200 h 965200"/>
              <a:gd name="connsiteX1-3" fmla="*/ 101600 w 647700"/>
              <a:gd name="connsiteY1-4" fmla="*/ 520700 h 965200"/>
              <a:gd name="connsiteX2-5" fmla="*/ 647700 w 647700"/>
              <a:gd name="connsiteY2-6" fmla="*/ 0 h 965200"/>
            </a:gdLst>
            <a:ahLst/>
            <a:cxnLst>
              <a:cxn ang="0">
                <a:pos x="connsiteX0-1" y="connsiteY0-2"/>
              </a:cxn>
              <a:cxn ang="0">
                <a:pos x="connsiteX1-3" y="connsiteY1-4"/>
              </a:cxn>
              <a:cxn ang="0">
                <a:pos x="connsiteX2-5" y="connsiteY2-6"/>
              </a:cxn>
            </a:cxnLst>
            <a:rect l="l" t="t" r="r" b="b"/>
            <a:pathLst>
              <a:path w="647700" h="965200">
                <a:moveTo>
                  <a:pt x="0" y="965200"/>
                </a:moveTo>
                <a:lnTo>
                  <a:pt x="101600" y="520700"/>
                </a:lnTo>
                <a:lnTo>
                  <a:pt x="6477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68563" tIns="34281" rIns="68563" bIns="3428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000000"/>
              </a:solidFill>
              <a:cs typeface="+mn-ea"/>
              <a:sym typeface="+mn-lt"/>
            </a:endParaRPr>
          </a:p>
        </p:txBody>
      </p:sp>
      <p:grpSp>
        <p:nvGrpSpPr>
          <p:cNvPr id="45" name="组合 35">
            <a:extLst>
              <a:ext uri="{FF2B5EF4-FFF2-40B4-BE49-F238E27FC236}">
                <a16:creationId xmlns:a16="http://schemas.microsoft.com/office/drawing/2014/main" id="{58FA1C6E-2B86-4E33-99FF-FB19FC878B83}"/>
              </a:ext>
            </a:extLst>
          </p:cNvPr>
          <p:cNvGrpSpPr/>
          <p:nvPr/>
        </p:nvGrpSpPr>
        <p:grpSpPr>
          <a:xfrm>
            <a:off x="4231321" y="3296534"/>
            <a:ext cx="771335" cy="781098"/>
            <a:chOff x="3137297" y="2428875"/>
            <a:chExt cx="771525" cy="781050"/>
          </a:xfrm>
        </p:grpSpPr>
        <p:sp>
          <p:nvSpPr>
            <p:cNvPr id="46" name="Freeform 19">
              <a:extLst>
                <a:ext uri="{FF2B5EF4-FFF2-40B4-BE49-F238E27FC236}">
                  <a16:creationId xmlns:a16="http://schemas.microsoft.com/office/drawing/2014/main" id="{86D64A8C-CABB-4253-A5B9-741A3CE17157}"/>
                </a:ext>
              </a:extLst>
            </p:cNvPr>
            <p:cNvSpPr/>
            <p:nvPr/>
          </p:nvSpPr>
          <p:spPr bwMode="auto">
            <a:xfrm>
              <a:off x="3137297" y="2428875"/>
              <a:ext cx="771525" cy="781050"/>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chemeClr val="accent1"/>
            </a:solidFill>
            <a:ln w="3175" cap="flat" cmpd="sng" algn="ctr">
              <a:noFill/>
              <a:prstDash val="solid"/>
            </a:ln>
            <a:effectLst/>
          </p:spPr>
          <p:txBody>
            <a:bodyPr lIns="68563" tIns="34281" rIns="68563" bIns="3428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FFFFFF"/>
                </a:solidFill>
                <a:cs typeface="+mn-ea"/>
                <a:sym typeface="+mn-lt"/>
              </a:endParaRPr>
            </a:p>
          </p:txBody>
        </p:sp>
        <p:sp>
          <p:nvSpPr>
            <p:cNvPr id="47" name="Freeform 6">
              <a:extLst>
                <a:ext uri="{FF2B5EF4-FFF2-40B4-BE49-F238E27FC236}">
                  <a16:creationId xmlns:a16="http://schemas.microsoft.com/office/drawing/2014/main" id="{BE5A25FC-680D-447A-82AD-35DE95122C84}"/>
                </a:ext>
              </a:extLst>
            </p:cNvPr>
            <p:cNvSpPr>
              <a:spLocks noChangeAspect="1" noEditPoints="1"/>
            </p:cNvSpPr>
            <p:nvPr/>
          </p:nvSpPr>
          <p:spPr bwMode="auto">
            <a:xfrm>
              <a:off x="3469482" y="2717006"/>
              <a:ext cx="170260" cy="18097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ysClr val="window" lastClr="FFFFFF"/>
            </a:solidFill>
            <a:ln>
              <a:noFill/>
            </a:ln>
          </p:spPr>
          <p:txBody>
            <a:bodyPr lIns="68563" tIns="34281" rIns="68563" bIns="3428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500" kern="0" dirty="0">
                <a:solidFill>
                  <a:prstClr val="black"/>
                </a:solidFill>
                <a:cs typeface="+mn-ea"/>
                <a:sym typeface="+mn-lt"/>
              </a:endParaRPr>
            </a:p>
          </p:txBody>
        </p:sp>
      </p:grpSp>
      <p:grpSp>
        <p:nvGrpSpPr>
          <p:cNvPr id="48" name="组合 39">
            <a:extLst>
              <a:ext uri="{FF2B5EF4-FFF2-40B4-BE49-F238E27FC236}">
                <a16:creationId xmlns:a16="http://schemas.microsoft.com/office/drawing/2014/main" id="{E36A13CE-F6C0-48C8-93DE-EDA78AB6C63B}"/>
              </a:ext>
            </a:extLst>
          </p:cNvPr>
          <p:cNvGrpSpPr/>
          <p:nvPr/>
        </p:nvGrpSpPr>
        <p:grpSpPr>
          <a:xfrm>
            <a:off x="6210839" y="2933373"/>
            <a:ext cx="1453395" cy="1431220"/>
            <a:chOff x="5117306" y="2065735"/>
            <a:chExt cx="1453754" cy="1431131"/>
          </a:xfrm>
        </p:grpSpPr>
        <p:sp>
          <p:nvSpPr>
            <p:cNvPr id="49" name="Freeform 17">
              <a:extLst>
                <a:ext uri="{FF2B5EF4-FFF2-40B4-BE49-F238E27FC236}">
                  <a16:creationId xmlns:a16="http://schemas.microsoft.com/office/drawing/2014/main" id="{16B51567-167C-4B86-96BF-1047F0918728}"/>
                </a:ext>
              </a:extLst>
            </p:cNvPr>
            <p:cNvSpPr>
              <a:spLocks noChangeAspect="1"/>
            </p:cNvSpPr>
            <p:nvPr/>
          </p:nvSpPr>
          <p:spPr bwMode="auto">
            <a:xfrm>
              <a:off x="5117306" y="2065735"/>
              <a:ext cx="1453754" cy="1431131"/>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accent4"/>
            </a:solidFill>
            <a:ln w="3175" cap="flat" cmpd="sng" algn="ctr">
              <a:noFill/>
              <a:prstDash val="solid"/>
            </a:ln>
            <a:effectLst/>
          </p:spPr>
          <p:txBody>
            <a:bodyPr lIns="68563" tIns="34281" rIns="68563" bIns="3428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FFFFFF"/>
                </a:solidFill>
                <a:cs typeface="+mn-ea"/>
                <a:sym typeface="+mn-lt"/>
              </a:endParaRPr>
            </a:p>
          </p:txBody>
        </p:sp>
        <p:sp>
          <p:nvSpPr>
            <p:cNvPr id="50" name="Freeform 26">
              <a:extLst>
                <a:ext uri="{FF2B5EF4-FFF2-40B4-BE49-F238E27FC236}">
                  <a16:creationId xmlns:a16="http://schemas.microsoft.com/office/drawing/2014/main" id="{CBAF139A-5E14-4EF0-A4FE-E8D7A691E176}"/>
                </a:ext>
              </a:extLst>
            </p:cNvPr>
            <p:cNvSpPr>
              <a:spLocks noChangeAspect="1"/>
            </p:cNvSpPr>
            <p:nvPr/>
          </p:nvSpPr>
          <p:spPr bwMode="auto">
            <a:xfrm>
              <a:off x="5865019" y="2717007"/>
              <a:ext cx="182166" cy="18931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lIns="68563" tIns="34281" rIns="68563" bIns="3428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500" kern="0" dirty="0">
                <a:solidFill>
                  <a:prstClr val="black"/>
                </a:solidFill>
                <a:cs typeface="+mn-ea"/>
                <a:sym typeface="+mn-lt"/>
              </a:endParaRPr>
            </a:p>
          </p:txBody>
        </p:sp>
      </p:grpSp>
      <p:grpSp>
        <p:nvGrpSpPr>
          <p:cNvPr id="51" name="组合 37">
            <a:extLst>
              <a:ext uri="{FF2B5EF4-FFF2-40B4-BE49-F238E27FC236}">
                <a16:creationId xmlns:a16="http://schemas.microsoft.com/office/drawing/2014/main" id="{29EF02F7-0666-4D4B-A779-D8156FA17534}"/>
              </a:ext>
            </a:extLst>
          </p:cNvPr>
          <p:cNvGrpSpPr/>
          <p:nvPr/>
        </p:nvGrpSpPr>
        <p:grpSpPr>
          <a:xfrm>
            <a:off x="4772919" y="3202470"/>
            <a:ext cx="971310" cy="948987"/>
            <a:chOff x="3679031" y="2334816"/>
            <a:chExt cx="971550" cy="948928"/>
          </a:xfrm>
        </p:grpSpPr>
        <p:sp>
          <p:nvSpPr>
            <p:cNvPr id="52" name="Freeform 18">
              <a:extLst>
                <a:ext uri="{FF2B5EF4-FFF2-40B4-BE49-F238E27FC236}">
                  <a16:creationId xmlns:a16="http://schemas.microsoft.com/office/drawing/2014/main" id="{F429F112-20C3-42F1-9C9D-BFA1229E23BF}"/>
                </a:ext>
              </a:extLst>
            </p:cNvPr>
            <p:cNvSpPr/>
            <p:nvPr/>
          </p:nvSpPr>
          <p:spPr bwMode="auto">
            <a:xfrm>
              <a:off x="3679031" y="2334816"/>
              <a:ext cx="971550" cy="948928"/>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chemeClr val="accent2"/>
            </a:solidFill>
            <a:ln w="3175" cap="flat" cmpd="sng" algn="ctr">
              <a:noFill/>
              <a:prstDash val="solid"/>
            </a:ln>
            <a:effectLst/>
          </p:spPr>
          <p:txBody>
            <a:bodyPr lIns="68563" tIns="34281" rIns="68563" bIns="3428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FFFFFF"/>
                </a:solidFill>
                <a:cs typeface="+mn-ea"/>
                <a:sym typeface="+mn-lt"/>
              </a:endParaRPr>
            </a:p>
          </p:txBody>
        </p:sp>
        <p:sp>
          <p:nvSpPr>
            <p:cNvPr id="53" name="Freeform 442">
              <a:extLst>
                <a:ext uri="{FF2B5EF4-FFF2-40B4-BE49-F238E27FC236}">
                  <a16:creationId xmlns:a16="http://schemas.microsoft.com/office/drawing/2014/main" id="{0DD7B139-0C09-496D-8F61-A40E4C558E4D}"/>
                </a:ext>
              </a:extLst>
            </p:cNvPr>
            <p:cNvSpPr>
              <a:spLocks noEditPoints="1"/>
            </p:cNvSpPr>
            <p:nvPr/>
          </p:nvSpPr>
          <p:spPr bwMode="auto">
            <a:xfrm>
              <a:off x="4106466" y="2730103"/>
              <a:ext cx="194072" cy="166688"/>
            </a:xfrm>
            <a:custGeom>
              <a:avLst/>
              <a:gdLst>
                <a:gd name="T0" fmla="*/ 278 w 288"/>
                <a:gd name="T1" fmla="*/ 0 h 246"/>
                <a:gd name="T2" fmla="*/ 52 w 288"/>
                <a:gd name="T3" fmla="*/ 0 h 246"/>
                <a:gd name="T4" fmla="*/ 42 w 288"/>
                <a:gd name="T5" fmla="*/ 10 h 246"/>
                <a:gd name="T6" fmla="*/ 42 w 288"/>
                <a:gd name="T7" fmla="*/ 43 h 246"/>
                <a:gd name="T8" fmla="*/ 10 w 288"/>
                <a:gd name="T9" fmla="*/ 43 h 246"/>
                <a:gd name="T10" fmla="*/ 0 w 288"/>
                <a:gd name="T11" fmla="*/ 53 h 246"/>
                <a:gd name="T12" fmla="*/ 0 w 288"/>
                <a:gd name="T13" fmla="*/ 219 h 246"/>
                <a:gd name="T14" fmla="*/ 27 w 288"/>
                <a:gd name="T15" fmla="*/ 246 h 246"/>
                <a:gd name="T16" fmla="*/ 52 w 288"/>
                <a:gd name="T17" fmla="*/ 246 h 246"/>
                <a:gd name="T18" fmla="*/ 241 w 288"/>
                <a:gd name="T19" fmla="*/ 246 h 246"/>
                <a:gd name="T20" fmla="*/ 278 w 288"/>
                <a:gd name="T21" fmla="*/ 246 h 246"/>
                <a:gd name="T22" fmla="*/ 288 w 288"/>
                <a:gd name="T23" fmla="*/ 236 h 246"/>
                <a:gd name="T24" fmla="*/ 288 w 288"/>
                <a:gd name="T25" fmla="*/ 10 h 246"/>
                <a:gd name="T26" fmla="*/ 278 w 288"/>
                <a:gd name="T27" fmla="*/ 0 h 246"/>
                <a:gd name="T28" fmla="*/ 271 w 288"/>
                <a:gd name="T29" fmla="*/ 229 h 246"/>
                <a:gd name="T30" fmla="*/ 241 w 288"/>
                <a:gd name="T31" fmla="*/ 229 h 246"/>
                <a:gd name="T32" fmla="*/ 52 w 288"/>
                <a:gd name="T33" fmla="*/ 229 h 246"/>
                <a:gd name="T34" fmla="*/ 27 w 288"/>
                <a:gd name="T35" fmla="*/ 229 h 246"/>
                <a:gd name="T36" fmla="*/ 17 w 288"/>
                <a:gd name="T37" fmla="*/ 219 h 246"/>
                <a:gd name="T38" fmla="*/ 17 w 288"/>
                <a:gd name="T39" fmla="*/ 60 h 246"/>
                <a:gd name="T40" fmla="*/ 42 w 288"/>
                <a:gd name="T41" fmla="*/ 60 h 246"/>
                <a:gd name="T42" fmla="*/ 42 w 288"/>
                <a:gd name="T43" fmla="*/ 214 h 246"/>
                <a:gd name="T44" fmla="*/ 59 w 288"/>
                <a:gd name="T45" fmla="*/ 214 h 246"/>
                <a:gd name="T46" fmla="*/ 59 w 288"/>
                <a:gd name="T47" fmla="*/ 60 h 246"/>
                <a:gd name="T48" fmla="*/ 59 w 288"/>
                <a:gd name="T49" fmla="*/ 60 h 246"/>
                <a:gd name="T50" fmla="*/ 59 w 288"/>
                <a:gd name="T51" fmla="*/ 43 h 246"/>
                <a:gd name="T52" fmla="*/ 59 w 288"/>
                <a:gd name="T53" fmla="*/ 17 h 246"/>
                <a:gd name="T54" fmla="*/ 271 w 288"/>
                <a:gd name="T55" fmla="*/ 17 h 246"/>
                <a:gd name="T56" fmla="*/ 271 w 288"/>
                <a:gd name="T57" fmla="*/ 22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lIns="68563" tIns="34281" rIns="68563" bIns="3428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rgbClr val="000000"/>
                </a:solidFill>
                <a:cs typeface="+mn-ea"/>
                <a:sym typeface="+mn-lt"/>
              </a:endParaRPr>
            </a:p>
          </p:txBody>
        </p:sp>
        <p:sp>
          <p:nvSpPr>
            <p:cNvPr id="54" name="Rectangle 443">
              <a:extLst>
                <a:ext uri="{FF2B5EF4-FFF2-40B4-BE49-F238E27FC236}">
                  <a16:creationId xmlns:a16="http://schemas.microsoft.com/office/drawing/2014/main" id="{119A1F71-3C70-4443-87A1-F63C21353EF3}"/>
                </a:ext>
              </a:extLst>
            </p:cNvPr>
            <p:cNvSpPr>
              <a:spLocks noChangeArrowheads="1"/>
            </p:cNvSpPr>
            <p:nvPr/>
          </p:nvSpPr>
          <p:spPr bwMode="auto">
            <a:xfrm>
              <a:off x="4161235" y="2757488"/>
              <a:ext cx="51197" cy="51197"/>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63" tIns="34281" rIns="68563" bIns="3428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rgbClr val="000000"/>
                </a:solidFill>
                <a:cs typeface="+mn-ea"/>
                <a:sym typeface="+mn-lt"/>
              </a:endParaRPr>
            </a:p>
          </p:txBody>
        </p:sp>
        <p:sp>
          <p:nvSpPr>
            <p:cNvPr id="55" name="Rectangle 444">
              <a:extLst>
                <a:ext uri="{FF2B5EF4-FFF2-40B4-BE49-F238E27FC236}">
                  <a16:creationId xmlns:a16="http://schemas.microsoft.com/office/drawing/2014/main" id="{171CC4EC-18B6-432C-92FD-9A7267B2A4EC}"/>
                </a:ext>
              </a:extLst>
            </p:cNvPr>
            <p:cNvSpPr>
              <a:spLocks noChangeArrowheads="1"/>
            </p:cNvSpPr>
            <p:nvPr/>
          </p:nvSpPr>
          <p:spPr bwMode="auto">
            <a:xfrm>
              <a:off x="4229100" y="2764632"/>
              <a:ext cx="42863" cy="8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63" tIns="34281" rIns="68563" bIns="3428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rgbClr val="000000"/>
                </a:solidFill>
                <a:cs typeface="+mn-ea"/>
                <a:sym typeface="+mn-lt"/>
              </a:endParaRPr>
            </a:p>
          </p:txBody>
        </p:sp>
        <p:sp>
          <p:nvSpPr>
            <p:cNvPr id="56" name="Rectangle 445">
              <a:extLst>
                <a:ext uri="{FF2B5EF4-FFF2-40B4-BE49-F238E27FC236}">
                  <a16:creationId xmlns:a16="http://schemas.microsoft.com/office/drawing/2014/main" id="{80EB9212-7990-4D6C-A3EA-45B30672F2B4}"/>
                </a:ext>
              </a:extLst>
            </p:cNvPr>
            <p:cNvSpPr>
              <a:spLocks noChangeArrowheads="1"/>
            </p:cNvSpPr>
            <p:nvPr/>
          </p:nvSpPr>
          <p:spPr bwMode="auto">
            <a:xfrm>
              <a:off x="4229100" y="2790825"/>
              <a:ext cx="42863" cy="8335"/>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63" tIns="34281" rIns="68563" bIns="3428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rgbClr val="000000"/>
                </a:solidFill>
                <a:cs typeface="+mn-ea"/>
                <a:sym typeface="+mn-lt"/>
              </a:endParaRPr>
            </a:p>
          </p:txBody>
        </p:sp>
        <p:sp>
          <p:nvSpPr>
            <p:cNvPr id="57" name="Rectangle 446">
              <a:extLst>
                <a:ext uri="{FF2B5EF4-FFF2-40B4-BE49-F238E27FC236}">
                  <a16:creationId xmlns:a16="http://schemas.microsoft.com/office/drawing/2014/main" id="{6EC32ECD-4762-40A6-9923-521D2B7D5A92}"/>
                </a:ext>
              </a:extLst>
            </p:cNvPr>
            <p:cNvSpPr>
              <a:spLocks noChangeArrowheads="1"/>
            </p:cNvSpPr>
            <p:nvPr/>
          </p:nvSpPr>
          <p:spPr bwMode="auto">
            <a:xfrm>
              <a:off x="4161235" y="2826544"/>
              <a:ext cx="110728" cy="8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63" tIns="34281" rIns="68563" bIns="3428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rgbClr val="000000"/>
                </a:solidFill>
                <a:cs typeface="+mn-ea"/>
                <a:sym typeface="+mn-lt"/>
              </a:endParaRPr>
            </a:p>
          </p:txBody>
        </p:sp>
        <p:sp>
          <p:nvSpPr>
            <p:cNvPr id="58" name="Rectangle 447">
              <a:extLst>
                <a:ext uri="{FF2B5EF4-FFF2-40B4-BE49-F238E27FC236}">
                  <a16:creationId xmlns:a16="http://schemas.microsoft.com/office/drawing/2014/main" id="{8BDB20C2-BF17-4F71-8BFB-EBAB0D11A7C9}"/>
                </a:ext>
              </a:extLst>
            </p:cNvPr>
            <p:cNvSpPr>
              <a:spLocks noChangeArrowheads="1"/>
            </p:cNvSpPr>
            <p:nvPr/>
          </p:nvSpPr>
          <p:spPr bwMode="auto">
            <a:xfrm>
              <a:off x="4161235" y="2853928"/>
              <a:ext cx="110728" cy="8334"/>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63" tIns="34281" rIns="68563" bIns="3428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dirty="0">
                <a:solidFill>
                  <a:srgbClr val="000000"/>
                </a:solidFill>
                <a:cs typeface="+mn-ea"/>
                <a:sym typeface="+mn-lt"/>
              </a:endParaRPr>
            </a:p>
          </p:txBody>
        </p:sp>
      </p:grpSp>
      <p:grpSp>
        <p:nvGrpSpPr>
          <p:cNvPr id="59" name="组合 38">
            <a:extLst>
              <a:ext uri="{FF2B5EF4-FFF2-40B4-BE49-F238E27FC236}">
                <a16:creationId xmlns:a16="http://schemas.microsoft.com/office/drawing/2014/main" id="{E9DEEBDA-47E0-455C-A332-72D3D896FDBC}"/>
              </a:ext>
            </a:extLst>
          </p:cNvPr>
          <p:cNvGrpSpPr/>
          <p:nvPr/>
        </p:nvGrpSpPr>
        <p:grpSpPr>
          <a:xfrm>
            <a:off x="5462124" y="3113169"/>
            <a:ext cx="1110579" cy="1093061"/>
            <a:chOff x="4368404" y="2245519"/>
            <a:chExt cx="1110853" cy="1092994"/>
          </a:xfrm>
        </p:grpSpPr>
        <p:sp>
          <p:nvSpPr>
            <p:cNvPr id="60" name="Freeform 17">
              <a:extLst>
                <a:ext uri="{FF2B5EF4-FFF2-40B4-BE49-F238E27FC236}">
                  <a16:creationId xmlns:a16="http://schemas.microsoft.com/office/drawing/2014/main" id="{D8F1D28C-FA07-451C-97CE-EA61A512AAF7}"/>
                </a:ext>
              </a:extLst>
            </p:cNvPr>
            <p:cNvSpPr/>
            <p:nvPr/>
          </p:nvSpPr>
          <p:spPr bwMode="auto">
            <a:xfrm>
              <a:off x="4368404" y="2245519"/>
              <a:ext cx="1110853" cy="1092994"/>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accent3"/>
            </a:solidFill>
            <a:ln w="3175" cap="flat" cmpd="sng" algn="ctr">
              <a:noFill/>
              <a:prstDash val="solid"/>
            </a:ln>
            <a:effectLst/>
          </p:spPr>
          <p:txBody>
            <a:bodyPr lIns="68563" tIns="34281" rIns="68563" bIns="3428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800" kern="0" dirty="0">
                <a:solidFill>
                  <a:srgbClr val="FFFFFF"/>
                </a:solidFill>
                <a:cs typeface="+mn-ea"/>
                <a:sym typeface="+mn-lt"/>
              </a:endParaRPr>
            </a:p>
          </p:txBody>
        </p:sp>
        <p:sp>
          <p:nvSpPr>
            <p:cNvPr id="61" name="Oval 56">
              <a:extLst>
                <a:ext uri="{FF2B5EF4-FFF2-40B4-BE49-F238E27FC236}">
                  <a16:creationId xmlns:a16="http://schemas.microsoft.com/office/drawing/2014/main" id="{8A5E847E-3A93-4F7C-BF8C-ADF507586A98}"/>
                </a:ext>
              </a:extLst>
            </p:cNvPr>
            <p:cNvSpPr>
              <a:spLocks noChangeArrowheads="1"/>
            </p:cNvSpPr>
            <p:nvPr/>
          </p:nvSpPr>
          <p:spPr bwMode="auto">
            <a:xfrm>
              <a:off x="4924425" y="2700338"/>
              <a:ext cx="226219" cy="226219"/>
            </a:xfrm>
            <a:prstGeom prst="ellipse">
              <a:avLst/>
            </a:pr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60207" tIns="30103" rIns="60207" bIns="30103"/>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dirty="0">
                <a:solidFill>
                  <a:prstClr val="black"/>
                </a:solidFill>
                <a:cs typeface="+mn-ea"/>
                <a:sym typeface="+mn-lt"/>
              </a:endParaRPr>
            </a:p>
          </p:txBody>
        </p:sp>
        <p:sp>
          <p:nvSpPr>
            <p:cNvPr id="62" name="Freeform 57">
              <a:extLst>
                <a:ext uri="{FF2B5EF4-FFF2-40B4-BE49-F238E27FC236}">
                  <a16:creationId xmlns:a16="http://schemas.microsoft.com/office/drawing/2014/main" id="{DBB391C9-8A64-420F-93A7-6B15C9A28AA3}"/>
                </a:ext>
              </a:extLst>
            </p:cNvPr>
            <p:cNvSpPr/>
            <p:nvPr/>
          </p:nvSpPr>
          <p:spPr bwMode="auto">
            <a:xfrm>
              <a:off x="4958954" y="2730104"/>
              <a:ext cx="116681" cy="105965"/>
            </a:xfrm>
            <a:custGeom>
              <a:avLst/>
              <a:gdLst>
                <a:gd name="T0" fmla="*/ 8 w 95"/>
                <a:gd name="T1" fmla="*/ 33 h 87"/>
                <a:gd name="T2" fmla="*/ 29 w 95"/>
                <a:gd name="T3" fmla="*/ 74 h 87"/>
                <a:gd name="T4" fmla="*/ 57 w 95"/>
                <a:gd name="T5" fmla="*/ 85 h 87"/>
                <a:gd name="T6" fmla="*/ 54 w 95"/>
                <a:gd name="T7" fmla="*/ 81 h 87"/>
                <a:gd name="T8" fmla="*/ 48 w 95"/>
                <a:gd name="T9" fmla="*/ 76 h 87"/>
                <a:gd name="T10" fmla="*/ 45 w 95"/>
                <a:gd name="T11" fmla="*/ 67 h 87"/>
                <a:gd name="T12" fmla="*/ 36 w 95"/>
                <a:gd name="T13" fmla="*/ 64 h 87"/>
                <a:gd name="T14" fmla="*/ 45 w 95"/>
                <a:gd name="T15" fmla="*/ 52 h 87"/>
                <a:gd name="T16" fmla="*/ 71 w 95"/>
                <a:gd name="T17" fmla="*/ 33 h 87"/>
                <a:gd name="T18" fmla="*/ 43 w 95"/>
                <a:gd name="T19" fmla="*/ 3 h 87"/>
                <a:gd name="T20" fmla="*/ 6 w 95"/>
                <a:gd name="T21" fmla="*/ 14 h 87"/>
                <a:gd name="T22" fmla="*/ 8 w 95"/>
                <a:gd name="T23"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60207" tIns="30103" rIns="60207" bIns="30103"/>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dirty="0">
                <a:solidFill>
                  <a:prstClr val="black"/>
                </a:solidFill>
                <a:cs typeface="+mn-ea"/>
                <a:sym typeface="+mn-lt"/>
              </a:endParaRPr>
            </a:p>
          </p:txBody>
        </p:sp>
        <p:sp>
          <p:nvSpPr>
            <p:cNvPr id="63" name="Freeform 58">
              <a:extLst>
                <a:ext uri="{FF2B5EF4-FFF2-40B4-BE49-F238E27FC236}">
                  <a16:creationId xmlns:a16="http://schemas.microsoft.com/office/drawing/2014/main" id="{1CDF59F9-5993-45D7-B2B6-091420A5E586}"/>
                </a:ext>
              </a:extLst>
            </p:cNvPr>
            <p:cNvSpPr/>
            <p:nvPr/>
          </p:nvSpPr>
          <p:spPr bwMode="auto">
            <a:xfrm>
              <a:off x="5020866" y="2812257"/>
              <a:ext cx="89297" cy="103585"/>
            </a:xfrm>
            <a:custGeom>
              <a:avLst/>
              <a:gdLst>
                <a:gd name="T0" fmla="*/ 12 w 73"/>
                <a:gd name="T1" fmla="*/ 32 h 85"/>
                <a:gd name="T2" fmla="*/ 12 w 73"/>
                <a:gd name="T3" fmla="*/ 45 h 85"/>
                <a:gd name="T4" fmla="*/ 25 w 73"/>
                <a:gd name="T5" fmla="*/ 58 h 85"/>
                <a:gd name="T6" fmla="*/ 19 w 73"/>
                <a:gd name="T7" fmla="*/ 80 h 85"/>
                <a:gd name="T8" fmla="*/ 45 w 73"/>
                <a:gd name="T9" fmla="*/ 66 h 85"/>
                <a:gd name="T10" fmla="*/ 66 w 73"/>
                <a:gd name="T11" fmla="*/ 37 h 85"/>
                <a:gd name="T12" fmla="*/ 54 w 73"/>
                <a:gd name="T13" fmla="*/ 24 h 85"/>
                <a:gd name="T14" fmla="*/ 24 w 73"/>
                <a:gd name="T15" fmla="*/ 11 h 85"/>
                <a:gd name="T16" fmla="*/ 12 w 73"/>
                <a:gd name="T17"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60207" tIns="30103" rIns="60207" bIns="30103"/>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dirty="0">
                <a:solidFill>
                  <a:prstClr val="black"/>
                </a:solidFill>
                <a:cs typeface="+mn-ea"/>
                <a:sym typeface="+mn-lt"/>
              </a:endParaRPr>
            </a:p>
          </p:txBody>
        </p:sp>
        <p:sp>
          <p:nvSpPr>
            <p:cNvPr id="64" name="Freeform 59">
              <a:extLst>
                <a:ext uri="{FF2B5EF4-FFF2-40B4-BE49-F238E27FC236}">
                  <a16:creationId xmlns:a16="http://schemas.microsoft.com/office/drawing/2014/main" id="{320DD578-2B6C-42E5-928A-EE12B1021AC6}"/>
                </a:ext>
              </a:extLst>
            </p:cNvPr>
            <p:cNvSpPr/>
            <p:nvPr/>
          </p:nvSpPr>
          <p:spPr bwMode="auto">
            <a:xfrm>
              <a:off x="5068492" y="2706292"/>
              <a:ext cx="78581" cy="145256"/>
            </a:xfrm>
            <a:custGeom>
              <a:avLst/>
              <a:gdLst>
                <a:gd name="T0" fmla="*/ 0 w 63"/>
                <a:gd name="T1" fmla="*/ 0 h 119"/>
                <a:gd name="T2" fmla="*/ 11 w 63"/>
                <a:gd name="T3" fmla="*/ 30 h 119"/>
                <a:gd name="T4" fmla="*/ 46 w 63"/>
                <a:gd name="T5" fmla="*/ 54 h 119"/>
                <a:gd name="T6" fmla="*/ 54 w 63"/>
                <a:gd name="T7" fmla="*/ 81 h 119"/>
                <a:gd name="T8" fmla="*/ 52 w 63"/>
                <a:gd name="T9" fmla="*/ 111 h 119"/>
                <a:gd name="T10" fmla="*/ 63 w 63"/>
                <a:gd name="T11" fmla="*/ 113 h 119"/>
              </a:gdLst>
              <a:ahLst/>
              <a:cxnLst>
                <a:cxn ang="0">
                  <a:pos x="T0" y="T1"/>
                </a:cxn>
                <a:cxn ang="0">
                  <a:pos x="T2" y="T3"/>
                </a:cxn>
                <a:cxn ang="0">
                  <a:pos x="T4" y="T5"/>
                </a:cxn>
                <a:cxn ang="0">
                  <a:pos x="T6" y="T7"/>
                </a:cxn>
                <a:cxn ang="0">
                  <a:pos x="T8" y="T9"/>
                </a:cxn>
                <a:cxn ang="0">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lIns="60207" tIns="30103" rIns="60207" bIns="30103"/>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200" dirty="0">
                <a:solidFill>
                  <a:prstClr val="black"/>
                </a:solidFill>
                <a:cs typeface="+mn-ea"/>
                <a:sym typeface="+mn-lt"/>
              </a:endParaRPr>
            </a:p>
          </p:txBody>
        </p:sp>
      </p:grpSp>
      <p:sp>
        <p:nvSpPr>
          <p:cNvPr id="65" name="TextBox 13">
            <a:extLst>
              <a:ext uri="{FF2B5EF4-FFF2-40B4-BE49-F238E27FC236}">
                <a16:creationId xmlns:a16="http://schemas.microsoft.com/office/drawing/2014/main" id="{BFE91930-E9C1-424D-ADAE-297E0CF8B24F}"/>
              </a:ext>
            </a:extLst>
          </p:cNvPr>
          <p:cNvSpPr txBox="1"/>
          <p:nvPr/>
        </p:nvSpPr>
        <p:spPr>
          <a:xfrm>
            <a:off x="4349189" y="2199901"/>
            <a:ext cx="1630753" cy="215265"/>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495">
              <a:spcBef>
                <a:spcPct val="20000"/>
              </a:spcBef>
              <a:defRPr/>
            </a:pPr>
            <a:r>
              <a:rPr lang="zh-CN" altLang="en-US" sz="1400" b="1" dirty="0">
                <a:solidFill>
                  <a:schemeClr val="tx1">
                    <a:lumMod val="65000"/>
                    <a:lumOff val="35000"/>
                  </a:schemeClr>
                </a:solidFill>
                <a:cs typeface="+mn-ea"/>
                <a:sym typeface="+mn-lt"/>
              </a:rPr>
              <a:t>标题</a:t>
            </a:r>
            <a:endParaRPr lang="en-US" sz="1400" b="1" dirty="0">
              <a:solidFill>
                <a:schemeClr val="tx1">
                  <a:lumMod val="65000"/>
                  <a:lumOff val="35000"/>
                </a:schemeClr>
              </a:solidFill>
              <a:cs typeface="+mn-ea"/>
              <a:sym typeface="+mn-lt"/>
            </a:endParaRPr>
          </a:p>
        </p:txBody>
      </p:sp>
      <p:sp>
        <p:nvSpPr>
          <p:cNvPr id="66" name="TextBox 13">
            <a:extLst>
              <a:ext uri="{FF2B5EF4-FFF2-40B4-BE49-F238E27FC236}">
                <a16:creationId xmlns:a16="http://schemas.microsoft.com/office/drawing/2014/main" id="{71EDEAD1-5CE1-4683-B6D8-38CD04BEAD67}"/>
              </a:ext>
            </a:extLst>
          </p:cNvPr>
          <p:cNvSpPr txBox="1"/>
          <p:nvPr/>
        </p:nvSpPr>
        <p:spPr>
          <a:xfrm>
            <a:off x="4352761" y="2479714"/>
            <a:ext cx="1553381" cy="153670"/>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495">
              <a:spcBef>
                <a:spcPct val="20000"/>
              </a:spcBef>
              <a:defRPr/>
            </a:pPr>
            <a:r>
              <a:rPr lang="zh-CN" altLang="en-US" sz="1000" b="0" dirty="0">
                <a:solidFill>
                  <a:schemeClr val="tx1">
                    <a:lumMod val="65000"/>
                    <a:lumOff val="35000"/>
                  </a:schemeClr>
                </a:solidFill>
                <a:cs typeface="+mn-ea"/>
                <a:sym typeface="+mn-lt"/>
              </a:rPr>
              <a:t>单击此处可编辑内容</a:t>
            </a:r>
            <a:endParaRPr lang="en-US" altLang="zh-CN" sz="1000" b="0" dirty="0">
              <a:solidFill>
                <a:schemeClr val="tx1">
                  <a:lumMod val="65000"/>
                  <a:lumOff val="35000"/>
                </a:schemeClr>
              </a:solidFill>
              <a:cs typeface="+mn-ea"/>
              <a:sym typeface="+mn-lt"/>
            </a:endParaRPr>
          </a:p>
        </p:txBody>
      </p:sp>
      <p:sp>
        <p:nvSpPr>
          <p:cNvPr id="67" name="TextBox 13">
            <a:extLst>
              <a:ext uri="{FF2B5EF4-FFF2-40B4-BE49-F238E27FC236}">
                <a16:creationId xmlns:a16="http://schemas.microsoft.com/office/drawing/2014/main" id="{34DA0774-9A6A-4382-9BA3-8DF8EE4BB2FD}"/>
              </a:ext>
            </a:extLst>
          </p:cNvPr>
          <p:cNvSpPr txBox="1"/>
          <p:nvPr/>
        </p:nvSpPr>
        <p:spPr>
          <a:xfrm>
            <a:off x="6328710" y="2199901"/>
            <a:ext cx="1630753" cy="215265"/>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495">
              <a:spcBef>
                <a:spcPct val="20000"/>
              </a:spcBef>
              <a:defRPr/>
            </a:pPr>
            <a:r>
              <a:rPr lang="zh-CN" altLang="en-US" sz="1400" b="1" dirty="0">
                <a:solidFill>
                  <a:schemeClr val="tx1">
                    <a:lumMod val="65000"/>
                    <a:lumOff val="35000"/>
                  </a:schemeClr>
                </a:solidFill>
                <a:cs typeface="+mn-ea"/>
                <a:sym typeface="+mn-lt"/>
              </a:rPr>
              <a:t>标题</a:t>
            </a:r>
            <a:endParaRPr lang="en-US" sz="1400" b="1" dirty="0">
              <a:solidFill>
                <a:schemeClr val="tx1">
                  <a:lumMod val="65000"/>
                  <a:lumOff val="35000"/>
                </a:schemeClr>
              </a:solidFill>
              <a:cs typeface="+mn-ea"/>
              <a:sym typeface="+mn-lt"/>
            </a:endParaRPr>
          </a:p>
        </p:txBody>
      </p:sp>
      <p:sp>
        <p:nvSpPr>
          <p:cNvPr id="68" name="TextBox 13">
            <a:extLst>
              <a:ext uri="{FF2B5EF4-FFF2-40B4-BE49-F238E27FC236}">
                <a16:creationId xmlns:a16="http://schemas.microsoft.com/office/drawing/2014/main" id="{C1857874-0E38-440F-8D97-FA8F306B0D79}"/>
              </a:ext>
            </a:extLst>
          </p:cNvPr>
          <p:cNvSpPr txBox="1"/>
          <p:nvPr/>
        </p:nvSpPr>
        <p:spPr>
          <a:xfrm>
            <a:off x="6332279" y="2479714"/>
            <a:ext cx="1553382" cy="153670"/>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495">
              <a:spcBef>
                <a:spcPct val="20000"/>
              </a:spcBef>
              <a:defRPr/>
            </a:pPr>
            <a:r>
              <a:rPr lang="zh-CN" altLang="en-US" sz="1000" b="0" dirty="0">
                <a:solidFill>
                  <a:schemeClr val="tx1">
                    <a:lumMod val="65000"/>
                    <a:lumOff val="35000"/>
                  </a:schemeClr>
                </a:solidFill>
                <a:cs typeface="+mn-ea"/>
                <a:sym typeface="+mn-lt"/>
              </a:rPr>
              <a:t>单击此处可编辑内容</a:t>
            </a:r>
            <a:endParaRPr lang="en-US" altLang="zh-CN" sz="1000" b="0" dirty="0">
              <a:solidFill>
                <a:schemeClr val="tx1">
                  <a:lumMod val="65000"/>
                  <a:lumOff val="35000"/>
                </a:schemeClr>
              </a:solidFill>
              <a:cs typeface="+mn-ea"/>
              <a:sym typeface="+mn-lt"/>
            </a:endParaRPr>
          </a:p>
        </p:txBody>
      </p:sp>
      <p:sp>
        <p:nvSpPr>
          <p:cNvPr id="69" name="TextBox 13">
            <a:extLst>
              <a:ext uri="{FF2B5EF4-FFF2-40B4-BE49-F238E27FC236}">
                <a16:creationId xmlns:a16="http://schemas.microsoft.com/office/drawing/2014/main" id="{FE152189-3EE3-4538-962C-D311893619C8}"/>
              </a:ext>
            </a:extLst>
          </p:cNvPr>
          <p:cNvSpPr txBox="1"/>
          <p:nvPr/>
        </p:nvSpPr>
        <p:spPr>
          <a:xfrm>
            <a:off x="8190782" y="3414414"/>
            <a:ext cx="1630753" cy="215265"/>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495">
              <a:spcBef>
                <a:spcPct val="20000"/>
              </a:spcBef>
              <a:defRPr/>
            </a:pPr>
            <a:r>
              <a:rPr lang="zh-CN" altLang="en-US" sz="1400" b="1" dirty="0">
                <a:solidFill>
                  <a:schemeClr val="tx1">
                    <a:lumMod val="65000"/>
                    <a:lumOff val="35000"/>
                  </a:schemeClr>
                </a:solidFill>
                <a:cs typeface="+mn-ea"/>
                <a:sym typeface="+mn-lt"/>
              </a:rPr>
              <a:t>标题</a:t>
            </a:r>
            <a:endParaRPr lang="en-US" sz="1400" b="1" dirty="0">
              <a:solidFill>
                <a:schemeClr val="tx1">
                  <a:lumMod val="65000"/>
                  <a:lumOff val="35000"/>
                </a:schemeClr>
              </a:solidFill>
              <a:cs typeface="+mn-ea"/>
              <a:sym typeface="+mn-lt"/>
            </a:endParaRPr>
          </a:p>
        </p:txBody>
      </p:sp>
      <p:sp>
        <p:nvSpPr>
          <p:cNvPr id="70" name="TextBox 13">
            <a:extLst>
              <a:ext uri="{FF2B5EF4-FFF2-40B4-BE49-F238E27FC236}">
                <a16:creationId xmlns:a16="http://schemas.microsoft.com/office/drawing/2014/main" id="{A49302E0-80D4-4903-9FD2-F1CA89D9C250}"/>
              </a:ext>
            </a:extLst>
          </p:cNvPr>
          <p:cNvSpPr txBox="1"/>
          <p:nvPr/>
        </p:nvSpPr>
        <p:spPr>
          <a:xfrm>
            <a:off x="8194355" y="3694227"/>
            <a:ext cx="1553381" cy="153670"/>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495">
              <a:spcBef>
                <a:spcPct val="20000"/>
              </a:spcBef>
              <a:defRPr/>
            </a:pPr>
            <a:r>
              <a:rPr lang="zh-CN" altLang="en-US" sz="1000" b="0" dirty="0">
                <a:solidFill>
                  <a:schemeClr val="tx1">
                    <a:lumMod val="65000"/>
                    <a:lumOff val="35000"/>
                  </a:schemeClr>
                </a:solidFill>
                <a:cs typeface="+mn-ea"/>
                <a:sym typeface="+mn-lt"/>
              </a:rPr>
              <a:t>单击此处可编辑内容</a:t>
            </a:r>
            <a:endParaRPr lang="en-US" altLang="zh-CN" sz="1000" b="0" dirty="0">
              <a:solidFill>
                <a:schemeClr val="tx1">
                  <a:lumMod val="65000"/>
                  <a:lumOff val="35000"/>
                </a:schemeClr>
              </a:solidFill>
              <a:cs typeface="+mn-ea"/>
              <a:sym typeface="+mn-lt"/>
            </a:endParaRPr>
          </a:p>
        </p:txBody>
      </p:sp>
      <p:sp>
        <p:nvSpPr>
          <p:cNvPr id="71" name="TextBox 13">
            <a:extLst>
              <a:ext uri="{FF2B5EF4-FFF2-40B4-BE49-F238E27FC236}">
                <a16:creationId xmlns:a16="http://schemas.microsoft.com/office/drawing/2014/main" id="{C8D20B71-1A79-45CD-912A-2E60CC3508D0}"/>
              </a:ext>
            </a:extLst>
          </p:cNvPr>
          <p:cNvSpPr txBox="1"/>
          <p:nvPr/>
        </p:nvSpPr>
        <p:spPr>
          <a:xfrm>
            <a:off x="2312606" y="3566824"/>
            <a:ext cx="1630753" cy="215265"/>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495">
              <a:spcBef>
                <a:spcPct val="20000"/>
              </a:spcBef>
              <a:defRPr/>
            </a:pPr>
            <a:r>
              <a:rPr lang="zh-CN" altLang="en-US" sz="1400" b="1" dirty="0">
                <a:solidFill>
                  <a:schemeClr val="tx1">
                    <a:lumMod val="65000"/>
                    <a:lumOff val="35000"/>
                  </a:schemeClr>
                </a:solidFill>
                <a:cs typeface="+mn-ea"/>
                <a:sym typeface="+mn-lt"/>
              </a:rPr>
              <a:t>标题</a:t>
            </a:r>
            <a:endParaRPr lang="en-US" sz="1400" b="1" dirty="0">
              <a:solidFill>
                <a:schemeClr val="tx1">
                  <a:lumMod val="65000"/>
                  <a:lumOff val="35000"/>
                </a:schemeClr>
              </a:solidFill>
              <a:cs typeface="+mn-ea"/>
              <a:sym typeface="+mn-lt"/>
            </a:endParaRPr>
          </a:p>
        </p:txBody>
      </p:sp>
      <p:sp>
        <p:nvSpPr>
          <p:cNvPr id="72" name="TextBox 13">
            <a:extLst>
              <a:ext uri="{FF2B5EF4-FFF2-40B4-BE49-F238E27FC236}">
                <a16:creationId xmlns:a16="http://schemas.microsoft.com/office/drawing/2014/main" id="{8ADB3B69-464C-462A-9B8F-79568D1C87B8}"/>
              </a:ext>
            </a:extLst>
          </p:cNvPr>
          <p:cNvSpPr txBox="1"/>
          <p:nvPr/>
        </p:nvSpPr>
        <p:spPr>
          <a:xfrm>
            <a:off x="2316176" y="3846636"/>
            <a:ext cx="1553382" cy="153670"/>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495">
              <a:spcBef>
                <a:spcPct val="20000"/>
              </a:spcBef>
              <a:defRPr/>
            </a:pPr>
            <a:r>
              <a:rPr lang="zh-CN" altLang="en-US" sz="1000" b="0" dirty="0">
                <a:solidFill>
                  <a:schemeClr val="tx1">
                    <a:lumMod val="65000"/>
                    <a:lumOff val="35000"/>
                  </a:schemeClr>
                </a:solidFill>
                <a:cs typeface="+mn-ea"/>
                <a:sym typeface="+mn-lt"/>
              </a:rPr>
              <a:t>单击此处可编辑内容</a:t>
            </a:r>
            <a:endParaRPr lang="en-US" altLang="zh-CN" sz="1000" b="0" dirty="0">
              <a:solidFill>
                <a:schemeClr val="tx1">
                  <a:lumMod val="65000"/>
                  <a:lumOff val="35000"/>
                </a:schemeClr>
              </a:solidFill>
              <a:cs typeface="+mn-ea"/>
              <a:sym typeface="+mn-lt"/>
            </a:endParaRPr>
          </a:p>
        </p:txBody>
      </p:sp>
      <p:sp>
        <p:nvSpPr>
          <p:cNvPr id="73" name="矩形 72">
            <a:extLst>
              <a:ext uri="{FF2B5EF4-FFF2-40B4-BE49-F238E27FC236}">
                <a16:creationId xmlns:a16="http://schemas.microsoft.com/office/drawing/2014/main" id="{8FD5B816-E4A1-45E4-99F6-014D2BFB2AAA}"/>
              </a:ext>
            </a:extLst>
          </p:cNvPr>
          <p:cNvSpPr/>
          <p:nvPr/>
        </p:nvSpPr>
        <p:spPr>
          <a:xfrm>
            <a:off x="2523221" y="4703941"/>
            <a:ext cx="7145558" cy="355995"/>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defRPr/>
            </a:pPr>
            <a:r>
              <a:rPr lang="zh-CN" altLang="en-US" sz="1000" b="0" spc="75" dirty="0">
                <a:solidFill>
                  <a:schemeClr val="tx1">
                    <a:lumMod val="65000"/>
                    <a:lumOff val="35000"/>
                  </a:schemeClr>
                </a:solidFill>
                <a:cs typeface="+mn-ea"/>
                <a:sym typeface="+mn-lt"/>
              </a:rPr>
              <a:t>作品内所有图片和文字仅供参考使用，所有带网格的形状是为了给图片占位的，具体替换的方法请参考文档底部的教程，文档不能解决您的所有问题，遇到不明白的问题，不要忘记有百度搜索哦，相信你一定能找到解决方法的。</a:t>
            </a:r>
            <a:endParaRPr lang="en-US" altLang="zh-CN" sz="1000" b="0" spc="75"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3975699638"/>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4" fill="hold"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ppt_x"/>
                                              </p:val>
                                            </p:tav>
                                            <p:tav tm="100000">
                                              <p:val>
                                                <p:strVal val="#ppt_x"/>
                                              </p:val>
                                            </p:tav>
                                          </p:tavLst>
                                        </p:anim>
                                        <p:anim calcmode="lin" valueType="num">
                                          <p:cBhvr additive="base">
                                            <p:cTn id="13" dur="500" fill="hold"/>
                                            <p:tgtEl>
                                              <p:spTgt spid="45"/>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fill="hold"/>
                                            <p:tgtEl>
                                              <p:spTgt spid="51"/>
                                            </p:tgtEl>
                                            <p:attrNameLst>
                                              <p:attrName>ppt_x</p:attrName>
                                            </p:attrNameLst>
                                          </p:cBhvr>
                                          <p:tavLst>
                                            <p:tav tm="0">
                                              <p:val>
                                                <p:strVal val="#ppt_x"/>
                                              </p:val>
                                            </p:tav>
                                            <p:tav tm="100000">
                                              <p:val>
                                                <p:strVal val="#ppt_x"/>
                                              </p:val>
                                            </p:tav>
                                          </p:tavLst>
                                        </p:anim>
                                        <p:anim calcmode="lin" valueType="num">
                                          <p:cBhvr additive="base">
                                            <p:cTn id="18" dur="500" fill="hold"/>
                                            <p:tgtEl>
                                              <p:spTgt spid="51"/>
                                            </p:tgtEl>
                                            <p:attrNameLst>
                                              <p:attrName>ppt_y</p:attrName>
                                            </p:attrNameLst>
                                          </p:cBhvr>
                                          <p:tavLst>
                                            <p:tav tm="0">
                                              <p:val>
                                                <p:strVal val="1+#ppt_h/2"/>
                                              </p:val>
                                            </p:tav>
                                            <p:tav tm="100000">
                                              <p:val>
                                                <p:strVal val="#ppt_y"/>
                                              </p:val>
                                            </p:tav>
                                          </p:tavLst>
                                        </p:anim>
                                      </p:childTnLst>
                                    </p:cTn>
                                  </p:par>
                                </p:childTnLst>
                              </p:cTn>
                            </p:par>
                            <p:par>
                              <p:cTn id="19" fill="hold">
                                <p:stCondLst>
                                  <p:cond delay="1250"/>
                                </p:stCondLst>
                                <p:childTnLst>
                                  <p:par>
                                    <p:cTn id="20" presetID="2" presetClass="entr" presetSubtype="4" fill="hold" nodeType="afterEffect">
                                      <p:stCondLst>
                                        <p:cond delay="0"/>
                                      </p:stCondLst>
                                      <p:childTnLst>
                                        <p:set>
                                          <p:cBhvr>
                                            <p:cTn id="21" dur="1" fill="hold">
                                              <p:stCondLst>
                                                <p:cond delay="0"/>
                                              </p:stCondLst>
                                            </p:cTn>
                                            <p:tgtEl>
                                              <p:spTgt spid="59"/>
                                            </p:tgtEl>
                                            <p:attrNameLst>
                                              <p:attrName>style.visibility</p:attrName>
                                            </p:attrNameLst>
                                          </p:cBhvr>
                                          <p:to>
                                            <p:strVal val="visible"/>
                                          </p:to>
                                        </p:set>
                                        <p:anim calcmode="lin" valueType="num">
                                          <p:cBhvr additive="base">
                                            <p:cTn id="22" dur="500" fill="hold"/>
                                            <p:tgtEl>
                                              <p:spTgt spid="59"/>
                                            </p:tgtEl>
                                            <p:attrNameLst>
                                              <p:attrName>ppt_x</p:attrName>
                                            </p:attrNameLst>
                                          </p:cBhvr>
                                          <p:tavLst>
                                            <p:tav tm="0">
                                              <p:val>
                                                <p:strVal val="#ppt_x"/>
                                              </p:val>
                                            </p:tav>
                                            <p:tav tm="100000">
                                              <p:val>
                                                <p:strVal val="#ppt_x"/>
                                              </p:val>
                                            </p:tav>
                                          </p:tavLst>
                                        </p:anim>
                                        <p:anim calcmode="lin" valueType="num">
                                          <p:cBhvr additive="base">
                                            <p:cTn id="23" dur="500" fill="hold"/>
                                            <p:tgtEl>
                                              <p:spTgt spid="59"/>
                                            </p:tgtEl>
                                            <p:attrNameLst>
                                              <p:attrName>ppt_y</p:attrName>
                                            </p:attrNameLst>
                                          </p:cBhvr>
                                          <p:tavLst>
                                            <p:tav tm="0">
                                              <p:val>
                                                <p:strVal val="1+#ppt_h/2"/>
                                              </p:val>
                                            </p:tav>
                                            <p:tav tm="100000">
                                              <p:val>
                                                <p:strVal val="#ppt_y"/>
                                              </p:val>
                                            </p:tav>
                                          </p:tavLst>
                                        </p:anim>
                                      </p:childTnLst>
                                    </p:cTn>
                                  </p:par>
                                </p:childTnLst>
                              </p:cTn>
                            </p:par>
                            <p:par>
                              <p:cTn id="24" fill="hold">
                                <p:stCondLst>
                                  <p:cond delay="1750"/>
                                </p:stCondLst>
                                <p:childTnLst>
                                  <p:par>
                                    <p:cTn id="25" presetID="2" presetClass="entr" presetSubtype="4"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ppt_x"/>
                                              </p:val>
                                            </p:tav>
                                            <p:tav tm="100000">
                                              <p:val>
                                                <p:strVal val="#ppt_x"/>
                                              </p:val>
                                            </p:tav>
                                          </p:tavLst>
                                        </p:anim>
                                        <p:anim calcmode="lin" valueType="num">
                                          <p:cBhvr additive="base">
                                            <p:cTn id="28" dur="500" fill="hold"/>
                                            <p:tgtEl>
                                              <p:spTgt spid="48"/>
                                            </p:tgtEl>
                                            <p:attrNameLst>
                                              <p:attrName>ppt_y</p:attrName>
                                            </p:attrNameLst>
                                          </p:cBhvr>
                                          <p:tavLst>
                                            <p:tav tm="0">
                                              <p:val>
                                                <p:strVal val="1+#ppt_h/2"/>
                                              </p:val>
                                            </p:tav>
                                            <p:tav tm="100000">
                                              <p:val>
                                                <p:strVal val="#ppt_y"/>
                                              </p:val>
                                            </p:tav>
                                          </p:tavLst>
                                        </p:anim>
                                      </p:childTnLst>
                                    </p:cTn>
                                  </p:par>
                                </p:childTnLst>
                              </p:cTn>
                            </p:par>
                            <p:par>
                              <p:cTn id="29" fill="hold">
                                <p:stCondLst>
                                  <p:cond delay="2250"/>
                                </p:stCondLst>
                                <p:childTnLst>
                                  <p:par>
                                    <p:cTn id="30" presetID="12" presetClass="entr" presetSubtype="2"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slide(fromRight)">
                                          <p:cBhvr>
                                            <p:cTn id="32" dur="500"/>
                                            <p:tgtEl>
                                              <p:spTgt spid="42"/>
                                            </p:tgtEl>
                                          </p:cBhvr>
                                        </p:animEffect>
                                      </p:childTnLst>
                                    </p:cTn>
                                  </p:par>
                                </p:childTnLst>
                              </p:cTn>
                            </p:par>
                            <p:par>
                              <p:cTn id="33" fill="hold">
                                <p:stCondLst>
                                  <p:cond delay="2750"/>
                                </p:stCondLst>
                                <p:childTnLst>
                                  <p:par>
                                    <p:cTn id="34" presetID="47" presetClass="entr" presetSubtype="0" fill="hold" grpId="0" nodeType="after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1000"/>
                                            <p:tgtEl>
                                              <p:spTgt spid="71"/>
                                            </p:tgtEl>
                                          </p:cBhvr>
                                        </p:animEffect>
                                        <p:anim calcmode="lin" valueType="num">
                                          <p:cBhvr>
                                            <p:cTn id="37" dur="1000" fill="hold"/>
                                            <p:tgtEl>
                                              <p:spTgt spid="71"/>
                                            </p:tgtEl>
                                            <p:attrNameLst>
                                              <p:attrName>ppt_x</p:attrName>
                                            </p:attrNameLst>
                                          </p:cBhvr>
                                          <p:tavLst>
                                            <p:tav tm="0">
                                              <p:val>
                                                <p:strVal val="#ppt_x"/>
                                              </p:val>
                                            </p:tav>
                                            <p:tav tm="100000">
                                              <p:val>
                                                <p:strVal val="#ppt_x"/>
                                              </p:val>
                                            </p:tav>
                                          </p:tavLst>
                                        </p:anim>
                                        <p:anim calcmode="lin" valueType="num">
                                          <p:cBhvr>
                                            <p:cTn id="38" dur="1000" fill="hold"/>
                                            <p:tgtEl>
                                              <p:spTgt spid="71"/>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animEffect transition="in" filter="fade">
                                          <p:cBhvr>
                                            <p:cTn id="41" dur="1000"/>
                                            <p:tgtEl>
                                              <p:spTgt spid="72"/>
                                            </p:tgtEl>
                                          </p:cBhvr>
                                        </p:animEffect>
                                        <p:anim calcmode="lin" valueType="num">
                                          <p:cBhvr>
                                            <p:cTn id="42" dur="1000" fill="hold"/>
                                            <p:tgtEl>
                                              <p:spTgt spid="72"/>
                                            </p:tgtEl>
                                            <p:attrNameLst>
                                              <p:attrName>ppt_x</p:attrName>
                                            </p:attrNameLst>
                                          </p:cBhvr>
                                          <p:tavLst>
                                            <p:tav tm="0">
                                              <p:val>
                                                <p:strVal val="#ppt_x"/>
                                              </p:val>
                                            </p:tav>
                                            <p:tav tm="100000">
                                              <p:val>
                                                <p:strVal val="#ppt_x"/>
                                              </p:val>
                                            </p:tav>
                                          </p:tavLst>
                                        </p:anim>
                                        <p:anim calcmode="lin" valueType="num">
                                          <p:cBhvr>
                                            <p:cTn id="43" dur="1000" fill="hold"/>
                                            <p:tgtEl>
                                              <p:spTgt spid="72"/>
                                            </p:tgtEl>
                                            <p:attrNameLst>
                                              <p:attrName>ppt_y</p:attrName>
                                            </p:attrNameLst>
                                          </p:cBhvr>
                                          <p:tavLst>
                                            <p:tav tm="0">
                                              <p:val>
                                                <p:strVal val="#ppt_y-.1"/>
                                              </p:val>
                                            </p:tav>
                                            <p:tav tm="100000">
                                              <p:val>
                                                <p:strVal val="#ppt_y"/>
                                              </p:val>
                                            </p:tav>
                                          </p:tavLst>
                                        </p:anim>
                                      </p:childTnLst>
                                    </p:cTn>
                                  </p:par>
                                </p:childTnLst>
                              </p:cTn>
                            </p:par>
                            <p:par>
                              <p:cTn id="44" fill="hold">
                                <p:stCondLst>
                                  <p:cond delay="3750"/>
                                </p:stCondLst>
                                <p:childTnLst>
                                  <p:par>
                                    <p:cTn id="45" presetID="12" presetClass="entr" presetSubtype="4"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slide(fromBottom)">
                                          <p:cBhvr>
                                            <p:cTn id="47" dur="500"/>
                                            <p:tgtEl>
                                              <p:spTgt spid="44"/>
                                            </p:tgtEl>
                                          </p:cBhvr>
                                        </p:animEffect>
                                      </p:childTnLst>
                                    </p:cTn>
                                  </p:par>
                                </p:childTnLst>
                              </p:cTn>
                            </p:par>
                            <p:par>
                              <p:cTn id="48" fill="hold">
                                <p:stCondLst>
                                  <p:cond delay="4250"/>
                                </p:stCondLst>
                                <p:childTnLst>
                                  <p:par>
                                    <p:cTn id="49" presetID="42" presetClass="entr" presetSubtype="0" fill="hold" grpId="0" nodeType="after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1000"/>
                                            <p:tgtEl>
                                              <p:spTgt spid="65"/>
                                            </p:tgtEl>
                                          </p:cBhvr>
                                        </p:animEffect>
                                        <p:anim calcmode="lin" valueType="num">
                                          <p:cBhvr>
                                            <p:cTn id="52" dur="1000" fill="hold"/>
                                            <p:tgtEl>
                                              <p:spTgt spid="65"/>
                                            </p:tgtEl>
                                            <p:attrNameLst>
                                              <p:attrName>ppt_x</p:attrName>
                                            </p:attrNameLst>
                                          </p:cBhvr>
                                          <p:tavLst>
                                            <p:tav tm="0">
                                              <p:val>
                                                <p:strVal val="#ppt_x"/>
                                              </p:val>
                                            </p:tav>
                                            <p:tav tm="100000">
                                              <p:val>
                                                <p:strVal val="#ppt_x"/>
                                              </p:val>
                                            </p:tav>
                                          </p:tavLst>
                                        </p:anim>
                                        <p:anim calcmode="lin" valueType="num">
                                          <p:cBhvr>
                                            <p:cTn id="53" dur="1000" fill="hold"/>
                                            <p:tgtEl>
                                              <p:spTgt spid="6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1000"/>
                                            <p:tgtEl>
                                              <p:spTgt spid="66"/>
                                            </p:tgtEl>
                                          </p:cBhvr>
                                        </p:animEffect>
                                        <p:anim calcmode="lin" valueType="num">
                                          <p:cBhvr>
                                            <p:cTn id="57" dur="1000" fill="hold"/>
                                            <p:tgtEl>
                                              <p:spTgt spid="66"/>
                                            </p:tgtEl>
                                            <p:attrNameLst>
                                              <p:attrName>ppt_x</p:attrName>
                                            </p:attrNameLst>
                                          </p:cBhvr>
                                          <p:tavLst>
                                            <p:tav tm="0">
                                              <p:val>
                                                <p:strVal val="#ppt_x"/>
                                              </p:val>
                                            </p:tav>
                                            <p:tav tm="100000">
                                              <p:val>
                                                <p:strVal val="#ppt_x"/>
                                              </p:val>
                                            </p:tav>
                                          </p:tavLst>
                                        </p:anim>
                                        <p:anim calcmode="lin" valueType="num">
                                          <p:cBhvr>
                                            <p:cTn id="58" dur="1000" fill="hold"/>
                                            <p:tgtEl>
                                              <p:spTgt spid="66"/>
                                            </p:tgtEl>
                                            <p:attrNameLst>
                                              <p:attrName>ppt_y</p:attrName>
                                            </p:attrNameLst>
                                          </p:cBhvr>
                                          <p:tavLst>
                                            <p:tav tm="0">
                                              <p:val>
                                                <p:strVal val="#ppt_y+.1"/>
                                              </p:val>
                                            </p:tav>
                                            <p:tav tm="100000">
                                              <p:val>
                                                <p:strVal val="#ppt_y"/>
                                              </p:val>
                                            </p:tav>
                                          </p:tavLst>
                                        </p:anim>
                                      </p:childTnLst>
                                    </p:cTn>
                                  </p:par>
                                </p:childTnLst>
                              </p:cTn>
                            </p:par>
                            <p:par>
                              <p:cTn id="59" fill="hold">
                                <p:stCondLst>
                                  <p:cond delay="5250"/>
                                </p:stCondLst>
                                <p:childTnLst>
                                  <p:par>
                                    <p:cTn id="60" presetID="12" presetClass="entr" presetSubtype="4"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slide(fromBottom)">
                                          <p:cBhvr>
                                            <p:cTn id="62" dur="500"/>
                                            <p:tgtEl>
                                              <p:spTgt spid="43"/>
                                            </p:tgtEl>
                                          </p:cBhvr>
                                        </p:animEffect>
                                      </p:childTnLst>
                                    </p:cTn>
                                  </p:par>
                                </p:childTnLst>
                              </p:cTn>
                            </p:par>
                            <p:par>
                              <p:cTn id="63" fill="hold">
                                <p:stCondLst>
                                  <p:cond delay="5750"/>
                                </p:stCondLst>
                                <p:childTnLst>
                                  <p:par>
                                    <p:cTn id="64" presetID="42" presetClass="entr" presetSubtype="0" fill="hold" grpId="0" nodeType="after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fade">
                                          <p:cBhvr>
                                            <p:cTn id="66" dur="1000"/>
                                            <p:tgtEl>
                                              <p:spTgt spid="67"/>
                                            </p:tgtEl>
                                          </p:cBhvr>
                                        </p:animEffect>
                                        <p:anim calcmode="lin" valueType="num">
                                          <p:cBhvr>
                                            <p:cTn id="67" dur="1000" fill="hold"/>
                                            <p:tgtEl>
                                              <p:spTgt spid="67"/>
                                            </p:tgtEl>
                                            <p:attrNameLst>
                                              <p:attrName>ppt_x</p:attrName>
                                            </p:attrNameLst>
                                          </p:cBhvr>
                                          <p:tavLst>
                                            <p:tav tm="0">
                                              <p:val>
                                                <p:strVal val="#ppt_x"/>
                                              </p:val>
                                            </p:tav>
                                            <p:tav tm="100000">
                                              <p:val>
                                                <p:strVal val="#ppt_x"/>
                                              </p:val>
                                            </p:tav>
                                          </p:tavLst>
                                        </p:anim>
                                        <p:anim calcmode="lin" valueType="num">
                                          <p:cBhvr>
                                            <p:cTn id="68" dur="1000" fill="hold"/>
                                            <p:tgtEl>
                                              <p:spTgt spid="6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fade">
                                          <p:cBhvr>
                                            <p:cTn id="71" dur="1000"/>
                                            <p:tgtEl>
                                              <p:spTgt spid="68"/>
                                            </p:tgtEl>
                                          </p:cBhvr>
                                        </p:animEffect>
                                        <p:anim calcmode="lin" valueType="num">
                                          <p:cBhvr>
                                            <p:cTn id="72" dur="1000" fill="hold"/>
                                            <p:tgtEl>
                                              <p:spTgt spid="68"/>
                                            </p:tgtEl>
                                            <p:attrNameLst>
                                              <p:attrName>ppt_x</p:attrName>
                                            </p:attrNameLst>
                                          </p:cBhvr>
                                          <p:tavLst>
                                            <p:tav tm="0">
                                              <p:val>
                                                <p:strVal val="#ppt_x"/>
                                              </p:val>
                                            </p:tav>
                                            <p:tav tm="100000">
                                              <p:val>
                                                <p:strVal val="#ppt_x"/>
                                              </p:val>
                                            </p:tav>
                                          </p:tavLst>
                                        </p:anim>
                                        <p:anim calcmode="lin" valueType="num">
                                          <p:cBhvr>
                                            <p:cTn id="73" dur="1000" fill="hold"/>
                                            <p:tgtEl>
                                              <p:spTgt spid="68"/>
                                            </p:tgtEl>
                                            <p:attrNameLst>
                                              <p:attrName>ppt_y</p:attrName>
                                            </p:attrNameLst>
                                          </p:cBhvr>
                                          <p:tavLst>
                                            <p:tav tm="0">
                                              <p:val>
                                                <p:strVal val="#ppt_y+.1"/>
                                              </p:val>
                                            </p:tav>
                                            <p:tav tm="100000">
                                              <p:val>
                                                <p:strVal val="#ppt_y"/>
                                              </p:val>
                                            </p:tav>
                                          </p:tavLst>
                                        </p:anim>
                                      </p:childTnLst>
                                    </p:cTn>
                                  </p:par>
                                </p:childTnLst>
                              </p:cTn>
                            </p:par>
                            <p:par>
                              <p:cTn id="74" fill="hold">
                                <p:stCondLst>
                                  <p:cond delay="6750"/>
                                </p:stCondLst>
                                <p:childTnLst>
                                  <p:par>
                                    <p:cTn id="75" presetID="12" presetClass="entr" presetSubtype="8"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slide(fromLeft)">
                                          <p:cBhvr>
                                            <p:cTn id="77" dur="500"/>
                                            <p:tgtEl>
                                              <p:spTgt spid="41"/>
                                            </p:tgtEl>
                                          </p:cBhvr>
                                        </p:animEffect>
                                      </p:childTnLst>
                                    </p:cTn>
                                  </p:par>
                                  <p:par>
                                    <p:cTn id="78" presetID="47" presetClass="entr" presetSubtype="0" fill="hold" grpId="0" nodeType="withEffect">
                                      <p:stCondLst>
                                        <p:cond delay="0"/>
                                      </p:stCondLst>
                                      <p:childTnLst>
                                        <p:set>
                                          <p:cBhvr>
                                            <p:cTn id="79" dur="1" fill="hold">
                                              <p:stCondLst>
                                                <p:cond delay="0"/>
                                              </p:stCondLst>
                                            </p:cTn>
                                            <p:tgtEl>
                                              <p:spTgt spid="69"/>
                                            </p:tgtEl>
                                            <p:attrNameLst>
                                              <p:attrName>style.visibility</p:attrName>
                                            </p:attrNameLst>
                                          </p:cBhvr>
                                          <p:to>
                                            <p:strVal val="visible"/>
                                          </p:to>
                                        </p:set>
                                        <p:animEffect transition="in" filter="fade">
                                          <p:cBhvr>
                                            <p:cTn id="80" dur="1000"/>
                                            <p:tgtEl>
                                              <p:spTgt spid="69"/>
                                            </p:tgtEl>
                                          </p:cBhvr>
                                        </p:animEffect>
                                        <p:anim calcmode="lin" valueType="num">
                                          <p:cBhvr>
                                            <p:cTn id="81" dur="1000" fill="hold"/>
                                            <p:tgtEl>
                                              <p:spTgt spid="69"/>
                                            </p:tgtEl>
                                            <p:attrNameLst>
                                              <p:attrName>ppt_x</p:attrName>
                                            </p:attrNameLst>
                                          </p:cBhvr>
                                          <p:tavLst>
                                            <p:tav tm="0">
                                              <p:val>
                                                <p:strVal val="#ppt_x"/>
                                              </p:val>
                                            </p:tav>
                                            <p:tav tm="100000">
                                              <p:val>
                                                <p:strVal val="#ppt_x"/>
                                              </p:val>
                                            </p:tav>
                                          </p:tavLst>
                                        </p:anim>
                                        <p:anim calcmode="lin" valueType="num">
                                          <p:cBhvr>
                                            <p:cTn id="82" dur="1000" fill="hold"/>
                                            <p:tgtEl>
                                              <p:spTgt spid="69"/>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fade">
                                          <p:cBhvr>
                                            <p:cTn id="85" dur="1000"/>
                                            <p:tgtEl>
                                              <p:spTgt spid="70"/>
                                            </p:tgtEl>
                                          </p:cBhvr>
                                        </p:animEffect>
                                        <p:anim calcmode="lin" valueType="num">
                                          <p:cBhvr>
                                            <p:cTn id="86" dur="1000" fill="hold"/>
                                            <p:tgtEl>
                                              <p:spTgt spid="70"/>
                                            </p:tgtEl>
                                            <p:attrNameLst>
                                              <p:attrName>ppt_x</p:attrName>
                                            </p:attrNameLst>
                                          </p:cBhvr>
                                          <p:tavLst>
                                            <p:tav tm="0">
                                              <p:val>
                                                <p:strVal val="#ppt_x"/>
                                              </p:val>
                                            </p:tav>
                                            <p:tav tm="100000">
                                              <p:val>
                                                <p:strVal val="#ppt_x"/>
                                              </p:val>
                                            </p:tav>
                                          </p:tavLst>
                                        </p:anim>
                                        <p:anim calcmode="lin" valueType="num">
                                          <p:cBhvr>
                                            <p:cTn id="87" dur="1000" fill="hold"/>
                                            <p:tgtEl>
                                              <p:spTgt spid="70"/>
                                            </p:tgtEl>
                                            <p:attrNameLst>
                                              <p:attrName>ppt_y</p:attrName>
                                            </p:attrNameLst>
                                          </p:cBhvr>
                                          <p:tavLst>
                                            <p:tav tm="0">
                                              <p:val>
                                                <p:strVal val="#ppt_y-.1"/>
                                              </p:val>
                                            </p:tav>
                                            <p:tav tm="100000">
                                              <p:val>
                                                <p:strVal val="#ppt_y"/>
                                              </p:val>
                                            </p:tav>
                                          </p:tavLst>
                                        </p:anim>
                                      </p:childTnLst>
                                    </p:cTn>
                                  </p:par>
                                </p:childTnLst>
                              </p:cTn>
                            </p:par>
                            <p:par>
                              <p:cTn id="88" fill="hold">
                                <p:stCondLst>
                                  <p:cond delay="7750"/>
                                </p:stCondLst>
                                <p:childTnLst>
                                  <p:par>
                                    <p:cTn id="89" presetID="2" presetClass="entr" presetSubtype="4" fill="hold" grpId="0" nodeType="afterEffect">
                                      <p:stCondLst>
                                        <p:cond delay="0"/>
                                      </p:stCondLst>
                                      <p:childTnLst>
                                        <p:set>
                                          <p:cBhvr>
                                            <p:cTn id="90" dur="1" fill="hold">
                                              <p:stCondLst>
                                                <p:cond delay="0"/>
                                              </p:stCondLst>
                                            </p:cTn>
                                            <p:tgtEl>
                                              <p:spTgt spid="73"/>
                                            </p:tgtEl>
                                            <p:attrNameLst>
                                              <p:attrName>style.visibility</p:attrName>
                                            </p:attrNameLst>
                                          </p:cBhvr>
                                          <p:to>
                                            <p:strVal val="visible"/>
                                          </p:to>
                                        </p:set>
                                        <p:anim calcmode="lin" valueType="num">
                                          <p:cBhvr additive="base">
                                            <p:cTn id="91" dur="500" fill="hold"/>
                                            <p:tgtEl>
                                              <p:spTgt spid="73"/>
                                            </p:tgtEl>
                                            <p:attrNameLst>
                                              <p:attrName>ppt_x</p:attrName>
                                            </p:attrNameLst>
                                          </p:cBhvr>
                                          <p:tavLst>
                                            <p:tav tm="0">
                                              <p:val>
                                                <p:strVal val="#ppt_x"/>
                                              </p:val>
                                            </p:tav>
                                            <p:tav tm="100000">
                                              <p:val>
                                                <p:strVal val="#ppt_x"/>
                                              </p:val>
                                            </p:tav>
                                          </p:tavLst>
                                        </p:anim>
                                        <p:anim calcmode="lin" valueType="num">
                                          <p:cBhvr additive="base">
                                            <p:cTn id="9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42" grpId="0" bldLvl="0" animBg="1"/>
          <p:bldP spid="43" grpId="0" bldLvl="0" animBg="1"/>
          <p:bldP spid="44" grpId="0" bldLvl="0" animBg="1"/>
          <p:bldP spid="65" grpId="0"/>
          <p:bldP spid="66" grpId="0"/>
          <p:bldP spid="67" grpId="0"/>
          <p:bldP spid="68" grpId="0"/>
          <p:bldP spid="69" grpId="0"/>
          <p:bldP spid="70" grpId="0"/>
          <p:bldP spid="71" grpId="0"/>
          <p:bldP spid="72" grpId="0"/>
          <p:bldP spid="7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4" fill="hold"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ppt_x"/>
                                              </p:val>
                                            </p:tav>
                                            <p:tav tm="100000">
                                              <p:val>
                                                <p:strVal val="#ppt_x"/>
                                              </p:val>
                                            </p:tav>
                                          </p:tavLst>
                                        </p:anim>
                                        <p:anim calcmode="lin" valueType="num">
                                          <p:cBhvr additive="base">
                                            <p:cTn id="13" dur="500" fill="hold"/>
                                            <p:tgtEl>
                                              <p:spTgt spid="45"/>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fill="hold"/>
                                            <p:tgtEl>
                                              <p:spTgt spid="51"/>
                                            </p:tgtEl>
                                            <p:attrNameLst>
                                              <p:attrName>ppt_x</p:attrName>
                                            </p:attrNameLst>
                                          </p:cBhvr>
                                          <p:tavLst>
                                            <p:tav tm="0">
                                              <p:val>
                                                <p:strVal val="#ppt_x"/>
                                              </p:val>
                                            </p:tav>
                                            <p:tav tm="100000">
                                              <p:val>
                                                <p:strVal val="#ppt_x"/>
                                              </p:val>
                                            </p:tav>
                                          </p:tavLst>
                                        </p:anim>
                                        <p:anim calcmode="lin" valueType="num">
                                          <p:cBhvr additive="base">
                                            <p:cTn id="18" dur="500" fill="hold"/>
                                            <p:tgtEl>
                                              <p:spTgt spid="51"/>
                                            </p:tgtEl>
                                            <p:attrNameLst>
                                              <p:attrName>ppt_y</p:attrName>
                                            </p:attrNameLst>
                                          </p:cBhvr>
                                          <p:tavLst>
                                            <p:tav tm="0">
                                              <p:val>
                                                <p:strVal val="1+#ppt_h/2"/>
                                              </p:val>
                                            </p:tav>
                                            <p:tav tm="100000">
                                              <p:val>
                                                <p:strVal val="#ppt_y"/>
                                              </p:val>
                                            </p:tav>
                                          </p:tavLst>
                                        </p:anim>
                                      </p:childTnLst>
                                    </p:cTn>
                                  </p:par>
                                </p:childTnLst>
                              </p:cTn>
                            </p:par>
                            <p:par>
                              <p:cTn id="19" fill="hold">
                                <p:stCondLst>
                                  <p:cond delay="1250"/>
                                </p:stCondLst>
                                <p:childTnLst>
                                  <p:par>
                                    <p:cTn id="20" presetID="2" presetClass="entr" presetSubtype="4" fill="hold" nodeType="afterEffect">
                                      <p:stCondLst>
                                        <p:cond delay="0"/>
                                      </p:stCondLst>
                                      <p:childTnLst>
                                        <p:set>
                                          <p:cBhvr>
                                            <p:cTn id="21" dur="1" fill="hold">
                                              <p:stCondLst>
                                                <p:cond delay="0"/>
                                              </p:stCondLst>
                                            </p:cTn>
                                            <p:tgtEl>
                                              <p:spTgt spid="59"/>
                                            </p:tgtEl>
                                            <p:attrNameLst>
                                              <p:attrName>style.visibility</p:attrName>
                                            </p:attrNameLst>
                                          </p:cBhvr>
                                          <p:to>
                                            <p:strVal val="visible"/>
                                          </p:to>
                                        </p:set>
                                        <p:anim calcmode="lin" valueType="num">
                                          <p:cBhvr additive="base">
                                            <p:cTn id="22" dur="500" fill="hold"/>
                                            <p:tgtEl>
                                              <p:spTgt spid="59"/>
                                            </p:tgtEl>
                                            <p:attrNameLst>
                                              <p:attrName>ppt_x</p:attrName>
                                            </p:attrNameLst>
                                          </p:cBhvr>
                                          <p:tavLst>
                                            <p:tav tm="0">
                                              <p:val>
                                                <p:strVal val="#ppt_x"/>
                                              </p:val>
                                            </p:tav>
                                            <p:tav tm="100000">
                                              <p:val>
                                                <p:strVal val="#ppt_x"/>
                                              </p:val>
                                            </p:tav>
                                          </p:tavLst>
                                        </p:anim>
                                        <p:anim calcmode="lin" valueType="num">
                                          <p:cBhvr additive="base">
                                            <p:cTn id="23" dur="500" fill="hold"/>
                                            <p:tgtEl>
                                              <p:spTgt spid="59"/>
                                            </p:tgtEl>
                                            <p:attrNameLst>
                                              <p:attrName>ppt_y</p:attrName>
                                            </p:attrNameLst>
                                          </p:cBhvr>
                                          <p:tavLst>
                                            <p:tav tm="0">
                                              <p:val>
                                                <p:strVal val="1+#ppt_h/2"/>
                                              </p:val>
                                            </p:tav>
                                            <p:tav tm="100000">
                                              <p:val>
                                                <p:strVal val="#ppt_y"/>
                                              </p:val>
                                            </p:tav>
                                          </p:tavLst>
                                        </p:anim>
                                      </p:childTnLst>
                                    </p:cTn>
                                  </p:par>
                                </p:childTnLst>
                              </p:cTn>
                            </p:par>
                            <p:par>
                              <p:cTn id="24" fill="hold">
                                <p:stCondLst>
                                  <p:cond delay="1750"/>
                                </p:stCondLst>
                                <p:childTnLst>
                                  <p:par>
                                    <p:cTn id="25" presetID="2" presetClass="entr" presetSubtype="4"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ppt_x"/>
                                              </p:val>
                                            </p:tav>
                                            <p:tav tm="100000">
                                              <p:val>
                                                <p:strVal val="#ppt_x"/>
                                              </p:val>
                                            </p:tav>
                                          </p:tavLst>
                                        </p:anim>
                                        <p:anim calcmode="lin" valueType="num">
                                          <p:cBhvr additive="base">
                                            <p:cTn id="28" dur="500" fill="hold"/>
                                            <p:tgtEl>
                                              <p:spTgt spid="48"/>
                                            </p:tgtEl>
                                            <p:attrNameLst>
                                              <p:attrName>ppt_y</p:attrName>
                                            </p:attrNameLst>
                                          </p:cBhvr>
                                          <p:tavLst>
                                            <p:tav tm="0">
                                              <p:val>
                                                <p:strVal val="1+#ppt_h/2"/>
                                              </p:val>
                                            </p:tav>
                                            <p:tav tm="100000">
                                              <p:val>
                                                <p:strVal val="#ppt_y"/>
                                              </p:val>
                                            </p:tav>
                                          </p:tavLst>
                                        </p:anim>
                                      </p:childTnLst>
                                    </p:cTn>
                                  </p:par>
                                </p:childTnLst>
                              </p:cTn>
                            </p:par>
                            <p:par>
                              <p:cTn id="29" fill="hold">
                                <p:stCondLst>
                                  <p:cond delay="2250"/>
                                </p:stCondLst>
                                <p:childTnLst>
                                  <p:par>
                                    <p:cTn id="30" presetID="12" presetClass="entr" presetSubtype="2"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slide(fromRight)">
                                          <p:cBhvr>
                                            <p:cTn id="32" dur="500"/>
                                            <p:tgtEl>
                                              <p:spTgt spid="42"/>
                                            </p:tgtEl>
                                          </p:cBhvr>
                                        </p:animEffect>
                                      </p:childTnLst>
                                    </p:cTn>
                                  </p:par>
                                </p:childTnLst>
                              </p:cTn>
                            </p:par>
                            <p:par>
                              <p:cTn id="33" fill="hold">
                                <p:stCondLst>
                                  <p:cond delay="2750"/>
                                </p:stCondLst>
                                <p:childTnLst>
                                  <p:par>
                                    <p:cTn id="34" presetID="47" presetClass="entr" presetSubtype="0" fill="hold" grpId="0" nodeType="after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1000"/>
                                            <p:tgtEl>
                                              <p:spTgt spid="71"/>
                                            </p:tgtEl>
                                          </p:cBhvr>
                                        </p:animEffect>
                                        <p:anim calcmode="lin" valueType="num">
                                          <p:cBhvr>
                                            <p:cTn id="37" dur="1000" fill="hold"/>
                                            <p:tgtEl>
                                              <p:spTgt spid="71"/>
                                            </p:tgtEl>
                                            <p:attrNameLst>
                                              <p:attrName>ppt_x</p:attrName>
                                            </p:attrNameLst>
                                          </p:cBhvr>
                                          <p:tavLst>
                                            <p:tav tm="0">
                                              <p:val>
                                                <p:strVal val="#ppt_x"/>
                                              </p:val>
                                            </p:tav>
                                            <p:tav tm="100000">
                                              <p:val>
                                                <p:strVal val="#ppt_x"/>
                                              </p:val>
                                            </p:tav>
                                          </p:tavLst>
                                        </p:anim>
                                        <p:anim calcmode="lin" valueType="num">
                                          <p:cBhvr>
                                            <p:cTn id="38" dur="1000" fill="hold"/>
                                            <p:tgtEl>
                                              <p:spTgt spid="71"/>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animEffect transition="in" filter="fade">
                                          <p:cBhvr>
                                            <p:cTn id="41" dur="1000"/>
                                            <p:tgtEl>
                                              <p:spTgt spid="72"/>
                                            </p:tgtEl>
                                          </p:cBhvr>
                                        </p:animEffect>
                                        <p:anim calcmode="lin" valueType="num">
                                          <p:cBhvr>
                                            <p:cTn id="42" dur="1000" fill="hold"/>
                                            <p:tgtEl>
                                              <p:spTgt spid="72"/>
                                            </p:tgtEl>
                                            <p:attrNameLst>
                                              <p:attrName>ppt_x</p:attrName>
                                            </p:attrNameLst>
                                          </p:cBhvr>
                                          <p:tavLst>
                                            <p:tav tm="0">
                                              <p:val>
                                                <p:strVal val="#ppt_x"/>
                                              </p:val>
                                            </p:tav>
                                            <p:tav tm="100000">
                                              <p:val>
                                                <p:strVal val="#ppt_x"/>
                                              </p:val>
                                            </p:tav>
                                          </p:tavLst>
                                        </p:anim>
                                        <p:anim calcmode="lin" valueType="num">
                                          <p:cBhvr>
                                            <p:cTn id="43" dur="1000" fill="hold"/>
                                            <p:tgtEl>
                                              <p:spTgt spid="72"/>
                                            </p:tgtEl>
                                            <p:attrNameLst>
                                              <p:attrName>ppt_y</p:attrName>
                                            </p:attrNameLst>
                                          </p:cBhvr>
                                          <p:tavLst>
                                            <p:tav tm="0">
                                              <p:val>
                                                <p:strVal val="#ppt_y-.1"/>
                                              </p:val>
                                            </p:tav>
                                            <p:tav tm="100000">
                                              <p:val>
                                                <p:strVal val="#ppt_y"/>
                                              </p:val>
                                            </p:tav>
                                          </p:tavLst>
                                        </p:anim>
                                      </p:childTnLst>
                                    </p:cTn>
                                  </p:par>
                                </p:childTnLst>
                              </p:cTn>
                            </p:par>
                            <p:par>
                              <p:cTn id="44" fill="hold">
                                <p:stCondLst>
                                  <p:cond delay="3750"/>
                                </p:stCondLst>
                                <p:childTnLst>
                                  <p:par>
                                    <p:cTn id="45" presetID="12" presetClass="entr" presetSubtype="4"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slide(fromBottom)">
                                          <p:cBhvr>
                                            <p:cTn id="47" dur="500"/>
                                            <p:tgtEl>
                                              <p:spTgt spid="44"/>
                                            </p:tgtEl>
                                          </p:cBhvr>
                                        </p:animEffect>
                                      </p:childTnLst>
                                    </p:cTn>
                                  </p:par>
                                </p:childTnLst>
                              </p:cTn>
                            </p:par>
                            <p:par>
                              <p:cTn id="48" fill="hold">
                                <p:stCondLst>
                                  <p:cond delay="4250"/>
                                </p:stCondLst>
                                <p:childTnLst>
                                  <p:par>
                                    <p:cTn id="49" presetID="42" presetClass="entr" presetSubtype="0" fill="hold" grpId="0" nodeType="after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1000"/>
                                            <p:tgtEl>
                                              <p:spTgt spid="65"/>
                                            </p:tgtEl>
                                          </p:cBhvr>
                                        </p:animEffect>
                                        <p:anim calcmode="lin" valueType="num">
                                          <p:cBhvr>
                                            <p:cTn id="52" dur="1000" fill="hold"/>
                                            <p:tgtEl>
                                              <p:spTgt spid="65"/>
                                            </p:tgtEl>
                                            <p:attrNameLst>
                                              <p:attrName>ppt_x</p:attrName>
                                            </p:attrNameLst>
                                          </p:cBhvr>
                                          <p:tavLst>
                                            <p:tav tm="0">
                                              <p:val>
                                                <p:strVal val="#ppt_x"/>
                                              </p:val>
                                            </p:tav>
                                            <p:tav tm="100000">
                                              <p:val>
                                                <p:strVal val="#ppt_x"/>
                                              </p:val>
                                            </p:tav>
                                          </p:tavLst>
                                        </p:anim>
                                        <p:anim calcmode="lin" valueType="num">
                                          <p:cBhvr>
                                            <p:cTn id="53" dur="1000" fill="hold"/>
                                            <p:tgtEl>
                                              <p:spTgt spid="6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1000"/>
                                            <p:tgtEl>
                                              <p:spTgt spid="66"/>
                                            </p:tgtEl>
                                          </p:cBhvr>
                                        </p:animEffect>
                                        <p:anim calcmode="lin" valueType="num">
                                          <p:cBhvr>
                                            <p:cTn id="57" dur="1000" fill="hold"/>
                                            <p:tgtEl>
                                              <p:spTgt spid="66"/>
                                            </p:tgtEl>
                                            <p:attrNameLst>
                                              <p:attrName>ppt_x</p:attrName>
                                            </p:attrNameLst>
                                          </p:cBhvr>
                                          <p:tavLst>
                                            <p:tav tm="0">
                                              <p:val>
                                                <p:strVal val="#ppt_x"/>
                                              </p:val>
                                            </p:tav>
                                            <p:tav tm="100000">
                                              <p:val>
                                                <p:strVal val="#ppt_x"/>
                                              </p:val>
                                            </p:tav>
                                          </p:tavLst>
                                        </p:anim>
                                        <p:anim calcmode="lin" valueType="num">
                                          <p:cBhvr>
                                            <p:cTn id="58" dur="1000" fill="hold"/>
                                            <p:tgtEl>
                                              <p:spTgt spid="66"/>
                                            </p:tgtEl>
                                            <p:attrNameLst>
                                              <p:attrName>ppt_y</p:attrName>
                                            </p:attrNameLst>
                                          </p:cBhvr>
                                          <p:tavLst>
                                            <p:tav tm="0">
                                              <p:val>
                                                <p:strVal val="#ppt_y+.1"/>
                                              </p:val>
                                            </p:tav>
                                            <p:tav tm="100000">
                                              <p:val>
                                                <p:strVal val="#ppt_y"/>
                                              </p:val>
                                            </p:tav>
                                          </p:tavLst>
                                        </p:anim>
                                      </p:childTnLst>
                                    </p:cTn>
                                  </p:par>
                                </p:childTnLst>
                              </p:cTn>
                            </p:par>
                            <p:par>
                              <p:cTn id="59" fill="hold">
                                <p:stCondLst>
                                  <p:cond delay="5250"/>
                                </p:stCondLst>
                                <p:childTnLst>
                                  <p:par>
                                    <p:cTn id="60" presetID="12" presetClass="entr" presetSubtype="4"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slide(fromBottom)">
                                          <p:cBhvr>
                                            <p:cTn id="62" dur="500"/>
                                            <p:tgtEl>
                                              <p:spTgt spid="43"/>
                                            </p:tgtEl>
                                          </p:cBhvr>
                                        </p:animEffect>
                                      </p:childTnLst>
                                    </p:cTn>
                                  </p:par>
                                </p:childTnLst>
                              </p:cTn>
                            </p:par>
                            <p:par>
                              <p:cTn id="63" fill="hold">
                                <p:stCondLst>
                                  <p:cond delay="5750"/>
                                </p:stCondLst>
                                <p:childTnLst>
                                  <p:par>
                                    <p:cTn id="64" presetID="42" presetClass="entr" presetSubtype="0" fill="hold" grpId="0" nodeType="after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fade">
                                          <p:cBhvr>
                                            <p:cTn id="66" dur="1000"/>
                                            <p:tgtEl>
                                              <p:spTgt spid="67"/>
                                            </p:tgtEl>
                                          </p:cBhvr>
                                        </p:animEffect>
                                        <p:anim calcmode="lin" valueType="num">
                                          <p:cBhvr>
                                            <p:cTn id="67" dur="1000" fill="hold"/>
                                            <p:tgtEl>
                                              <p:spTgt spid="67"/>
                                            </p:tgtEl>
                                            <p:attrNameLst>
                                              <p:attrName>ppt_x</p:attrName>
                                            </p:attrNameLst>
                                          </p:cBhvr>
                                          <p:tavLst>
                                            <p:tav tm="0">
                                              <p:val>
                                                <p:strVal val="#ppt_x"/>
                                              </p:val>
                                            </p:tav>
                                            <p:tav tm="100000">
                                              <p:val>
                                                <p:strVal val="#ppt_x"/>
                                              </p:val>
                                            </p:tav>
                                          </p:tavLst>
                                        </p:anim>
                                        <p:anim calcmode="lin" valueType="num">
                                          <p:cBhvr>
                                            <p:cTn id="68" dur="1000" fill="hold"/>
                                            <p:tgtEl>
                                              <p:spTgt spid="6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fade">
                                          <p:cBhvr>
                                            <p:cTn id="71" dur="1000"/>
                                            <p:tgtEl>
                                              <p:spTgt spid="68"/>
                                            </p:tgtEl>
                                          </p:cBhvr>
                                        </p:animEffect>
                                        <p:anim calcmode="lin" valueType="num">
                                          <p:cBhvr>
                                            <p:cTn id="72" dur="1000" fill="hold"/>
                                            <p:tgtEl>
                                              <p:spTgt spid="68"/>
                                            </p:tgtEl>
                                            <p:attrNameLst>
                                              <p:attrName>ppt_x</p:attrName>
                                            </p:attrNameLst>
                                          </p:cBhvr>
                                          <p:tavLst>
                                            <p:tav tm="0">
                                              <p:val>
                                                <p:strVal val="#ppt_x"/>
                                              </p:val>
                                            </p:tav>
                                            <p:tav tm="100000">
                                              <p:val>
                                                <p:strVal val="#ppt_x"/>
                                              </p:val>
                                            </p:tav>
                                          </p:tavLst>
                                        </p:anim>
                                        <p:anim calcmode="lin" valueType="num">
                                          <p:cBhvr>
                                            <p:cTn id="73" dur="1000" fill="hold"/>
                                            <p:tgtEl>
                                              <p:spTgt spid="68"/>
                                            </p:tgtEl>
                                            <p:attrNameLst>
                                              <p:attrName>ppt_y</p:attrName>
                                            </p:attrNameLst>
                                          </p:cBhvr>
                                          <p:tavLst>
                                            <p:tav tm="0">
                                              <p:val>
                                                <p:strVal val="#ppt_y+.1"/>
                                              </p:val>
                                            </p:tav>
                                            <p:tav tm="100000">
                                              <p:val>
                                                <p:strVal val="#ppt_y"/>
                                              </p:val>
                                            </p:tav>
                                          </p:tavLst>
                                        </p:anim>
                                      </p:childTnLst>
                                    </p:cTn>
                                  </p:par>
                                </p:childTnLst>
                              </p:cTn>
                            </p:par>
                            <p:par>
                              <p:cTn id="74" fill="hold">
                                <p:stCondLst>
                                  <p:cond delay="6750"/>
                                </p:stCondLst>
                                <p:childTnLst>
                                  <p:par>
                                    <p:cTn id="75" presetID="12" presetClass="entr" presetSubtype="8"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slide(fromLeft)">
                                          <p:cBhvr>
                                            <p:cTn id="77" dur="500"/>
                                            <p:tgtEl>
                                              <p:spTgt spid="41"/>
                                            </p:tgtEl>
                                          </p:cBhvr>
                                        </p:animEffect>
                                      </p:childTnLst>
                                    </p:cTn>
                                  </p:par>
                                  <p:par>
                                    <p:cTn id="78" presetID="47" presetClass="entr" presetSubtype="0" fill="hold" grpId="0" nodeType="withEffect">
                                      <p:stCondLst>
                                        <p:cond delay="0"/>
                                      </p:stCondLst>
                                      <p:childTnLst>
                                        <p:set>
                                          <p:cBhvr>
                                            <p:cTn id="79" dur="1" fill="hold">
                                              <p:stCondLst>
                                                <p:cond delay="0"/>
                                              </p:stCondLst>
                                            </p:cTn>
                                            <p:tgtEl>
                                              <p:spTgt spid="69"/>
                                            </p:tgtEl>
                                            <p:attrNameLst>
                                              <p:attrName>style.visibility</p:attrName>
                                            </p:attrNameLst>
                                          </p:cBhvr>
                                          <p:to>
                                            <p:strVal val="visible"/>
                                          </p:to>
                                        </p:set>
                                        <p:animEffect transition="in" filter="fade">
                                          <p:cBhvr>
                                            <p:cTn id="80" dur="1000"/>
                                            <p:tgtEl>
                                              <p:spTgt spid="69"/>
                                            </p:tgtEl>
                                          </p:cBhvr>
                                        </p:animEffect>
                                        <p:anim calcmode="lin" valueType="num">
                                          <p:cBhvr>
                                            <p:cTn id="81" dur="1000" fill="hold"/>
                                            <p:tgtEl>
                                              <p:spTgt spid="69"/>
                                            </p:tgtEl>
                                            <p:attrNameLst>
                                              <p:attrName>ppt_x</p:attrName>
                                            </p:attrNameLst>
                                          </p:cBhvr>
                                          <p:tavLst>
                                            <p:tav tm="0">
                                              <p:val>
                                                <p:strVal val="#ppt_x"/>
                                              </p:val>
                                            </p:tav>
                                            <p:tav tm="100000">
                                              <p:val>
                                                <p:strVal val="#ppt_x"/>
                                              </p:val>
                                            </p:tav>
                                          </p:tavLst>
                                        </p:anim>
                                        <p:anim calcmode="lin" valueType="num">
                                          <p:cBhvr>
                                            <p:cTn id="82" dur="1000" fill="hold"/>
                                            <p:tgtEl>
                                              <p:spTgt spid="69"/>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fade">
                                          <p:cBhvr>
                                            <p:cTn id="85" dur="1000"/>
                                            <p:tgtEl>
                                              <p:spTgt spid="70"/>
                                            </p:tgtEl>
                                          </p:cBhvr>
                                        </p:animEffect>
                                        <p:anim calcmode="lin" valueType="num">
                                          <p:cBhvr>
                                            <p:cTn id="86" dur="1000" fill="hold"/>
                                            <p:tgtEl>
                                              <p:spTgt spid="70"/>
                                            </p:tgtEl>
                                            <p:attrNameLst>
                                              <p:attrName>ppt_x</p:attrName>
                                            </p:attrNameLst>
                                          </p:cBhvr>
                                          <p:tavLst>
                                            <p:tav tm="0">
                                              <p:val>
                                                <p:strVal val="#ppt_x"/>
                                              </p:val>
                                            </p:tav>
                                            <p:tav tm="100000">
                                              <p:val>
                                                <p:strVal val="#ppt_x"/>
                                              </p:val>
                                            </p:tav>
                                          </p:tavLst>
                                        </p:anim>
                                        <p:anim calcmode="lin" valueType="num">
                                          <p:cBhvr>
                                            <p:cTn id="87" dur="1000" fill="hold"/>
                                            <p:tgtEl>
                                              <p:spTgt spid="70"/>
                                            </p:tgtEl>
                                            <p:attrNameLst>
                                              <p:attrName>ppt_y</p:attrName>
                                            </p:attrNameLst>
                                          </p:cBhvr>
                                          <p:tavLst>
                                            <p:tav tm="0">
                                              <p:val>
                                                <p:strVal val="#ppt_y-.1"/>
                                              </p:val>
                                            </p:tav>
                                            <p:tav tm="100000">
                                              <p:val>
                                                <p:strVal val="#ppt_y"/>
                                              </p:val>
                                            </p:tav>
                                          </p:tavLst>
                                        </p:anim>
                                      </p:childTnLst>
                                    </p:cTn>
                                  </p:par>
                                </p:childTnLst>
                              </p:cTn>
                            </p:par>
                            <p:par>
                              <p:cTn id="88" fill="hold">
                                <p:stCondLst>
                                  <p:cond delay="7750"/>
                                </p:stCondLst>
                                <p:childTnLst>
                                  <p:par>
                                    <p:cTn id="89" presetID="2" presetClass="entr" presetSubtype="4" fill="hold" grpId="0" nodeType="afterEffect">
                                      <p:stCondLst>
                                        <p:cond delay="0"/>
                                      </p:stCondLst>
                                      <p:childTnLst>
                                        <p:set>
                                          <p:cBhvr>
                                            <p:cTn id="90" dur="1" fill="hold">
                                              <p:stCondLst>
                                                <p:cond delay="0"/>
                                              </p:stCondLst>
                                            </p:cTn>
                                            <p:tgtEl>
                                              <p:spTgt spid="73"/>
                                            </p:tgtEl>
                                            <p:attrNameLst>
                                              <p:attrName>style.visibility</p:attrName>
                                            </p:attrNameLst>
                                          </p:cBhvr>
                                          <p:to>
                                            <p:strVal val="visible"/>
                                          </p:to>
                                        </p:set>
                                        <p:anim calcmode="lin" valueType="num">
                                          <p:cBhvr additive="base">
                                            <p:cTn id="91" dur="500" fill="hold"/>
                                            <p:tgtEl>
                                              <p:spTgt spid="73"/>
                                            </p:tgtEl>
                                            <p:attrNameLst>
                                              <p:attrName>ppt_x</p:attrName>
                                            </p:attrNameLst>
                                          </p:cBhvr>
                                          <p:tavLst>
                                            <p:tav tm="0">
                                              <p:val>
                                                <p:strVal val="#ppt_x"/>
                                              </p:val>
                                            </p:tav>
                                            <p:tav tm="100000">
                                              <p:val>
                                                <p:strVal val="#ppt_x"/>
                                              </p:val>
                                            </p:tav>
                                          </p:tavLst>
                                        </p:anim>
                                        <p:anim calcmode="lin" valueType="num">
                                          <p:cBhvr additive="base">
                                            <p:cTn id="9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42" grpId="0" bldLvl="0" animBg="1"/>
          <p:bldP spid="43" grpId="0" bldLvl="0" animBg="1"/>
          <p:bldP spid="44" grpId="0" bldLvl="0" animBg="1"/>
          <p:bldP spid="65" grpId="0"/>
          <p:bldP spid="66" grpId="0"/>
          <p:bldP spid="67" grpId="0"/>
          <p:bldP spid="68" grpId="0"/>
          <p:bldP spid="69" grpId="0"/>
          <p:bldP spid="70" grpId="0"/>
          <p:bldP spid="71" grpId="0"/>
          <p:bldP spid="72" grpId="0"/>
          <p:bldP spid="73"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A2545EEB-C9AB-40E5-8710-5F7FC13F3071}"/>
              </a:ext>
            </a:extLst>
          </p:cNvPr>
          <p:cNvGrpSpPr/>
          <p:nvPr/>
        </p:nvGrpSpPr>
        <p:grpSpPr>
          <a:xfrm>
            <a:off x="1102913" y="1400355"/>
            <a:ext cx="3386592" cy="3584557"/>
            <a:chOff x="3195379" y="590754"/>
            <a:chExt cx="2539944" cy="2688418"/>
          </a:xfrm>
        </p:grpSpPr>
        <p:grpSp>
          <p:nvGrpSpPr>
            <p:cNvPr id="27" name="组合 26">
              <a:extLst>
                <a:ext uri="{FF2B5EF4-FFF2-40B4-BE49-F238E27FC236}">
                  <a16:creationId xmlns:a16="http://schemas.microsoft.com/office/drawing/2014/main" id="{B5D938A1-BF33-4C24-A9A6-456FCED78D88}"/>
                </a:ext>
              </a:extLst>
            </p:cNvPr>
            <p:cNvGrpSpPr/>
            <p:nvPr/>
          </p:nvGrpSpPr>
          <p:grpSpPr>
            <a:xfrm>
              <a:off x="3195379" y="590754"/>
              <a:ext cx="2539944" cy="2688418"/>
              <a:chOff x="6641782" y="587469"/>
              <a:chExt cx="460057" cy="486950"/>
            </a:xfrm>
          </p:grpSpPr>
          <p:sp>
            <p:nvSpPr>
              <p:cNvPr id="29" name="任意多边形: 形状 28">
                <a:extLst>
                  <a:ext uri="{FF2B5EF4-FFF2-40B4-BE49-F238E27FC236}">
                    <a16:creationId xmlns:a16="http://schemas.microsoft.com/office/drawing/2014/main" id="{15E7A103-AFE8-4C6A-8C5A-66A66332A09E}"/>
                  </a:ext>
                </a:extLst>
              </p:cNvPr>
              <p:cNvSpPr/>
              <p:nvPr/>
            </p:nvSpPr>
            <p:spPr>
              <a:xfrm>
                <a:off x="6641782" y="614362"/>
                <a:ext cx="460057" cy="460057"/>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334637 w 838200"/>
                  <a:gd name="connsiteY4" fmla="*/ 8515 h 838200"/>
                  <a:gd name="connsiteX5" fmla="*/ 341202 w 838200"/>
                  <a:gd name="connsiteY5" fmla="*/ 7853 h 838200"/>
                  <a:gd name="connsiteX6" fmla="*/ 341202 w 838200"/>
                  <a:gd name="connsiteY6" fmla="*/ 25162 h 838200"/>
                  <a:gd name="connsiteX7" fmla="*/ 338125 w 838200"/>
                  <a:gd name="connsiteY7" fmla="*/ 25472 h 838200"/>
                  <a:gd name="connsiteX8" fmla="*/ 17309 w 838200"/>
                  <a:gd name="connsiteY8" fmla="*/ 419100 h 838200"/>
                  <a:gd name="connsiteX9" fmla="*/ 419100 w 838200"/>
                  <a:gd name="connsiteY9" fmla="*/ 820891 h 838200"/>
                  <a:gd name="connsiteX10" fmla="*/ 820891 w 838200"/>
                  <a:gd name="connsiteY10" fmla="*/ 419100 h 838200"/>
                  <a:gd name="connsiteX11" fmla="*/ 419100 w 838200"/>
                  <a:gd name="connsiteY11" fmla="*/ 17309 h 838200"/>
                  <a:gd name="connsiteX12" fmla="*/ 419092 w 838200"/>
                  <a:gd name="connsiteY12" fmla="*/ 17310 h 838200"/>
                  <a:gd name="connsiteX13" fmla="*/ 419092 w 838200"/>
                  <a:gd name="connsiteY13" fmla="*/ 1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216570"/>
                      <a:pt x="143660" y="47594"/>
                      <a:pt x="334637" y="8515"/>
                    </a:cubicBezTo>
                    <a:lnTo>
                      <a:pt x="341202" y="7853"/>
                    </a:lnTo>
                    <a:lnTo>
                      <a:pt x="341202" y="25162"/>
                    </a:lnTo>
                    <a:lnTo>
                      <a:pt x="338125" y="25472"/>
                    </a:lnTo>
                    <a:cubicBezTo>
                      <a:pt x="155036" y="62938"/>
                      <a:pt x="17309" y="224935"/>
                      <a:pt x="17309" y="419100"/>
                    </a:cubicBezTo>
                    <a:cubicBezTo>
                      <a:pt x="17309" y="641003"/>
                      <a:pt x="197197" y="820891"/>
                      <a:pt x="419100" y="820891"/>
                    </a:cubicBezTo>
                    <a:cubicBezTo>
                      <a:pt x="641003" y="820891"/>
                      <a:pt x="820891" y="641003"/>
                      <a:pt x="820891" y="419100"/>
                    </a:cubicBezTo>
                    <a:cubicBezTo>
                      <a:pt x="820891" y="197197"/>
                      <a:pt x="641003" y="17309"/>
                      <a:pt x="419100" y="17309"/>
                    </a:cubicBezTo>
                    <a:lnTo>
                      <a:pt x="419092" y="17310"/>
                    </a:lnTo>
                    <a:lnTo>
                      <a:pt x="419092" y="1"/>
                    </a:lnTo>
                    <a:close/>
                  </a:path>
                </a:pathLst>
              </a:custGeom>
              <a:gradFill flip="none" rotWithShape="1">
                <a:gsLst>
                  <a:gs pos="0">
                    <a:schemeClr val="accent6">
                      <a:lumMod val="0"/>
                      <a:lumOff val="100000"/>
                    </a:schemeClr>
                  </a:gs>
                  <a:gs pos="13000">
                    <a:schemeClr val="accent6">
                      <a:lumMod val="0"/>
                      <a:lumOff val="100000"/>
                    </a:schemeClr>
                  </a:gs>
                  <a:gs pos="100000">
                    <a:schemeClr val="tx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89">
                  <a:solidFill>
                    <a:srgbClr val="002060"/>
                  </a:solidFill>
                  <a:cs typeface="+mn-ea"/>
                  <a:sym typeface="+mn-lt"/>
                </a:endParaRPr>
              </a:p>
            </p:txBody>
          </p:sp>
          <p:sp>
            <p:nvSpPr>
              <p:cNvPr id="30" name="椭圆 29">
                <a:extLst>
                  <a:ext uri="{FF2B5EF4-FFF2-40B4-BE49-F238E27FC236}">
                    <a16:creationId xmlns:a16="http://schemas.microsoft.com/office/drawing/2014/main" id="{DD3443AD-7744-452A-9BAC-ACF0816A7E8B}"/>
                  </a:ext>
                </a:extLst>
              </p:cNvPr>
              <p:cNvSpPr/>
              <p:nvPr/>
            </p:nvSpPr>
            <p:spPr>
              <a:xfrm>
                <a:off x="6840854" y="587469"/>
                <a:ext cx="61912" cy="61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89" dirty="0">
                  <a:solidFill>
                    <a:srgbClr val="002060"/>
                  </a:solidFill>
                  <a:cs typeface="+mn-ea"/>
                  <a:sym typeface="+mn-lt"/>
                </a:endParaRPr>
              </a:p>
            </p:txBody>
          </p:sp>
        </p:grpSp>
        <p:sp>
          <p:nvSpPr>
            <p:cNvPr id="28" name="矩形 27">
              <a:extLst>
                <a:ext uri="{FF2B5EF4-FFF2-40B4-BE49-F238E27FC236}">
                  <a16:creationId xmlns:a16="http://schemas.microsoft.com/office/drawing/2014/main" id="{20220B4C-A0A0-4E9D-9E7E-8990125DDAB4}"/>
                </a:ext>
              </a:extLst>
            </p:cNvPr>
            <p:cNvSpPr/>
            <p:nvPr/>
          </p:nvSpPr>
          <p:spPr>
            <a:xfrm>
              <a:off x="3810613" y="664991"/>
              <a:ext cx="483829" cy="3418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89">
                <a:solidFill>
                  <a:srgbClr val="002060"/>
                </a:solidFill>
                <a:cs typeface="+mn-ea"/>
                <a:sym typeface="+mn-lt"/>
              </a:endParaRPr>
            </a:p>
          </p:txBody>
        </p:sp>
      </p:grpSp>
      <p:sp>
        <p:nvSpPr>
          <p:cNvPr id="31" name="矩形 30">
            <a:extLst>
              <a:ext uri="{FF2B5EF4-FFF2-40B4-BE49-F238E27FC236}">
                <a16:creationId xmlns:a16="http://schemas.microsoft.com/office/drawing/2014/main" id="{F2C9910E-9990-4300-92D5-B4A0BE0C2F25}"/>
              </a:ext>
            </a:extLst>
          </p:cNvPr>
          <p:cNvSpPr/>
          <p:nvPr/>
        </p:nvSpPr>
        <p:spPr>
          <a:xfrm>
            <a:off x="487807" y="2014343"/>
            <a:ext cx="4616795" cy="2554545"/>
          </a:xfrm>
          <a:prstGeom prst="rect">
            <a:avLst/>
          </a:prstGeom>
          <a:noFill/>
        </p:spPr>
        <p:txBody>
          <a:bodyPr wrap="square">
            <a:spAutoFit/>
          </a:bodyPr>
          <a:lstStyle/>
          <a:p>
            <a:pPr algn="ctr"/>
            <a:r>
              <a:rPr lang="en-US" altLang="zh-CN" sz="16000" dirty="0">
                <a:solidFill>
                  <a:srgbClr val="002060"/>
                </a:solidFill>
                <a:cs typeface="+mn-ea"/>
                <a:sym typeface="+mn-lt"/>
              </a:rPr>
              <a:t>4</a:t>
            </a:r>
            <a:endParaRPr lang="zh-CN" altLang="en-US" sz="16000" dirty="0">
              <a:solidFill>
                <a:srgbClr val="002060"/>
              </a:solidFill>
              <a:cs typeface="+mn-ea"/>
              <a:sym typeface="+mn-lt"/>
            </a:endParaRPr>
          </a:p>
        </p:txBody>
      </p:sp>
      <p:sp>
        <p:nvSpPr>
          <p:cNvPr id="32" name="TextBox 60">
            <a:extLst>
              <a:ext uri="{FF2B5EF4-FFF2-40B4-BE49-F238E27FC236}">
                <a16:creationId xmlns:a16="http://schemas.microsoft.com/office/drawing/2014/main" id="{F9D52F21-F261-46F6-8C90-DC87C0CAC022}"/>
              </a:ext>
            </a:extLst>
          </p:cNvPr>
          <p:cNvSpPr txBox="1"/>
          <p:nvPr/>
        </p:nvSpPr>
        <p:spPr>
          <a:xfrm>
            <a:off x="5236024" y="2539098"/>
            <a:ext cx="5599616" cy="1654812"/>
          </a:xfrm>
          <a:prstGeom prst="rect">
            <a:avLst/>
          </a:prstGeom>
          <a:noFill/>
        </p:spPr>
        <p:txBody>
          <a:bodyPr wrap="square" rtlCol="0">
            <a:spAutoFit/>
          </a:bodyPr>
          <a:lstStyle/>
          <a:p>
            <a:pPr algn="ctr" defTabSz="1176895">
              <a:lnSpc>
                <a:spcPct val="150000"/>
              </a:lnSpc>
            </a:pPr>
            <a:r>
              <a:rPr lang="en-US" altLang="zh-CN" sz="3200" spc="400" dirty="0">
                <a:solidFill>
                  <a:srgbClr val="002060"/>
                </a:solidFill>
                <a:cs typeface="+mn-ea"/>
                <a:sym typeface="+mn-lt"/>
              </a:rPr>
              <a:t>Graduation thesis</a:t>
            </a:r>
          </a:p>
          <a:p>
            <a:pPr algn="ctr" defTabSz="1176895">
              <a:lnSpc>
                <a:spcPct val="150000"/>
              </a:lnSpc>
            </a:pPr>
            <a:r>
              <a:rPr lang="zh-CN" altLang="en-US" sz="4000" spc="400" dirty="0">
                <a:solidFill>
                  <a:srgbClr val="002060"/>
                </a:solidFill>
                <a:cs typeface="+mn-ea"/>
                <a:sym typeface="+mn-lt"/>
              </a:rPr>
              <a:t>关键技术与实践难点</a:t>
            </a:r>
            <a:endParaRPr lang="en-US" altLang="zh-CN" sz="4000" spc="400" dirty="0">
              <a:solidFill>
                <a:srgbClr val="002060"/>
              </a:solidFill>
              <a:cs typeface="+mn-ea"/>
              <a:sym typeface="+mn-lt"/>
            </a:endParaRPr>
          </a:p>
        </p:txBody>
      </p:sp>
    </p:spTree>
    <p:extLst>
      <p:ext uri="{BB962C8B-B14F-4D97-AF65-F5344CB8AC3E}">
        <p14:creationId xmlns:p14="http://schemas.microsoft.com/office/powerpoint/2010/main" val="4241955715"/>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heel(1)">
                                      <p:cBhvr>
                                        <p:cTn id="7" dur="2000"/>
                                        <p:tgtEl>
                                          <p:spTgt spid="2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a:extLst>
              <a:ext uri="{FF2B5EF4-FFF2-40B4-BE49-F238E27FC236}">
                <a16:creationId xmlns:a16="http://schemas.microsoft.com/office/drawing/2014/main" id="{1450F6D1-21F4-4BFC-B5B7-6506389AC26E}"/>
              </a:ext>
            </a:extLst>
          </p:cNvPr>
          <p:cNvCxnSpPr>
            <a:cxnSpLocks/>
          </p:cNvCxnSpPr>
          <p:nvPr/>
        </p:nvCxnSpPr>
        <p:spPr>
          <a:xfrm>
            <a:off x="5893638" y="1624322"/>
            <a:ext cx="0" cy="3600000"/>
          </a:xfrm>
          <a:prstGeom prst="line">
            <a:avLst/>
          </a:prstGeom>
          <a:ln w="12700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4" name="组合 3"/>
          <p:cNvGrpSpPr/>
          <p:nvPr/>
        </p:nvGrpSpPr>
        <p:grpSpPr>
          <a:xfrm>
            <a:off x="0" y="543361"/>
            <a:ext cx="3370217" cy="878305"/>
            <a:chOff x="0" y="543361"/>
            <a:chExt cx="3370217" cy="878305"/>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3"/>
            <p:cNvSpPr txBox="1"/>
            <p:nvPr/>
          </p:nvSpPr>
          <p:spPr>
            <a:xfrm>
              <a:off x="292101" y="590669"/>
              <a:ext cx="3078116" cy="830997"/>
            </a:xfrm>
            <a:prstGeom prst="rect">
              <a:avLst/>
            </a:prstGeom>
            <a:noFill/>
          </p:spPr>
          <p:txBody>
            <a:bodyPr wrap="square" rtlCol="0">
              <a:spAutoFit/>
            </a:bodyPr>
            <a:lstStyle/>
            <a:p>
              <a:r>
                <a:rPr lang="en-US" altLang="zh-CN" sz="2400" dirty="0">
                  <a:solidFill>
                    <a:schemeClr val="bg1"/>
                  </a:solidFill>
                  <a:cs typeface="+mn-ea"/>
                  <a:sym typeface="+mn-lt"/>
                </a:rPr>
                <a:t>4.</a:t>
              </a:r>
              <a:r>
                <a:rPr lang="zh-CN" altLang="en-US" sz="2400" dirty="0">
                  <a:solidFill>
                    <a:schemeClr val="bg1"/>
                  </a:solidFill>
                  <a:cs typeface="+mn-ea"/>
                  <a:sym typeface="+mn-lt"/>
                </a:rPr>
                <a:t>关键技术与实践难点</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4" name="平行四边形 43"/>
          <p:cNvSpPr/>
          <p:nvPr/>
        </p:nvSpPr>
        <p:spPr>
          <a:xfrm rot="16200000">
            <a:off x="8316339" y="-137110"/>
            <a:ext cx="462918" cy="4461746"/>
          </a:xfrm>
          <a:prstGeom prst="parallelogram">
            <a:avLst>
              <a:gd name="adj" fmla="val 0"/>
            </a:avLst>
          </a:prstGeom>
          <a:solidFill>
            <a:sysClr val="window" lastClr="FFFFFF">
              <a:lumMod val="50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5" name="平行四边形 44"/>
          <p:cNvSpPr/>
          <p:nvPr/>
        </p:nvSpPr>
        <p:spPr>
          <a:xfrm rot="16200000">
            <a:off x="8352345" y="2229864"/>
            <a:ext cx="462918" cy="4389739"/>
          </a:xfrm>
          <a:prstGeom prst="parallelogram">
            <a:avLst>
              <a:gd name="adj" fmla="val 0"/>
            </a:avLst>
          </a:prstGeom>
          <a:solidFill>
            <a:sysClr val="window" lastClr="FFFFFF">
              <a:lumMod val="50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6" name="平行四边形 45"/>
          <p:cNvSpPr/>
          <p:nvPr/>
        </p:nvSpPr>
        <p:spPr>
          <a:xfrm rot="16200000">
            <a:off x="3241204" y="1747624"/>
            <a:ext cx="462918" cy="3816315"/>
          </a:xfrm>
          <a:prstGeom prst="parallelogram">
            <a:avLst>
              <a:gd name="adj" fmla="val 0"/>
            </a:avLst>
          </a:prstGeom>
          <a:solidFill>
            <a:sysClr val="window" lastClr="FFFFFF">
              <a:lumMod val="50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7" name="平行四边形 46"/>
          <p:cNvSpPr/>
          <p:nvPr/>
        </p:nvSpPr>
        <p:spPr>
          <a:xfrm rot="16200000">
            <a:off x="3257260" y="189533"/>
            <a:ext cx="462918" cy="3848426"/>
          </a:xfrm>
          <a:prstGeom prst="parallelogram">
            <a:avLst>
              <a:gd name="adj" fmla="val 0"/>
            </a:avLst>
          </a:prstGeom>
          <a:solidFill>
            <a:sysClr val="window" lastClr="FFFFFF">
              <a:lumMod val="50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TextBox 56"/>
          <p:cNvSpPr txBox="1"/>
          <p:nvPr/>
        </p:nvSpPr>
        <p:spPr>
          <a:xfrm>
            <a:off x="2463671" y="1932157"/>
            <a:ext cx="2107807" cy="411908"/>
          </a:xfrm>
          <a:prstGeom prst="rect">
            <a:avLst/>
          </a:prstGeom>
          <a:noFill/>
        </p:spPr>
        <p:txBody>
          <a:bodyPr wrap="square" rtlCol="0">
            <a:spAutoFit/>
          </a:bodyPr>
          <a:lstStyle/>
          <a:p>
            <a:pPr algn="ctr" fontAlgn="base">
              <a:lnSpc>
                <a:spcPct val="110000"/>
              </a:lnSpc>
              <a:spcBef>
                <a:spcPct val="0"/>
              </a:spcBef>
              <a:spcAft>
                <a:spcPct val="0"/>
              </a:spcAft>
            </a:pPr>
            <a:r>
              <a:rPr lang="zh-CN" altLang="en-US" sz="2000" b="1" dirty="0">
                <a:solidFill>
                  <a:prstClr val="white"/>
                </a:solidFill>
                <a:cs typeface="+mn-ea"/>
                <a:sym typeface="+mn-lt"/>
              </a:rPr>
              <a:t>输入您的文字</a:t>
            </a:r>
          </a:p>
        </p:txBody>
      </p:sp>
      <p:sp>
        <p:nvSpPr>
          <p:cNvPr id="66" name="TextBox 60"/>
          <p:cNvSpPr txBox="1"/>
          <p:nvPr/>
        </p:nvSpPr>
        <p:spPr>
          <a:xfrm>
            <a:off x="1564506" y="2416210"/>
            <a:ext cx="3180409" cy="791755"/>
          </a:xfrm>
          <a:prstGeom prst="rect">
            <a:avLst/>
          </a:prstGeom>
          <a:noFill/>
        </p:spPr>
        <p:txBody>
          <a:bodyPr wrap="square" rtlCol="0">
            <a:spAutoFit/>
          </a:bodyPr>
          <a:lstStyle/>
          <a:p>
            <a:pPr fontAlgn="base">
              <a:lnSpc>
                <a:spcPct val="130000"/>
              </a:lnSpc>
              <a:spcBef>
                <a:spcPct val="0"/>
              </a:spcBef>
              <a:spcAft>
                <a:spcPct val="0"/>
              </a:spcAft>
            </a:pPr>
            <a:r>
              <a:rPr lang="zh-CN" altLang="en-US" dirty="0">
                <a:solidFill>
                  <a:prstClr val="black">
                    <a:lumMod val="65000"/>
                    <a:lumOff val="35000"/>
                  </a:prstClr>
                </a:solidFill>
                <a:cs typeface="+mn-ea"/>
                <a:sym typeface="+mn-lt"/>
              </a:rPr>
              <a:t>输入您的文字输入您的文字输入您的文字输入您的文字</a:t>
            </a:r>
            <a:endParaRPr lang="en-US" altLang="zh-CN" dirty="0">
              <a:solidFill>
                <a:prstClr val="black">
                  <a:lumMod val="65000"/>
                  <a:lumOff val="35000"/>
                </a:prstClr>
              </a:solidFill>
              <a:cs typeface="+mn-ea"/>
              <a:sym typeface="+mn-lt"/>
            </a:endParaRPr>
          </a:p>
        </p:txBody>
      </p:sp>
      <p:sp>
        <p:nvSpPr>
          <p:cNvPr id="67" name="TextBox 61"/>
          <p:cNvSpPr txBox="1"/>
          <p:nvPr/>
        </p:nvSpPr>
        <p:spPr>
          <a:xfrm>
            <a:off x="1564506" y="3978304"/>
            <a:ext cx="3138562" cy="1141659"/>
          </a:xfrm>
          <a:prstGeom prst="rect">
            <a:avLst/>
          </a:prstGeom>
          <a:noFill/>
        </p:spPr>
        <p:txBody>
          <a:bodyPr wrap="square" rtlCol="0">
            <a:spAutoFit/>
          </a:bodyPr>
          <a:lstStyle/>
          <a:p>
            <a:pPr fontAlgn="base">
              <a:lnSpc>
                <a:spcPct val="130000"/>
              </a:lnSpc>
              <a:spcBef>
                <a:spcPct val="0"/>
              </a:spcBef>
              <a:spcAft>
                <a:spcPct val="0"/>
              </a:spcAft>
            </a:pPr>
            <a:r>
              <a:rPr lang="zh-CN" altLang="en-US" dirty="0">
                <a:solidFill>
                  <a:prstClr val="black">
                    <a:lumMod val="65000"/>
                    <a:lumOff val="35000"/>
                  </a:prstClr>
                </a:solidFill>
                <a:cs typeface="+mn-ea"/>
                <a:sym typeface="+mn-lt"/>
              </a:rPr>
              <a:t>输入您的文字输入您的文字输入您的文字输入您的文字输入您的文字输入您的文字</a:t>
            </a:r>
            <a:endParaRPr lang="en-US" altLang="zh-CN" dirty="0">
              <a:solidFill>
                <a:prstClr val="black">
                  <a:lumMod val="65000"/>
                  <a:lumOff val="35000"/>
                </a:prstClr>
              </a:solidFill>
              <a:cs typeface="+mn-ea"/>
              <a:sym typeface="+mn-lt"/>
            </a:endParaRPr>
          </a:p>
        </p:txBody>
      </p:sp>
      <p:sp>
        <p:nvSpPr>
          <p:cNvPr id="75" name="TextBox 56"/>
          <p:cNvSpPr txBox="1"/>
          <p:nvPr/>
        </p:nvSpPr>
        <p:spPr>
          <a:xfrm>
            <a:off x="2463671" y="3444647"/>
            <a:ext cx="2107807" cy="411908"/>
          </a:xfrm>
          <a:prstGeom prst="rect">
            <a:avLst/>
          </a:prstGeom>
          <a:noFill/>
        </p:spPr>
        <p:txBody>
          <a:bodyPr wrap="square" rtlCol="0">
            <a:spAutoFit/>
          </a:bodyPr>
          <a:lstStyle/>
          <a:p>
            <a:pPr algn="ctr" fontAlgn="base">
              <a:lnSpc>
                <a:spcPct val="110000"/>
              </a:lnSpc>
              <a:spcBef>
                <a:spcPct val="0"/>
              </a:spcBef>
              <a:spcAft>
                <a:spcPct val="0"/>
              </a:spcAft>
            </a:pPr>
            <a:r>
              <a:rPr lang="zh-CN" altLang="en-US" sz="2000" b="1" dirty="0">
                <a:solidFill>
                  <a:prstClr val="white"/>
                </a:solidFill>
                <a:cs typeface="+mn-ea"/>
                <a:sym typeface="+mn-lt"/>
              </a:rPr>
              <a:t>输入您的文字</a:t>
            </a:r>
          </a:p>
        </p:txBody>
      </p:sp>
      <p:sp>
        <p:nvSpPr>
          <p:cNvPr id="76" name="TextBox 61"/>
          <p:cNvSpPr txBox="1"/>
          <p:nvPr/>
        </p:nvSpPr>
        <p:spPr>
          <a:xfrm>
            <a:off x="7221624" y="2419030"/>
            <a:ext cx="3138562" cy="1141659"/>
          </a:xfrm>
          <a:prstGeom prst="rect">
            <a:avLst/>
          </a:prstGeom>
          <a:noFill/>
        </p:spPr>
        <p:txBody>
          <a:bodyPr wrap="square" rtlCol="0">
            <a:spAutoFit/>
          </a:bodyPr>
          <a:lstStyle/>
          <a:p>
            <a:pPr fontAlgn="base">
              <a:lnSpc>
                <a:spcPct val="130000"/>
              </a:lnSpc>
              <a:spcBef>
                <a:spcPct val="0"/>
              </a:spcBef>
              <a:spcAft>
                <a:spcPct val="0"/>
              </a:spcAft>
            </a:pPr>
            <a:r>
              <a:rPr lang="zh-CN" altLang="en-US" dirty="0">
                <a:solidFill>
                  <a:prstClr val="black">
                    <a:lumMod val="65000"/>
                    <a:lumOff val="35000"/>
                  </a:prstClr>
                </a:solidFill>
                <a:cs typeface="+mn-ea"/>
                <a:sym typeface="+mn-lt"/>
              </a:rPr>
              <a:t>输入您的文字输入您的文字输入您的文字输入您的文字输入您的文字输入您的文字</a:t>
            </a:r>
            <a:endParaRPr lang="en-US" altLang="zh-CN" dirty="0">
              <a:solidFill>
                <a:prstClr val="black">
                  <a:lumMod val="65000"/>
                  <a:lumOff val="35000"/>
                </a:prstClr>
              </a:solidFill>
              <a:cs typeface="+mn-ea"/>
              <a:sym typeface="+mn-lt"/>
            </a:endParaRPr>
          </a:p>
        </p:txBody>
      </p:sp>
      <p:sp>
        <p:nvSpPr>
          <p:cNvPr id="77" name="TextBox 56"/>
          <p:cNvSpPr txBox="1"/>
          <p:nvPr/>
        </p:nvSpPr>
        <p:spPr>
          <a:xfrm>
            <a:off x="7591414" y="1885373"/>
            <a:ext cx="2107807" cy="411908"/>
          </a:xfrm>
          <a:prstGeom prst="rect">
            <a:avLst/>
          </a:prstGeom>
          <a:noFill/>
        </p:spPr>
        <p:txBody>
          <a:bodyPr wrap="square" rtlCol="0">
            <a:spAutoFit/>
          </a:bodyPr>
          <a:lstStyle/>
          <a:p>
            <a:pPr algn="ctr" fontAlgn="base">
              <a:lnSpc>
                <a:spcPct val="110000"/>
              </a:lnSpc>
              <a:spcBef>
                <a:spcPct val="0"/>
              </a:spcBef>
              <a:spcAft>
                <a:spcPct val="0"/>
              </a:spcAft>
            </a:pPr>
            <a:r>
              <a:rPr lang="zh-CN" altLang="en-US" sz="2000" b="1" dirty="0">
                <a:solidFill>
                  <a:prstClr val="white"/>
                </a:solidFill>
                <a:cs typeface="+mn-ea"/>
                <a:sym typeface="+mn-lt"/>
              </a:rPr>
              <a:t>输入您的文字</a:t>
            </a:r>
          </a:p>
        </p:txBody>
      </p:sp>
      <p:sp>
        <p:nvSpPr>
          <p:cNvPr id="78" name="TextBox 56"/>
          <p:cNvSpPr txBox="1"/>
          <p:nvPr/>
        </p:nvSpPr>
        <p:spPr>
          <a:xfrm>
            <a:off x="7805692" y="4216373"/>
            <a:ext cx="2107807" cy="411908"/>
          </a:xfrm>
          <a:prstGeom prst="rect">
            <a:avLst/>
          </a:prstGeom>
          <a:noFill/>
        </p:spPr>
        <p:txBody>
          <a:bodyPr wrap="square" rtlCol="0">
            <a:spAutoFit/>
          </a:bodyPr>
          <a:lstStyle/>
          <a:p>
            <a:pPr algn="ctr" fontAlgn="base">
              <a:lnSpc>
                <a:spcPct val="110000"/>
              </a:lnSpc>
              <a:spcBef>
                <a:spcPct val="0"/>
              </a:spcBef>
              <a:spcAft>
                <a:spcPct val="0"/>
              </a:spcAft>
            </a:pPr>
            <a:r>
              <a:rPr lang="zh-CN" altLang="en-US" sz="2000" b="1" dirty="0">
                <a:solidFill>
                  <a:prstClr val="white"/>
                </a:solidFill>
                <a:cs typeface="+mn-ea"/>
                <a:sym typeface="+mn-lt"/>
              </a:rPr>
              <a:t>输入您的文字</a:t>
            </a:r>
          </a:p>
        </p:txBody>
      </p:sp>
      <p:sp>
        <p:nvSpPr>
          <p:cNvPr id="79" name="TextBox 60"/>
          <p:cNvSpPr txBox="1"/>
          <p:nvPr/>
        </p:nvSpPr>
        <p:spPr>
          <a:xfrm>
            <a:off x="7253027" y="4700426"/>
            <a:ext cx="3180409" cy="791755"/>
          </a:xfrm>
          <a:prstGeom prst="rect">
            <a:avLst/>
          </a:prstGeom>
          <a:noFill/>
        </p:spPr>
        <p:txBody>
          <a:bodyPr wrap="square" rtlCol="0">
            <a:spAutoFit/>
          </a:bodyPr>
          <a:lstStyle/>
          <a:p>
            <a:pPr fontAlgn="base">
              <a:lnSpc>
                <a:spcPct val="130000"/>
              </a:lnSpc>
              <a:spcBef>
                <a:spcPct val="0"/>
              </a:spcBef>
              <a:spcAft>
                <a:spcPct val="0"/>
              </a:spcAft>
            </a:pPr>
            <a:r>
              <a:rPr lang="zh-CN" altLang="en-US" dirty="0">
                <a:solidFill>
                  <a:prstClr val="black">
                    <a:lumMod val="65000"/>
                    <a:lumOff val="35000"/>
                  </a:prstClr>
                </a:solidFill>
                <a:cs typeface="+mn-ea"/>
                <a:sym typeface="+mn-lt"/>
              </a:rPr>
              <a:t>输入您的文字输入您的文字输入您的文字输入您的文字</a:t>
            </a:r>
            <a:endParaRPr lang="en-US" altLang="zh-CN" dirty="0">
              <a:solidFill>
                <a:prstClr val="black">
                  <a:lumMod val="65000"/>
                  <a:lumOff val="35000"/>
                </a:prstClr>
              </a:solidFill>
              <a:cs typeface="+mn-ea"/>
              <a:sym typeface="+mn-lt"/>
            </a:endParaRPr>
          </a:p>
        </p:txBody>
      </p:sp>
    </p:spTree>
    <p:extLst>
      <p:ext uri="{BB962C8B-B14F-4D97-AF65-F5344CB8AC3E}">
        <p14:creationId xmlns:p14="http://schemas.microsoft.com/office/powerpoint/2010/main" val="1041719592"/>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2" presetClass="entr" presetSubtype="0" fill="hold" grpId="0" nodeType="afterEffect">
                                      <p:stCondLst>
                                        <p:cond delay="0"/>
                                      </p:stCondLst>
                                      <p:childTnLst>
                                        <p:set>
                                          <p:cBhvr>
                                            <p:cTn id="11" dur="1" fill="hold">
                                              <p:stCondLst>
                                                <p:cond delay="0"/>
                                              </p:stCondLst>
                                            </p:cTn>
                                            <p:tgtEl>
                                              <p:spTgt spid="66"/>
                                            </p:tgtEl>
                                            <p:attrNameLst>
                                              <p:attrName>style.visibility</p:attrName>
                                            </p:attrNameLst>
                                          </p:cBhvr>
                                          <p:to>
                                            <p:strVal val="visible"/>
                                          </p:to>
                                        </p:set>
                                        <p:animScale>
                                          <p:cBhvr>
                                            <p:cTn id="12"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6"/>
                                            </p:tgtEl>
                                            <p:attrNameLst>
                                              <p:attrName>ppt_x</p:attrName>
                                              <p:attrName>ppt_y</p:attrName>
                                            </p:attrNameLst>
                                          </p:cBhvr>
                                        </p:animMotion>
                                        <p:animEffect transition="in" filter="fade">
                                          <p:cBhvr>
                                            <p:cTn id="14" dur="1000"/>
                                            <p:tgtEl>
                                              <p:spTgt spid="66"/>
                                            </p:tgtEl>
                                          </p:cBhvr>
                                        </p:animEffect>
                                      </p:childTnLst>
                                    </p:cTn>
                                  </p:par>
                                  <p:par>
                                    <p:cTn id="15" presetID="52" presetClass="entr" presetSubtype="0" fill="hold" grpId="0" nodeType="withEffect">
                                      <p:stCondLst>
                                        <p:cond delay="400"/>
                                      </p:stCondLst>
                                      <p:childTnLst>
                                        <p:set>
                                          <p:cBhvr>
                                            <p:cTn id="16" dur="1" fill="hold">
                                              <p:stCondLst>
                                                <p:cond delay="0"/>
                                              </p:stCondLst>
                                            </p:cTn>
                                            <p:tgtEl>
                                              <p:spTgt spid="67"/>
                                            </p:tgtEl>
                                            <p:attrNameLst>
                                              <p:attrName>style.visibility</p:attrName>
                                            </p:attrNameLst>
                                          </p:cBhvr>
                                          <p:to>
                                            <p:strVal val="visible"/>
                                          </p:to>
                                        </p:set>
                                        <p:animScale>
                                          <p:cBhvr>
                                            <p:cTn id="17"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67"/>
                                            </p:tgtEl>
                                            <p:attrNameLst>
                                              <p:attrName>ppt_x</p:attrName>
                                              <p:attrName>ppt_y</p:attrName>
                                            </p:attrNameLst>
                                          </p:cBhvr>
                                        </p:animMotion>
                                        <p:animEffect transition="in" filter="fade">
                                          <p:cBhvr>
                                            <p:cTn id="19" dur="1000"/>
                                            <p:tgtEl>
                                              <p:spTgt spid="67"/>
                                            </p:tgtEl>
                                          </p:cBhvr>
                                        </p:animEffect>
                                      </p:childTnLst>
                                    </p:cTn>
                                  </p:par>
                                  <p:par>
                                    <p:cTn id="20" presetID="52" presetClass="entr" presetSubtype="0" fill="hold" grpId="0" nodeType="withEffect">
                                      <p:stCondLst>
                                        <p:cond delay="400"/>
                                      </p:stCondLst>
                                      <p:childTnLst>
                                        <p:set>
                                          <p:cBhvr>
                                            <p:cTn id="21" dur="1" fill="hold">
                                              <p:stCondLst>
                                                <p:cond delay="0"/>
                                              </p:stCondLst>
                                            </p:cTn>
                                            <p:tgtEl>
                                              <p:spTgt spid="76"/>
                                            </p:tgtEl>
                                            <p:attrNameLst>
                                              <p:attrName>style.visibility</p:attrName>
                                            </p:attrNameLst>
                                          </p:cBhvr>
                                          <p:to>
                                            <p:strVal val="visible"/>
                                          </p:to>
                                        </p:set>
                                        <p:animScale>
                                          <p:cBhvr>
                                            <p:cTn id="22" dur="1000" decel="50000" fill="hold">
                                              <p:stCondLst>
                                                <p:cond delay="0"/>
                                              </p:stCondLst>
                                            </p:cTn>
                                            <p:tgtEl>
                                              <p:spTgt spid="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76"/>
                                            </p:tgtEl>
                                            <p:attrNameLst>
                                              <p:attrName>ppt_x</p:attrName>
                                              <p:attrName>ppt_y</p:attrName>
                                            </p:attrNameLst>
                                          </p:cBhvr>
                                        </p:animMotion>
                                        <p:animEffect transition="in" filter="fade">
                                          <p:cBhvr>
                                            <p:cTn id="24" dur="1000"/>
                                            <p:tgtEl>
                                              <p:spTgt spid="76"/>
                                            </p:tgtEl>
                                          </p:cBhvr>
                                        </p:animEffect>
                                      </p:childTnLst>
                                    </p:cTn>
                                  </p:par>
                                </p:childTnLst>
                              </p:cTn>
                            </p:par>
                            <p:par>
                              <p:cTn id="25" fill="hold">
                                <p:stCondLst>
                                  <p:cond delay="1650"/>
                                </p:stCondLst>
                                <p:childTnLst>
                                  <p:par>
                                    <p:cTn id="26" presetID="52" presetClass="entr" presetSubtype="0" fill="hold" grpId="0" nodeType="afterEffect">
                                      <p:stCondLst>
                                        <p:cond delay="0"/>
                                      </p:stCondLst>
                                      <p:childTnLst>
                                        <p:set>
                                          <p:cBhvr>
                                            <p:cTn id="27" dur="1" fill="hold">
                                              <p:stCondLst>
                                                <p:cond delay="0"/>
                                              </p:stCondLst>
                                            </p:cTn>
                                            <p:tgtEl>
                                              <p:spTgt spid="79"/>
                                            </p:tgtEl>
                                            <p:attrNameLst>
                                              <p:attrName>style.visibility</p:attrName>
                                            </p:attrNameLst>
                                          </p:cBhvr>
                                          <p:to>
                                            <p:strVal val="visible"/>
                                          </p:to>
                                        </p:set>
                                        <p:animScale>
                                          <p:cBhvr>
                                            <p:cTn id="28" dur="1000" decel="50000" fill="hold">
                                              <p:stCondLst>
                                                <p:cond delay="0"/>
                                              </p:stCondLst>
                                            </p:cTn>
                                            <p:tgtEl>
                                              <p:spTgt spid="7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9"/>
                                            </p:tgtEl>
                                            <p:attrNameLst>
                                              <p:attrName>ppt_x</p:attrName>
                                              <p:attrName>ppt_y</p:attrName>
                                            </p:attrNameLst>
                                          </p:cBhvr>
                                        </p:animMotion>
                                        <p:animEffect transition="in" filter="fade">
                                          <p:cBhvr>
                                            <p:cTn id="30" dur="1000"/>
                                            <p:tgtEl>
                                              <p:spTgt spid="79"/>
                                            </p:tgtEl>
                                          </p:cBhvr>
                                        </p:animEffect>
                                      </p:childTnLst>
                                    </p:cTn>
                                  </p:par>
                                </p:childTnLst>
                              </p:cTn>
                            </p:par>
                            <p:par>
                              <p:cTn id="31" fill="hold">
                                <p:stCondLst>
                                  <p:cond delay="2650"/>
                                </p:stCondLst>
                                <p:childTnLst>
                                  <p:par>
                                    <p:cTn id="32" presetID="6" presetClass="entr" presetSubtype="16"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circle(in)">
                                          <p:cBhvr>
                                            <p:cTn id="3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76" grpId="0"/>
          <p:bldP spid="7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2" presetClass="entr" presetSubtype="0" fill="hold" grpId="0" nodeType="afterEffect">
                                      <p:stCondLst>
                                        <p:cond delay="0"/>
                                      </p:stCondLst>
                                      <p:childTnLst>
                                        <p:set>
                                          <p:cBhvr>
                                            <p:cTn id="11" dur="1" fill="hold">
                                              <p:stCondLst>
                                                <p:cond delay="0"/>
                                              </p:stCondLst>
                                            </p:cTn>
                                            <p:tgtEl>
                                              <p:spTgt spid="66"/>
                                            </p:tgtEl>
                                            <p:attrNameLst>
                                              <p:attrName>style.visibility</p:attrName>
                                            </p:attrNameLst>
                                          </p:cBhvr>
                                          <p:to>
                                            <p:strVal val="visible"/>
                                          </p:to>
                                        </p:set>
                                        <p:animScale>
                                          <p:cBhvr>
                                            <p:cTn id="12"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6"/>
                                            </p:tgtEl>
                                            <p:attrNameLst>
                                              <p:attrName>ppt_x</p:attrName>
                                              <p:attrName>ppt_y</p:attrName>
                                            </p:attrNameLst>
                                          </p:cBhvr>
                                        </p:animMotion>
                                        <p:animEffect transition="in" filter="fade">
                                          <p:cBhvr>
                                            <p:cTn id="14" dur="1000"/>
                                            <p:tgtEl>
                                              <p:spTgt spid="66"/>
                                            </p:tgtEl>
                                          </p:cBhvr>
                                        </p:animEffect>
                                      </p:childTnLst>
                                    </p:cTn>
                                  </p:par>
                                  <p:par>
                                    <p:cTn id="15" presetID="52" presetClass="entr" presetSubtype="0" fill="hold" grpId="0" nodeType="withEffect">
                                      <p:stCondLst>
                                        <p:cond delay="400"/>
                                      </p:stCondLst>
                                      <p:childTnLst>
                                        <p:set>
                                          <p:cBhvr>
                                            <p:cTn id="16" dur="1" fill="hold">
                                              <p:stCondLst>
                                                <p:cond delay="0"/>
                                              </p:stCondLst>
                                            </p:cTn>
                                            <p:tgtEl>
                                              <p:spTgt spid="67"/>
                                            </p:tgtEl>
                                            <p:attrNameLst>
                                              <p:attrName>style.visibility</p:attrName>
                                            </p:attrNameLst>
                                          </p:cBhvr>
                                          <p:to>
                                            <p:strVal val="visible"/>
                                          </p:to>
                                        </p:set>
                                        <p:animScale>
                                          <p:cBhvr>
                                            <p:cTn id="17"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67"/>
                                            </p:tgtEl>
                                            <p:attrNameLst>
                                              <p:attrName>ppt_x</p:attrName>
                                              <p:attrName>ppt_y</p:attrName>
                                            </p:attrNameLst>
                                          </p:cBhvr>
                                        </p:animMotion>
                                        <p:animEffect transition="in" filter="fade">
                                          <p:cBhvr>
                                            <p:cTn id="19" dur="1000"/>
                                            <p:tgtEl>
                                              <p:spTgt spid="67"/>
                                            </p:tgtEl>
                                          </p:cBhvr>
                                        </p:animEffect>
                                      </p:childTnLst>
                                    </p:cTn>
                                  </p:par>
                                  <p:par>
                                    <p:cTn id="20" presetID="52" presetClass="entr" presetSubtype="0" fill="hold" grpId="0" nodeType="withEffect">
                                      <p:stCondLst>
                                        <p:cond delay="400"/>
                                      </p:stCondLst>
                                      <p:childTnLst>
                                        <p:set>
                                          <p:cBhvr>
                                            <p:cTn id="21" dur="1" fill="hold">
                                              <p:stCondLst>
                                                <p:cond delay="0"/>
                                              </p:stCondLst>
                                            </p:cTn>
                                            <p:tgtEl>
                                              <p:spTgt spid="76"/>
                                            </p:tgtEl>
                                            <p:attrNameLst>
                                              <p:attrName>style.visibility</p:attrName>
                                            </p:attrNameLst>
                                          </p:cBhvr>
                                          <p:to>
                                            <p:strVal val="visible"/>
                                          </p:to>
                                        </p:set>
                                        <p:animScale>
                                          <p:cBhvr>
                                            <p:cTn id="22" dur="1000" decel="50000" fill="hold">
                                              <p:stCondLst>
                                                <p:cond delay="0"/>
                                              </p:stCondLst>
                                            </p:cTn>
                                            <p:tgtEl>
                                              <p:spTgt spid="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76"/>
                                            </p:tgtEl>
                                            <p:attrNameLst>
                                              <p:attrName>ppt_x</p:attrName>
                                              <p:attrName>ppt_y</p:attrName>
                                            </p:attrNameLst>
                                          </p:cBhvr>
                                        </p:animMotion>
                                        <p:animEffect transition="in" filter="fade">
                                          <p:cBhvr>
                                            <p:cTn id="24" dur="1000"/>
                                            <p:tgtEl>
                                              <p:spTgt spid="76"/>
                                            </p:tgtEl>
                                          </p:cBhvr>
                                        </p:animEffect>
                                      </p:childTnLst>
                                    </p:cTn>
                                  </p:par>
                                </p:childTnLst>
                              </p:cTn>
                            </p:par>
                            <p:par>
                              <p:cTn id="25" fill="hold">
                                <p:stCondLst>
                                  <p:cond delay="1650"/>
                                </p:stCondLst>
                                <p:childTnLst>
                                  <p:par>
                                    <p:cTn id="26" presetID="52" presetClass="entr" presetSubtype="0" fill="hold" grpId="0" nodeType="afterEffect">
                                      <p:stCondLst>
                                        <p:cond delay="0"/>
                                      </p:stCondLst>
                                      <p:childTnLst>
                                        <p:set>
                                          <p:cBhvr>
                                            <p:cTn id="27" dur="1" fill="hold">
                                              <p:stCondLst>
                                                <p:cond delay="0"/>
                                              </p:stCondLst>
                                            </p:cTn>
                                            <p:tgtEl>
                                              <p:spTgt spid="79"/>
                                            </p:tgtEl>
                                            <p:attrNameLst>
                                              <p:attrName>style.visibility</p:attrName>
                                            </p:attrNameLst>
                                          </p:cBhvr>
                                          <p:to>
                                            <p:strVal val="visible"/>
                                          </p:to>
                                        </p:set>
                                        <p:animScale>
                                          <p:cBhvr>
                                            <p:cTn id="28" dur="1000" decel="50000" fill="hold">
                                              <p:stCondLst>
                                                <p:cond delay="0"/>
                                              </p:stCondLst>
                                            </p:cTn>
                                            <p:tgtEl>
                                              <p:spTgt spid="7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9"/>
                                            </p:tgtEl>
                                            <p:attrNameLst>
                                              <p:attrName>ppt_x</p:attrName>
                                              <p:attrName>ppt_y</p:attrName>
                                            </p:attrNameLst>
                                          </p:cBhvr>
                                        </p:animMotion>
                                        <p:animEffect transition="in" filter="fade">
                                          <p:cBhvr>
                                            <p:cTn id="30" dur="1000"/>
                                            <p:tgtEl>
                                              <p:spTgt spid="79"/>
                                            </p:tgtEl>
                                          </p:cBhvr>
                                        </p:animEffect>
                                      </p:childTnLst>
                                    </p:cTn>
                                  </p:par>
                                </p:childTnLst>
                              </p:cTn>
                            </p:par>
                            <p:par>
                              <p:cTn id="31" fill="hold">
                                <p:stCondLst>
                                  <p:cond delay="2650"/>
                                </p:stCondLst>
                                <p:childTnLst>
                                  <p:par>
                                    <p:cTn id="32" presetID="6" presetClass="entr" presetSubtype="16"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circle(in)">
                                          <p:cBhvr>
                                            <p:cTn id="3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76" grpId="0"/>
          <p:bldP spid="79"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a:spLocks noChangeArrowheads="1"/>
          </p:cNvSpPr>
          <p:nvPr/>
        </p:nvSpPr>
        <p:spPr bwMode="auto">
          <a:xfrm>
            <a:off x="2118784" y="2163233"/>
            <a:ext cx="2252133" cy="2599267"/>
          </a:xfrm>
          <a:prstGeom prst="roundRect">
            <a:avLst>
              <a:gd name="adj" fmla="val 5681"/>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82824" tIns="41411" rIns="82824" bIns="41411"/>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2"/>
            <a:endParaRPr lang="zh-CN" altLang="en-US" sz="2400">
              <a:solidFill>
                <a:srgbClr val="434343"/>
              </a:solidFill>
              <a:latin typeface="+mn-lt"/>
              <a:ea typeface="+mn-ea"/>
              <a:cs typeface="+mn-ea"/>
              <a:sym typeface="+mn-lt"/>
            </a:endParaRPr>
          </a:p>
        </p:txBody>
      </p:sp>
      <p:sp>
        <p:nvSpPr>
          <p:cNvPr id="22" name="圆角矩形 21"/>
          <p:cNvSpPr>
            <a:spLocks noChangeArrowheads="1"/>
          </p:cNvSpPr>
          <p:nvPr/>
        </p:nvSpPr>
        <p:spPr bwMode="auto">
          <a:xfrm>
            <a:off x="7863418" y="2163233"/>
            <a:ext cx="2254249" cy="2599267"/>
          </a:xfrm>
          <a:prstGeom prst="roundRect">
            <a:avLst>
              <a:gd name="adj" fmla="val 5069"/>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82824" tIns="41411" rIns="82824" bIns="41411"/>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2"/>
            <a:endParaRPr lang="zh-CN" altLang="en-US" sz="2400">
              <a:solidFill>
                <a:srgbClr val="434343"/>
              </a:solidFill>
              <a:latin typeface="+mn-lt"/>
              <a:ea typeface="+mn-ea"/>
              <a:cs typeface="+mn-ea"/>
              <a:sym typeface="+mn-lt"/>
            </a:endParaRPr>
          </a:p>
        </p:txBody>
      </p:sp>
      <p:sp>
        <p:nvSpPr>
          <p:cNvPr id="23" name="矩形 26"/>
          <p:cNvSpPr>
            <a:spLocks noChangeArrowheads="1"/>
          </p:cNvSpPr>
          <p:nvPr/>
        </p:nvSpPr>
        <p:spPr bwMode="auto">
          <a:xfrm>
            <a:off x="8026400" y="2292351"/>
            <a:ext cx="1955800" cy="2483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24" tIns="41411" rIns="82824" bIns="41411">
            <a:spAutoFit/>
          </a:bodyPr>
          <a:lstStyle/>
          <a:p>
            <a:pPr>
              <a:lnSpc>
                <a:spcPct val="130000"/>
              </a:lnSpc>
            </a:pPr>
            <a:r>
              <a:rPr lang="zh-CN" altLang="en-US" sz="1333">
                <a:solidFill>
                  <a:srgbClr val="404040"/>
                </a:solidFill>
                <a:cs typeface="+mn-ea"/>
                <a:sym typeface="+mn-lt"/>
              </a:rPr>
              <a:t>您的内容打在这里，或者通过复制您的文本后，在此框中选择粘贴，并选择只保留文字。在此录入上述图表的综合描述说明，在此录入上述图表的综合描述说明，在此录入上述图表的综合描述说明。</a:t>
            </a:r>
          </a:p>
        </p:txBody>
      </p:sp>
      <p:sp>
        <p:nvSpPr>
          <p:cNvPr id="24" name="圆角矩形 23"/>
          <p:cNvSpPr>
            <a:spLocks noChangeArrowheads="1"/>
          </p:cNvSpPr>
          <p:nvPr/>
        </p:nvSpPr>
        <p:spPr bwMode="auto">
          <a:xfrm>
            <a:off x="4965700" y="2163233"/>
            <a:ext cx="2254251" cy="2599267"/>
          </a:xfrm>
          <a:prstGeom prst="roundRect">
            <a:avLst>
              <a:gd name="adj" fmla="val 5069"/>
            </a:avLst>
          </a:prstGeom>
          <a:noFill/>
          <a:ln w="190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82824" tIns="41411" rIns="82824" bIns="41411"/>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2"/>
            <a:endParaRPr lang="zh-CN" altLang="en-US" sz="2400">
              <a:solidFill>
                <a:srgbClr val="434343"/>
              </a:solidFill>
              <a:latin typeface="+mn-lt"/>
              <a:ea typeface="+mn-ea"/>
              <a:cs typeface="+mn-ea"/>
              <a:sym typeface="+mn-lt"/>
            </a:endParaRPr>
          </a:p>
        </p:txBody>
      </p:sp>
      <p:sp>
        <p:nvSpPr>
          <p:cNvPr id="25" name="矩形 24"/>
          <p:cNvSpPr>
            <a:spLocks noChangeArrowheads="1"/>
          </p:cNvSpPr>
          <p:nvPr/>
        </p:nvSpPr>
        <p:spPr bwMode="auto">
          <a:xfrm>
            <a:off x="5094818" y="2281767"/>
            <a:ext cx="1962149" cy="2483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24" tIns="41411" rIns="82824" bIns="41411">
            <a:spAutoFit/>
          </a:bodyPr>
          <a:lstStyle/>
          <a:p>
            <a:pPr>
              <a:lnSpc>
                <a:spcPct val="130000"/>
              </a:lnSpc>
            </a:pPr>
            <a:r>
              <a:rPr lang="zh-CN" altLang="en-US" sz="1333">
                <a:solidFill>
                  <a:srgbClr val="404040"/>
                </a:solidFill>
                <a:cs typeface="+mn-ea"/>
                <a:sym typeface="+mn-lt"/>
              </a:rPr>
              <a:t>您的内容打在这里，或者通过复制您的文本后，在此框中选择粘贴，并选择只保留文字。在此录入上述图表的综合描述说明，在此录入上述图表的综合描述说明，在此录入上述图表的综合描述说明。</a:t>
            </a:r>
          </a:p>
        </p:txBody>
      </p:sp>
      <p:sp>
        <p:nvSpPr>
          <p:cNvPr id="26" name="TextBox 32"/>
          <p:cNvSpPr txBox="1">
            <a:spLocks noChangeArrowheads="1"/>
          </p:cNvSpPr>
          <p:nvPr/>
        </p:nvSpPr>
        <p:spPr bwMode="auto">
          <a:xfrm>
            <a:off x="2254251" y="2309285"/>
            <a:ext cx="1943100" cy="2483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24" tIns="41411" rIns="82824" bIns="41411">
            <a:spAutoFit/>
          </a:bodyPr>
          <a:lstStyle/>
          <a:p>
            <a:pPr>
              <a:lnSpc>
                <a:spcPct val="130000"/>
              </a:lnSpc>
            </a:pPr>
            <a:r>
              <a:rPr lang="zh-CN" altLang="en-US" sz="1333" dirty="0">
                <a:solidFill>
                  <a:srgbClr val="404040"/>
                </a:solidFill>
                <a:cs typeface="+mn-ea"/>
                <a:sym typeface="+mn-lt"/>
              </a:rPr>
              <a:t>您的内容打在这里，或者通过复制您的文本后，在此框中选择粘贴，并选择只保留文字。在此录入上述图表的综合描述说明，在此录入上述图表的综合描述说明，在此录入上述图表的综合描述说明。</a:t>
            </a:r>
          </a:p>
        </p:txBody>
      </p:sp>
      <p:sp>
        <p:nvSpPr>
          <p:cNvPr id="27" name="Rectangle 20"/>
          <p:cNvSpPr>
            <a:spLocks noChangeArrowheads="1"/>
          </p:cNvSpPr>
          <p:nvPr/>
        </p:nvSpPr>
        <p:spPr bwMode="auto">
          <a:xfrm>
            <a:off x="2571751" y="5427133"/>
            <a:ext cx="7103533" cy="594784"/>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2824" tIns="41411" rIns="82824" bIns="41411"/>
          <a:lstStyle/>
          <a:p>
            <a:endParaRPr lang="zh-CN" altLang="en-US" sz="2400">
              <a:solidFill>
                <a:srgbClr val="434343"/>
              </a:solidFill>
              <a:cs typeface="+mn-ea"/>
              <a:sym typeface="+mn-lt"/>
            </a:endParaRPr>
          </a:p>
        </p:txBody>
      </p:sp>
      <p:sp>
        <p:nvSpPr>
          <p:cNvPr id="28" name="矩形 27"/>
          <p:cNvSpPr/>
          <p:nvPr/>
        </p:nvSpPr>
        <p:spPr bwMode="auto">
          <a:xfrm>
            <a:off x="1809125" y="5530398"/>
            <a:ext cx="8607356" cy="370954"/>
          </a:xfrm>
          <a:prstGeom prst="rect">
            <a:avLst/>
          </a:prstGeom>
          <a:solidFill>
            <a:schemeClr val="accent1"/>
          </a:solidFill>
          <a:ln w="28575">
            <a:noFill/>
          </a:ln>
          <a:scene3d>
            <a:camera prst="orthographicFront"/>
            <a:lightRig rig="threePt" dir="t"/>
          </a:scene3d>
          <a:sp3d/>
        </p:spPr>
        <p:txBody>
          <a:bodyPr lIns="82824" tIns="41411" rIns="82824" bIns="41411">
            <a:spAutoFit/>
          </a:bodyPr>
          <a:lstStyle/>
          <a:p>
            <a:pPr algn="ctr" defTabSz="-847">
              <a:tabLst>
                <a:tab pos="7718020" algn="r"/>
              </a:tabLst>
              <a:defRPr/>
            </a:pPr>
            <a:r>
              <a:rPr lang="zh-CN" altLang="en-US" sz="1867" noProof="1">
                <a:solidFill>
                  <a:schemeClr val="bg1"/>
                </a:solidFill>
                <a:cs typeface="+mn-ea"/>
                <a:sym typeface="+mn-lt"/>
              </a:rPr>
              <a:t>单击此处添加标题</a:t>
            </a:r>
          </a:p>
        </p:txBody>
      </p:sp>
      <p:sp>
        <p:nvSpPr>
          <p:cNvPr id="29" name="燕尾形 28"/>
          <p:cNvSpPr>
            <a:spLocks noChangeArrowheads="1"/>
          </p:cNvSpPr>
          <p:nvPr/>
        </p:nvSpPr>
        <p:spPr bwMode="auto">
          <a:xfrm rot="-5400000" flipH="1" flipV="1">
            <a:off x="8811684" y="4836584"/>
            <a:ext cx="357717" cy="599017"/>
          </a:xfrm>
          <a:prstGeom prst="chevron">
            <a:avLst>
              <a:gd name="adj" fmla="val 39398"/>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82824" tIns="41411" rIns="82824" bIns="41411"/>
          <a:lstStyle/>
          <a:p>
            <a:endParaRPr lang="zh-CN" altLang="en-US" sz="2400">
              <a:solidFill>
                <a:srgbClr val="434343"/>
              </a:solidFill>
              <a:cs typeface="+mn-ea"/>
              <a:sym typeface="+mn-lt"/>
            </a:endParaRPr>
          </a:p>
        </p:txBody>
      </p:sp>
      <p:sp>
        <p:nvSpPr>
          <p:cNvPr id="30" name="圆角矩形 29"/>
          <p:cNvSpPr>
            <a:spLocks noChangeArrowheads="1"/>
          </p:cNvSpPr>
          <p:nvPr/>
        </p:nvSpPr>
        <p:spPr bwMode="auto">
          <a:xfrm>
            <a:off x="4965700" y="1604434"/>
            <a:ext cx="2254251" cy="387351"/>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82824" tIns="41411" rIns="82824" bIns="41411"/>
          <a:lstStyle/>
          <a:p>
            <a:endParaRPr lang="zh-CN" altLang="en-US" sz="2400">
              <a:solidFill>
                <a:srgbClr val="434343"/>
              </a:solidFill>
              <a:cs typeface="+mn-ea"/>
              <a:sym typeface="+mn-lt"/>
            </a:endParaRPr>
          </a:p>
        </p:txBody>
      </p:sp>
      <p:sp>
        <p:nvSpPr>
          <p:cNvPr id="31" name="圆角矩形 30"/>
          <p:cNvSpPr>
            <a:spLocks noChangeArrowheads="1"/>
          </p:cNvSpPr>
          <p:nvPr/>
        </p:nvSpPr>
        <p:spPr bwMode="auto">
          <a:xfrm>
            <a:off x="7863418" y="1604434"/>
            <a:ext cx="2254249" cy="387351"/>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82824" tIns="41411" rIns="82824" bIns="41411"/>
          <a:lstStyle/>
          <a:p>
            <a:endParaRPr lang="zh-CN" altLang="en-US" sz="2400">
              <a:solidFill>
                <a:srgbClr val="434343"/>
              </a:solidFill>
              <a:cs typeface="+mn-ea"/>
              <a:sym typeface="+mn-lt"/>
            </a:endParaRPr>
          </a:p>
        </p:txBody>
      </p:sp>
      <p:sp>
        <p:nvSpPr>
          <p:cNvPr id="32" name="圆角矩形 31"/>
          <p:cNvSpPr>
            <a:spLocks noChangeArrowheads="1"/>
          </p:cNvSpPr>
          <p:nvPr/>
        </p:nvSpPr>
        <p:spPr bwMode="auto">
          <a:xfrm>
            <a:off x="2118784" y="1604434"/>
            <a:ext cx="2252133" cy="387351"/>
          </a:xfrm>
          <a:prstGeom prst="roundRect">
            <a:avLst>
              <a:gd name="adj" fmla="val 16667"/>
            </a:avLst>
          </a:prstGeom>
          <a:solidFill>
            <a:schemeClr val="accent1"/>
          </a:solidFill>
          <a:ln>
            <a:noFill/>
          </a:ln>
          <a:extLst>
            <a:ext uri="{91240B29-F687-4F45-9708-019B960494DF}">
              <a14:hiddenLine xmlns:a14="http://schemas.microsoft.com/office/drawing/2010/main" w="38100">
                <a:solidFill>
                  <a:srgbClr val="000000"/>
                </a:solidFill>
                <a:round/>
                <a:headEnd/>
                <a:tailEnd/>
              </a14:hiddenLine>
            </a:ext>
          </a:extLst>
        </p:spPr>
        <p:txBody>
          <a:bodyPr lIns="82824" tIns="41411" rIns="82824" bIns="41411"/>
          <a:lstStyle/>
          <a:p>
            <a:endParaRPr lang="zh-CN" altLang="en-US" sz="2400">
              <a:solidFill>
                <a:srgbClr val="434343"/>
              </a:solidFill>
              <a:cs typeface="+mn-ea"/>
              <a:sym typeface="+mn-lt"/>
            </a:endParaRPr>
          </a:p>
        </p:txBody>
      </p:sp>
      <p:sp>
        <p:nvSpPr>
          <p:cNvPr id="33" name="矩形 32"/>
          <p:cNvSpPr>
            <a:spLocks noChangeArrowheads="1"/>
          </p:cNvSpPr>
          <p:nvPr/>
        </p:nvSpPr>
        <p:spPr bwMode="auto">
          <a:xfrm>
            <a:off x="2164875" y="1634561"/>
            <a:ext cx="2023229" cy="309398"/>
          </a:xfrm>
          <a:prstGeom prst="rect">
            <a:avLst/>
          </a:prstGeom>
          <a:noFill/>
          <a:ln>
            <a:noFill/>
          </a:ln>
          <a:scene3d>
            <a:camera prst="orthographicFront"/>
            <a:lightRig rig="threePt" dir="t"/>
          </a:scene3d>
          <a:sp3d/>
        </p:spPr>
        <p:txBody>
          <a:bodyPr lIns="82824" tIns="41411" rIns="82824" bIns="41411">
            <a:spAutoFit/>
          </a:bodyPr>
          <a:lstStyle/>
          <a:p>
            <a:pPr algn="ctr" fontAlgn="auto">
              <a:defRPr/>
            </a:pPr>
            <a:r>
              <a:rPr lang="zh-CN" altLang="en-US" sz="1467" b="1" noProof="1">
                <a:solidFill>
                  <a:schemeClr val="bg1"/>
                </a:solidFill>
                <a:cs typeface="+mn-ea"/>
                <a:sym typeface="+mn-lt"/>
              </a:rPr>
              <a:t>单击此处添加标题</a:t>
            </a:r>
          </a:p>
        </p:txBody>
      </p:sp>
      <p:sp>
        <p:nvSpPr>
          <p:cNvPr id="34" name="矩形 33"/>
          <p:cNvSpPr>
            <a:spLocks noChangeArrowheads="1"/>
          </p:cNvSpPr>
          <p:nvPr/>
        </p:nvSpPr>
        <p:spPr bwMode="auto">
          <a:xfrm>
            <a:off x="7992239" y="1634561"/>
            <a:ext cx="2023229" cy="309398"/>
          </a:xfrm>
          <a:prstGeom prst="rect">
            <a:avLst/>
          </a:prstGeom>
          <a:noFill/>
          <a:ln>
            <a:noFill/>
          </a:ln>
          <a:scene3d>
            <a:camera prst="orthographicFront"/>
            <a:lightRig rig="threePt" dir="t"/>
          </a:scene3d>
          <a:sp3d/>
        </p:spPr>
        <p:txBody>
          <a:bodyPr lIns="82824" tIns="41411" rIns="82824" bIns="41411">
            <a:spAutoFit/>
          </a:bodyPr>
          <a:lstStyle/>
          <a:p>
            <a:pPr algn="ctr" fontAlgn="auto">
              <a:defRPr/>
            </a:pPr>
            <a:r>
              <a:rPr lang="zh-CN" altLang="en-US" sz="1467" b="1" noProof="1">
                <a:solidFill>
                  <a:schemeClr val="bg1"/>
                </a:solidFill>
                <a:cs typeface="+mn-ea"/>
                <a:sym typeface="+mn-lt"/>
              </a:rPr>
              <a:t>单击此处添加标题</a:t>
            </a:r>
          </a:p>
        </p:txBody>
      </p:sp>
      <p:sp>
        <p:nvSpPr>
          <p:cNvPr id="35" name="矩形 34"/>
          <p:cNvSpPr>
            <a:spLocks noChangeArrowheads="1"/>
          </p:cNvSpPr>
          <p:nvPr/>
        </p:nvSpPr>
        <p:spPr bwMode="auto">
          <a:xfrm>
            <a:off x="5093935" y="1634561"/>
            <a:ext cx="2023229" cy="309398"/>
          </a:xfrm>
          <a:prstGeom prst="rect">
            <a:avLst/>
          </a:prstGeom>
          <a:noFill/>
          <a:ln>
            <a:noFill/>
          </a:ln>
          <a:scene3d>
            <a:camera prst="orthographicFront"/>
            <a:lightRig rig="threePt" dir="t"/>
          </a:scene3d>
          <a:sp3d/>
        </p:spPr>
        <p:txBody>
          <a:bodyPr lIns="82824" tIns="41411" rIns="82824" bIns="41411">
            <a:spAutoFit/>
          </a:bodyPr>
          <a:lstStyle/>
          <a:p>
            <a:pPr algn="ctr" fontAlgn="auto">
              <a:defRPr/>
            </a:pPr>
            <a:r>
              <a:rPr lang="zh-CN" altLang="en-US" sz="1467" b="1" noProof="1">
                <a:solidFill>
                  <a:schemeClr val="bg1"/>
                </a:solidFill>
                <a:cs typeface="+mn-ea"/>
                <a:sym typeface="+mn-lt"/>
              </a:rPr>
              <a:t>单击此处添加标题</a:t>
            </a:r>
          </a:p>
        </p:txBody>
      </p:sp>
      <p:sp>
        <p:nvSpPr>
          <p:cNvPr id="36" name="燕尾形 35"/>
          <p:cNvSpPr>
            <a:spLocks noChangeArrowheads="1"/>
          </p:cNvSpPr>
          <p:nvPr/>
        </p:nvSpPr>
        <p:spPr bwMode="auto">
          <a:xfrm rot="-5400000" flipH="1" flipV="1">
            <a:off x="5962651" y="4836584"/>
            <a:ext cx="357717" cy="599017"/>
          </a:xfrm>
          <a:prstGeom prst="chevron">
            <a:avLst>
              <a:gd name="adj" fmla="val 39398"/>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82824" tIns="41411" rIns="82824" bIns="41411"/>
          <a:lstStyle/>
          <a:p>
            <a:endParaRPr lang="zh-CN" altLang="en-US" sz="2400">
              <a:solidFill>
                <a:srgbClr val="434343"/>
              </a:solidFill>
              <a:cs typeface="+mn-ea"/>
              <a:sym typeface="+mn-lt"/>
            </a:endParaRPr>
          </a:p>
        </p:txBody>
      </p:sp>
      <p:sp>
        <p:nvSpPr>
          <p:cNvPr id="37" name="燕尾形 36"/>
          <p:cNvSpPr>
            <a:spLocks noChangeArrowheads="1"/>
          </p:cNvSpPr>
          <p:nvPr/>
        </p:nvSpPr>
        <p:spPr bwMode="auto">
          <a:xfrm rot="-5400000" flipH="1" flipV="1">
            <a:off x="3094567" y="4836584"/>
            <a:ext cx="357717" cy="599016"/>
          </a:xfrm>
          <a:prstGeom prst="chevron">
            <a:avLst>
              <a:gd name="adj" fmla="val 39398"/>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82824" tIns="41411" rIns="82824" bIns="41411"/>
          <a:lstStyle/>
          <a:p>
            <a:endParaRPr lang="zh-CN" altLang="en-US" sz="2400">
              <a:solidFill>
                <a:srgbClr val="434343"/>
              </a:solidFill>
              <a:cs typeface="+mn-ea"/>
              <a:sym typeface="+mn-lt"/>
            </a:endParaRPr>
          </a:p>
        </p:txBody>
      </p:sp>
      <p:grpSp>
        <p:nvGrpSpPr>
          <p:cNvPr id="19" name="组合 18">
            <a:extLst>
              <a:ext uri="{FF2B5EF4-FFF2-40B4-BE49-F238E27FC236}">
                <a16:creationId xmlns:a16="http://schemas.microsoft.com/office/drawing/2014/main" id="{7F287654-B824-40D2-9A45-D200C92F6F16}"/>
              </a:ext>
            </a:extLst>
          </p:cNvPr>
          <p:cNvGrpSpPr/>
          <p:nvPr/>
        </p:nvGrpSpPr>
        <p:grpSpPr>
          <a:xfrm>
            <a:off x="0" y="543361"/>
            <a:ext cx="3370217" cy="878305"/>
            <a:chOff x="0" y="543361"/>
            <a:chExt cx="3370217" cy="878305"/>
          </a:xfrm>
        </p:grpSpPr>
        <p:grpSp>
          <p:nvGrpSpPr>
            <p:cNvPr id="20" name="组合 19">
              <a:extLst>
                <a:ext uri="{FF2B5EF4-FFF2-40B4-BE49-F238E27FC236}">
                  <a16:creationId xmlns:a16="http://schemas.microsoft.com/office/drawing/2014/main" id="{B78256B1-DE64-4EC5-B013-F75BE79BEE05}"/>
                </a:ext>
              </a:extLst>
            </p:cNvPr>
            <p:cNvGrpSpPr/>
            <p:nvPr/>
          </p:nvGrpSpPr>
          <p:grpSpPr>
            <a:xfrm>
              <a:off x="0" y="543361"/>
              <a:ext cx="3370216" cy="493479"/>
              <a:chOff x="0" y="288813"/>
              <a:chExt cx="3370216" cy="493479"/>
            </a:xfrm>
            <a:solidFill>
              <a:srgbClr val="131426"/>
            </a:solidFill>
          </p:grpSpPr>
          <p:sp>
            <p:nvSpPr>
              <p:cNvPr id="39" name="矩形 38">
                <a:extLst>
                  <a:ext uri="{FF2B5EF4-FFF2-40B4-BE49-F238E27FC236}">
                    <a16:creationId xmlns:a16="http://schemas.microsoft.com/office/drawing/2014/main" id="{10D77099-2371-4C28-85F5-336A747CFD8A}"/>
                  </a:ext>
                </a:extLst>
              </p:cNvPr>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直角三角形 39">
                <a:extLst>
                  <a:ext uri="{FF2B5EF4-FFF2-40B4-BE49-F238E27FC236}">
                    <a16:creationId xmlns:a16="http://schemas.microsoft.com/office/drawing/2014/main" id="{BED83C96-6789-402B-9B82-A0E09E5C7125}"/>
                  </a:ext>
                </a:extLst>
              </p:cNvPr>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8" name="文本框 3">
              <a:extLst>
                <a:ext uri="{FF2B5EF4-FFF2-40B4-BE49-F238E27FC236}">
                  <a16:creationId xmlns:a16="http://schemas.microsoft.com/office/drawing/2014/main" id="{C1DF6A0B-FAE7-47F0-BA27-7C6E05EEFC82}"/>
                </a:ext>
              </a:extLst>
            </p:cNvPr>
            <p:cNvSpPr txBox="1"/>
            <p:nvPr/>
          </p:nvSpPr>
          <p:spPr>
            <a:xfrm>
              <a:off x="292101" y="590669"/>
              <a:ext cx="3078116" cy="830997"/>
            </a:xfrm>
            <a:prstGeom prst="rect">
              <a:avLst/>
            </a:prstGeom>
            <a:noFill/>
          </p:spPr>
          <p:txBody>
            <a:bodyPr wrap="square" rtlCol="0">
              <a:spAutoFit/>
            </a:bodyPr>
            <a:lstStyle/>
            <a:p>
              <a:r>
                <a:rPr lang="en-US" altLang="zh-CN" sz="2400" dirty="0">
                  <a:solidFill>
                    <a:schemeClr val="bg1"/>
                  </a:solidFill>
                  <a:cs typeface="+mn-ea"/>
                  <a:sym typeface="+mn-lt"/>
                </a:rPr>
                <a:t>4.</a:t>
              </a:r>
              <a:r>
                <a:rPr lang="zh-CN" altLang="en-US" sz="2400" dirty="0">
                  <a:solidFill>
                    <a:schemeClr val="bg1"/>
                  </a:solidFill>
                  <a:cs typeface="+mn-ea"/>
                  <a:sym typeface="+mn-lt"/>
                </a:rPr>
                <a:t>关键技术与实践难点</a:t>
              </a:r>
            </a:p>
          </p:txBody>
        </p:sp>
      </p:grpSp>
    </p:spTree>
    <p:extLst>
      <p:ext uri="{BB962C8B-B14F-4D97-AF65-F5344CB8AC3E}">
        <p14:creationId xmlns:p14="http://schemas.microsoft.com/office/powerpoint/2010/main" val="1413235157"/>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450" decel="100000" fill="hold"/>
                                            <p:tgtEl>
                                              <p:spTgt spid="32"/>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32"/>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anim calcmode="lin" valueType="num">
                                          <p:cBhvr>
                                            <p:cTn id="14" dur="500" fill="hold"/>
                                            <p:tgtEl>
                                              <p:spTgt spid="30"/>
                                            </p:tgtEl>
                                            <p:attrNameLst>
                                              <p:attrName>ppt_x</p:attrName>
                                            </p:attrNameLst>
                                          </p:cBhvr>
                                          <p:tavLst>
                                            <p:tav tm="0">
                                              <p:val>
                                                <p:strVal val="#ppt_x"/>
                                              </p:val>
                                            </p:tav>
                                            <p:tav tm="100000">
                                              <p:val>
                                                <p:strVal val="#ppt_x"/>
                                              </p:val>
                                            </p:tav>
                                          </p:tavLst>
                                        </p:anim>
                                        <p:anim calcmode="lin" valueType="num">
                                          <p:cBhvr>
                                            <p:cTn id="15" dur="450" decel="100000" fill="hold"/>
                                            <p:tgtEl>
                                              <p:spTgt spid="30"/>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30"/>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anim calcmode="lin" valueType="num">
                                          <p:cBhvr>
                                            <p:cTn id="20" dur="500" fill="hold"/>
                                            <p:tgtEl>
                                              <p:spTgt spid="31"/>
                                            </p:tgtEl>
                                            <p:attrNameLst>
                                              <p:attrName>ppt_x</p:attrName>
                                            </p:attrNameLst>
                                          </p:cBhvr>
                                          <p:tavLst>
                                            <p:tav tm="0">
                                              <p:val>
                                                <p:strVal val="#ppt_x"/>
                                              </p:val>
                                            </p:tav>
                                            <p:tav tm="100000">
                                              <p:val>
                                                <p:strVal val="#ppt_x"/>
                                              </p:val>
                                            </p:tav>
                                          </p:tavLst>
                                        </p:anim>
                                        <p:anim calcmode="lin" valueType="num">
                                          <p:cBhvr>
                                            <p:cTn id="21" dur="450" decel="100000" fill="hold"/>
                                            <p:tgtEl>
                                              <p:spTgt spid="31"/>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par>
                              <p:cTn id="23" fill="hold" nodeType="afterGroup">
                                <p:stCondLst>
                                  <p:cond delay="500"/>
                                </p:stCondLst>
                                <p:childTnLst>
                                  <p:par>
                                    <p:cTn id="24" presetID="12" presetClass="entr" presetSubtype="4"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slide(fromBottom)">
                                          <p:cBhvr>
                                            <p:cTn id="26" dur="500"/>
                                            <p:tgtEl>
                                              <p:spTgt spid="33"/>
                                            </p:tgtEl>
                                          </p:cBhvr>
                                        </p:animEffect>
                                      </p:childTnLst>
                                    </p:cTn>
                                  </p:par>
                                </p:childTnLst>
                              </p:cTn>
                            </p:par>
                            <p:par>
                              <p:cTn id="27" fill="hold" nodeType="afterGroup">
                                <p:stCondLst>
                                  <p:cond delay="10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nodeType="afterGroup">
                                <p:stCondLst>
                                  <p:cond delay="1500"/>
                                </p:stCondLst>
                                <p:childTnLst>
                                  <p:par>
                                    <p:cTn id="32" presetID="12" presetClass="entr" presetSubtype="4"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slide(fromBottom)">
                                          <p:cBhvr>
                                            <p:cTn id="34" dur="500"/>
                                            <p:tgtEl>
                                              <p:spTgt spid="34"/>
                                            </p:tgtEl>
                                          </p:cBhvr>
                                        </p:animEffect>
                                      </p:childTnLst>
                                    </p:cTn>
                                  </p:par>
                                </p:childTnLst>
                              </p:cTn>
                            </p:par>
                            <p:par>
                              <p:cTn id="35" fill="hold" nodeType="afterGroup">
                                <p:stCondLst>
                                  <p:cond delay="2000"/>
                                </p:stCondLst>
                                <p:childTnLst>
                                  <p:par>
                                    <p:cTn id="36" presetID="12" presetClass="entr" presetSubtype="1"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slide(fromTop)">
                                          <p:cBhvr>
                                            <p:cTn id="38" dur="500"/>
                                            <p:tgtEl>
                                              <p:spTgt spid="21"/>
                                            </p:tgtEl>
                                          </p:cBhvr>
                                        </p:animEffect>
                                      </p:childTnLst>
                                    </p:cTn>
                                  </p:par>
                                </p:childTnLst>
                              </p:cTn>
                            </p:par>
                            <p:par>
                              <p:cTn id="39" fill="hold" nodeType="afterGroup">
                                <p:stCondLst>
                                  <p:cond delay="2500"/>
                                </p:stCondLst>
                                <p:childTnLst>
                                  <p:par>
                                    <p:cTn id="40" presetID="12" presetClass="entr" presetSubtype="1"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slide(fromTop)">
                                          <p:cBhvr>
                                            <p:cTn id="42" dur="500"/>
                                            <p:tgtEl>
                                              <p:spTgt spid="24"/>
                                            </p:tgtEl>
                                          </p:cBhvr>
                                        </p:animEffect>
                                      </p:childTnLst>
                                    </p:cTn>
                                  </p:par>
                                </p:childTnLst>
                              </p:cTn>
                            </p:par>
                            <p:par>
                              <p:cTn id="43" fill="hold" nodeType="afterGroup">
                                <p:stCondLst>
                                  <p:cond delay="3000"/>
                                </p:stCondLst>
                                <p:childTnLst>
                                  <p:par>
                                    <p:cTn id="44" presetID="12" presetClass="entr" presetSubtype="1"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slide(fromTop)">
                                          <p:cBhvr>
                                            <p:cTn id="46" dur="500"/>
                                            <p:tgtEl>
                                              <p:spTgt spid="22"/>
                                            </p:tgtEl>
                                          </p:cBhvr>
                                        </p:animEffect>
                                      </p:childTnLst>
                                    </p:cTn>
                                  </p:par>
                                </p:childTnLst>
                              </p:cTn>
                            </p:par>
                            <p:par>
                              <p:cTn id="47" fill="hold" nodeType="afterGroup">
                                <p:stCondLst>
                                  <p:cond delay="3500"/>
                                </p:stCondLst>
                                <p:childTnLst>
                                  <p:par>
                                    <p:cTn id="48" presetID="49" presetClass="entr" presetSubtype="0" decel="10000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p:cTn id="50" dur="500" fill="hold"/>
                                            <p:tgtEl>
                                              <p:spTgt spid="26"/>
                                            </p:tgtEl>
                                            <p:attrNameLst>
                                              <p:attrName>ppt_w</p:attrName>
                                            </p:attrNameLst>
                                          </p:cBhvr>
                                          <p:tavLst>
                                            <p:tav tm="0">
                                              <p:val>
                                                <p:fltVal val="0"/>
                                              </p:val>
                                            </p:tav>
                                            <p:tav tm="100000">
                                              <p:val>
                                                <p:strVal val="#ppt_w"/>
                                              </p:val>
                                            </p:tav>
                                          </p:tavLst>
                                        </p:anim>
                                        <p:anim calcmode="lin" valueType="num">
                                          <p:cBhvr>
                                            <p:cTn id="51" dur="500" fill="hold"/>
                                            <p:tgtEl>
                                              <p:spTgt spid="26"/>
                                            </p:tgtEl>
                                            <p:attrNameLst>
                                              <p:attrName>ppt_h</p:attrName>
                                            </p:attrNameLst>
                                          </p:cBhvr>
                                          <p:tavLst>
                                            <p:tav tm="0">
                                              <p:val>
                                                <p:fltVal val="0"/>
                                              </p:val>
                                            </p:tav>
                                            <p:tav tm="100000">
                                              <p:val>
                                                <p:strVal val="#ppt_h"/>
                                              </p:val>
                                            </p:tav>
                                          </p:tavLst>
                                        </p:anim>
                                        <p:anim calcmode="lin" valueType="num">
                                          <p:cBhvr>
                                            <p:cTn id="52" dur="500" fill="hold"/>
                                            <p:tgtEl>
                                              <p:spTgt spid="26"/>
                                            </p:tgtEl>
                                            <p:attrNameLst>
                                              <p:attrName>style.rotation</p:attrName>
                                            </p:attrNameLst>
                                          </p:cBhvr>
                                          <p:tavLst>
                                            <p:tav tm="0">
                                              <p:val>
                                                <p:fltVal val="360"/>
                                              </p:val>
                                            </p:tav>
                                            <p:tav tm="100000">
                                              <p:val>
                                                <p:fltVal val="0"/>
                                              </p:val>
                                            </p:tav>
                                          </p:tavLst>
                                        </p:anim>
                                        <p:animEffect transition="in" filter="fade">
                                          <p:cBhvr>
                                            <p:cTn id="53" dur="500"/>
                                            <p:tgtEl>
                                              <p:spTgt spid="26"/>
                                            </p:tgtEl>
                                          </p:cBhvr>
                                        </p:animEffect>
                                      </p:childTnLst>
                                    </p:cTn>
                                  </p:par>
                                </p:childTnLst>
                              </p:cTn>
                            </p:par>
                            <p:par>
                              <p:cTn id="54" fill="hold" nodeType="afterGroup">
                                <p:stCondLst>
                                  <p:cond delay="4000"/>
                                </p:stCondLst>
                                <p:childTnLst>
                                  <p:par>
                                    <p:cTn id="55" presetID="49" presetClass="entr" presetSubtype="0" decel="100000"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p:cTn id="57" dur="500" fill="hold"/>
                                            <p:tgtEl>
                                              <p:spTgt spid="25"/>
                                            </p:tgtEl>
                                            <p:attrNameLst>
                                              <p:attrName>ppt_w</p:attrName>
                                            </p:attrNameLst>
                                          </p:cBhvr>
                                          <p:tavLst>
                                            <p:tav tm="0">
                                              <p:val>
                                                <p:fltVal val="0"/>
                                              </p:val>
                                            </p:tav>
                                            <p:tav tm="100000">
                                              <p:val>
                                                <p:strVal val="#ppt_w"/>
                                              </p:val>
                                            </p:tav>
                                          </p:tavLst>
                                        </p:anim>
                                        <p:anim calcmode="lin" valueType="num">
                                          <p:cBhvr>
                                            <p:cTn id="58" dur="500" fill="hold"/>
                                            <p:tgtEl>
                                              <p:spTgt spid="25"/>
                                            </p:tgtEl>
                                            <p:attrNameLst>
                                              <p:attrName>ppt_h</p:attrName>
                                            </p:attrNameLst>
                                          </p:cBhvr>
                                          <p:tavLst>
                                            <p:tav tm="0">
                                              <p:val>
                                                <p:fltVal val="0"/>
                                              </p:val>
                                            </p:tav>
                                            <p:tav tm="100000">
                                              <p:val>
                                                <p:strVal val="#ppt_h"/>
                                              </p:val>
                                            </p:tav>
                                          </p:tavLst>
                                        </p:anim>
                                        <p:anim calcmode="lin" valueType="num">
                                          <p:cBhvr>
                                            <p:cTn id="59" dur="500" fill="hold"/>
                                            <p:tgtEl>
                                              <p:spTgt spid="25"/>
                                            </p:tgtEl>
                                            <p:attrNameLst>
                                              <p:attrName>style.rotation</p:attrName>
                                            </p:attrNameLst>
                                          </p:cBhvr>
                                          <p:tavLst>
                                            <p:tav tm="0">
                                              <p:val>
                                                <p:fltVal val="360"/>
                                              </p:val>
                                            </p:tav>
                                            <p:tav tm="100000">
                                              <p:val>
                                                <p:fltVal val="0"/>
                                              </p:val>
                                            </p:tav>
                                          </p:tavLst>
                                        </p:anim>
                                        <p:animEffect transition="in" filter="fade">
                                          <p:cBhvr>
                                            <p:cTn id="60" dur="500"/>
                                            <p:tgtEl>
                                              <p:spTgt spid="25"/>
                                            </p:tgtEl>
                                          </p:cBhvr>
                                        </p:animEffect>
                                      </p:childTnLst>
                                    </p:cTn>
                                  </p:par>
                                </p:childTnLst>
                              </p:cTn>
                            </p:par>
                            <p:par>
                              <p:cTn id="61" fill="hold" nodeType="afterGroup">
                                <p:stCondLst>
                                  <p:cond delay="4500"/>
                                </p:stCondLst>
                                <p:childTnLst>
                                  <p:par>
                                    <p:cTn id="62" presetID="49" presetClass="entr" presetSubtype="0" decel="10000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p:cTn id="64" dur="500" fill="hold"/>
                                            <p:tgtEl>
                                              <p:spTgt spid="23"/>
                                            </p:tgtEl>
                                            <p:attrNameLst>
                                              <p:attrName>ppt_w</p:attrName>
                                            </p:attrNameLst>
                                          </p:cBhvr>
                                          <p:tavLst>
                                            <p:tav tm="0">
                                              <p:val>
                                                <p:fltVal val="0"/>
                                              </p:val>
                                            </p:tav>
                                            <p:tav tm="100000">
                                              <p:val>
                                                <p:strVal val="#ppt_w"/>
                                              </p:val>
                                            </p:tav>
                                          </p:tavLst>
                                        </p:anim>
                                        <p:anim calcmode="lin" valueType="num">
                                          <p:cBhvr>
                                            <p:cTn id="65" dur="500" fill="hold"/>
                                            <p:tgtEl>
                                              <p:spTgt spid="23"/>
                                            </p:tgtEl>
                                            <p:attrNameLst>
                                              <p:attrName>ppt_h</p:attrName>
                                            </p:attrNameLst>
                                          </p:cBhvr>
                                          <p:tavLst>
                                            <p:tav tm="0">
                                              <p:val>
                                                <p:fltVal val="0"/>
                                              </p:val>
                                            </p:tav>
                                            <p:tav tm="100000">
                                              <p:val>
                                                <p:strVal val="#ppt_h"/>
                                              </p:val>
                                            </p:tav>
                                          </p:tavLst>
                                        </p:anim>
                                        <p:anim calcmode="lin" valueType="num">
                                          <p:cBhvr>
                                            <p:cTn id="66" dur="500" fill="hold"/>
                                            <p:tgtEl>
                                              <p:spTgt spid="23"/>
                                            </p:tgtEl>
                                            <p:attrNameLst>
                                              <p:attrName>style.rotation</p:attrName>
                                            </p:attrNameLst>
                                          </p:cBhvr>
                                          <p:tavLst>
                                            <p:tav tm="0">
                                              <p:val>
                                                <p:fltVal val="360"/>
                                              </p:val>
                                            </p:tav>
                                            <p:tav tm="100000">
                                              <p:val>
                                                <p:fltVal val="0"/>
                                              </p:val>
                                            </p:tav>
                                          </p:tavLst>
                                        </p:anim>
                                        <p:animEffect transition="in" filter="fade">
                                          <p:cBhvr>
                                            <p:cTn id="67" dur="500"/>
                                            <p:tgtEl>
                                              <p:spTgt spid="23"/>
                                            </p:tgtEl>
                                          </p:cBhvr>
                                        </p:animEffect>
                                      </p:childTnLst>
                                    </p:cTn>
                                  </p:par>
                                </p:childTnLst>
                              </p:cTn>
                            </p:par>
                            <p:par>
                              <p:cTn id="68" fill="hold" nodeType="afterGroup">
                                <p:stCondLst>
                                  <p:cond delay="5000"/>
                                </p:stCondLst>
                                <p:childTnLst>
                                  <p:par>
                                    <p:cTn id="69" presetID="12" presetClass="entr" presetSubtype="1"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slide(fromTop)">
                                          <p:cBhvr>
                                            <p:cTn id="71" dur="500"/>
                                            <p:tgtEl>
                                              <p:spTgt spid="37"/>
                                            </p:tgtEl>
                                          </p:cBhvr>
                                        </p:animEffect>
                                      </p:childTnLst>
                                    </p:cTn>
                                  </p:par>
                                </p:childTnLst>
                              </p:cTn>
                            </p:par>
                            <p:par>
                              <p:cTn id="72" fill="hold" nodeType="afterGroup">
                                <p:stCondLst>
                                  <p:cond delay="5500"/>
                                </p:stCondLst>
                                <p:childTnLst>
                                  <p:par>
                                    <p:cTn id="73" presetID="12" presetClass="entr" presetSubtype="1" fill="hold" grpId="0" nodeType="after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slide(fromTop)">
                                          <p:cBhvr>
                                            <p:cTn id="75" dur="500"/>
                                            <p:tgtEl>
                                              <p:spTgt spid="36"/>
                                            </p:tgtEl>
                                          </p:cBhvr>
                                        </p:animEffect>
                                      </p:childTnLst>
                                    </p:cTn>
                                  </p:par>
                                </p:childTnLst>
                              </p:cTn>
                            </p:par>
                            <p:par>
                              <p:cTn id="76" fill="hold" nodeType="afterGroup">
                                <p:stCondLst>
                                  <p:cond delay="6000"/>
                                </p:stCondLst>
                                <p:childTnLst>
                                  <p:par>
                                    <p:cTn id="77" presetID="12" presetClass="entr" presetSubtype="1" fill="hold" grpId="0"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slide(fromTop)">
                                          <p:cBhvr>
                                            <p:cTn id="79" dur="500"/>
                                            <p:tgtEl>
                                              <p:spTgt spid="29"/>
                                            </p:tgtEl>
                                          </p:cBhvr>
                                        </p:animEffect>
                                      </p:childTnLst>
                                    </p:cTn>
                                  </p:par>
                                </p:childTnLst>
                              </p:cTn>
                            </p:par>
                            <p:par>
                              <p:cTn id="80" fill="hold" nodeType="afterGroup">
                                <p:stCondLst>
                                  <p:cond delay="6500"/>
                                </p:stCondLst>
                                <p:childTnLst>
                                  <p:par>
                                    <p:cTn id="81" presetID="53" presetClass="entr" presetSubtype="16" fill="hold" grpId="0" nodeType="afterEffect" nodePh="1">
                                      <p:stCondLst>
                                        <p:cond delay="0"/>
                                      </p:stCondLst>
                                      <p:endCondLst>
                                        <p:cond evt="begin" delay="0"/>
                                      </p:end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fltVal val="0"/>
                                              </p:val>
                                            </p:tav>
                                            <p:tav tm="100000">
                                              <p:val>
                                                <p:strVal val="#ppt_w"/>
                                              </p:val>
                                            </p:tav>
                                          </p:tavLst>
                                        </p:anim>
                                        <p:anim calcmode="lin" valueType="num">
                                          <p:cBhvr>
                                            <p:cTn id="84" dur="500" fill="hold"/>
                                            <p:tgtEl>
                                              <p:spTgt spid="27"/>
                                            </p:tgtEl>
                                            <p:attrNameLst>
                                              <p:attrName>ppt_h</p:attrName>
                                            </p:attrNameLst>
                                          </p:cBhvr>
                                          <p:tavLst>
                                            <p:tav tm="0">
                                              <p:val>
                                                <p:fltVal val="0"/>
                                              </p:val>
                                            </p:tav>
                                            <p:tav tm="100000">
                                              <p:val>
                                                <p:strVal val="#ppt_h"/>
                                              </p:val>
                                            </p:tav>
                                          </p:tavLst>
                                        </p:anim>
                                        <p:animEffect transition="in" filter="fade">
                                          <p:cBhvr>
                                            <p:cTn id="85" dur="500"/>
                                            <p:tgtEl>
                                              <p:spTgt spid="27"/>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 calcmode="lin" valueType="num">
                                          <p:cBhvr>
                                            <p:cTn id="88" dur="500" fill="hold"/>
                                            <p:tgtEl>
                                              <p:spTgt spid="28"/>
                                            </p:tgtEl>
                                            <p:attrNameLst>
                                              <p:attrName>ppt_w</p:attrName>
                                            </p:attrNameLst>
                                          </p:cBhvr>
                                          <p:tavLst>
                                            <p:tav tm="0">
                                              <p:val>
                                                <p:fltVal val="0"/>
                                              </p:val>
                                            </p:tav>
                                            <p:tav tm="100000">
                                              <p:val>
                                                <p:strVal val="#ppt_w"/>
                                              </p:val>
                                            </p:tav>
                                          </p:tavLst>
                                        </p:anim>
                                        <p:anim calcmode="lin" valueType="num">
                                          <p:cBhvr>
                                            <p:cTn id="89" dur="500" fill="hold"/>
                                            <p:tgtEl>
                                              <p:spTgt spid="28"/>
                                            </p:tgtEl>
                                            <p:attrNameLst>
                                              <p:attrName>ppt_h</p:attrName>
                                            </p:attrNameLst>
                                          </p:cBhvr>
                                          <p:tavLst>
                                            <p:tav tm="0">
                                              <p:val>
                                                <p:fltVal val="0"/>
                                              </p:val>
                                            </p:tav>
                                            <p:tav tm="100000">
                                              <p:val>
                                                <p:strVal val="#ppt_h"/>
                                              </p:val>
                                            </p:tav>
                                          </p:tavLst>
                                        </p:anim>
                                        <p:animEffect transition="in" filter="fade">
                                          <p:cBhvr>
                                            <p:cTn id="90" dur="500"/>
                                            <p:tgtEl>
                                              <p:spTgt spid="28"/>
                                            </p:tgtEl>
                                          </p:cBhvr>
                                        </p:animEffect>
                                      </p:childTnLst>
                                    </p:cTn>
                                  </p:par>
                                  <p:par>
                                    <p:cTn id="91" presetID="2" presetClass="entr" presetSubtype="8" fill="hold" nodeType="withEffect" p14:presetBounceEnd="28000">
                                      <p:stCondLst>
                                        <p:cond delay="0"/>
                                      </p:stCondLst>
                                      <p:childTnLst>
                                        <p:set>
                                          <p:cBhvr>
                                            <p:cTn id="92" dur="1" fill="hold">
                                              <p:stCondLst>
                                                <p:cond delay="0"/>
                                              </p:stCondLst>
                                            </p:cTn>
                                            <p:tgtEl>
                                              <p:spTgt spid="19"/>
                                            </p:tgtEl>
                                            <p:attrNameLst>
                                              <p:attrName>style.visibility</p:attrName>
                                            </p:attrNameLst>
                                          </p:cBhvr>
                                          <p:to>
                                            <p:strVal val="visible"/>
                                          </p:to>
                                        </p:set>
                                        <p:anim calcmode="lin" valueType="num" p14:bounceEnd="28000">
                                          <p:cBhvr additive="base">
                                            <p:cTn id="93" dur="250" fill="hold"/>
                                            <p:tgtEl>
                                              <p:spTgt spid="19"/>
                                            </p:tgtEl>
                                            <p:attrNameLst>
                                              <p:attrName>ppt_x</p:attrName>
                                            </p:attrNameLst>
                                          </p:cBhvr>
                                          <p:tavLst>
                                            <p:tav tm="0">
                                              <p:val>
                                                <p:strVal val="0-#ppt_w/2"/>
                                              </p:val>
                                            </p:tav>
                                            <p:tav tm="100000">
                                              <p:val>
                                                <p:strVal val="#ppt_x"/>
                                              </p:val>
                                            </p:tav>
                                          </p:tavLst>
                                        </p:anim>
                                        <p:anim calcmode="lin" valueType="num" p14:bounceEnd="28000">
                                          <p:cBhvr additive="base">
                                            <p:cTn id="94" dur="25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4" grpId="0" animBg="1"/>
          <p:bldP spid="25" grpId="0"/>
          <p:bldP spid="26" grpId="0"/>
          <p:bldP spid="27" grpId="0"/>
          <p:bldP spid="28" grpId="0" animBg="1"/>
          <p:bldP spid="29" grpId="0" animBg="1"/>
          <p:bldP spid="30" grpId="0" animBg="1"/>
          <p:bldP spid="31" grpId="0" animBg="1"/>
          <p:bldP spid="32" grpId="0" animBg="1"/>
          <p:bldP spid="33" grpId="0"/>
          <p:bldP spid="34" grpId="0"/>
          <p:bldP spid="35" grpId="0"/>
          <p:bldP spid="36" grpId="0" animBg="1"/>
          <p:bldP spid="37" grpId="0" animBg="1"/>
        </p:bldLst>
      </p:timing>
    </mc:Choice>
    <mc:Fallback xmlns="">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450" decel="100000" fill="hold"/>
                                            <p:tgtEl>
                                              <p:spTgt spid="32"/>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32"/>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anim calcmode="lin" valueType="num">
                                          <p:cBhvr>
                                            <p:cTn id="14" dur="500" fill="hold"/>
                                            <p:tgtEl>
                                              <p:spTgt spid="30"/>
                                            </p:tgtEl>
                                            <p:attrNameLst>
                                              <p:attrName>ppt_x</p:attrName>
                                            </p:attrNameLst>
                                          </p:cBhvr>
                                          <p:tavLst>
                                            <p:tav tm="0">
                                              <p:val>
                                                <p:strVal val="#ppt_x"/>
                                              </p:val>
                                            </p:tav>
                                            <p:tav tm="100000">
                                              <p:val>
                                                <p:strVal val="#ppt_x"/>
                                              </p:val>
                                            </p:tav>
                                          </p:tavLst>
                                        </p:anim>
                                        <p:anim calcmode="lin" valueType="num">
                                          <p:cBhvr>
                                            <p:cTn id="15" dur="450" decel="100000" fill="hold"/>
                                            <p:tgtEl>
                                              <p:spTgt spid="30"/>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30"/>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anim calcmode="lin" valueType="num">
                                          <p:cBhvr>
                                            <p:cTn id="20" dur="500" fill="hold"/>
                                            <p:tgtEl>
                                              <p:spTgt spid="31"/>
                                            </p:tgtEl>
                                            <p:attrNameLst>
                                              <p:attrName>ppt_x</p:attrName>
                                            </p:attrNameLst>
                                          </p:cBhvr>
                                          <p:tavLst>
                                            <p:tav tm="0">
                                              <p:val>
                                                <p:strVal val="#ppt_x"/>
                                              </p:val>
                                            </p:tav>
                                            <p:tav tm="100000">
                                              <p:val>
                                                <p:strVal val="#ppt_x"/>
                                              </p:val>
                                            </p:tav>
                                          </p:tavLst>
                                        </p:anim>
                                        <p:anim calcmode="lin" valueType="num">
                                          <p:cBhvr>
                                            <p:cTn id="21" dur="450" decel="100000" fill="hold"/>
                                            <p:tgtEl>
                                              <p:spTgt spid="31"/>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par>
                              <p:cTn id="23" fill="hold" nodeType="afterGroup">
                                <p:stCondLst>
                                  <p:cond delay="500"/>
                                </p:stCondLst>
                                <p:childTnLst>
                                  <p:par>
                                    <p:cTn id="24" presetID="12" presetClass="entr" presetSubtype="4"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slide(fromBottom)">
                                          <p:cBhvr>
                                            <p:cTn id="26" dur="500"/>
                                            <p:tgtEl>
                                              <p:spTgt spid="33"/>
                                            </p:tgtEl>
                                          </p:cBhvr>
                                        </p:animEffect>
                                      </p:childTnLst>
                                    </p:cTn>
                                  </p:par>
                                </p:childTnLst>
                              </p:cTn>
                            </p:par>
                            <p:par>
                              <p:cTn id="27" fill="hold" nodeType="afterGroup">
                                <p:stCondLst>
                                  <p:cond delay="1000"/>
                                </p:stCondLst>
                                <p:childTnLst>
                                  <p:par>
                                    <p:cTn id="28" presetID="12" presetClass="entr" presetSubtype="4"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slide(fromBottom)">
                                          <p:cBhvr>
                                            <p:cTn id="30" dur="500"/>
                                            <p:tgtEl>
                                              <p:spTgt spid="35"/>
                                            </p:tgtEl>
                                          </p:cBhvr>
                                        </p:animEffect>
                                      </p:childTnLst>
                                    </p:cTn>
                                  </p:par>
                                </p:childTnLst>
                              </p:cTn>
                            </p:par>
                            <p:par>
                              <p:cTn id="31" fill="hold" nodeType="afterGroup">
                                <p:stCondLst>
                                  <p:cond delay="1500"/>
                                </p:stCondLst>
                                <p:childTnLst>
                                  <p:par>
                                    <p:cTn id="32" presetID="12" presetClass="entr" presetSubtype="4"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slide(fromBottom)">
                                          <p:cBhvr>
                                            <p:cTn id="34" dur="500"/>
                                            <p:tgtEl>
                                              <p:spTgt spid="34"/>
                                            </p:tgtEl>
                                          </p:cBhvr>
                                        </p:animEffect>
                                      </p:childTnLst>
                                    </p:cTn>
                                  </p:par>
                                </p:childTnLst>
                              </p:cTn>
                            </p:par>
                            <p:par>
                              <p:cTn id="35" fill="hold" nodeType="afterGroup">
                                <p:stCondLst>
                                  <p:cond delay="2000"/>
                                </p:stCondLst>
                                <p:childTnLst>
                                  <p:par>
                                    <p:cTn id="36" presetID="12" presetClass="entr" presetSubtype="1"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slide(fromTop)">
                                          <p:cBhvr>
                                            <p:cTn id="38" dur="500"/>
                                            <p:tgtEl>
                                              <p:spTgt spid="21"/>
                                            </p:tgtEl>
                                          </p:cBhvr>
                                        </p:animEffect>
                                      </p:childTnLst>
                                    </p:cTn>
                                  </p:par>
                                </p:childTnLst>
                              </p:cTn>
                            </p:par>
                            <p:par>
                              <p:cTn id="39" fill="hold" nodeType="afterGroup">
                                <p:stCondLst>
                                  <p:cond delay="2500"/>
                                </p:stCondLst>
                                <p:childTnLst>
                                  <p:par>
                                    <p:cTn id="40" presetID="12" presetClass="entr" presetSubtype="1"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slide(fromTop)">
                                          <p:cBhvr>
                                            <p:cTn id="42" dur="500"/>
                                            <p:tgtEl>
                                              <p:spTgt spid="24"/>
                                            </p:tgtEl>
                                          </p:cBhvr>
                                        </p:animEffect>
                                      </p:childTnLst>
                                    </p:cTn>
                                  </p:par>
                                </p:childTnLst>
                              </p:cTn>
                            </p:par>
                            <p:par>
                              <p:cTn id="43" fill="hold" nodeType="afterGroup">
                                <p:stCondLst>
                                  <p:cond delay="3000"/>
                                </p:stCondLst>
                                <p:childTnLst>
                                  <p:par>
                                    <p:cTn id="44" presetID="12" presetClass="entr" presetSubtype="1"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slide(fromTop)">
                                          <p:cBhvr>
                                            <p:cTn id="46" dur="500"/>
                                            <p:tgtEl>
                                              <p:spTgt spid="22"/>
                                            </p:tgtEl>
                                          </p:cBhvr>
                                        </p:animEffect>
                                      </p:childTnLst>
                                    </p:cTn>
                                  </p:par>
                                </p:childTnLst>
                              </p:cTn>
                            </p:par>
                            <p:par>
                              <p:cTn id="47" fill="hold" nodeType="afterGroup">
                                <p:stCondLst>
                                  <p:cond delay="3500"/>
                                </p:stCondLst>
                                <p:childTnLst>
                                  <p:par>
                                    <p:cTn id="48" presetID="49" presetClass="entr" presetSubtype="0" decel="10000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p:cTn id="50" dur="500" fill="hold"/>
                                            <p:tgtEl>
                                              <p:spTgt spid="26"/>
                                            </p:tgtEl>
                                            <p:attrNameLst>
                                              <p:attrName>ppt_w</p:attrName>
                                            </p:attrNameLst>
                                          </p:cBhvr>
                                          <p:tavLst>
                                            <p:tav tm="0">
                                              <p:val>
                                                <p:fltVal val="0"/>
                                              </p:val>
                                            </p:tav>
                                            <p:tav tm="100000">
                                              <p:val>
                                                <p:strVal val="#ppt_w"/>
                                              </p:val>
                                            </p:tav>
                                          </p:tavLst>
                                        </p:anim>
                                        <p:anim calcmode="lin" valueType="num">
                                          <p:cBhvr>
                                            <p:cTn id="51" dur="500" fill="hold"/>
                                            <p:tgtEl>
                                              <p:spTgt spid="26"/>
                                            </p:tgtEl>
                                            <p:attrNameLst>
                                              <p:attrName>ppt_h</p:attrName>
                                            </p:attrNameLst>
                                          </p:cBhvr>
                                          <p:tavLst>
                                            <p:tav tm="0">
                                              <p:val>
                                                <p:fltVal val="0"/>
                                              </p:val>
                                            </p:tav>
                                            <p:tav tm="100000">
                                              <p:val>
                                                <p:strVal val="#ppt_h"/>
                                              </p:val>
                                            </p:tav>
                                          </p:tavLst>
                                        </p:anim>
                                        <p:anim calcmode="lin" valueType="num">
                                          <p:cBhvr>
                                            <p:cTn id="52" dur="500" fill="hold"/>
                                            <p:tgtEl>
                                              <p:spTgt spid="26"/>
                                            </p:tgtEl>
                                            <p:attrNameLst>
                                              <p:attrName>style.rotation</p:attrName>
                                            </p:attrNameLst>
                                          </p:cBhvr>
                                          <p:tavLst>
                                            <p:tav tm="0">
                                              <p:val>
                                                <p:fltVal val="360"/>
                                              </p:val>
                                            </p:tav>
                                            <p:tav tm="100000">
                                              <p:val>
                                                <p:fltVal val="0"/>
                                              </p:val>
                                            </p:tav>
                                          </p:tavLst>
                                        </p:anim>
                                        <p:animEffect transition="in" filter="fade">
                                          <p:cBhvr>
                                            <p:cTn id="53" dur="500"/>
                                            <p:tgtEl>
                                              <p:spTgt spid="26"/>
                                            </p:tgtEl>
                                          </p:cBhvr>
                                        </p:animEffect>
                                      </p:childTnLst>
                                    </p:cTn>
                                  </p:par>
                                </p:childTnLst>
                              </p:cTn>
                            </p:par>
                            <p:par>
                              <p:cTn id="54" fill="hold" nodeType="afterGroup">
                                <p:stCondLst>
                                  <p:cond delay="4000"/>
                                </p:stCondLst>
                                <p:childTnLst>
                                  <p:par>
                                    <p:cTn id="55" presetID="49" presetClass="entr" presetSubtype="0" decel="100000"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p:cTn id="57" dur="500" fill="hold"/>
                                            <p:tgtEl>
                                              <p:spTgt spid="25"/>
                                            </p:tgtEl>
                                            <p:attrNameLst>
                                              <p:attrName>ppt_w</p:attrName>
                                            </p:attrNameLst>
                                          </p:cBhvr>
                                          <p:tavLst>
                                            <p:tav tm="0">
                                              <p:val>
                                                <p:fltVal val="0"/>
                                              </p:val>
                                            </p:tav>
                                            <p:tav tm="100000">
                                              <p:val>
                                                <p:strVal val="#ppt_w"/>
                                              </p:val>
                                            </p:tav>
                                          </p:tavLst>
                                        </p:anim>
                                        <p:anim calcmode="lin" valueType="num">
                                          <p:cBhvr>
                                            <p:cTn id="58" dur="500" fill="hold"/>
                                            <p:tgtEl>
                                              <p:spTgt spid="25"/>
                                            </p:tgtEl>
                                            <p:attrNameLst>
                                              <p:attrName>ppt_h</p:attrName>
                                            </p:attrNameLst>
                                          </p:cBhvr>
                                          <p:tavLst>
                                            <p:tav tm="0">
                                              <p:val>
                                                <p:fltVal val="0"/>
                                              </p:val>
                                            </p:tav>
                                            <p:tav tm="100000">
                                              <p:val>
                                                <p:strVal val="#ppt_h"/>
                                              </p:val>
                                            </p:tav>
                                          </p:tavLst>
                                        </p:anim>
                                        <p:anim calcmode="lin" valueType="num">
                                          <p:cBhvr>
                                            <p:cTn id="59" dur="500" fill="hold"/>
                                            <p:tgtEl>
                                              <p:spTgt spid="25"/>
                                            </p:tgtEl>
                                            <p:attrNameLst>
                                              <p:attrName>style.rotation</p:attrName>
                                            </p:attrNameLst>
                                          </p:cBhvr>
                                          <p:tavLst>
                                            <p:tav tm="0">
                                              <p:val>
                                                <p:fltVal val="360"/>
                                              </p:val>
                                            </p:tav>
                                            <p:tav tm="100000">
                                              <p:val>
                                                <p:fltVal val="0"/>
                                              </p:val>
                                            </p:tav>
                                          </p:tavLst>
                                        </p:anim>
                                        <p:animEffect transition="in" filter="fade">
                                          <p:cBhvr>
                                            <p:cTn id="60" dur="500"/>
                                            <p:tgtEl>
                                              <p:spTgt spid="25"/>
                                            </p:tgtEl>
                                          </p:cBhvr>
                                        </p:animEffect>
                                      </p:childTnLst>
                                    </p:cTn>
                                  </p:par>
                                </p:childTnLst>
                              </p:cTn>
                            </p:par>
                            <p:par>
                              <p:cTn id="61" fill="hold" nodeType="afterGroup">
                                <p:stCondLst>
                                  <p:cond delay="4500"/>
                                </p:stCondLst>
                                <p:childTnLst>
                                  <p:par>
                                    <p:cTn id="62" presetID="49" presetClass="entr" presetSubtype="0" decel="10000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p:cTn id="64" dur="500" fill="hold"/>
                                            <p:tgtEl>
                                              <p:spTgt spid="23"/>
                                            </p:tgtEl>
                                            <p:attrNameLst>
                                              <p:attrName>ppt_w</p:attrName>
                                            </p:attrNameLst>
                                          </p:cBhvr>
                                          <p:tavLst>
                                            <p:tav tm="0">
                                              <p:val>
                                                <p:fltVal val="0"/>
                                              </p:val>
                                            </p:tav>
                                            <p:tav tm="100000">
                                              <p:val>
                                                <p:strVal val="#ppt_w"/>
                                              </p:val>
                                            </p:tav>
                                          </p:tavLst>
                                        </p:anim>
                                        <p:anim calcmode="lin" valueType="num">
                                          <p:cBhvr>
                                            <p:cTn id="65" dur="500" fill="hold"/>
                                            <p:tgtEl>
                                              <p:spTgt spid="23"/>
                                            </p:tgtEl>
                                            <p:attrNameLst>
                                              <p:attrName>ppt_h</p:attrName>
                                            </p:attrNameLst>
                                          </p:cBhvr>
                                          <p:tavLst>
                                            <p:tav tm="0">
                                              <p:val>
                                                <p:fltVal val="0"/>
                                              </p:val>
                                            </p:tav>
                                            <p:tav tm="100000">
                                              <p:val>
                                                <p:strVal val="#ppt_h"/>
                                              </p:val>
                                            </p:tav>
                                          </p:tavLst>
                                        </p:anim>
                                        <p:anim calcmode="lin" valueType="num">
                                          <p:cBhvr>
                                            <p:cTn id="66" dur="500" fill="hold"/>
                                            <p:tgtEl>
                                              <p:spTgt spid="23"/>
                                            </p:tgtEl>
                                            <p:attrNameLst>
                                              <p:attrName>style.rotation</p:attrName>
                                            </p:attrNameLst>
                                          </p:cBhvr>
                                          <p:tavLst>
                                            <p:tav tm="0">
                                              <p:val>
                                                <p:fltVal val="360"/>
                                              </p:val>
                                            </p:tav>
                                            <p:tav tm="100000">
                                              <p:val>
                                                <p:fltVal val="0"/>
                                              </p:val>
                                            </p:tav>
                                          </p:tavLst>
                                        </p:anim>
                                        <p:animEffect transition="in" filter="fade">
                                          <p:cBhvr>
                                            <p:cTn id="67" dur="500"/>
                                            <p:tgtEl>
                                              <p:spTgt spid="23"/>
                                            </p:tgtEl>
                                          </p:cBhvr>
                                        </p:animEffect>
                                      </p:childTnLst>
                                    </p:cTn>
                                  </p:par>
                                </p:childTnLst>
                              </p:cTn>
                            </p:par>
                            <p:par>
                              <p:cTn id="68" fill="hold" nodeType="afterGroup">
                                <p:stCondLst>
                                  <p:cond delay="5000"/>
                                </p:stCondLst>
                                <p:childTnLst>
                                  <p:par>
                                    <p:cTn id="69" presetID="12" presetClass="entr" presetSubtype="1"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slide(fromTop)">
                                          <p:cBhvr>
                                            <p:cTn id="71" dur="500"/>
                                            <p:tgtEl>
                                              <p:spTgt spid="37"/>
                                            </p:tgtEl>
                                          </p:cBhvr>
                                        </p:animEffect>
                                      </p:childTnLst>
                                    </p:cTn>
                                  </p:par>
                                </p:childTnLst>
                              </p:cTn>
                            </p:par>
                            <p:par>
                              <p:cTn id="72" fill="hold" nodeType="afterGroup">
                                <p:stCondLst>
                                  <p:cond delay="5500"/>
                                </p:stCondLst>
                                <p:childTnLst>
                                  <p:par>
                                    <p:cTn id="73" presetID="12" presetClass="entr" presetSubtype="1" fill="hold" grpId="0" nodeType="after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slide(fromTop)">
                                          <p:cBhvr>
                                            <p:cTn id="75" dur="500"/>
                                            <p:tgtEl>
                                              <p:spTgt spid="36"/>
                                            </p:tgtEl>
                                          </p:cBhvr>
                                        </p:animEffect>
                                      </p:childTnLst>
                                    </p:cTn>
                                  </p:par>
                                </p:childTnLst>
                              </p:cTn>
                            </p:par>
                            <p:par>
                              <p:cTn id="76" fill="hold" nodeType="afterGroup">
                                <p:stCondLst>
                                  <p:cond delay="6000"/>
                                </p:stCondLst>
                                <p:childTnLst>
                                  <p:par>
                                    <p:cTn id="77" presetID="12" presetClass="entr" presetSubtype="1" fill="hold" grpId="0"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slide(fromTop)">
                                          <p:cBhvr>
                                            <p:cTn id="79" dur="500"/>
                                            <p:tgtEl>
                                              <p:spTgt spid="29"/>
                                            </p:tgtEl>
                                          </p:cBhvr>
                                        </p:animEffect>
                                      </p:childTnLst>
                                    </p:cTn>
                                  </p:par>
                                </p:childTnLst>
                              </p:cTn>
                            </p:par>
                            <p:par>
                              <p:cTn id="80" fill="hold" nodeType="afterGroup">
                                <p:stCondLst>
                                  <p:cond delay="6500"/>
                                </p:stCondLst>
                                <p:childTnLst>
                                  <p:par>
                                    <p:cTn id="81" presetID="53" presetClass="entr" presetSubtype="16" fill="hold" grpId="0" nodeType="afterEffect" nodePh="1">
                                      <p:stCondLst>
                                        <p:cond delay="0"/>
                                      </p:stCondLst>
                                      <p:endCondLst>
                                        <p:cond evt="begin" delay="0"/>
                                      </p:end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fltVal val="0"/>
                                              </p:val>
                                            </p:tav>
                                            <p:tav tm="100000">
                                              <p:val>
                                                <p:strVal val="#ppt_w"/>
                                              </p:val>
                                            </p:tav>
                                          </p:tavLst>
                                        </p:anim>
                                        <p:anim calcmode="lin" valueType="num">
                                          <p:cBhvr>
                                            <p:cTn id="84" dur="500" fill="hold"/>
                                            <p:tgtEl>
                                              <p:spTgt spid="27"/>
                                            </p:tgtEl>
                                            <p:attrNameLst>
                                              <p:attrName>ppt_h</p:attrName>
                                            </p:attrNameLst>
                                          </p:cBhvr>
                                          <p:tavLst>
                                            <p:tav tm="0">
                                              <p:val>
                                                <p:fltVal val="0"/>
                                              </p:val>
                                            </p:tav>
                                            <p:tav tm="100000">
                                              <p:val>
                                                <p:strVal val="#ppt_h"/>
                                              </p:val>
                                            </p:tav>
                                          </p:tavLst>
                                        </p:anim>
                                        <p:animEffect transition="in" filter="fade">
                                          <p:cBhvr>
                                            <p:cTn id="85" dur="500"/>
                                            <p:tgtEl>
                                              <p:spTgt spid="27"/>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 calcmode="lin" valueType="num">
                                          <p:cBhvr>
                                            <p:cTn id="88" dur="500" fill="hold"/>
                                            <p:tgtEl>
                                              <p:spTgt spid="28"/>
                                            </p:tgtEl>
                                            <p:attrNameLst>
                                              <p:attrName>ppt_w</p:attrName>
                                            </p:attrNameLst>
                                          </p:cBhvr>
                                          <p:tavLst>
                                            <p:tav tm="0">
                                              <p:val>
                                                <p:fltVal val="0"/>
                                              </p:val>
                                            </p:tav>
                                            <p:tav tm="100000">
                                              <p:val>
                                                <p:strVal val="#ppt_w"/>
                                              </p:val>
                                            </p:tav>
                                          </p:tavLst>
                                        </p:anim>
                                        <p:anim calcmode="lin" valueType="num">
                                          <p:cBhvr>
                                            <p:cTn id="89" dur="500" fill="hold"/>
                                            <p:tgtEl>
                                              <p:spTgt spid="28"/>
                                            </p:tgtEl>
                                            <p:attrNameLst>
                                              <p:attrName>ppt_h</p:attrName>
                                            </p:attrNameLst>
                                          </p:cBhvr>
                                          <p:tavLst>
                                            <p:tav tm="0">
                                              <p:val>
                                                <p:fltVal val="0"/>
                                              </p:val>
                                            </p:tav>
                                            <p:tav tm="100000">
                                              <p:val>
                                                <p:strVal val="#ppt_h"/>
                                              </p:val>
                                            </p:tav>
                                          </p:tavLst>
                                        </p:anim>
                                        <p:animEffect transition="in" filter="fade">
                                          <p:cBhvr>
                                            <p:cTn id="90" dur="500"/>
                                            <p:tgtEl>
                                              <p:spTgt spid="28"/>
                                            </p:tgtEl>
                                          </p:cBhvr>
                                        </p:animEffect>
                                      </p:childTnLst>
                                    </p:cTn>
                                  </p:par>
                                  <p:par>
                                    <p:cTn id="91" presetID="2" presetClass="entr" presetSubtype="8" fill="hold" nodeType="withEffect">
                                      <p:stCondLst>
                                        <p:cond delay="0"/>
                                      </p:stCondLst>
                                      <p:childTnLst>
                                        <p:set>
                                          <p:cBhvr>
                                            <p:cTn id="92" dur="1" fill="hold">
                                              <p:stCondLst>
                                                <p:cond delay="0"/>
                                              </p:stCondLst>
                                            </p:cTn>
                                            <p:tgtEl>
                                              <p:spTgt spid="19"/>
                                            </p:tgtEl>
                                            <p:attrNameLst>
                                              <p:attrName>style.visibility</p:attrName>
                                            </p:attrNameLst>
                                          </p:cBhvr>
                                          <p:to>
                                            <p:strVal val="visible"/>
                                          </p:to>
                                        </p:set>
                                        <p:anim calcmode="lin" valueType="num">
                                          <p:cBhvr additive="base">
                                            <p:cTn id="93" dur="250" fill="hold"/>
                                            <p:tgtEl>
                                              <p:spTgt spid="19"/>
                                            </p:tgtEl>
                                            <p:attrNameLst>
                                              <p:attrName>ppt_x</p:attrName>
                                            </p:attrNameLst>
                                          </p:cBhvr>
                                          <p:tavLst>
                                            <p:tav tm="0">
                                              <p:val>
                                                <p:strVal val="0-#ppt_w/2"/>
                                              </p:val>
                                            </p:tav>
                                            <p:tav tm="100000">
                                              <p:val>
                                                <p:strVal val="#ppt_x"/>
                                              </p:val>
                                            </p:tav>
                                          </p:tavLst>
                                        </p:anim>
                                        <p:anim calcmode="lin" valueType="num">
                                          <p:cBhvr additive="base">
                                            <p:cTn id="94" dur="25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4" grpId="0" animBg="1"/>
          <p:bldP spid="25" grpId="0"/>
          <p:bldP spid="26" grpId="0"/>
          <p:bldP spid="27" grpId="0"/>
          <p:bldP spid="28" grpId="0" animBg="1"/>
          <p:bldP spid="29" grpId="0" animBg="1"/>
          <p:bldP spid="30" grpId="0" animBg="1"/>
          <p:bldP spid="31" grpId="0" animBg="1"/>
          <p:bldP spid="32" grpId="0" animBg="1"/>
          <p:bldP spid="33" grpId="0"/>
          <p:bldP spid="34" grpId="0"/>
          <p:bldP spid="35" grpId="0"/>
          <p:bldP spid="36" grpId="0" animBg="1"/>
          <p:bldP spid="37"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8973"/>
            <a:chOff x="0" y="543361"/>
            <a:chExt cx="3370217"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3"/>
            <p:cNvSpPr txBox="1"/>
            <p:nvPr/>
          </p:nvSpPr>
          <p:spPr>
            <a:xfrm>
              <a:off x="635001" y="590669"/>
              <a:ext cx="2735216" cy="461665"/>
            </a:xfrm>
            <a:prstGeom prst="rect">
              <a:avLst/>
            </a:prstGeom>
            <a:noFill/>
          </p:spPr>
          <p:txBody>
            <a:bodyPr wrap="square" rtlCol="0">
              <a:spAutoFit/>
            </a:bodyPr>
            <a:lstStyle/>
            <a:p>
              <a:r>
                <a:rPr lang="en-US" altLang="zh-CN" sz="2400" dirty="0">
                  <a:solidFill>
                    <a:schemeClr val="bg1"/>
                  </a:solidFill>
                  <a:cs typeface="+mn-ea"/>
                  <a:sym typeface="+mn-lt"/>
                </a:rPr>
                <a:t>5.</a:t>
              </a:r>
              <a:r>
                <a:rPr lang="zh-CN" altLang="en-US" sz="2400" dirty="0">
                  <a:solidFill>
                    <a:schemeClr val="bg1"/>
                  </a:solidFill>
                  <a:cs typeface="+mn-ea"/>
                  <a:sym typeface="+mn-lt"/>
                </a:rPr>
                <a:t>研究结果与应用</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7" name="矩形 106"/>
          <p:cNvSpPr/>
          <p:nvPr/>
        </p:nvSpPr>
        <p:spPr>
          <a:xfrm>
            <a:off x="852427" y="1849666"/>
            <a:ext cx="1147620" cy="3627229"/>
          </a:xfrm>
          <a:prstGeom prst="rect">
            <a:avLst/>
          </a:prstGeom>
          <a:solidFill>
            <a:srgbClr val="002060"/>
          </a:solidFill>
          <a:ln w="3175" cap="flat" cmpd="sng" algn="ctr">
            <a:solidFill>
              <a:srgbClr val="C00000">
                <a:lumMod val="60000"/>
                <a:lumOff val="40000"/>
                <a:alpha val="0"/>
              </a:srgbClr>
            </a:solidFill>
            <a:prstDash val="solid"/>
          </a:ln>
          <a:effectLst>
            <a:outerShdw blurRad="50800" dist="38100" dir="2700000" algn="tl" rotWithShape="0">
              <a:prstClr val="black">
                <a:alpha val="40000"/>
              </a:prstClr>
            </a:outerShdw>
          </a:effectLst>
        </p:spPr>
        <p:txBody>
          <a:bodyPr lIns="0" rIns="0" anchor="ctr"/>
          <a:lstStyle/>
          <a:p>
            <a:pPr algn="ctr">
              <a:lnSpc>
                <a:spcPct val="120000"/>
              </a:lnSpc>
              <a:spcBef>
                <a:spcPts val="600"/>
              </a:spcBef>
              <a:spcAft>
                <a:spcPts val="600"/>
              </a:spcAft>
            </a:pPr>
            <a:endParaRPr lang="zh-CN" altLang="en-US" sz="1400" b="1" kern="0">
              <a:solidFill>
                <a:sysClr val="window" lastClr="FFFFFF"/>
              </a:solidFill>
              <a:cs typeface="+mn-ea"/>
              <a:sym typeface="+mn-lt"/>
            </a:endParaRPr>
          </a:p>
        </p:txBody>
      </p:sp>
      <p:sp>
        <p:nvSpPr>
          <p:cNvPr id="150" name="矩形 149"/>
          <p:cNvSpPr/>
          <p:nvPr/>
        </p:nvSpPr>
        <p:spPr>
          <a:xfrm>
            <a:off x="978543" y="2995920"/>
            <a:ext cx="864096" cy="2009332"/>
          </a:xfrm>
          <a:prstGeom prst="rect">
            <a:avLst/>
          </a:prstGeom>
          <a:noFill/>
          <a:ln w="25400" cap="flat" cmpd="sng" algn="ctr">
            <a:noFill/>
            <a:prstDash val="solid"/>
          </a:ln>
          <a:effectLst/>
        </p:spPr>
        <p:txBody>
          <a:bodyPr vert="eaVert" rtlCol="0" anchor="ctr"/>
          <a:lstStyle/>
          <a:p>
            <a:r>
              <a:rPr lang="zh-CN" altLang="en-US" dirty="0">
                <a:solidFill>
                  <a:schemeClr val="bg1"/>
                </a:solidFill>
                <a:cs typeface="+mn-ea"/>
                <a:sym typeface="+mn-lt"/>
              </a:rPr>
              <a:t>点击此处更换文本点击此处更换文本</a:t>
            </a:r>
            <a:endParaRPr lang="zh-CN" altLang="en-US" spc="75" dirty="0">
              <a:solidFill>
                <a:schemeClr val="bg1"/>
              </a:solidFill>
              <a:cs typeface="+mn-ea"/>
              <a:sym typeface="+mn-lt"/>
            </a:endParaRPr>
          </a:p>
        </p:txBody>
      </p:sp>
      <p:pic>
        <p:nvPicPr>
          <p:cNvPr id="151" name="图片 1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151" y="1939719"/>
            <a:ext cx="1126378" cy="487082"/>
          </a:xfrm>
          <a:prstGeom prst="rect">
            <a:avLst/>
          </a:prstGeom>
        </p:spPr>
      </p:pic>
      <p:sp>
        <p:nvSpPr>
          <p:cNvPr id="152" name="TextBox 6"/>
          <p:cNvSpPr txBox="1"/>
          <p:nvPr/>
        </p:nvSpPr>
        <p:spPr>
          <a:xfrm>
            <a:off x="876918" y="1969989"/>
            <a:ext cx="810466" cy="369332"/>
          </a:xfrm>
          <a:prstGeom prst="rect">
            <a:avLst/>
          </a:prstGeom>
          <a:noFill/>
        </p:spPr>
        <p:txBody>
          <a:bodyPr wrap="square" rtlCol="0">
            <a:spAutoFit/>
          </a:bodyPr>
          <a:lstStyle/>
          <a:p>
            <a:pPr algn="ctr"/>
            <a:r>
              <a:rPr lang="zh-CN" altLang="en-US" b="1" dirty="0">
                <a:solidFill>
                  <a:schemeClr val="tx1">
                    <a:lumMod val="65000"/>
                    <a:lumOff val="35000"/>
                  </a:schemeClr>
                </a:solidFill>
                <a:cs typeface="+mn-ea"/>
                <a:sym typeface="+mn-lt"/>
              </a:rPr>
              <a:t>观点</a:t>
            </a:r>
          </a:p>
        </p:txBody>
      </p:sp>
      <p:grpSp>
        <p:nvGrpSpPr>
          <p:cNvPr id="59" name="组合 58">
            <a:extLst>
              <a:ext uri="{FF2B5EF4-FFF2-40B4-BE49-F238E27FC236}">
                <a16:creationId xmlns:a16="http://schemas.microsoft.com/office/drawing/2014/main" id="{EB53FA23-FB19-4BF2-88DF-83E0787DB377}"/>
              </a:ext>
            </a:extLst>
          </p:cNvPr>
          <p:cNvGrpSpPr/>
          <p:nvPr/>
        </p:nvGrpSpPr>
        <p:grpSpPr>
          <a:xfrm>
            <a:off x="5662070" y="2441089"/>
            <a:ext cx="1337072" cy="1029890"/>
            <a:chOff x="4525013" y="1808163"/>
            <a:chExt cx="1782762" cy="1373187"/>
          </a:xfrm>
          <a:solidFill>
            <a:schemeClr val="accent2"/>
          </a:solidFill>
        </p:grpSpPr>
        <p:sp>
          <p:nvSpPr>
            <p:cNvPr id="60" name="Freeform 8">
              <a:extLst>
                <a:ext uri="{FF2B5EF4-FFF2-40B4-BE49-F238E27FC236}">
                  <a16:creationId xmlns:a16="http://schemas.microsoft.com/office/drawing/2014/main" id="{CC0CA495-8B1A-4986-A4BC-6BF4CCE04900}"/>
                </a:ext>
              </a:extLst>
            </p:cNvPr>
            <p:cNvSpPr>
              <a:spLocks/>
            </p:cNvSpPr>
            <p:nvPr/>
          </p:nvSpPr>
          <p:spPr bwMode="auto">
            <a:xfrm>
              <a:off x="4525013" y="1808163"/>
              <a:ext cx="1187450" cy="1373187"/>
            </a:xfrm>
            <a:custGeom>
              <a:avLst/>
              <a:gdLst>
                <a:gd name="T0" fmla="*/ 0 w 1240"/>
                <a:gd name="T1" fmla="*/ 0 h 1434"/>
                <a:gd name="T2" fmla="*/ 1136953689 w 1240"/>
                <a:gd name="T3" fmla="*/ 658313892 h 1434"/>
                <a:gd name="T4" fmla="*/ 0 w 1240"/>
                <a:gd name="T5" fmla="*/ 1314793994 h 1434"/>
                <a:gd name="T6" fmla="*/ 305326912 w 1240"/>
                <a:gd name="T7" fmla="*/ 658313892 h 1434"/>
                <a:gd name="T8" fmla="*/ 0 w 1240"/>
                <a:gd name="T9" fmla="*/ 0 h 1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0" h="1434">
                  <a:moveTo>
                    <a:pt x="0" y="0"/>
                  </a:moveTo>
                  <a:lnTo>
                    <a:pt x="1240" y="718"/>
                  </a:lnTo>
                  <a:lnTo>
                    <a:pt x="0" y="1434"/>
                  </a:lnTo>
                  <a:lnTo>
                    <a:pt x="333" y="718"/>
                  </a:lnTo>
                  <a:lnTo>
                    <a:pt x="0" y="0"/>
                  </a:lnTo>
                  <a:close/>
                </a:path>
              </a:pathLst>
            </a:custGeom>
            <a:grpFill/>
            <a:ln>
              <a:noFill/>
            </a:ln>
          </p:spPr>
          <p:txBody>
            <a:bodyPr/>
            <a:lstStyle/>
            <a:p>
              <a:endParaRPr lang="zh-CN" altLang="en-US" sz="1200">
                <a:solidFill>
                  <a:srgbClr val="001F5E"/>
                </a:solidFill>
                <a:cs typeface="+mn-ea"/>
                <a:sym typeface="+mn-lt"/>
              </a:endParaRPr>
            </a:p>
          </p:txBody>
        </p:sp>
        <p:sp>
          <p:nvSpPr>
            <p:cNvPr id="61" name="Freeform 9">
              <a:extLst>
                <a:ext uri="{FF2B5EF4-FFF2-40B4-BE49-F238E27FC236}">
                  <a16:creationId xmlns:a16="http://schemas.microsoft.com/office/drawing/2014/main" id="{3CC35C82-F0CA-444C-BFBE-8E5FEF6F4F57}"/>
                </a:ext>
              </a:extLst>
            </p:cNvPr>
            <p:cNvSpPr>
              <a:spLocks/>
            </p:cNvSpPr>
            <p:nvPr/>
          </p:nvSpPr>
          <p:spPr bwMode="auto">
            <a:xfrm>
              <a:off x="5120325" y="1808163"/>
              <a:ext cx="1187450" cy="1373187"/>
            </a:xfrm>
            <a:custGeom>
              <a:avLst/>
              <a:gdLst>
                <a:gd name="T0" fmla="*/ 0 w 1240"/>
                <a:gd name="T1" fmla="*/ 0 h 1434"/>
                <a:gd name="T2" fmla="*/ 99942112 w 1240"/>
                <a:gd name="T3" fmla="*/ 214547541 h 1434"/>
                <a:gd name="T4" fmla="*/ 866469816 w 1240"/>
                <a:gd name="T5" fmla="*/ 658313892 h 1434"/>
                <a:gd name="T6" fmla="*/ 99942112 w 1240"/>
                <a:gd name="T7" fmla="*/ 1100246453 h 1434"/>
                <a:gd name="T8" fmla="*/ 0 w 1240"/>
                <a:gd name="T9" fmla="*/ 1314793994 h 1434"/>
                <a:gd name="T10" fmla="*/ 1136954646 w 1240"/>
                <a:gd name="T11" fmla="*/ 658313892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40" h="1434">
                  <a:moveTo>
                    <a:pt x="0" y="0"/>
                  </a:moveTo>
                  <a:lnTo>
                    <a:pt x="109" y="234"/>
                  </a:lnTo>
                  <a:lnTo>
                    <a:pt x="945" y="718"/>
                  </a:lnTo>
                  <a:lnTo>
                    <a:pt x="109" y="1200"/>
                  </a:lnTo>
                  <a:lnTo>
                    <a:pt x="0" y="1434"/>
                  </a:lnTo>
                  <a:lnTo>
                    <a:pt x="1240" y="718"/>
                  </a:lnTo>
                  <a:lnTo>
                    <a:pt x="0" y="0"/>
                  </a:lnTo>
                  <a:close/>
                </a:path>
              </a:pathLst>
            </a:custGeom>
            <a:grpFill/>
            <a:ln>
              <a:noFill/>
            </a:ln>
          </p:spPr>
          <p:txBody>
            <a:bodyPr/>
            <a:lstStyle/>
            <a:p>
              <a:endParaRPr lang="zh-CN" altLang="en-US" sz="1200">
                <a:solidFill>
                  <a:srgbClr val="001F5E"/>
                </a:solidFill>
                <a:cs typeface="+mn-ea"/>
                <a:sym typeface="+mn-lt"/>
              </a:endParaRPr>
            </a:p>
          </p:txBody>
        </p:sp>
        <p:sp>
          <p:nvSpPr>
            <p:cNvPr id="62" name="Freeform 21">
              <a:extLst>
                <a:ext uri="{FF2B5EF4-FFF2-40B4-BE49-F238E27FC236}">
                  <a16:creationId xmlns:a16="http://schemas.microsoft.com/office/drawing/2014/main" id="{2BEAE044-0888-47E2-82C4-58E5BFF49E9A}"/>
                </a:ext>
              </a:extLst>
            </p:cNvPr>
            <p:cNvSpPr>
              <a:spLocks/>
            </p:cNvSpPr>
            <p:nvPr/>
          </p:nvSpPr>
          <p:spPr bwMode="auto">
            <a:xfrm>
              <a:off x="5220338" y="2398713"/>
              <a:ext cx="211137" cy="209550"/>
            </a:xfrm>
            <a:custGeom>
              <a:avLst/>
              <a:gdLst>
                <a:gd name="T0" fmla="*/ 165266259 w 129"/>
                <a:gd name="T1" fmla="*/ 0 h 128"/>
                <a:gd name="T2" fmla="*/ 63974511 w 129"/>
                <a:gd name="T3" fmla="*/ 47967305 h 128"/>
                <a:gd name="T4" fmla="*/ 63974511 w 129"/>
                <a:gd name="T5" fmla="*/ 277142972 h 128"/>
                <a:gd name="T6" fmla="*/ 295881500 w 129"/>
                <a:gd name="T7" fmla="*/ 277142972 h 128"/>
                <a:gd name="T8" fmla="*/ 343861974 w 129"/>
                <a:gd name="T9" fmla="*/ 175879571 h 128"/>
                <a:gd name="T10" fmla="*/ 165266259 w 129"/>
                <a:gd name="T11" fmla="*/ 175879571 h 128"/>
                <a:gd name="T12" fmla="*/ 165266259 w 129"/>
                <a:gd name="T13" fmla="*/ 0 h 1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 h="128">
                  <a:moveTo>
                    <a:pt x="62" y="0"/>
                  </a:moveTo>
                  <a:cubicBezTo>
                    <a:pt x="48" y="1"/>
                    <a:pt x="35" y="7"/>
                    <a:pt x="24" y="18"/>
                  </a:cubicBezTo>
                  <a:cubicBezTo>
                    <a:pt x="0" y="42"/>
                    <a:pt x="0" y="80"/>
                    <a:pt x="24" y="104"/>
                  </a:cubicBezTo>
                  <a:cubicBezTo>
                    <a:pt x="48" y="128"/>
                    <a:pt x="87" y="128"/>
                    <a:pt x="111" y="104"/>
                  </a:cubicBezTo>
                  <a:cubicBezTo>
                    <a:pt x="122" y="94"/>
                    <a:pt x="127" y="80"/>
                    <a:pt x="129" y="66"/>
                  </a:cubicBezTo>
                  <a:cubicBezTo>
                    <a:pt x="62" y="66"/>
                    <a:pt x="62" y="66"/>
                    <a:pt x="62" y="66"/>
                  </a:cubicBezTo>
                  <a:lnTo>
                    <a:pt x="6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a:solidFill>
                  <a:srgbClr val="001F5E"/>
                </a:solidFill>
                <a:cs typeface="+mn-ea"/>
                <a:sym typeface="+mn-lt"/>
              </a:endParaRPr>
            </a:p>
          </p:txBody>
        </p:sp>
        <p:sp>
          <p:nvSpPr>
            <p:cNvPr id="63" name="Freeform 22">
              <a:extLst>
                <a:ext uri="{FF2B5EF4-FFF2-40B4-BE49-F238E27FC236}">
                  <a16:creationId xmlns:a16="http://schemas.microsoft.com/office/drawing/2014/main" id="{C1E1461E-3781-4136-B58B-858F3ED2E335}"/>
                </a:ext>
              </a:extLst>
            </p:cNvPr>
            <p:cNvSpPr>
              <a:spLocks/>
            </p:cNvSpPr>
            <p:nvPr/>
          </p:nvSpPr>
          <p:spPr bwMode="auto">
            <a:xfrm>
              <a:off x="5337813" y="2381250"/>
              <a:ext cx="109537" cy="109538"/>
            </a:xfrm>
            <a:custGeom>
              <a:avLst/>
              <a:gdLst>
                <a:gd name="T0" fmla="*/ 126971102 w 68"/>
                <a:gd name="T1" fmla="*/ 51824361 h 68"/>
                <a:gd name="T2" fmla="*/ 0 w 68"/>
                <a:gd name="T3" fmla="*/ 5182114 h 68"/>
                <a:gd name="T4" fmla="*/ 0 w 68"/>
                <a:gd name="T5" fmla="*/ 176203149 h 68"/>
                <a:gd name="T6" fmla="*/ 171022695 w 68"/>
                <a:gd name="T7" fmla="*/ 176203149 h 68"/>
                <a:gd name="T8" fmla="*/ 126971102 w 68"/>
                <a:gd name="T9" fmla="*/ 51824361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68">
                  <a:moveTo>
                    <a:pt x="49" y="20"/>
                  </a:moveTo>
                  <a:cubicBezTo>
                    <a:pt x="35" y="6"/>
                    <a:pt x="18" y="0"/>
                    <a:pt x="0" y="2"/>
                  </a:cubicBezTo>
                  <a:cubicBezTo>
                    <a:pt x="0" y="68"/>
                    <a:pt x="0" y="68"/>
                    <a:pt x="0" y="68"/>
                  </a:cubicBezTo>
                  <a:cubicBezTo>
                    <a:pt x="66" y="68"/>
                    <a:pt x="66" y="68"/>
                    <a:pt x="66" y="68"/>
                  </a:cubicBezTo>
                  <a:cubicBezTo>
                    <a:pt x="68" y="51"/>
                    <a:pt x="62" y="33"/>
                    <a:pt x="49"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a:solidFill>
                  <a:srgbClr val="001F5E"/>
                </a:solidFill>
                <a:cs typeface="+mn-ea"/>
                <a:sym typeface="+mn-lt"/>
              </a:endParaRPr>
            </a:p>
          </p:txBody>
        </p:sp>
      </p:grpSp>
      <p:grpSp>
        <p:nvGrpSpPr>
          <p:cNvPr id="64" name="组合 63">
            <a:extLst>
              <a:ext uri="{FF2B5EF4-FFF2-40B4-BE49-F238E27FC236}">
                <a16:creationId xmlns:a16="http://schemas.microsoft.com/office/drawing/2014/main" id="{D5E08ACB-FE28-443A-B0B7-116D39BFD036}"/>
              </a:ext>
            </a:extLst>
          </p:cNvPr>
          <p:cNvGrpSpPr/>
          <p:nvPr/>
        </p:nvGrpSpPr>
        <p:grpSpPr>
          <a:xfrm>
            <a:off x="6552830" y="3348955"/>
            <a:ext cx="564455" cy="582178"/>
            <a:chOff x="3862388" y="1625601"/>
            <a:chExt cx="608013" cy="628649"/>
          </a:xfrm>
          <a:solidFill>
            <a:schemeClr val="accent2"/>
          </a:solidFill>
        </p:grpSpPr>
        <p:sp>
          <p:nvSpPr>
            <p:cNvPr id="65" name="Freeform 37">
              <a:extLst>
                <a:ext uri="{FF2B5EF4-FFF2-40B4-BE49-F238E27FC236}">
                  <a16:creationId xmlns:a16="http://schemas.microsoft.com/office/drawing/2014/main" id="{3D5E4BEE-0CB2-46E3-9C54-5877D1576C8A}"/>
                </a:ext>
              </a:extLst>
            </p:cNvPr>
            <p:cNvSpPr>
              <a:spLocks noEditPoints="1"/>
            </p:cNvSpPr>
            <p:nvPr/>
          </p:nvSpPr>
          <p:spPr bwMode="auto">
            <a:xfrm>
              <a:off x="4052888" y="1625601"/>
              <a:ext cx="227013" cy="628649"/>
            </a:xfrm>
            <a:custGeom>
              <a:avLst/>
              <a:gdLst>
                <a:gd name="T0" fmla="*/ 67 w 135"/>
                <a:gd name="T1" fmla="*/ 0 h 373"/>
                <a:gd name="T2" fmla="*/ 0 w 135"/>
                <a:gd name="T3" fmla="*/ 186 h 373"/>
                <a:gd name="T4" fmla="*/ 67 w 135"/>
                <a:gd name="T5" fmla="*/ 373 h 373"/>
                <a:gd name="T6" fmla="*/ 135 w 135"/>
                <a:gd name="T7" fmla="*/ 186 h 373"/>
                <a:gd name="T8" fmla="*/ 67 w 135"/>
                <a:gd name="T9" fmla="*/ 0 h 373"/>
                <a:gd name="T10" fmla="*/ 67 w 135"/>
                <a:gd name="T11" fmla="*/ 354 h 373"/>
                <a:gd name="T12" fmla="*/ 14 w 135"/>
                <a:gd name="T13" fmla="*/ 186 h 373"/>
                <a:gd name="T14" fmla="*/ 67 w 135"/>
                <a:gd name="T15" fmla="*/ 18 h 373"/>
                <a:gd name="T16" fmla="*/ 121 w 135"/>
                <a:gd name="T17" fmla="*/ 186 h 373"/>
                <a:gd name="T18" fmla="*/ 67 w 135"/>
                <a:gd name="T19" fmla="*/ 35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373">
                  <a:moveTo>
                    <a:pt x="67" y="0"/>
                  </a:moveTo>
                  <a:cubicBezTo>
                    <a:pt x="30" y="0"/>
                    <a:pt x="0" y="83"/>
                    <a:pt x="0" y="186"/>
                  </a:cubicBezTo>
                  <a:cubicBezTo>
                    <a:pt x="0" y="289"/>
                    <a:pt x="30" y="373"/>
                    <a:pt x="67" y="373"/>
                  </a:cubicBezTo>
                  <a:cubicBezTo>
                    <a:pt x="105" y="373"/>
                    <a:pt x="135" y="289"/>
                    <a:pt x="135" y="186"/>
                  </a:cubicBezTo>
                  <a:cubicBezTo>
                    <a:pt x="135" y="83"/>
                    <a:pt x="105" y="0"/>
                    <a:pt x="67" y="0"/>
                  </a:cubicBezTo>
                  <a:close/>
                  <a:moveTo>
                    <a:pt x="67" y="354"/>
                  </a:moveTo>
                  <a:cubicBezTo>
                    <a:pt x="42" y="354"/>
                    <a:pt x="14" y="283"/>
                    <a:pt x="14" y="186"/>
                  </a:cubicBezTo>
                  <a:cubicBezTo>
                    <a:pt x="14" y="90"/>
                    <a:pt x="42" y="18"/>
                    <a:pt x="67" y="18"/>
                  </a:cubicBezTo>
                  <a:cubicBezTo>
                    <a:pt x="93" y="18"/>
                    <a:pt x="121" y="90"/>
                    <a:pt x="121" y="186"/>
                  </a:cubicBezTo>
                  <a:cubicBezTo>
                    <a:pt x="121" y="283"/>
                    <a:pt x="93" y="354"/>
                    <a:pt x="67" y="354"/>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200">
                <a:solidFill>
                  <a:srgbClr val="001F5E"/>
                </a:solidFill>
                <a:cs typeface="+mn-ea"/>
                <a:sym typeface="+mn-lt"/>
              </a:endParaRPr>
            </a:p>
          </p:txBody>
        </p:sp>
        <p:sp>
          <p:nvSpPr>
            <p:cNvPr id="66" name="Freeform 38">
              <a:extLst>
                <a:ext uri="{FF2B5EF4-FFF2-40B4-BE49-F238E27FC236}">
                  <a16:creationId xmlns:a16="http://schemas.microsoft.com/office/drawing/2014/main" id="{397B077B-9805-4F0C-9C52-BACECD271833}"/>
                </a:ext>
              </a:extLst>
            </p:cNvPr>
            <p:cNvSpPr>
              <a:spLocks noEditPoints="1"/>
            </p:cNvSpPr>
            <p:nvPr/>
          </p:nvSpPr>
          <p:spPr bwMode="auto">
            <a:xfrm>
              <a:off x="3862388" y="1728788"/>
              <a:ext cx="608013" cy="422275"/>
            </a:xfrm>
            <a:custGeom>
              <a:avLst/>
              <a:gdLst>
                <a:gd name="T0" fmla="*/ 19 w 361"/>
                <a:gd name="T1" fmla="*/ 32 h 251"/>
                <a:gd name="T2" fmla="*/ 146 w 361"/>
                <a:gd name="T3" fmla="*/ 184 h 251"/>
                <a:gd name="T4" fmla="*/ 342 w 361"/>
                <a:gd name="T5" fmla="*/ 219 h 251"/>
                <a:gd name="T6" fmla="*/ 214 w 361"/>
                <a:gd name="T7" fmla="*/ 67 h 251"/>
                <a:gd name="T8" fmla="*/ 19 w 361"/>
                <a:gd name="T9" fmla="*/ 32 h 251"/>
                <a:gd name="T10" fmla="*/ 326 w 361"/>
                <a:gd name="T11" fmla="*/ 209 h 251"/>
                <a:gd name="T12" fmla="*/ 154 w 361"/>
                <a:gd name="T13" fmla="*/ 172 h 251"/>
                <a:gd name="T14" fmla="*/ 35 w 361"/>
                <a:gd name="T15" fmla="*/ 41 h 251"/>
                <a:gd name="T16" fmla="*/ 207 w 361"/>
                <a:gd name="T17" fmla="*/ 79 h 251"/>
                <a:gd name="T18" fmla="*/ 326 w 361"/>
                <a:gd name="T19" fmla="*/ 209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251">
                  <a:moveTo>
                    <a:pt x="19" y="32"/>
                  </a:moveTo>
                  <a:cubicBezTo>
                    <a:pt x="0" y="64"/>
                    <a:pt x="57" y="132"/>
                    <a:pt x="146" y="184"/>
                  </a:cubicBezTo>
                  <a:cubicBezTo>
                    <a:pt x="236" y="236"/>
                    <a:pt x="323" y="251"/>
                    <a:pt x="342" y="219"/>
                  </a:cubicBezTo>
                  <a:cubicBezTo>
                    <a:pt x="361" y="186"/>
                    <a:pt x="303" y="118"/>
                    <a:pt x="214" y="67"/>
                  </a:cubicBezTo>
                  <a:cubicBezTo>
                    <a:pt x="125" y="15"/>
                    <a:pt x="37" y="0"/>
                    <a:pt x="19" y="32"/>
                  </a:cubicBezTo>
                  <a:close/>
                  <a:moveTo>
                    <a:pt x="326" y="209"/>
                  </a:moveTo>
                  <a:cubicBezTo>
                    <a:pt x="313" y="231"/>
                    <a:pt x="237" y="220"/>
                    <a:pt x="154" y="172"/>
                  </a:cubicBezTo>
                  <a:cubicBezTo>
                    <a:pt x="70" y="124"/>
                    <a:pt x="22" y="63"/>
                    <a:pt x="35" y="41"/>
                  </a:cubicBezTo>
                  <a:cubicBezTo>
                    <a:pt x="47" y="19"/>
                    <a:pt x="124" y="31"/>
                    <a:pt x="207" y="79"/>
                  </a:cubicBezTo>
                  <a:cubicBezTo>
                    <a:pt x="290" y="127"/>
                    <a:pt x="338" y="187"/>
                    <a:pt x="326" y="209"/>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200">
                <a:solidFill>
                  <a:srgbClr val="001F5E"/>
                </a:solidFill>
                <a:cs typeface="+mn-ea"/>
                <a:sym typeface="+mn-lt"/>
              </a:endParaRPr>
            </a:p>
          </p:txBody>
        </p:sp>
        <p:sp>
          <p:nvSpPr>
            <p:cNvPr id="67" name="Freeform 39">
              <a:extLst>
                <a:ext uri="{FF2B5EF4-FFF2-40B4-BE49-F238E27FC236}">
                  <a16:creationId xmlns:a16="http://schemas.microsoft.com/office/drawing/2014/main" id="{43291EA0-C8A0-49D5-A1B8-BC2A42A727D6}"/>
                </a:ext>
              </a:extLst>
            </p:cNvPr>
            <p:cNvSpPr>
              <a:spLocks noEditPoints="1"/>
            </p:cNvSpPr>
            <p:nvPr/>
          </p:nvSpPr>
          <p:spPr bwMode="auto">
            <a:xfrm>
              <a:off x="3862388" y="1728788"/>
              <a:ext cx="608013" cy="422275"/>
            </a:xfrm>
            <a:custGeom>
              <a:avLst/>
              <a:gdLst>
                <a:gd name="T0" fmla="*/ 214 w 361"/>
                <a:gd name="T1" fmla="*/ 184 h 251"/>
                <a:gd name="T2" fmla="*/ 342 w 361"/>
                <a:gd name="T3" fmla="*/ 32 h 251"/>
                <a:gd name="T4" fmla="*/ 146 w 361"/>
                <a:gd name="T5" fmla="*/ 67 h 251"/>
                <a:gd name="T6" fmla="*/ 19 w 361"/>
                <a:gd name="T7" fmla="*/ 219 h 251"/>
                <a:gd name="T8" fmla="*/ 214 w 361"/>
                <a:gd name="T9" fmla="*/ 184 h 251"/>
                <a:gd name="T10" fmla="*/ 207 w 361"/>
                <a:gd name="T11" fmla="*/ 172 h 251"/>
                <a:gd name="T12" fmla="*/ 35 w 361"/>
                <a:gd name="T13" fmla="*/ 209 h 251"/>
                <a:gd name="T14" fmla="*/ 154 w 361"/>
                <a:gd name="T15" fmla="*/ 79 h 251"/>
                <a:gd name="T16" fmla="*/ 326 w 361"/>
                <a:gd name="T17" fmla="*/ 41 h 251"/>
                <a:gd name="T18" fmla="*/ 207 w 361"/>
                <a:gd name="T19" fmla="*/ 17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251">
                  <a:moveTo>
                    <a:pt x="214" y="184"/>
                  </a:moveTo>
                  <a:cubicBezTo>
                    <a:pt x="303" y="132"/>
                    <a:pt x="361" y="64"/>
                    <a:pt x="342" y="32"/>
                  </a:cubicBezTo>
                  <a:cubicBezTo>
                    <a:pt x="323" y="0"/>
                    <a:pt x="236" y="15"/>
                    <a:pt x="146" y="67"/>
                  </a:cubicBezTo>
                  <a:cubicBezTo>
                    <a:pt x="57" y="118"/>
                    <a:pt x="0" y="186"/>
                    <a:pt x="19" y="219"/>
                  </a:cubicBezTo>
                  <a:cubicBezTo>
                    <a:pt x="37" y="251"/>
                    <a:pt x="125" y="236"/>
                    <a:pt x="214" y="184"/>
                  </a:cubicBezTo>
                  <a:close/>
                  <a:moveTo>
                    <a:pt x="207" y="172"/>
                  </a:moveTo>
                  <a:cubicBezTo>
                    <a:pt x="124" y="220"/>
                    <a:pt x="47" y="231"/>
                    <a:pt x="35" y="209"/>
                  </a:cubicBezTo>
                  <a:cubicBezTo>
                    <a:pt x="22" y="187"/>
                    <a:pt x="70" y="127"/>
                    <a:pt x="154" y="79"/>
                  </a:cubicBezTo>
                  <a:cubicBezTo>
                    <a:pt x="237" y="31"/>
                    <a:pt x="313" y="19"/>
                    <a:pt x="326" y="41"/>
                  </a:cubicBezTo>
                  <a:cubicBezTo>
                    <a:pt x="338" y="63"/>
                    <a:pt x="290" y="123"/>
                    <a:pt x="207" y="172"/>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200">
                <a:solidFill>
                  <a:srgbClr val="001F5E"/>
                </a:solidFill>
                <a:cs typeface="+mn-ea"/>
                <a:sym typeface="+mn-lt"/>
              </a:endParaRPr>
            </a:p>
          </p:txBody>
        </p:sp>
        <p:sp>
          <p:nvSpPr>
            <p:cNvPr id="68" name="Oval 40">
              <a:extLst>
                <a:ext uri="{FF2B5EF4-FFF2-40B4-BE49-F238E27FC236}">
                  <a16:creationId xmlns:a16="http://schemas.microsoft.com/office/drawing/2014/main" id="{5DE39BC7-62D9-4642-A571-09C99F9A77E7}"/>
                </a:ext>
              </a:extLst>
            </p:cNvPr>
            <p:cNvSpPr>
              <a:spLocks noChangeArrowheads="1"/>
            </p:cNvSpPr>
            <p:nvPr/>
          </p:nvSpPr>
          <p:spPr bwMode="auto">
            <a:xfrm>
              <a:off x="4121150" y="1895475"/>
              <a:ext cx="88900" cy="87312"/>
            </a:xfrm>
            <a:prstGeom prst="ellipse">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200">
                <a:solidFill>
                  <a:srgbClr val="001F5E"/>
                </a:solidFill>
                <a:cs typeface="+mn-ea"/>
                <a:sym typeface="+mn-lt"/>
              </a:endParaRPr>
            </a:p>
          </p:txBody>
        </p:sp>
      </p:grpSp>
      <p:grpSp>
        <p:nvGrpSpPr>
          <p:cNvPr id="69" name="组合 68">
            <a:extLst>
              <a:ext uri="{FF2B5EF4-FFF2-40B4-BE49-F238E27FC236}">
                <a16:creationId xmlns:a16="http://schemas.microsoft.com/office/drawing/2014/main" id="{08B765D0-9302-4350-9662-14E2DA2BEA3E}"/>
              </a:ext>
            </a:extLst>
          </p:cNvPr>
          <p:cNvGrpSpPr/>
          <p:nvPr/>
        </p:nvGrpSpPr>
        <p:grpSpPr>
          <a:xfrm>
            <a:off x="5620398" y="3656717"/>
            <a:ext cx="933450" cy="1213247"/>
            <a:chOff x="4469450" y="3429000"/>
            <a:chExt cx="1244600" cy="1617663"/>
          </a:xfrm>
          <a:solidFill>
            <a:schemeClr val="accent2"/>
          </a:solidFill>
        </p:grpSpPr>
        <p:sp>
          <p:nvSpPr>
            <p:cNvPr id="70" name="Freeform 14">
              <a:extLst>
                <a:ext uri="{FF2B5EF4-FFF2-40B4-BE49-F238E27FC236}">
                  <a16:creationId xmlns:a16="http://schemas.microsoft.com/office/drawing/2014/main" id="{833E4123-8926-4AC4-B773-B701A2050ADD}"/>
                </a:ext>
              </a:extLst>
            </p:cNvPr>
            <p:cNvSpPr>
              <a:spLocks/>
            </p:cNvSpPr>
            <p:nvPr/>
          </p:nvSpPr>
          <p:spPr bwMode="auto">
            <a:xfrm rot="10800000">
              <a:off x="4469450" y="3429000"/>
              <a:ext cx="1244600" cy="1077913"/>
            </a:xfrm>
            <a:custGeom>
              <a:avLst/>
              <a:gdLst>
                <a:gd name="T0" fmla="*/ 556 w 556"/>
                <a:gd name="T1" fmla="*/ 0 h 482"/>
                <a:gd name="T2" fmla="*/ 465 w 556"/>
                <a:gd name="T3" fmla="*/ 43 h 482"/>
                <a:gd name="T4" fmla="*/ 278 w 556"/>
                <a:gd name="T5" fmla="*/ 366 h 482"/>
                <a:gd name="T6" fmla="*/ 91 w 556"/>
                <a:gd name="T7" fmla="*/ 43 h 482"/>
                <a:gd name="T8" fmla="*/ 0 w 556"/>
                <a:gd name="T9" fmla="*/ 0 h 482"/>
                <a:gd name="T10" fmla="*/ 278 w 556"/>
                <a:gd name="T11" fmla="*/ 482 h 482"/>
                <a:gd name="T12" fmla="*/ 556 w 556"/>
                <a:gd name="T13" fmla="*/ 0 h 482"/>
              </a:gdLst>
              <a:ahLst/>
              <a:cxnLst>
                <a:cxn ang="0">
                  <a:pos x="T0" y="T1"/>
                </a:cxn>
                <a:cxn ang="0">
                  <a:pos x="T2" y="T3"/>
                </a:cxn>
                <a:cxn ang="0">
                  <a:pos x="T4" y="T5"/>
                </a:cxn>
                <a:cxn ang="0">
                  <a:pos x="T6" y="T7"/>
                </a:cxn>
                <a:cxn ang="0">
                  <a:pos x="T8" y="T9"/>
                </a:cxn>
                <a:cxn ang="0">
                  <a:pos x="T10" y="T11"/>
                </a:cxn>
                <a:cxn ang="0">
                  <a:pos x="T12" y="T13"/>
                </a:cxn>
              </a:cxnLst>
              <a:rect l="0" t="0" r="r" b="b"/>
              <a:pathLst>
                <a:path w="556" h="482">
                  <a:moveTo>
                    <a:pt x="556" y="0"/>
                  </a:moveTo>
                  <a:lnTo>
                    <a:pt x="465" y="43"/>
                  </a:lnTo>
                  <a:lnTo>
                    <a:pt x="278" y="366"/>
                  </a:lnTo>
                  <a:lnTo>
                    <a:pt x="91" y="43"/>
                  </a:lnTo>
                  <a:lnTo>
                    <a:pt x="0" y="0"/>
                  </a:lnTo>
                  <a:lnTo>
                    <a:pt x="278" y="482"/>
                  </a:lnTo>
                  <a:lnTo>
                    <a:pt x="556"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001F5E"/>
                </a:solidFill>
                <a:cs typeface="+mn-ea"/>
                <a:sym typeface="+mn-lt"/>
              </a:endParaRPr>
            </a:p>
          </p:txBody>
        </p:sp>
        <p:sp>
          <p:nvSpPr>
            <p:cNvPr id="71" name="Freeform 15">
              <a:extLst>
                <a:ext uri="{FF2B5EF4-FFF2-40B4-BE49-F238E27FC236}">
                  <a16:creationId xmlns:a16="http://schemas.microsoft.com/office/drawing/2014/main" id="{D12C9FAE-CFAC-44D0-B788-76BCE9C5BC39}"/>
                </a:ext>
              </a:extLst>
            </p:cNvPr>
            <p:cNvSpPr>
              <a:spLocks/>
            </p:cNvSpPr>
            <p:nvPr/>
          </p:nvSpPr>
          <p:spPr bwMode="auto">
            <a:xfrm rot="10800000">
              <a:off x="4469450" y="3967163"/>
              <a:ext cx="1244600" cy="1079500"/>
            </a:xfrm>
            <a:custGeom>
              <a:avLst/>
              <a:gdLst>
                <a:gd name="T0" fmla="*/ 556 w 556"/>
                <a:gd name="T1" fmla="*/ 0 h 482"/>
                <a:gd name="T2" fmla="*/ 278 w 556"/>
                <a:gd name="T3" fmla="*/ 482 h 482"/>
                <a:gd name="T4" fmla="*/ 0 w 556"/>
                <a:gd name="T5" fmla="*/ 0 h 482"/>
                <a:gd name="T6" fmla="*/ 278 w 556"/>
                <a:gd name="T7" fmla="*/ 130 h 482"/>
                <a:gd name="T8" fmla="*/ 556 w 556"/>
                <a:gd name="T9" fmla="*/ 0 h 482"/>
              </a:gdLst>
              <a:ahLst/>
              <a:cxnLst>
                <a:cxn ang="0">
                  <a:pos x="T0" y="T1"/>
                </a:cxn>
                <a:cxn ang="0">
                  <a:pos x="T2" y="T3"/>
                </a:cxn>
                <a:cxn ang="0">
                  <a:pos x="T4" y="T5"/>
                </a:cxn>
                <a:cxn ang="0">
                  <a:pos x="T6" y="T7"/>
                </a:cxn>
                <a:cxn ang="0">
                  <a:pos x="T8" y="T9"/>
                </a:cxn>
              </a:cxnLst>
              <a:rect l="0" t="0" r="r" b="b"/>
              <a:pathLst>
                <a:path w="556" h="482">
                  <a:moveTo>
                    <a:pt x="556" y="0"/>
                  </a:moveTo>
                  <a:lnTo>
                    <a:pt x="278" y="482"/>
                  </a:lnTo>
                  <a:lnTo>
                    <a:pt x="0" y="0"/>
                  </a:lnTo>
                  <a:lnTo>
                    <a:pt x="278" y="130"/>
                  </a:lnTo>
                  <a:lnTo>
                    <a:pt x="556"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001F5E"/>
                </a:solidFill>
                <a:cs typeface="+mn-ea"/>
                <a:sym typeface="+mn-lt"/>
              </a:endParaRPr>
            </a:p>
          </p:txBody>
        </p:sp>
        <p:sp>
          <p:nvSpPr>
            <p:cNvPr id="72" name="Oval 42">
              <a:extLst>
                <a:ext uri="{FF2B5EF4-FFF2-40B4-BE49-F238E27FC236}">
                  <a16:creationId xmlns:a16="http://schemas.microsoft.com/office/drawing/2014/main" id="{84BE1D1E-EFEE-4B4C-8822-4F98352D5E34}"/>
                </a:ext>
              </a:extLst>
            </p:cNvPr>
            <p:cNvSpPr>
              <a:spLocks noChangeArrowheads="1"/>
            </p:cNvSpPr>
            <p:nvPr/>
          </p:nvSpPr>
          <p:spPr bwMode="auto">
            <a:xfrm>
              <a:off x="5002850" y="4213225"/>
              <a:ext cx="73025" cy="698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1200">
                <a:solidFill>
                  <a:srgbClr val="001F5E"/>
                </a:solidFill>
                <a:latin typeface="+mn-lt"/>
                <a:ea typeface="+mn-ea"/>
                <a:cs typeface="+mn-ea"/>
                <a:sym typeface="+mn-lt"/>
              </a:endParaRPr>
            </a:p>
          </p:txBody>
        </p:sp>
        <p:sp>
          <p:nvSpPr>
            <p:cNvPr id="73" name="Oval 43">
              <a:extLst>
                <a:ext uri="{FF2B5EF4-FFF2-40B4-BE49-F238E27FC236}">
                  <a16:creationId xmlns:a16="http://schemas.microsoft.com/office/drawing/2014/main" id="{7C1D0C85-5A70-47F2-BF84-37855A2576FC}"/>
                </a:ext>
              </a:extLst>
            </p:cNvPr>
            <p:cNvSpPr>
              <a:spLocks noChangeArrowheads="1"/>
            </p:cNvSpPr>
            <p:nvPr/>
          </p:nvSpPr>
          <p:spPr bwMode="auto">
            <a:xfrm>
              <a:off x="5090163" y="4194175"/>
              <a:ext cx="88900"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1200">
                <a:solidFill>
                  <a:srgbClr val="001F5E"/>
                </a:solidFill>
                <a:latin typeface="+mn-lt"/>
                <a:ea typeface="+mn-ea"/>
                <a:cs typeface="+mn-ea"/>
                <a:sym typeface="+mn-lt"/>
              </a:endParaRPr>
            </a:p>
          </p:txBody>
        </p:sp>
        <p:sp>
          <p:nvSpPr>
            <p:cNvPr id="74" name="Oval 44">
              <a:extLst>
                <a:ext uri="{FF2B5EF4-FFF2-40B4-BE49-F238E27FC236}">
                  <a16:creationId xmlns:a16="http://schemas.microsoft.com/office/drawing/2014/main" id="{C0BEBBBF-B104-45FC-82A8-5110643D9D0F}"/>
                </a:ext>
              </a:extLst>
            </p:cNvPr>
            <p:cNvSpPr>
              <a:spLocks noChangeArrowheads="1"/>
            </p:cNvSpPr>
            <p:nvPr/>
          </p:nvSpPr>
          <p:spPr bwMode="auto">
            <a:xfrm>
              <a:off x="5002850" y="4297363"/>
              <a:ext cx="73025" cy="714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1200">
                <a:solidFill>
                  <a:srgbClr val="001F5E"/>
                </a:solidFill>
                <a:latin typeface="+mn-lt"/>
                <a:ea typeface="+mn-ea"/>
                <a:cs typeface="+mn-ea"/>
                <a:sym typeface="+mn-lt"/>
              </a:endParaRPr>
            </a:p>
          </p:txBody>
        </p:sp>
        <p:sp>
          <p:nvSpPr>
            <p:cNvPr id="75" name="Oval 45">
              <a:extLst>
                <a:ext uri="{FF2B5EF4-FFF2-40B4-BE49-F238E27FC236}">
                  <a16:creationId xmlns:a16="http://schemas.microsoft.com/office/drawing/2014/main" id="{2414181F-BA58-4E7C-8E65-F6D18B2F2817}"/>
                </a:ext>
              </a:extLst>
            </p:cNvPr>
            <p:cNvSpPr>
              <a:spLocks noChangeArrowheads="1"/>
            </p:cNvSpPr>
            <p:nvPr/>
          </p:nvSpPr>
          <p:spPr bwMode="auto">
            <a:xfrm>
              <a:off x="5090163" y="4297363"/>
              <a:ext cx="71437" cy="714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1200">
                <a:solidFill>
                  <a:srgbClr val="001F5E"/>
                </a:solidFill>
                <a:latin typeface="+mn-lt"/>
                <a:ea typeface="+mn-ea"/>
                <a:cs typeface="+mn-ea"/>
                <a:sym typeface="+mn-lt"/>
              </a:endParaRPr>
            </a:p>
          </p:txBody>
        </p:sp>
      </p:grpSp>
      <p:grpSp>
        <p:nvGrpSpPr>
          <p:cNvPr id="76" name="组合 75">
            <a:extLst>
              <a:ext uri="{FF2B5EF4-FFF2-40B4-BE49-F238E27FC236}">
                <a16:creationId xmlns:a16="http://schemas.microsoft.com/office/drawing/2014/main" id="{645F421D-23BB-4383-84F6-6BE476AACA53}"/>
              </a:ext>
            </a:extLst>
          </p:cNvPr>
          <p:cNvGrpSpPr/>
          <p:nvPr/>
        </p:nvGrpSpPr>
        <p:grpSpPr>
          <a:xfrm>
            <a:off x="6737205" y="3838882"/>
            <a:ext cx="1289447" cy="1063228"/>
            <a:chOff x="5958525" y="3671888"/>
            <a:chExt cx="1719263" cy="1417637"/>
          </a:xfrm>
          <a:solidFill>
            <a:schemeClr val="accent2"/>
          </a:solidFill>
        </p:grpSpPr>
        <p:sp>
          <p:nvSpPr>
            <p:cNvPr id="77" name="Freeform 14">
              <a:extLst>
                <a:ext uri="{FF2B5EF4-FFF2-40B4-BE49-F238E27FC236}">
                  <a16:creationId xmlns:a16="http://schemas.microsoft.com/office/drawing/2014/main" id="{BFBE63A9-C787-45EB-987B-B68A76DE9E87}"/>
                </a:ext>
              </a:extLst>
            </p:cNvPr>
            <p:cNvSpPr>
              <a:spLocks/>
            </p:cNvSpPr>
            <p:nvPr/>
          </p:nvSpPr>
          <p:spPr bwMode="auto">
            <a:xfrm rot="5400000">
              <a:off x="5822794" y="3807619"/>
              <a:ext cx="1417637" cy="1146175"/>
            </a:xfrm>
            <a:custGeom>
              <a:avLst/>
              <a:gdLst>
                <a:gd name="T0" fmla="*/ 2147483647 w 556"/>
                <a:gd name="T1" fmla="*/ 0 h 482"/>
                <a:gd name="T2" fmla="*/ 2147483647 w 556"/>
                <a:gd name="T3" fmla="*/ 243267321 h 482"/>
                <a:gd name="T4" fmla="*/ 1806324509 w 556"/>
                <a:gd name="T5" fmla="*/ 2070598429 h 482"/>
                <a:gd name="T6" fmla="*/ 591279565 w 556"/>
                <a:gd name="T7" fmla="*/ 243267321 h 482"/>
                <a:gd name="T8" fmla="*/ 0 w 556"/>
                <a:gd name="T9" fmla="*/ 0 h 482"/>
                <a:gd name="T10" fmla="*/ 1806324509 w 556"/>
                <a:gd name="T11" fmla="*/ 2147483647 h 482"/>
                <a:gd name="T12" fmla="*/ 2147483647 w 556"/>
                <a:gd name="T13" fmla="*/ 0 h 4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482">
                  <a:moveTo>
                    <a:pt x="556" y="0"/>
                  </a:moveTo>
                  <a:lnTo>
                    <a:pt x="465" y="43"/>
                  </a:lnTo>
                  <a:lnTo>
                    <a:pt x="278" y="366"/>
                  </a:lnTo>
                  <a:lnTo>
                    <a:pt x="91" y="43"/>
                  </a:lnTo>
                  <a:lnTo>
                    <a:pt x="0" y="0"/>
                  </a:lnTo>
                  <a:lnTo>
                    <a:pt x="278" y="482"/>
                  </a:lnTo>
                  <a:lnTo>
                    <a:pt x="556" y="0"/>
                  </a:lnTo>
                  <a:close/>
                </a:path>
              </a:pathLst>
            </a:custGeom>
            <a:grpFill/>
            <a:ln>
              <a:noFill/>
            </a:ln>
          </p:spPr>
          <p:txBody>
            <a:bodyPr/>
            <a:lstStyle/>
            <a:p>
              <a:endParaRPr lang="zh-CN" altLang="en-US" sz="1200">
                <a:solidFill>
                  <a:srgbClr val="001F5E"/>
                </a:solidFill>
                <a:cs typeface="+mn-ea"/>
                <a:sym typeface="+mn-lt"/>
              </a:endParaRPr>
            </a:p>
          </p:txBody>
        </p:sp>
        <p:sp>
          <p:nvSpPr>
            <p:cNvPr id="78" name="Freeform 15">
              <a:extLst>
                <a:ext uri="{FF2B5EF4-FFF2-40B4-BE49-F238E27FC236}">
                  <a16:creationId xmlns:a16="http://schemas.microsoft.com/office/drawing/2014/main" id="{E947441A-7085-4FAC-84F6-C9B5DAF5BEF6}"/>
                </a:ext>
              </a:extLst>
            </p:cNvPr>
            <p:cNvSpPr>
              <a:spLocks/>
            </p:cNvSpPr>
            <p:nvPr/>
          </p:nvSpPr>
          <p:spPr bwMode="auto">
            <a:xfrm rot="5400000">
              <a:off x="6395882" y="3807619"/>
              <a:ext cx="1417637" cy="1146175"/>
            </a:xfrm>
            <a:custGeom>
              <a:avLst/>
              <a:gdLst>
                <a:gd name="T0" fmla="*/ 2147483647 w 556"/>
                <a:gd name="T1" fmla="*/ 0 h 482"/>
                <a:gd name="T2" fmla="*/ 1806324509 w 556"/>
                <a:gd name="T3" fmla="*/ 2147483647 h 482"/>
                <a:gd name="T4" fmla="*/ 0 w 556"/>
                <a:gd name="T5" fmla="*/ 0 h 482"/>
                <a:gd name="T6" fmla="*/ 1806324509 w 556"/>
                <a:gd name="T7" fmla="*/ 735459121 h 482"/>
                <a:gd name="T8" fmla="*/ 2147483647 w 556"/>
                <a:gd name="T9" fmla="*/ 0 h 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6" h="482">
                  <a:moveTo>
                    <a:pt x="556" y="0"/>
                  </a:moveTo>
                  <a:lnTo>
                    <a:pt x="278" y="482"/>
                  </a:lnTo>
                  <a:lnTo>
                    <a:pt x="0" y="0"/>
                  </a:lnTo>
                  <a:lnTo>
                    <a:pt x="278" y="130"/>
                  </a:lnTo>
                  <a:lnTo>
                    <a:pt x="556" y="0"/>
                  </a:lnTo>
                  <a:close/>
                </a:path>
              </a:pathLst>
            </a:custGeom>
            <a:grpFill/>
            <a:ln>
              <a:noFill/>
            </a:ln>
          </p:spPr>
          <p:txBody>
            <a:bodyPr/>
            <a:lstStyle/>
            <a:p>
              <a:endParaRPr lang="zh-CN" altLang="en-US" sz="1200">
                <a:solidFill>
                  <a:srgbClr val="001F5E"/>
                </a:solidFill>
                <a:cs typeface="+mn-ea"/>
                <a:sym typeface="+mn-lt"/>
              </a:endParaRPr>
            </a:p>
          </p:txBody>
        </p:sp>
        <p:sp>
          <p:nvSpPr>
            <p:cNvPr id="79" name="Freeform 36">
              <a:extLst>
                <a:ext uri="{FF2B5EF4-FFF2-40B4-BE49-F238E27FC236}">
                  <a16:creationId xmlns:a16="http://schemas.microsoft.com/office/drawing/2014/main" id="{D294DF96-7F60-4F0C-B508-2EF89CA6A620}"/>
                </a:ext>
              </a:extLst>
            </p:cNvPr>
            <p:cNvSpPr>
              <a:spLocks/>
            </p:cNvSpPr>
            <p:nvPr/>
          </p:nvSpPr>
          <p:spPr bwMode="auto">
            <a:xfrm>
              <a:off x="6715763" y="4259263"/>
              <a:ext cx="222250" cy="195262"/>
            </a:xfrm>
            <a:custGeom>
              <a:avLst/>
              <a:gdLst>
                <a:gd name="T0" fmla="*/ 368672944 w 134"/>
                <a:gd name="T1" fmla="*/ 55567894 h 117"/>
                <a:gd name="T2" fmla="*/ 313647825 w 134"/>
                <a:gd name="T3" fmla="*/ 0 h 117"/>
                <a:gd name="T4" fmla="*/ 258621047 w 134"/>
                <a:gd name="T5" fmla="*/ 55567894 h 117"/>
                <a:gd name="T6" fmla="*/ 275128914 w 134"/>
                <a:gd name="T7" fmla="*/ 94466754 h 117"/>
                <a:gd name="T8" fmla="*/ 211849032 w 134"/>
                <a:gd name="T9" fmla="*/ 247278462 h 117"/>
                <a:gd name="T10" fmla="*/ 159575500 w 134"/>
                <a:gd name="T11" fmla="*/ 130585218 h 117"/>
                <a:gd name="T12" fmla="*/ 115553414 w 134"/>
                <a:gd name="T13" fmla="*/ 125029430 h 117"/>
                <a:gd name="T14" fmla="*/ 74284575 w 134"/>
                <a:gd name="T15" fmla="*/ 175039866 h 117"/>
                <a:gd name="T16" fmla="*/ 57776707 w 134"/>
                <a:gd name="T17" fmla="*/ 172261138 h 117"/>
                <a:gd name="T18" fmla="*/ 0 w 134"/>
                <a:gd name="T19" fmla="*/ 227830700 h 117"/>
                <a:gd name="T20" fmla="*/ 57776707 w 134"/>
                <a:gd name="T21" fmla="*/ 283398594 h 117"/>
                <a:gd name="T22" fmla="*/ 112803485 w 134"/>
                <a:gd name="T23" fmla="*/ 227830700 h 117"/>
                <a:gd name="T24" fmla="*/ 110051897 w 134"/>
                <a:gd name="T25" fmla="*/ 216715786 h 117"/>
                <a:gd name="T26" fmla="*/ 129311353 w 134"/>
                <a:gd name="T27" fmla="*/ 194489297 h 117"/>
                <a:gd name="T28" fmla="*/ 189839647 w 134"/>
                <a:gd name="T29" fmla="*/ 325074514 h 117"/>
                <a:gd name="T30" fmla="*/ 236611662 w 134"/>
                <a:gd name="T31" fmla="*/ 325074514 h 117"/>
                <a:gd name="T32" fmla="*/ 327404104 w 134"/>
                <a:gd name="T33" fmla="*/ 108358728 h 117"/>
                <a:gd name="T34" fmla="*/ 368672944 w 134"/>
                <a:gd name="T35" fmla="*/ 55567894 h 1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a:solidFill>
                  <a:srgbClr val="001F5E"/>
                </a:solidFill>
                <a:cs typeface="+mn-ea"/>
                <a:sym typeface="+mn-lt"/>
              </a:endParaRPr>
            </a:p>
          </p:txBody>
        </p:sp>
      </p:grpSp>
      <p:grpSp>
        <p:nvGrpSpPr>
          <p:cNvPr id="80" name="组合 79">
            <a:extLst>
              <a:ext uri="{FF2B5EF4-FFF2-40B4-BE49-F238E27FC236}">
                <a16:creationId xmlns:a16="http://schemas.microsoft.com/office/drawing/2014/main" id="{F83576E9-69E2-4B29-9E09-6787FF688316}"/>
              </a:ext>
            </a:extLst>
          </p:cNvPr>
          <p:cNvGrpSpPr/>
          <p:nvPr/>
        </p:nvGrpSpPr>
        <p:grpSpPr>
          <a:xfrm>
            <a:off x="7053911" y="2426801"/>
            <a:ext cx="1062038" cy="1289447"/>
            <a:chOff x="6380800" y="1789113"/>
            <a:chExt cx="1416050" cy="1719262"/>
          </a:xfrm>
          <a:solidFill>
            <a:schemeClr val="accent2"/>
          </a:solidFill>
        </p:grpSpPr>
        <p:sp>
          <p:nvSpPr>
            <p:cNvPr id="81" name="Freeform 14">
              <a:extLst>
                <a:ext uri="{FF2B5EF4-FFF2-40B4-BE49-F238E27FC236}">
                  <a16:creationId xmlns:a16="http://schemas.microsoft.com/office/drawing/2014/main" id="{DF4F6EBA-8983-4AC5-A63B-1FA8FFB51B51}"/>
                </a:ext>
              </a:extLst>
            </p:cNvPr>
            <p:cNvSpPr>
              <a:spLocks/>
            </p:cNvSpPr>
            <p:nvPr/>
          </p:nvSpPr>
          <p:spPr bwMode="auto">
            <a:xfrm>
              <a:off x="6380800" y="2362200"/>
              <a:ext cx="1416050" cy="1146175"/>
            </a:xfrm>
            <a:custGeom>
              <a:avLst/>
              <a:gdLst>
                <a:gd name="T0" fmla="*/ 556 w 556"/>
                <a:gd name="T1" fmla="*/ 0 h 482"/>
                <a:gd name="T2" fmla="*/ 465 w 556"/>
                <a:gd name="T3" fmla="*/ 43 h 482"/>
                <a:gd name="T4" fmla="*/ 278 w 556"/>
                <a:gd name="T5" fmla="*/ 366 h 482"/>
                <a:gd name="T6" fmla="*/ 91 w 556"/>
                <a:gd name="T7" fmla="*/ 43 h 482"/>
                <a:gd name="T8" fmla="*/ 0 w 556"/>
                <a:gd name="T9" fmla="*/ 0 h 482"/>
                <a:gd name="T10" fmla="*/ 278 w 556"/>
                <a:gd name="T11" fmla="*/ 482 h 482"/>
                <a:gd name="T12" fmla="*/ 556 w 556"/>
                <a:gd name="T13" fmla="*/ 0 h 482"/>
              </a:gdLst>
              <a:ahLst/>
              <a:cxnLst>
                <a:cxn ang="0">
                  <a:pos x="T0" y="T1"/>
                </a:cxn>
                <a:cxn ang="0">
                  <a:pos x="T2" y="T3"/>
                </a:cxn>
                <a:cxn ang="0">
                  <a:pos x="T4" y="T5"/>
                </a:cxn>
                <a:cxn ang="0">
                  <a:pos x="T6" y="T7"/>
                </a:cxn>
                <a:cxn ang="0">
                  <a:pos x="T8" y="T9"/>
                </a:cxn>
                <a:cxn ang="0">
                  <a:pos x="T10" y="T11"/>
                </a:cxn>
                <a:cxn ang="0">
                  <a:pos x="T12" y="T13"/>
                </a:cxn>
              </a:cxnLst>
              <a:rect l="0" t="0" r="r" b="b"/>
              <a:pathLst>
                <a:path w="556" h="482">
                  <a:moveTo>
                    <a:pt x="556" y="0"/>
                  </a:moveTo>
                  <a:lnTo>
                    <a:pt x="465" y="43"/>
                  </a:lnTo>
                  <a:lnTo>
                    <a:pt x="278" y="366"/>
                  </a:lnTo>
                  <a:lnTo>
                    <a:pt x="91" y="43"/>
                  </a:lnTo>
                  <a:lnTo>
                    <a:pt x="0" y="0"/>
                  </a:lnTo>
                  <a:lnTo>
                    <a:pt x="278" y="482"/>
                  </a:lnTo>
                  <a:lnTo>
                    <a:pt x="556"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001F5E"/>
                </a:solidFill>
                <a:cs typeface="+mn-ea"/>
                <a:sym typeface="+mn-lt"/>
              </a:endParaRPr>
            </a:p>
          </p:txBody>
        </p:sp>
        <p:sp>
          <p:nvSpPr>
            <p:cNvPr id="82" name="Freeform 15">
              <a:extLst>
                <a:ext uri="{FF2B5EF4-FFF2-40B4-BE49-F238E27FC236}">
                  <a16:creationId xmlns:a16="http://schemas.microsoft.com/office/drawing/2014/main" id="{83A67F73-F057-4B1D-B80E-991B67A10C89}"/>
                </a:ext>
              </a:extLst>
            </p:cNvPr>
            <p:cNvSpPr>
              <a:spLocks/>
            </p:cNvSpPr>
            <p:nvPr/>
          </p:nvSpPr>
          <p:spPr bwMode="auto">
            <a:xfrm>
              <a:off x="6380800" y="1789113"/>
              <a:ext cx="1416050" cy="1146175"/>
            </a:xfrm>
            <a:custGeom>
              <a:avLst/>
              <a:gdLst>
                <a:gd name="T0" fmla="*/ 556 w 556"/>
                <a:gd name="T1" fmla="*/ 0 h 482"/>
                <a:gd name="T2" fmla="*/ 278 w 556"/>
                <a:gd name="T3" fmla="*/ 482 h 482"/>
                <a:gd name="T4" fmla="*/ 0 w 556"/>
                <a:gd name="T5" fmla="*/ 0 h 482"/>
                <a:gd name="T6" fmla="*/ 278 w 556"/>
                <a:gd name="T7" fmla="*/ 130 h 482"/>
                <a:gd name="T8" fmla="*/ 556 w 556"/>
                <a:gd name="T9" fmla="*/ 0 h 482"/>
              </a:gdLst>
              <a:ahLst/>
              <a:cxnLst>
                <a:cxn ang="0">
                  <a:pos x="T0" y="T1"/>
                </a:cxn>
                <a:cxn ang="0">
                  <a:pos x="T2" y="T3"/>
                </a:cxn>
                <a:cxn ang="0">
                  <a:pos x="T4" y="T5"/>
                </a:cxn>
                <a:cxn ang="0">
                  <a:pos x="T6" y="T7"/>
                </a:cxn>
                <a:cxn ang="0">
                  <a:pos x="T8" y="T9"/>
                </a:cxn>
              </a:cxnLst>
              <a:rect l="0" t="0" r="r" b="b"/>
              <a:pathLst>
                <a:path w="556" h="482">
                  <a:moveTo>
                    <a:pt x="556" y="0"/>
                  </a:moveTo>
                  <a:lnTo>
                    <a:pt x="278" y="482"/>
                  </a:lnTo>
                  <a:lnTo>
                    <a:pt x="0" y="0"/>
                  </a:lnTo>
                  <a:lnTo>
                    <a:pt x="278" y="130"/>
                  </a:lnTo>
                  <a:lnTo>
                    <a:pt x="556"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001F5E"/>
                </a:solidFill>
                <a:cs typeface="+mn-ea"/>
                <a:sym typeface="+mn-lt"/>
              </a:endParaRPr>
            </a:p>
          </p:txBody>
        </p:sp>
        <p:sp>
          <p:nvSpPr>
            <p:cNvPr id="83" name="Rectangle 27">
              <a:extLst>
                <a:ext uri="{FF2B5EF4-FFF2-40B4-BE49-F238E27FC236}">
                  <a16:creationId xmlns:a16="http://schemas.microsoft.com/office/drawing/2014/main" id="{21727371-9B63-4AD0-A72E-06277C43C33A}"/>
                </a:ext>
              </a:extLst>
            </p:cNvPr>
            <p:cNvSpPr>
              <a:spLocks noChangeArrowheads="1"/>
            </p:cNvSpPr>
            <p:nvPr/>
          </p:nvSpPr>
          <p:spPr bwMode="auto">
            <a:xfrm>
              <a:off x="7033263" y="2547938"/>
              <a:ext cx="22225" cy="152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1200">
                <a:solidFill>
                  <a:srgbClr val="001F5E"/>
                </a:solidFill>
                <a:latin typeface="+mn-lt"/>
                <a:ea typeface="+mn-ea"/>
                <a:cs typeface="+mn-ea"/>
                <a:sym typeface="+mn-lt"/>
              </a:endParaRPr>
            </a:p>
          </p:txBody>
        </p:sp>
        <p:sp>
          <p:nvSpPr>
            <p:cNvPr id="84" name="Rectangle 28">
              <a:extLst>
                <a:ext uri="{FF2B5EF4-FFF2-40B4-BE49-F238E27FC236}">
                  <a16:creationId xmlns:a16="http://schemas.microsoft.com/office/drawing/2014/main" id="{BDFA8A2B-6F20-4F22-A571-5503DC9BE816}"/>
                </a:ext>
              </a:extLst>
            </p:cNvPr>
            <p:cNvSpPr>
              <a:spLocks noChangeArrowheads="1"/>
            </p:cNvSpPr>
            <p:nvPr/>
          </p:nvSpPr>
          <p:spPr bwMode="auto">
            <a:xfrm>
              <a:off x="7074538" y="2524125"/>
              <a:ext cx="20637"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1200">
                <a:solidFill>
                  <a:srgbClr val="001F5E"/>
                </a:solidFill>
                <a:latin typeface="+mn-lt"/>
                <a:ea typeface="+mn-ea"/>
                <a:cs typeface="+mn-ea"/>
                <a:sym typeface="+mn-lt"/>
              </a:endParaRPr>
            </a:p>
          </p:txBody>
        </p:sp>
        <p:sp>
          <p:nvSpPr>
            <p:cNvPr id="85" name="Rectangle 29">
              <a:extLst>
                <a:ext uri="{FF2B5EF4-FFF2-40B4-BE49-F238E27FC236}">
                  <a16:creationId xmlns:a16="http://schemas.microsoft.com/office/drawing/2014/main" id="{6B080F96-6834-4A9A-A624-C11EFE2DDD67}"/>
                </a:ext>
              </a:extLst>
            </p:cNvPr>
            <p:cNvSpPr>
              <a:spLocks noChangeArrowheads="1"/>
            </p:cNvSpPr>
            <p:nvPr/>
          </p:nvSpPr>
          <p:spPr bwMode="auto">
            <a:xfrm>
              <a:off x="7111050" y="2508250"/>
              <a:ext cx="22225" cy="192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1200">
                <a:solidFill>
                  <a:srgbClr val="001F5E"/>
                </a:solidFill>
                <a:latin typeface="+mn-lt"/>
                <a:ea typeface="+mn-ea"/>
                <a:cs typeface="+mn-ea"/>
                <a:sym typeface="+mn-lt"/>
              </a:endParaRPr>
            </a:p>
          </p:txBody>
        </p:sp>
        <p:sp>
          <p:nvSpPr>
            <p:cNvPr id="86" name="Rectangle 30">
              <a:extLst>
                <a:ext uri="{FF2B5EF4-FFF2-40B4-BE49-F238E27FC236}">
                  <a16:creationId xmlns:a16="http://schemas.microsoft.com/office/drawing/2014/main" id="{54DA0076-B488-4486-81DB-0899351C4047}"/>
                </a:ext>
              </a:extLst>
            </p:cNvPr>
            <p:cNvSpPr>
              <a:spLocks noChangeArrowheads="1"/>
            </p:cNvSpPr>
            <p:nvPr/>
          </p:nvSpPr>
          <p:spPr bwMode="auto">
            <a:xfrm>
              <a:off x="7149150" y="2606675"/>
              <a:ext cx="23813"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1200">
                <a:solidFill>
                  <a:srgbClr val="001F5E"/>
                </a:solidFill>
                <a:latin typeface="+mn-lt"/>
                <a:ea typeface="+mn-ea"/>
                <a:cs typeface="+mn-ea"/>
                <a:sym typeface="+mn-lt"/>
              </a:endParaRPr>
            </a:p>
          </p:txBody>
        </p:sp>
      </p:grpSp>
      <p:sp>
        <p:nvSpPr>
          <p:cNvPr id="87" name="AutoShape 36">
            <a:extLst>
              <a:ext uri="{FF2B5EF4-FFF2-40B4-BE49-F238E27FC236}">
                <a16:creationId xmlns:a16="http://schemas.microsoft.com/office/drawing/2014/main" id="{E6518511-8D4D-43C2-AFFB-A2E6AF921724}"/>
              </a:ext>
            </a:extLst>
          </p:cNvPr>
          <p:cNvSpPr>
            <a:spLocks noChangeArrowheads="1"/>
          </p:cNvSpPr>
          <p:nvPr/>
        </p:nvSpPr>
        <p:spPr bwMode="auto">
          <a:xfrm>
            <a:off x="3135086" y="2957681"/>
            <a:ext cx="1984347" cy="328752"/>
          </a:xfrm>
          <a:custGeom>
            <a:avLst/>
            <a:gdLst>
              <a:gd name="T0" fmla="*/ 2147483646 w 21600"/>
              <a:gd name="T1" fmla="*/ 177553805 h 21600"/>
              <a:gd name="T2" fmla="*/ 2147483646 w 21600"/>
              <a:gd name="T3" fmla="*/ 177553805 h 21600"/>
              <a:gd name="T4" fmla="*/ 2147483646 w 21600"/>
              <a:gd name="T5" fmla="*/ 177553805 h 21600"/>
              <a:gd name="T6" fmla="*/ 2147483646 w 21600"/>
              <a:gd name="T7" fmla="*/ 17755380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dirty="0">
                <a:solidFill>
                  <a:schemeClr val="bg1">
                    <a:lumMod val="50000"/>
                  </a:schemeClr>
                </a:solidFill>
                <a:cs typeface="+mn-ea"/>
                <a:sym typeface="+mn-lt"/>
              </a:rPr>
              <a:t>点击此处更换文本点击此处更换文本</a:t>
            </a:r>
            <a:endParaRPr lang="zh-CN" altLang="en-US" spc="75" dirty="0">
              <a:solidFill>
                <a:schemeClr val="bg1">
                  <a:lumMod val="50000"/>
                </a:schemeClr>
              </a:solidFill>
              <a:cs typeface="+mn-ea"/>
              <a:sym typeface="+mn-lt"/>
            </a:endParaRPr>
          </a:p>
        </p:txBody>
      </p:sp>
      <p:sp>
        <p:nvSpPr>
          <p:cNvPr id="88" name="AutoShape 37">
            <a:extLst>
              <a:ext uri="{FF2B5EF4-FFF2-40B4-BE49-F238E27FC236}">
                <a16:creationId xmlns:a16="http://schemas.microsoft.com/office/drawing/2014/main" id="{D04C29D9-115C-4A44-967E-E3C73EC2676F}"/>
              </a:ext>
            </a:extLst>
          </p:cNvPr>
          <p:cNvSpPr>
            <a:spLocks noChangeArrowheads="1"/>
          </p:cNvSpPr>
          <p:nvPr/>
        </p:nvSpPr>
        <p:spPr bwMode="auto">
          <a:xfrm>
            <a:off x="2886472" y="2636190"/>
            <a:ext cx="1984347" cy="277440"/>
          </a:xfrm>
          <a:custGeom>
            <a:avLst/>
            <a:gdLst>
              <a:gd name="T0" fmla="*/ 2147483646 w 21600"/>
              <a:gd name="T1" fmla="*/ 14846403 h 21600"/>
              <a:gd name="T2" fmla="*/ 2147483646 w 21600"/>
              <a:gd name="T3" fmla="*/ 14846403 h 21600"/>
              <a:gd name="T4" fmla="*/ 2147483646 w 21600"/>
              <a:gd name="T5" fmla="*/ 14846403 h 21600"/>
              <a:gd name="T6" fmla="*/ 2147483646 w 21600"/>
              <a:gd name="T7" fmla="*/ 1484640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8" tIns="15068" rIns="15068" bIns="15068" anchor="ctr"/>
          <a:lstStyle/>
          <a:p>
            <a:pPr algn="r" eaLnBrk="1" hangingPunct="1">
              <a:lnSpc>
                <a:spcPct val="120000"/>
              </a:lnSpc>
            </a:pPr>
            <a:r>
              <a:rPr lang="zh-CN" altLang="en-US" dirty="0">
                <a:cs typeface="+mn-ea"/>
                <a:sym typeface="+mn-lt"/>
              </a:rPr>
              <a:t>请替换文字内容</a:t>
            </a:r>
            <a:endParaRPr lang="es-ES" altLang="zh-CN" dirty="0">
              <a:cs typeface="+mn-ea"/>
              <a:sym typeface="+mn-lt"/>
            </a:endParaRPr>
          </a:p>
        </p:txBody>
      </p:sp>
      <p:sp>
        <p:nvSpPr>
          <p:cNvPr id="89" name="AutoShape 38">
            <a:extLst>
              <a:ext uri="{FF2B5EF4-FFF2-40B4-BE49-F238E27FC236}">
                <a16:creationId xmlns:a16="http://schemas.microsoft.com/office/drawing/2014/main" id="{12CBDEE4-13BB-44AE-98B3-8B0508B2B1E8}"/>
              </a:ext>
            </a:extLst>
          </p:cNvPr>
          <p:cNvSpPr/>
          <p:nvPr/>
        </p:nvSpPr>
        <p:spPr bwMode="auto">
          <a:xfrm>
            <a:off x="4952972" y="2764800"/>
            <a:ext cx="171450" cy="17145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2"/>
          </a:solidFill>
          <a:ln w="25400" cap="flat" cmpd="sng">
            <a:solidFill>
              <a:srgbClr val="000000">
                <a:alpha val="0"/>
              </a:srgbClr>
            </a:solidFill>
            <a:prstDash val="solid"/>
            <a:miter lim="0"/>
          </a:ln>
          <a:effectLst/>
        </p:spPr>
        <p:txBody>
          <a:bodyPr lIns="0" tIns="0" rIns="0" bIns="0" anchor="ctr"/>
          <a:lstStyle/>
          <a:p>
            <a:pPr algn="r" defTabSz="230981">
              <a:lnSpc>
                <a:spcPct val="120000"/>
              </a:lnSpc>
              <a:defRPr/>
            </a:pPr>
            <a:endParaRPr lang="es-ES" sz="1583" noProof="1">
              <a:effectLst>
                <a:outerShdw blurRad="38100" dist="38100" dir="2700000" algn="tl">
                  <a:srgbClr val="000000"/>
                </a:outerShdw>
              </a:effectLst>
              <a:cs typeface="+mn-ea"/>
              <a:sym typeface="+mn-lt"/>
            </a:endParaRPr>
          </a:p>
        </p:txBody>
      </p:sp>
      <p:sp>
        <p:nvSpPr>
          <p:cNvPr id="90" name="AutoShape 39">
            <a:extLst>
              <a:ext uri="{FF2B5EF4-FFF2-40B4-BE49-F238E27FC236}">
                <a16:creationId xmlns:a16="http://schemas.microsoft.com/office/drawing/2014/main" id="{DEBBD0EF-2D16-4914-BD02-893328F8D8F8}"/>
              </a:ext>
            </a:extLst>
          </p:cNvPr>
          <p:cNvSpPr>
            <a:spLocks noChangeArrowheads="1"/>
          </p:cNvSpPr>
          <p:nvPr/>
        </p:nvSpPr>
        <p:spPr bwMode="auto">
          <a:xfrm>
            <a:off x="8818497" y="2957681"/>
            <a:ext cx="2025687" cy="509576"/>
          </a:xfrm>
          <a:custGeom>
            <a:avLst/>
            <a:gdLst>
              <a:gd name="T0" fmla="*/ 2147483646 w 21600"/>
              <a:gd name="T1" fmla="*/ 177553805 h 21600"/>
              <a:gd name="T2" fmla="*/ 2147483646 w 21600"/>
              <a:gd name="T3" fmla="*/ 177553805 h 21600"/>
              <a:gd name="T4" fmla="*/ 2147483646 w 21600"/>
              <a:gd name="T5" fmla="*/ 177553805 h 21600"/>
              <a:gd name="T6" fmla="*/ 2147483646 w 21600"/>
              <a:gd name="T7" fmla="*/ 17755380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dirty="0">
                <a:solidFill>
                  <a:schemeClr val="bg1">
                    <a:lumMod val="50000"/>
                  </a:schemeClr>
                </a:solidFill>
                <a:cs typeface="+mn-ea"/>
                <a:sym typeface="+mn-lt"/>
              </a:rPr>
              <a:t>点击此处更换文本点击此处更换文本</a:t>
            </a:r>
            <a:endParaRPr lang="zh-CN" altLang="en-US" spc="75" dirty="0">
              <a:solidFill>
                <a:schemeClr val="bg1">
                  <a:lumMod val="50000"/>
                </a:schemeClr>
              </a:solidFill>
              <a:cs typeface="+mn-ea"/>
              <a:sym typeface="+mn-lt"/>
            </a:endParaRPr>
          </a:p>
        </p:txBody>
      </p:sp>
      <p:sp>
        <p:nvSpPr>
          <p:cNvPr id="91" name="AutoShape 40">
            <a:extLst>
              <a:ext uri="{FF2B5EF4-FFF2-40B4-BE49-F238E27FC236}">
                <a16:creationId xmlns:a16="http://schemas.microsoft.com/office/drawing/2014/main" id="{B5BEDC28-0082-4EF5-B10C-5002E263FDBB}"/>
              </a:ext>
            </a:extLst>
          </p:cNvPr>
          <p:cNvSpPr>
            <a:spLocks noChangeArrowheads="1"/>
          </p:cNvSpPr>
          <p:nvPr/>
        </p:nvSpPr>
        <p:spPr bwMode="auto">
          <a:xfrm>
            <a:off x="8812542" y="2636190"/>
            <a:ext cx="1844571" cy="298869"/>
          </a:xfrm>
          <a:custGeom>
            <a:avLst/>
            <a:gdLst>
              <a:gd name="T0" fmla="*/ 2147483646 w 21600"/>
              <a:gd name="T1" fmla="*/ 20792382 h 21600"/>
              <a:gd name="T2" fmla="*/ 2147483646 w 21600"/>
              <a:gd name="T3" fmla="*/ 20792382 h 21600"/>
              <a:gd name="T4" fmla="*/ 2147483646 w 21600"/>
              <a:gd name="T5" fmla="*/ 20792382 h 21600"/>
              <a:gd name="T6" fmla="*/ 2147483646 w 21600"/>
              <a:gd name="T7" fmla="*/ 2079238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8" tIns="15068" rIns="15068" bIns="15068" anchor="ctr"/>
          <a:lstStyle/>
          <a:p>
            <a:pPr eaLnBrk="1" hangingPunct="1">
              <a:lnSpc>
                <a:spcPct val="120000"/>
              </a:lnSpc>
            </a:pPr>
            <a:r>
              <a:rPr lang="zh-CN" altLang="en-US" dirty="0">
                <a:cs typeface="+mn-ea"/>
                <a:sym typeface="+mn-lt"/>
              </a:rPr>
              <a:t>请替换文字内容</a:t>
            </a:r>
            <a:endParaRPr lang="es-ES" altLang="zh-CN" dirty="0">
              <a:cs typeface="+mn-ea"/>
              <a:sym typeface="+mn-lt"/>
            </a:endParaRPr>
          </a:p>
        </p:txBody>
      </p:sp>
      <p:sp>
        <p:nvSpPr>
          <p:cNvPr id="92" name="AutoShape 41">
            <a:extLst>
              <a:ext uri="{FF2B5EF4-FFF2-40B4-BE49-F238E27FC236}">
                <a16:creationId xmlns:a16="http://schemas.microsoft.com/office/drawing/2014/main" id="{1F0A40E1-F05A-4243-B681-AA592202A98B}"/>
              </a:ext>
            </a:extLst>
          </p:cNvPr>
          <p:cNvSpPr/>
          <p:nvPr/>
        </p:nvSpPr>
        <p:spPr bwMode="auto">
          <a:xfrm>
            <a:off x="8598231" y="2764800"/>
            <a:ext cx="170260" cy="17145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2"/>
          </a:solidFill>
          <a:ln w="25400" cap="flat" cmpd="sng">
            <a:solidFill>
              <a:srgbClr val="000000">
                <a:alpha val="0"/>
              </a:srgbClr>
            </a:solidFill>
            <a:prstDash val="solid"/>
            <a:miter lim="0"/>
          </a:ln>
          <a:effectLst/>
        </p:spPr>
        <p:txBody>
          <a:bodyPr lIns="0" tIns="0" rIns="0" bIns="0" anchor="ctr"/>
          <a:lstStyle/>
          <a:p>
            <a:pPr defTabSz="230981">
              <a:lnSpc>
                <a:spcPct val="120000"/>
              </a:lnSpc>
              <a:defRPr/>
            </a:pPr>
            <a:endParaRPr lang="es-ES" sz="1583" noProof="1">
              <a:effectLst>
                <a:outerShdw blurRad="38100" dist="38100" dir="2700000" algn="tl">
                  <a:srgbClr val="000000"/>
                </a:outerShdw>
              </a:effectLst>
              <a:cs typeface="+mn-ea"/>
              <a:sym typeface="+mn-lt"/>
            </a:endParaRPr>
          </a:p>
        </p:txBody>
      </p:sp>
      <p:sp>
        <p:nvSpPr>
          <p:cNvPr id="93" name="AutoShape 48">
            <a:extLst>
              <a:ext uri="{FF2B5EF4-FFF2-40B4-BE49-F238E27FC236}">
                <a16:creationId xmlns:a16="http://schemas.microsoft.com/office/drawing/2014/main" id="{A8E6A216-3400-4B1F-B4E4-A510BEDB355E}"/>
              </a:ext>
            </a:extLst>
          </p:cNvPr>
          <p:cNvSpPr>
            <a:spLocks noChangeArrowheads="1"/>
          </p:cNvSpPr>
          <p:nvPr/>
        </p:nvSpPr>
        <p:spPr bwMode="auto">
          <a:xfrm>
            <a:off x="3031718" y="4298325"/>
            <a:ext cx="1839100" cy="411956"/>
          </a:xfrm>
          <a:custGeom>
            <a:avLst/>
            <a:gdLst>
              <a:gd name="T0" fmla="*/ 2147483646 w 21600"/>
              <a:gd name="T1" fmla="*/ 177553805 h 21600"/>
              <a:gd name="T2" fmla="*/ 2147483646 w 21600"/>
              <a:gd name="T3" fmla="*/ 177553805 h 21600"/>
              <a:gd name="T4" fmla="*/ 2147483646 w 21600"/>
              <a:gd name="T5" fmla="*/ 177553805 h 21600"/>
              <a:gd name="T6" fmla="*/ 2147483646 w 21600"/>
              <a:gd name="T7" fmla="*/ 17755380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dirty="0">
                <a:solidFill>
                  <a:schemeClr val="bg1">
                    <a:lumMod val="50000"/>
                  </a:schemeClr>
                </a:solidFill>
                <a:cs typeface="+mn-ea"/>
                <a:sym typeface="+mn-lt"/>
              </a:rPr>
              <a:t>点击此处更换文本点击此处更换文本</a:t>
            </a:r>
            <a:endParaRPr lang="zh-CN" altLang="en-US" spc="75" dirty="0">
              <a:solidFill>
                <a:schemeClr val="bg1">
                  <a:lumMod val="50000"/>
                </a:schemeClr>
              </a:solidFill>
              <a:cs typeface="+mn-ea"/>
              <a:sym typeface="+mn-lt"/>
            </a:endParaRPr>
          </a:p>
        </p:txBody>
      </p:sp>
      <p:sp>
        <p:nvSpPr>
          <p:cNvPr id="94" name="AutoShape 49">
            <a:extLst>
              <a:ext uri="{FF2B5EF4-FFF2-40B4-BE49-F238E27FC236}">
                <a16:creationId xmlns:a16="http://schemas.microsoft.com/office/drawing/2014/main" id="{CCE1BC75-2432-4BE9-A81C-3ABE5A7B1F9A}"/>
              </a:ext>
            </a:extLst>
          </p:cNvPr>
          <p:cNvSpPr>
            <a:spLocks noChangeArrowheads="1"/>
          </p:cNvSpPr>
          <p:nvPr/>
        </p:nvSpPr>
        <p:spPr bwMode="auto">
          <a:xfrm>
            <a:off x="3010883" y="4060339"/>
            <a:ext cx="1859936" cy="195123"/>
          </a:xfrm>
          <a:custGeom>
            <a:avLst/>
            <a:gdLst>
              <a:gd name="T0" fmla="*/ 2147483646 w 21600"/>
              <a:gd name="T1" fmla="*/ 15043636 h 21600"/>
              <a:gd name="T2" fmla="*/ 2147483646 w 21600"/>
              <a:gd name="T3" fmla="*/ 15043636 h 21600"/>
              <a:gd name="T4" fmla="*/ 2147483646 w 21600"/>
              <a:gd name="T5" fmla="*/ 15043636 h 21600"/>
              <a:gd name="T6" fmla="*/ 2147483646 w 21600"/>
              <a:gd name="T7" fmla="*/ 1504363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8" tIns="15068" rIns="15068" bIns="15068" anchor="ctr"/>
          <a:lstStyle/>
          <a:p>
            <a:pPr algn="r" eaLnBrk="1" hangingPunct="1">
              <a:lnSpc>
                <a:spcPct val="120000"/>
              </a:lnSpc>
            </a:pPr>
            <a:r>
              <a:rPr lang="zh-CN" altLang="en-US" dirty="0">
                <a:cs typeface="+mn-ea"/>
                <a:sym typeface="+mn-lt"/>
              </a:rPr>
              <a:t>请替换文字内容</a:t>
            </a:r>
            <a:endParaRPr lang="es-ES" altLang="zh-CN" dirty="0">
              <a:cs typeface="+mn-ea"/>
              <a:sym typeface="+mn-lt"/>
            </a:endParaRPr>
          </a:p>
        </p:txBody>
      </p:sp>
      <p:sp>
        <p:nvSpPr>
          <p:cNvPr id="95" name="AutoShape 50">
            <a:extLst>
              <a:ext uri="{FF2B5EF4-FFF2-40B4-BE49-F238E27FC236}">
                <a16:creationId xmlns:a16="http://schemas.microsoft.com/office/drawing/2014/main" id="{8D90A701-CA05-4BE2-9F49-99ABE56FA79F}"/>
              </a:ext>
            </a:extLst>
          </p:cNvPr>
          <p:cNvSpPr/>
          <p:nvPr/>
        </p:nvSpPr>
        <p:spPr bwMode="auto">
          <a:xfrm>
            <a:off x="4954162" y="4105443"/>
            <a:ext cx="171450" cy="17145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2"/>
          </a:solidFill>
          <a:ln w="25400" cap="flat" cmpd="sng">
            <a:solidFill>
              <a:srgbClr val="000000">
                <a:alpha val="0"/>
              </a:srgbClr>
            </a:solidFill>
            <a:prstDash val="solid"/>
            <a:miter lim="0"/>
          </a:ln>
          <a:effectLst/>
        </p:spPr>
        <p:txBody>
          <a:bodyPr lIns="0" tIns="0" rIns="0" bIns="0" anchor="ctr"/>
          <a:lstStyle/>
          <a:p>
            <a:pPr algn="r" defTabSz="230981">
              <a:lnSpc>
                <a:spcPct val="120000"/>
              </a:lnSpc>
              <a:defRPr/>
            </a:pPr>
            <a:endParaRPr lang="es-ES" sz="1583" noProof="1">
              <a:effectLst>
                <a:outerShdw blurRad="38100" dist="38100" dir="2700000" algn="tl">
                  <a:srgbClr val="000000"/>
                </a:outerShdw>
              </a:effectLst>
              <a:cs typeface="+mn-ea"/>
              <a:sym typeface="+mn-lt"/>
            </a:endParaRPr>
          </a:p>
        </p:txBody>
      </p:sp>
      <p:sp>
        <p:nvSpPr>
          <p:cNvPr id="96" name="AutoShape 51">
            <a:extLst>
              <a:ext uri="{FF2B5EF4-FFF2-40B4-BE49-F238E27FC236}">
                <a16:creationId xmlns:a16="http://schemas.microsoft.com/office/drawing/2014/main" id="{A1E8DCCC-3DCA-4D9B-A8B0-BE703C04DEB0}"/>
              </a:ext>
            </a:extLst>
          </p:cNvPr>
          <p:cNvSpPr>
            <a:spLocks noChangeArrowheads="1"/>
          </p:cNvSpPr>
          <p:nvPr/>
        </p:nvSpPr>
        <p:spPr bwMode="auto">
          <a:xfrm>
            <a:off x="8797066" y="4298325"/>
            <a:ext cx="1860047" cy="509576"/>
          </a:xfrm>
          <a:custGeom>
            <a:avLst/>
            <a:gdLst>
              <a:gd name="T0" fmla="*/ 2147483646 w 21600"/>
              <a:gd name="T1" fmla="*/ 177553805 h 21600"/>
              <a:gd name="T2" fmla="*/ 2147483646 w 21600"/>
              <a:gd name="T3" fmla="*/ 177553805 h 21600"/>
              <a:gd name="T4" fmla="*/ 2147483646 w 21600"/>
              <a:gd name="T5" fmla="*/ 177553805 h 21600"/>
              <a:gd name="T6" fmla="*/ 2147483646 w 21600"/>
              <a:gd name="T7" fmla="*/ 17755380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zh-CN" altLang="en-US" dirty="0">
                <a:solidFill>
                  <a:schemeClr val="bg1">
                    <a:lumMod val="50000"/>
                  </a:schemeClr>
                </a:solidFill>
                <a:cs typeface="+mn-ea"/>
                <a:sym typeface="+mn-lt"/>
              </a:rPr>
              <a:t>点击此处更换文本点击此处更换文本</a:t>
            </a:r>
            <a:endParaRPr lang="zh-CN" altLang="en-US" spc="75" dirty="0">
              <a:solidFill>
                <a:schemeClr val="bg1">
                  <a:lumMod val="50000"/>
                </a:schemeClr>
              </a:solidFill>
              <a:cs typeface="+mn-ea"/>
              <a:sym typeface="+mn-lt"/>
            </a:endParaRPr>
          </a:p>
        </p:txBody>
      </p:sp>
      <p:sp>
        <p:nvSpPr>
          <p:cNvPr id="97" name="AutoShape 52">
            <a:extLst>
              <a:ext uri="{FF2B5EF4-FFF2-40B4-BE49-F238E27FC236}">
                <a16:creationId xmlns:a16="http://schemas.microsoft.com/office/drawing/2014/main" id="{09F0E998-E8B6-4C3B-A35C-DD166A542EF9}"/>
              </a:ext>
            </a:extLst>
          </p:cNvPr>
          <p:cNvSpPr>
            <a:spLocks noChangeArrowheads="1"/>
          </p:cNvSpPr>
          <p:nvPr/>
        </p:nvSpPr>
        <p:spPr bwMode="auto">
          <a:xfrm>
            <a:off x="8791112" y="4074488"/>
            <a:ext cx="1760006" cy="180974"/>
          </a:xfrm>
          <a:custGeom>
            <a:avLst/>
            <a:gdLst>
              <a:gd name="T0" fmla="*/ 2147483646 w 21600"/>
              <a:gd name="T1" fmla="*/ 21039105 h 21600"/>
              <a:gd name="T2" fmla="*/ 2147483646 w 21600"/>
              <a:gd name="T3" fmla="*/ 21039105 h 21600"/>
              <a:gd name="T4" fmla="*/ 2147483646 w 21600"/>
              <a:gd name="T5" fmla="*/ 21039105 h 21600"/>
              <a:gd name="T6" fmla="*/ 2147483646 w 21600"/>
              <a:gd name="T7" fmla="*/ 2103910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8" tIns="15068" rIns="15068" bIns="15068" anchor="ctr"/>
          <a:lstStyle/>
          <a:p>
            <a:pPr eaLnBrk="1" hangingPunct="1">
              <a:lnSpc>
                <a:spcPct val="120000"/>
              </a:lnSpc>
            </a:pPr>
            <a:r>
              <a:rPr lang="zh-CN" altLang="en-US" dirty="0">
                <a:cs typeface="+mn-ea"/>
                <a:sym typeface="+mn-lt"/>
              </a:rPr>
              <a:t>请替换文字内容</a:t>
            </a:r>
            <a:endParaRPr lang="es-ES" altLang="zh-CN" dirty="0">
              <a:cs typeface="+mn-ea"/>
              <a:sym typeface="+mn-lt"/>
            </a:endParaRPr>
          </a:p>
        </p:txBody>
      </p:sp>
      <p:sp>
        <p:nvSpPr>
          <p:cNvPr id="98" name="AutoShape 53">
            <a:extLst>
              <a:ext uri="{FF2B5EF4-FFF2-40B4-BE49-F238E27FC236}">
                <a16:creationId xmlns:a16="http://schemas.microsoft.com/office/drawing/2014/main" id="{BB4574C0-19A1-4206-8CC2-2220399AFF89}"/>
              </a:ext>
            </a:extLst>
          </p:cNvPr>
          <p:cNvSpPr/>
          <p:nvPr/>
        </p:nvSpPr>
        <p:spPr bwMode="auto">
          <a:xfrm>
            <a:off x="8576800" y="4105443"/>
            <a:ext cx="170260" cy="17145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2"/>
          </a:solidFill>
          <a:ln w="25400" cap="flat" cmpd="sng">
            <a:solidFill>
              <a:srgbClr val="000000">
                <a:alpha val="0"/>
              </a:srgbClr>
            </a:solidFill>
            <a:prstDash val="solid"/>
            <a:miter lim="0"/>
          </a:ln>
          <a:effectLst/>
        </p:spPr>
        <p:txBody>
          <a:bodyPr lIns="0" tIns="0" rIns="0" bIns="0" anchor="ctr"/>
          <a:lstStyle/>
          <a:p>
            <a:pPr defTabSz="230981">
              <a:lnSpc>
                <a:spcPct val="120000"/>
              </a:lnSpc>
              <a:defRPr/>
            </a:pPr>
            <a:endParaRPr lang="es-ES" sz="1583" noProof="1">
              <a:effectLst>
                <a:outerShdw blurRad="38100" dist="38100" dir="2700000" algn="tl">
                  <a:srgbClr val="000000"/>
                </a:outerShdw>
              </a:effectLst>
              <a:cs typeface="+mn-ea"/>
              <a:sym typeface="+mn-lt"/>
            </a:endParaRPr>
          </a:p>
        </p:txBody>
      </p:sp>
    </p:spTree>
    <p:extLst>
      <p:ext uri="{BB962C8B-B14F-4D97-AF65-F5344CB8AC3E}">
        <p14:creationId xmlns:p14="http://schemas.microsoft.com/office/powerpoint/2010/main" val="675145541"/>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14:presetBounceEnd="60000">
                                      <p:stCondLst>
                                        <p:cond delay="0"/>
                                      </p:stCondLst>
                                      <p:childTnLst>
                                        <p:set>
                                          <p:cBhvr>
                                            <p:cTn id="11" dur="1" fill="hold">
                                              <p:stCondLst>
                                                <p:cond delay="0"/>
                                              </p:stCondLst>
                                            </p:cTn>
                                            <p:tgtEl>
                                              <p:spTgt spid="150"/>
                                            </p:tgtEl>
                                            <p:attrNameLst>
                                              <p:attrName>style.visibility</p:attrName>
                                            </p:attrNameLst>
                                          </p:cBhvr>
                                          <p:to>
                                            <p:strVal val="visible"/>
                                          </p:to>
                                        </p:set>
                                        <p:anim calcmode="lin" valueType="num" p14:bounceEnd="60000">
                                          <p:cBhvr additive="base">
                                            <p:cTn id="12" dur="500" fill="hold"/>
                                            <p:tgtEl>
                                              <p:spTgt spid="150"/>
                                            </p:tgtEl>
                                            <p:attrNameLst>
                                              <p:attrName>ppt_x</p:attrName>
                                            </p:attrNameLst>
                                          </p:cBhvr>
                                          <p:tavLst>
                                            <p:tav tm="0">
                                              <p:val>
                                                <p:strVal val="#ppt_x"/>
                                              </p:val>
                                            </p:tav>
                                            <p:tav tm="100000">
                                              <p:val>
                                                <p:strVal val="#ppt_x"/>
                                              </p:val>
                                            </p:tav>
                                          </p:tavLst>
                                        </p:anim>
                                        <p:anim calcmode="lin" valueType="num" p14:bounceEnd="60000">
                                          <p:cBhvr additive="base">
                                            <p:cTn id="13" dur="500" fill="hold"/>
                                            <p:tgtEl>
                                              <p:spTgt spid="150"/>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3" presetClass="entr" presetSubtype="16" fill="hold" nodeType="afterEffect">
                                      <p:stCondLst>
                                        <p:cond delay="0"/>
                                      </p:stCondLst>
                                      <p:childTnLst>
                                        <p:set>
                                          <p:cBhvr>
                                            <p:cTn id="16" dur="1" fill="hold">
                                              <p:stCondLst>
                                                <p:cond delay="0"/>
                                              </p:stCondLst>
                                            </p:cTn>
                                            <p:tgtEl>
                                              <p:spTgt spid="64"/>
                                            </p:tgtEl>
                                            <p:attrNameLst>
                                              <p:attrName>style.visibility</p:attrName>
                                            </p:attrNameLst>
                                          </p:cBhvr>
                                          <p:to>
                                            <p:strVal val="visible"/>
                                          </p:to>
                                        </p:set>
                                        <p:anim calcmode="lin" valueType="num">
                                          <p:cBhvr>
                                            <p:cTn id="17" dur="500" fill="hold"/>
                                            <p:tgtEl>
                                              <p:spTgt spid="64"/>
                                            </p:tgtEl>
                                            <p:attrNameLst>
                                              <p:attrName>ppt_w</p:attrName>
                                            </p:attrNameLst>
                                          </p:cBhvr>
                                          <p:tavLst>
                                            <p:tav tm="0">
                                              <p:val>
                                                <p:fltVal val="0"/>
                                              </p:val>
                                            </p:tav>
                                            <p:tav tm="100000">
                                              <p:val>
                                                <p:strVal val="#ppt_w"/>
                                              </p:val>
                                            </p:tav>
                                          </p:tavLst>
                                        </p:anim>
                                        <p:anim calcmode="lin" valueType="num">
                                          <p:cBhvr>
                                            <p:cTn id="18" dur="500" fill="hold"/>
                                            <p:tgtEl>
                                              <p:spTgt spid="64"/>
                                            </p:tgtEl>
                                            <p:attrNameLst>
                                              <p:attrName>ppt_h</p:attrName>
                                            </p:attrNameLst>
                                          </p:cBhvr>
                                          <p:tavLst>
                                            <p:tav tm="0">
                                              <p:val>
                                                <p:fltVal val="0"/>
                                              </p:val>
                                            </p:tav>
                                            <p:tav tm="100000">
                                              <p:val>
                                                <p:strVal val="#ppt_h"/>
                                              </p:val>
                                            </p:tav>
                                          </p:tavLst>
                                        </p:anim>
                                      </p:childTnLst>
                                    </p:cTn>
                                  </p:par>
                                  <p:par>
                                    <p:cTn id="19" presetID="8" presetClass="emph" presetSubtype="0" fill="hold" nodeType="withEffect">
                                      <p:stCondLst>
                                        <p:cond delay="0"/>
                                      </p:stCondLst>
                                      <p:childTnLst>
                                        <p:animRot by="21600000">
                                          <p:cBhvr>
                                            <p:cTn id="20" dur="4550" fill="hold"/>
                                            <p:tgtEl>
                                              <p:spTgt spid="64"/>
                                            </p:tgtEl>
                                            <p:attrNameLst>
                                              <p:attrName>r</p:attrName>
                                            </p:attrNameLst>
                                          </p:cBhvr>
                                        </p:animRot>
                                      </p:childTnLst>
                                    </p:cTn>
                                  </p:par>
                                  <p:par>
                                    <p:cTn id="21" presetID="22" presetClass="entr" presetSubtype="8" fill="hold" nodeType="withEffect">
                                      <p:stCondLst>
                                        <p:cond delay="550"/>
                                      </p:stCondLst>
                                      <p:childTnLst>
                                        <p:set>
                                          <p:cBhvr>
                                            <p:cTn id="22" dur="1" fill="hold">
                                              <p:stCondLst>
                                                <p:cond delay="0"/>
                                              </p:stCondLst>
                                            </p:cTn>
                                            <p:tgtEl>
                                              <p:spTgt spid="59"/>
                                            </p:tgtEl>
                                            <p:attrNameLst>
                                              <p:attrName>style.visibility</p:attrName>
                                            </p:attrNameLst>
                                          </p:cBhvr>
                                          <p:to>
                                            <p:strVal val="visible"/>
                                          </p:to>
                                        </p:set>
                                        <p:animEffect transition="in" filter="wipe(left)">
                                          <p:cBhvr>
                                            <p:cTn id="23" dur="500"/>
                                            <p:tgtEl>
                                              <p:spTgt spid="59"/>
                                            </p:tgtEl>
                                          </p:cBhvr>
                                        </p:animEffect>
                                      </p:childTnLst>
                                    </p:cTn>
                                  </p:par>
                                  <p:par>
                                    <p:cTn id="24" presetID="22" presetClass="entr" presetSubtype="1" fill="hold" nodeType="withEffect">
                                      <p:stCondLst>
                                        <p:cond delay="1050"/>
                                      </p:stCondLst>
                                      <p:childTnLst>
                                        <p:set>
                                          <p:cBhvr>
                                            <p:cTn id="25" dur="1" fill="hold">
                                              <p:stCondLst>
                                                <p:cond delay="0"/>
                                              </p:stCondLst>
                                            </p:cTn>
                                            <p:tgtEl>
                                              <p:spTgt spid="80"/>
                                            </p:tgtEl>
                                            <p:attrNameLst>
                                              <p:attrName>style.visibility</p:attrName>
                                            </p:attrNameLst>
                                          </p:cBhvr>
                                          <p:to>
                                            <p:strVal val="visible"/>
                                          </p:to>
                                        </p:set>
                                        <p:animEffect transition="in" filter="wipe(up)">
                                          <p:cBhvr>
                                            <p:cTn id="26" dur="500"/>
                                            <p:tgtEl>
                                              <p:spTgt spid="80"/>
                                            </p:tgtEl>
                                          </p:cBhvr>
                                        </p:animEffect>
                                      </p:childTnLst>
                                    </p:cTn>
                                  </p:par>
                                  <p:par>
                                    <p:cTn id="27" presetID="22" presetClass="entr" presetSubtype="2" fill="hold" nodeType="withEffect">
                                      <p:stCondLst>
                                        <p:cond delay="1550"/>
                                      </p:stCondLst>
                                      <p:childTnLst>
                                        <p:set>
                                          <p:cBhvr>
                                            <p:cTn id="28" dur="1" fill="hold">
                                              <p:stCondLst>
                                                <p:cond delay="0"/>
                                              </p:stCondLst>
                                            </p:cTn>
                                            <p:tgtEl>
                                              <p:spTgt spid="76"/>
                                            </p:tgtEl>
                                            <p:attrNameLst>
                                              <p:attrName>style.visibility</p:attrName>
                                            </p:attrNameLst>
                                          </p:cBhvr>
                                          <p:to>
                                            <p:strVal val="visible"/>
                                          </p:to>
                                        </p:set>
                                        <p:animEffect transition="in" filter="wipe(right)">
                                          <p:cBhvr>
                                            <p:cTn id="29" dur="500"/>
                                            <p:tgtEl>
                                              <p:spTgt spid="76"/>
                                            </p:tgtEl>
                                          </p:cBhvr>
                                        </p:animEffect>
                                      </p:childTnLst>
                                    </p:cTn>
                                  </p:par>
                                  <p:par>
                                    <p:cTn id="30" presetID="22" presetClass="entr" presetSubtype="4" fill="hold" nodeType="withEffect">
                                      <p:stCondLst>
                                        <p:cond delay="2150"/>
                                      </p:stCondLst>
                                      <p:childTnLst>
                                        <p:set>
                                          <p:cBhvr>
                                            <p:cTn id="31" dur="1" fill="hold">
                                              <p:stCondLst>
                                                <p:cond delay="0"/>
                                              </p:stCondLst>
                                            </p:cTn>
                                            <p:tgtEl>
                                              <p:spTgt spid="69"/>
                                            </p:tgtEl>
                                            <p:attrNameLst>
                                              <p:attrName>style.visibility</p:attrName>
                                            </p:attrNameLst>
                                          </p:cBhvr>
                                          <p:to>
                                            <p:strVal val="visible"/>
                                          </p:to>
                                        </p:set>
                                        <p:animEffect transition="in" filter="wipe(down)">
                                          <p:cBhvr>
                                            <p:cTn id="32" dur="500"/>
                                            <p:tgtEl>
                                              <p:spTgt spid="69"/>
                                            </p:tgtEl>
                                          </p:cBhvr>
                                        </p:animEffect>
                                      </p:childTnLst>
                                    </p:cTn>
                                  </p:par>
                                </p:childTnLst>
                              </p:cTn>
                            </p:par>
                            <p:par>
                              <p:cTn id="33" fill="hold">
                                <p:stCondLst>
                                  <p:cond delay="5300"/>
                                </p:stCondLst>
                                <p:childTnLst>
                                  <p:par>
                                    <p:cTn id="34" presetID="2" presetClass="entr" presetSubtype="8" fill="hold" grpId="0" nodeType="afterEffect">
                                      <p:stCondLst>
                                        <p:cond delay="0"/>
                                      </p:stCondLst>
                                      <p:childTnLst>
                                        <p:set>
                                          <p:cBhvr>
                                            <p:cTn id="35" dur="1" fill="hold">
                                              <p:stCondLst>
                                                <p:cond delay="0"/>
                                              </p:stCondLst>
                                            </p:cTn>
                                            <p:tgtEl>
                                              <p:spTgt spid="88"/>
                                            </p:tgtEl>
                                            <p:attrNameLst>
                                              <p:attrName>style.visibility</p:attrName>
                                            </p:attrNameLst>
                                          </p:cBhvr>
                                          <p:to>
                                            <p:strVal val="visible"/>
                                          </p:to>
                                        </p:set>
                                        <p:anim calcmode="lin" valueType="num">
                                          <p:cBhvr>
                                            <p:cTn id="36" dur="250" fill="hold"/>
                                            <p:tgtEl>
                                              <p:spTgt spid="88"/>
                                            </p:tgtEl>
                                            <p:attrNameLst>
                                              <p:attrName>ppt_x</p:attrName>
                                            </p:attrNameLst>
                                          </p:cBhvr>
                                          <p:tavLst>
                                            <p:tav tm="0">
                                              <p:val>
                                                <p:strVal val="0-#ppt_w/2"/>
                                              </p:val>
                                            </p:tav>
                                            <p:tav tm="100000">
                                              <p:val>
                                                <p:strVal val="#ppt_x"/>
                                              </p:val>
                                            </p:tav>
                                          </p:tavLst>
                                        </p:anim>
                                        <p:anim calcmode="lin" valueType="num">
                                          <p:cBhvr>
                                            <p:cTn id="37" dur="250" fill="hold"/>
                                            <p:tgtEl>
                                              <p:spTgt spid="88"/>
                                            </p:tgtEl>
                                            <p:attrNameLst>
                                              <p:attrName>ppt_y</p:attrName>
                                            </p:attrNameLst>
                                          </p:cBhvr>
                                          <p:tavLst>
                                            <p:tav tm="0">
                                              <p:val>
                                                <p:strVal val="#ppt_y"/>
                                              </p:val>
                                            </p:tav>
                                            <p:tav tm="100000">
                                              <p:val>
                                                <p:strVal val="#ppt_y"/>
                                              </p:val>
                                            </p:tav>
                                          </p:tavLst>
                                        </p:anim>
                                      </p:childTnLst>
                                    </p:cTn>
                                  </p:par>
                                </p:childTnLst>
                              </p:cTn>
                            </p:par>
                            <p:par>
                              <p:cTn id="38" fill="hold">
                                <p:stCondLst>
                                  <p:cond delay="5550"/>
                                </p:stCondLst>
                                <p:childTnLst>
                                  <p:par>
                                    <p:cTn id="39" presetID="2" presetClass="entr" presetSubtype="8" fill="hold" grpId="0" nodeType="afterEffect">
                                      <p:stCondLst>
                                        <p:cond delay="0"/>
                                      </p:stCondLst>
                                      <p:childTnLst>
                                        <p:set>
                                          <p:cBhvr>
                                            <p:cTn id="40" dur="1" fill="hold">
                                              <p:stCondLst>
                                                <p:cond delay="0"/>
                                              </p:stCondLst>
                                            </p:cTn>
                                            <p:tgtEl>
                                              <p:spTgt spid="87"/>
                                            </p:tgtEl>
                                            <p:attrNameLst>
                                              <p:attrName>style.visibility</p:attrName>
                                            </p:attrNameLst>
                                          </p:cBhvr>
                                          <p:to>
                                            <p:strVal val="visible"/>
                                          </p:to>
                                        </p:set>
                                        <p:anim calcmode="lin" valueType="num">
                                          <p:cBhvr>
                                            <p:cTn id="41" dur="250" fill="hold"/>
                                            <p:tgtEl>
                                              <p:spTgt spid="87"/>
                                            </p:tgtEl>
                                            <p:attrNameLst>
                                              <p:attrName>ppt_x</p:attrName>
                                            </p:attrNameLst>
                                          </p:cBhvr>
                                          <p:tavLst>
                                            <p:tav tm="0">
                                              <p:val>
                                                <p:strVal val="0-#ppt_w/2"/>
                                              </p:val>
                                            </p:tav>
                                            <p:tav tm="100000">
                                              <p:val>
                                                <p:strVal val="#ppt_x"/>
                                              </p:val>
                                            </p:tav>
                                          </p:tavLst>
                                        </p:anim>
                                        <p:anim calcmode="lin" valueType="num">
                                          <p:cBhvr>
                                            <p:cTn id="42" dur="250" fill="hold"/>
                                            <p:tgtEl>
                                              <p:spTgt spid="87"/>
                                            </p:tgtEl>
                                            <p:attrNameLst>
                                              <p:attrName>ppt_y</p:attrName>
                                            </p:attrNameLst>
                                          </p:cBhvr>
                                          <p:tavLst>
                                            <p:tav tm="0">
                                              <p:val>
                                                <p:strVal val="#ppt_y"/>
                                              </p:val>
                                            </p:tav>
                                            <p:tav tm="100000">
                                              <p:val>
                                                <p:strVal val="#ppt_y"/>
                                              </p:val>
                                            </p:tav>
                                          </p:tavLst>
                                        </p:anim>
                                      </p:childTnLst>
                                    </p:cTn>
                                  </p:par>
                                </p:childTnLst>
                              </p:cTn>
                            </p:par>
                            <p:par>
                              <p:cTn id="43" fill="hold">
                                <p:stCondLst>
                                  <p:cond delay="5800"/>
                                </p:stCondLst>
                                <p:childTnLst>
                                  <p:par>
                                    <p:cTn id="44" presetID="9" presetClass="entr" presetSubtype="0" fill="hold" nodeType="after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dissolve">
                                          <p:cBhvr>
                                            <p:cTn id="46" dur="250"/>
                                            <p:tgtEl>
                                              <p:spTgt spid="89"/>
                                            </p:tgtEl>
                                          </p:cBhvr>
                                        </p:animEffect>
                                      </p:childTnLst>
                                    </p:cTn>
                                  </p:par>
                                </p:childTnLst>
                              </p:cTn>
                            </p:par>
                            <p:par>
                              <p:cTn id="47" fill="hold">
                                <p:stCondLst>
                                  <p:cond delay="6050"/>
                                </p:stCondLst>
                                <p:childTnLst>
                                  <p:par>
                                    <p:cTn id="48" presetID="2" presetClass="entr" presetSubtype="2" fill="hold" grpId="0" nodeType="afterEffect">
                                      <p:stCondLst>
                                        <p:cond delay="0"/>
                                      </p:stCondLst>
                                      <p:childTnLst>
                                        <p:set>
                                          <p:cBhvr>
                                            <p:cTn id="49" dur="1" fill="hold">
                                              <p:stCondLst>
                                                <p:cond delay="0"/>
                                              </p:stCondLst>
                                            </p:cTn>
                                            <p:tgtEl>
                                              <p:spTgt spid="91"/>
                                            </p:tgtEl>
                                            <p:attrNameLst>
                                              <p:attrName>style.visibility</p:attrName>
                                            </p:attrNameLst>
                                          </p:cBhvr>
                                          <p:to>
                                            <p:strVal val="visible"/>
                                          </p:to>
                                        </p:set>
                                        <p:anim calcmode="lin" valueType="num">
                                          <p:cBhvr>
                                            <p:cTn id="50" dur="250" fill="hold"/>
                                            <p:tgtEl>
                                              <p:spTgt spid="91"/>
                                            </p:tgtEl>
                                            <p:attrNameLst>
                                              <p:attrName>ppt_x</p:attrName>
                                            </p:attrNameLst>
                                          </p:cBhvr>
                                          <p:tavLst>
                                            <p:tav tm="0">
                                              <p:val>
                                                <p:strVal val="1+#ppt_w/2"/>
                                              </p:val>
                                            </p:tav>
                                            <p:tav tm="100000">
                                              <p:val>
                                                <p:strVal val="#ppt_x"/>
                                              </p:val>
                                            </p:tav>
                                          </p:tavLst>
                                        </p:anim>
                                        <p:anim calcmode="lin" valueType="num">
                                          <p:cBhvr>
                                            <p:cTn id="51" dur="250" fill="hold"/>
                                            <p:tgtEl>
                                              <p:spTgt spid="91"/>
                                            </p:tgtEl>
                                            <p:attrNameLst>
                                              <p:attrName>ppt_y</p:attrName>
                                            </p:attrNameLst>
                                          </p:cBhvr>
                                          <p:tavLst>
                                            <p:tav tm="0">
                                              <p:val>
                                                <p:strVal val="#ppt_y"/>
                                              </p:val>
                                            </p:tav>
                                            <p:tav tm="100000">
                                              <p:val>
                                                <p:strVal val="#ppt_y"/>
                                              </p:val>
                                            </p:tav>
                                          </p:tavLst>
                                        </p:anim>
                                      </p:childTnLst>
                                    </p:cTn>
                                  </p:par>
                                </p:childTnLst>
                              </p:cTn>
                            </p:par>
                            <p:par>
                              <p:cTn id="52" fill="hold">
                                <p:stCondLst>
                                  <p:cond delay="6300"/>
                                </p:stCondLst>
                                <p:childTnLst>
                                  <p:par>
                                    <p:cTn id="53" presetID="2" presetClass="entr" presetSubtype="2" fill="hold" grpId="0" nodeType="afterEffect">
                                      <p:stCondLst>
                                        <p:cond delay="0"/>
                                      </p:stCondLst>
                                      <p:childTnLst>
                                        <p:set>
                                          <p:cBhvr>
                                            <p:cTn id="54" dur="1" fill="hold">
                                              <p:stCondLst>
                                                <p:cond delay="0"/>
                                              </p:stCondLst>
                                            </p:cTn>
                                            <p:tgtEl>
                                              <p:spTgt spid="90"/>
                                            </p:tgtEl>
                                            <p:attrNameLst>
                                              <p:attrName>style.visibility</p:attrName>
                                            </p:attrNameLst>
                                          </p:cBhvr>
                                          <p:to>
                                            <p:strVal val="visible"/>
                                          </p:to>
                                        </p:set>
                                        <p:anim calcmode="lin" valueType="num">
                                          <p:cBhvr>
                                            <p:cTn id="55" dur="250" fill="hold"/>
                                            <p:tgtEl>
                                              <p:spTgt spid="90"/>
                                            </p:tgtEl>
                                            <p:attrNameLst>
                                              <p:attrName>ppt_x</p:attrName>
                                            </p:attrNameLst>
                                          </p:cBhvr>
                                          <p:tavLst>
                                            <p:tav tm="0">
                                              <p:val>
                                                <p:strVal val="1+#ppt_w/2"/>
                                              </p:val>
                                            </p:tav>
                                            <p:tav tm="100000">
                                              <p:val>
                                                <p:strVal val="#ppt_x"/>
                                              </p:val>
                                            </p:tav>
                                          </p:tavLst>
                                        </p:anim>
                                        <p:anim calcmode="lin" valueType="num">
                                          <p:cBhvr>
                                            <p:cTn id="56" dur="250" fill="hold"/>
                                            <p:tgtEl>
                                              <p:spTgt spid="90"/>
                                            </p:tgtEl>
                                            <p:attrNameLst>
                                              <p:attrName>ppt_y</p:attrName>
                                            </p:attrNameLst>
                                          </p:cBhvr>
                                          <p:tavLst>
                                            <p:tav tm="0">
                                              <p:val>
                                                <p:strVal val="#ppt_y"/>
                                              </p:val>
                                            </p:tav>
                                            <p:tav tm="100000">
                                              <p:val>
                                                <p:strVal val="#ppt_y"/>
                                              </p:val>
                                            </p:tav>
                                          </p:tavLst>
                                        </p:anim>
                                      </p:childTnLst>
                                    </p:cTn>
                                  </p:par>
                                </p:childTnLst>
                              </p:cTn>
                            </p:par>
                            <p:par>
                              <p:cTn id="57" fill="hold">
                                <p:stCondLst>
                                  <p:cond delay="6550"/>
                                </p:stCondLst>
                                <p:childTnLst>
                                  <p:par>
                                    <p:cTn id="58" presetID="9" presetClass="entr" presetSubtype="0" fill="hold" nodeType="afterEffect">
                                      <p:stCondLst>
                                        <p:cond delay="0"/>
                                      </p:stCondLst>
                                      <p:childTnLst>
                                        <p:set>
                                          <p:cBhvr>
                                            <p:cTn id="59" dur="1" fill="hold">
                                              <p:stCondLst>
                                                <p:cond delay="0"/>
                                              </p:stCondLst>
                                            </p:cTn>
                                            <p:tgtEl>
                                              <p:spTgt spid="92"/>
                                            </p:tgtEl>
                                            <p:attrNameLst>
                                              <p:attrName>style.visibility</p:attrName>
                                            </p:attrNameLst>
                                          </p:cBhvr>
                                          <p:to>
                                            <p:strVal val="visible"/>
                                          </p:to>
                                        </p:set>
                                        <p:animEffect transition="in" filter="dissolve">
                                          <p:cBhvr>
                                            <p:cTn id="60" dur="250"/>
                                            <p:tgtEl>
                                              <p:spTgt spid="92"/>
                                            </p:tgtEl>
                                          </p:cBhvr>
                                        </p:animEffect>
                                      </p:childTnLst>
                                    </p:cTn>
                                  </p:par>
                                </p:childTnLst>
                              </p:cTn>
                            </p:par>
                            <p:par>
                              <p:cTn id="61" fill="hold">
                                <p:stCondLst>
                                  <p:cond delay="6800"/>
                                </p:stCondLst>
                                <p:childTnLst>
                                  <p:par>
                                    <p:cTn id="62" presetID="2" presetClass="entr" presetSubtype="8" fill="hold" grpId="0" nodeType="afterEffect">
                                      <p:stCondLst>
                                        <p:cond delay="0"/>
                                      </p:stCondLst>
                                      <p:childTnLst>
                                        <p:set>
                                          <p:cBhvr>
                                            <p:cTn id="63" dur="1" fill="hold">
                                              <p:stCondLst>
                                                <p:cond delay="0"/>
                                              </p:stCondLst>
                                            </p:cTn>
                                            <p:tgtEl>
                                              <p:spTgt spid="94"/>
                                            </p:tgtEl>
                                            <p:attrNameLst>
                                              <p:attrName>style.visibility</p:attrName>
                                            </p:attrNameLst>
                                          </p:cBhvr>
                                          <p:to>
                                            <p:strVal val="visible"/>
                                          </p:to>
                                        </p:set>
                                        <p:anim calcmode="lin" valueType="num">
                                          <p:cBhvr>
                                            <p:cTn id="64" dur="250" fill="hold"/>
                                            <p:tgtEl>
                                              <p:spTgt spid="94"/>
                                            </p:tgtEl>
                                            <p:attrNameLst>
                                              <p:attrName>ppt_x</p:attrName>
                                            </p:attrNameLst>
                                          </p:cBhvr>
                                          <p:tavLst>
                                            <p:tav tm="0">
                                              <p:val>
                                                <p:strVal val="0-#ppt_w/2"/>
                                              </p:val>
                                            </p:tav>
                                            <p:tav tm="100000">
                                              <p:val>
                                                <p:strVal val="#ppt_x"/>
                                              </p:val>
                                            </p:tav>
                                          </p:tavLst>
                                        </p:anim>
                                        <p:anim calcmode="lin" valueType="num">
                                          <p:cBhvr>
                                            <p:cTn id="65" dur="250" fill="hold"/>
                                            <p:tgtEl>
                                              <p:spTgt spid="94"/>
                                            </p:tgtEl>
                                            <p:attrNameLst>
                                              <p:attrName>ppt_y</p:attrName>
                                            </p:attrNameLst>
                                          </p:cBhvr>
                                          <p:tavLst>
                                            <p:tav tm="0">
                                              <p:val>
                                                <p:strVal val="#ppt_y"/>
                                              </p:val>
                                            </p:tav>
                                            <p:tav tm="100000">
                                              <p:val>
                                                <p:strVal val="#ppt_y"/>
                                              </p:val>
                                            </p:tav>
                                          </p:tavLst>
                                        </p:anim>
                                      </p:childTnLst>
                                    </p:cTn>
                                  </p:par>
                                </p:childTnLst>
                              </p:cTn>
                            </p:par>
                            <p:par>
                              <p:cTn id="66" fill="hold">
                                <p:stCondLst>
                                  <p:cond delay="7050"/>
                                </p:stCondLst>
                                <p:childTnLst>
                                  <p:par>
                                    <p:cTn id="67" presetID="2" presetClass="entr" presetSubtype="8" fill="hold" grpId="0" nodeType="after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250" fill="hold"/>
                                            <p:tgtEl>
                                              <p:spTgt spid="93"/>
                                            </p:tgtEl>
                                            <p:attrNameLst>
                                              <p:attrName>ppt_x</p:attrName>
                                            </p:attrNameLst>
                                          </p:cBhvr>
                                          <p:tavLst>
                                            <p:tav tm="0">
                                              <p:val>
                                                <p:strVal val="0-#ppt_w/2"/>
                                              </p:val>
                                            </p:tav>
                                            <p:tav tm="100000">
                                              <p:val>
                                                <p:strVal val="#ppt_x"/>
                                              </p:val>
                                            </p:tav>
                                          </p:tavLst>
                                        </p:anim>
                                        <p:anim calcmode="lin" valueType="num">
                                          <p:cBhvr>
                                            <p:cTn id="70" dur="250" fill="hold"/>
                                            <p:tgtEl>
                                              <p:spTgt spid="93"/>
                                            </p:tgtEl>
                                            <p:attrNameLst>
                                              <p:attrName>ppt_y</p:attrName>
                                            </p:attrNameLst>
                                          </p:cBhvr>
                                          <p:tavLst>
                                            <p:tav tm="0">
                                              <p:val>
                                                <p:strVal val="#ppt_y"/>
                                              </p:val>
                                            </p:tav>
                                            <p:tav tm="100000">
                                              <p:val>
                                                <p:strVal val="#ppt_y"/>
                                              </p:val>
                                            </p:tav>
                                          </p:tavLst>
                                        </p:anim>
                                      </p:childTnLst>
                                    </p:cTn>
                                  </p:par>
                                </p:childTnLst>
                              </p:cTn>
                            </p:par>
                            <p:par>
                              <p:cTn id="71" fill="hold">
                                <p:stCondLst>
                                  <p:cond delay="7300"/>
                                </p:stCondLst>
                                <p:childTnLst>
                                  <p:par>
                                    <p:cTn id="72" presetID="9" presetClass="entr" presetSubtype="0" fill="hold" nodeType="afterEffect">
                                      <p:stCondLst>
                                        <p:cond delay="0"/>
                                      </p:stCondLst>
                                      <p:childTnLst>
                                        <p:set>
                                          <p:cBhvr>
                                            <p:cTn id="73" dur="1" fill="hold">
                                              <p:stCondLst>
                                                <p:cond delay="0"/>
                                              </p:stCondLst>
                                            </p:cTn>
                                            <p:tgtEl>
                                              <p:spTgt spid="95"/>
                                            </p:tgtEl>
                                            <p:attrNameLst>
                                              <p:attrName>style.visibility</p:attrName>
                                            </p:attrNameLst>
                                          </p:cBhvr>
                                          <p:to>
                                            <p:strVal val="visible"/>
                                          </p:to>
                                        </p:set>
                                        <p:animEffect transition="in" filter="dissolve">
                                          <p:cBhvr>
                                            <p:cTn id="74" dur="250"/>
                                            <p:tgtEl>
                                              <p:spTgt spid="95"/>
                                            </p:tgtEl>
                                          </p:cBhvr>
                                        </p:animEffect>
                                      </p:childTnLst>
                                    </p:cTn>
                                  </p:par>
                                </p:childTnLst>
                              </p:cTn>
                            </p:par>
                            <p:par>
                              <p:cTn id="75" fill="hold">
                                <p:stCondLst>
                                  <p:cond delay="7550"/>
                                </p:stCondLst>
                                <p:childTnLst>
                                  <p:par>
                                    <p:cTn id="76" presetID="2" presetClass="entr" presetSubtype="2" fill="hold" grpId="0" nodeType="afterEffect">
                                      <p:stCondLst>
                                        <p:cond delay="0"/>
                                      </p:stCondLst>
                                      <p:childTnLst>
                                        <p:set>
                                          <p:cBhvr>
                                            <p:cTn id="77" dur="1" fill="hold">
                                              <p:stCondLst>
                                                <p:cond delay="0"/>
                                              </p:stCondLst>
                                            </p:cTn>
                                            <p:tgtEl>
                                              <p:spTgt spid="97"/>
                                            </p:tgtEl>
                                            <p:attrNameLst>
                                              <p:attrName>style.visibility</p:attrName>
                                            </p:attrNameLst>
                                          </p:cBhvr>
                                          <p:to>
                                            <p:strVal val="visible"/>
                                          </p:to>
                                        </p:set>
                                        <p:anim calcmode="lin" valueType="num">
                                          <p:cBhvr>
                                            <p:cTn id="78" dur="250" fill="hold"/>
                                            <p:tgtEl>
                                              <p:spTgt spid="97"/>
                                            </p:tgtEl>
                                            <p:attrNameLst>
                                              <p:attrName>ppt_x</p:attrName>
                                            </p:attrNameLst>
                                          </p:cBhvr>
                                          <p:tavLst>
                                            <p:tav tm="0">
                                              <p:val>
                                                <p:strVal val="1+#ppt_w/2"/>
                                              </p:val>
                                            </p:tav>
                                            <p:tav tm="100000">
                                              <p:val>
                                                <p:strVal val="#ppt_x"/>
                                              </p:val>
                                            </p:tav>
                                          </p:tavLst>
                                        </p:anim>
                                        <p:anim calcmode="lin" valueType="num">
                                          <p:cBhvr>
                                            <p:cTn id="79" dur="250" fill="hold"/>
                                            <p:tgtEl>
                                              <p:spTgt spid="97"/>
                                            </p:tgtEl>
                                            <p:attrNameLst>
                                              <p:attrName>ppt_y</p:attrName>
                                            </p:attrNameLst>
                                          </p:cBhvr>
                                          <p:tavLst>
                                            <p:tav tm="0">
                                              <p:val>
                                                <p:strVal val="#ppt_y"/>
                                              </p:val>
                                            </p:tav>
                                            <p:tav tm="100000">
                                              <p:val>
                                                <p:strVal val="#ppt_y"/>
                                              </p:val>
                                            </p:tav>
                                          </p:tavLst>
                                        </p:anim>
                                      </p:childTnLst>
                                    </p:cTn>
                                  </p:par>
                                </p:childTnLst>
                              </p:cTn>
                            </p:par>
                            <p:par>
                              <p:cTn id="80" fill="hold">
                                <p:stCondLst>
                                  <p:cond delay="7800"/>
                                </p:stCondLst>
                                <p:childTnLst>
                                  <p:par>
                                    <p:cTn id="81" presetID="2" presetClass="entr" presetSubtype="2" fill="hold" grpId="0" nodeType="afterEffect">
                                      <p:stCondLst>
                                        <p:cond delay="0"/>
                                      </p:stCondLst>
                                      <p:childTnLst>
                                        <p:set>
                                          <p:cBhvr>
                                            <p:cTn id="82" dur="1" fill="hold">
                                              <p:stCondLst>
                                                <p:cond delay="0"/>
                                              </p:stCondLst>
                                            </p:cTn>
                                            <p:tgtEl>
                                              <p:spTgt spid="96"/>
                                            </p:tgtEl>
                                            <p:attrNameLst>
                                              <p:attrName>style.visibility</p:attrName>
                                            </p:attrNameLst>
                                          </p:cBhvr>
                                          <p:to>
                                            <p:strVal val="visible"/>
                                          </p:to>
                                        </p:set>
                                        <p:anim calcmode="lin" valueType="num">
                                          <p:cBhvr>
                                            <p:cTn id="83" dur="250" fill="hold"/>
                                            <p:tgtEl>
                                              <p:spTgt spid="96"/>
                                            </p:tgtEl>
                                            <p:attrNameLst>
                                              <p:attrName>ppt_x</p:attrName>
                                            </p:attrNameLst>
                                          </p:cBhvr>
                                          <p:tavLst>
                                            <p:tav tm="0">
                                              <p:val>
                                                <p:strVal val="1+#ppt_w/2"/>
                                              </p:val>
                                            </p:tav>
                                            <p:tav tm="100000">
                                              <p:val>
                                                <p:strVal val="#ppt_x"/>
                                              </p:val>
                                            </p:tav>
                                          </p:tavLst>
                                        </p:anim>
                                        <p:anim calcmode="lin" valueType="num">
                                          <p:cBhvr>
                                            <p:cTn id="84" dur="250" fill="hold"/>
                                            <p:tgtEl>
                                              <p:spTgt spid="96"/>
                                            </p:tgtEl>
                                            <p:attrNameLst>
                                              <p:attrName>ppt_y</p:attrName>
                                            </p:attrNameLst>
                                          </p:cBhvr>
                                          <p:tavLst>
                                            <p:tav tm="0">
                                              <p:val>
                                                <p:strVal val="#ppt_y"/>
                                              </p:val>
                                            </p:tav>
                                            <p:tav tm="100000">
                                              <p:val>
                                                <p:strVal val="#ppt_y"/>
                                              </p:val>
                                            </p:tav>
                                          </p:tavLst>
                                        </p:anim>
                                      </p:childTnLst>
                                    </p:cTn>
                                  </p:par>
                                </p:childTnLst>
                              </p:cTn>
                            </p:par>
                            <p:par>
                              <p:cTn id="85" fill="hold">
                                <p:stCondLst>
                                  <p:cond delay="8050"/>
                                </p:stCondLst>
                                <p:childTnLst>
                                  <p:par>
                                    <p:cTn id="86" presetID="9" presetClass="entr" presetSubtype="0" fill="hold" nodeType="afterEffect">
                                      <p:stCondLst>
                                        <p:cond delay="0"/>
                                      </p:stCondLst>
                                      <p:childTnLst>
                                        <p:set>
                                          <p:cBhvr>
                                            <p:cTn id="87" dur="1" fill="hold">
                                              <p:stCondLst>
                                                <p:cond delay="0"/>
                                              </p:stCondLst>
                                            </p:cTn>
                                            <p:tgtEl>
                                              <p:spTgt spid="98"/>
                                            </p:tgtEl>
                                            <p:attrNameLst>
                                              <p:attrName>style.visibility</p:attrName>
                                            </p:attrNameLst>
                                          </p:cBhvr>
                                          <p:to>
                                            <p:strVal val="visible"/>
                                          </p:to>
                                        </p:set>
                                        <p:animEffect transition="in" filter="dissolve">
                                          <p:cBhvr>
                                            <p:cTn id="88" dur="25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87" grpId="0"/>
          <p:bldP spid="88" grpId="0"/>
          <p:bldP spid="90" grpId="0"/>
          <p:bldP spid="91" grpId="0"/>
          <p:bldP spid="93" grpId="0"/>
          <p:bldP spid="94" grpId="0"/>
          <p:bldP spid="96" grpId="0"/>
          <p:bldP spid="9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150"/>
                                            </p:tgtEl>
                                            <p:attrNameLst>
                                              <p:attrName>style.visibility</p:attrName>
                                            </p:attrNameLst>
                                          </p:cBhvr>
                                          <p:to>
                                            <p:strVal val="visible"/>
                                          </p:to>
                                        </p:set>
                                        <p:anim calcmode="lin" valueType="num">
                                          <p:cBhvr additive="base">
                                            <p:cTn id="12" dur="500" fill="hold"/>
                                            <p:tgtEl>
                                              <p:spTgt spid="150"/>
                                            </p:tgtEl>
                                            <p:attrNameLst>
                                              <p:attrName>ppt_x</p:attrName>
                                            </p:attrNameLst>
                                          </p:cBhvr>
                                          <p:tavLst>
                                            <p:tav tm="0">
                                              <p:val>
                                                <p:strVal val="#ppt_x"/>
                                              </p:val>
                                            </p:tav>
                                            <p:tav tm="100000">
                                              <p:val>
                                                <p:strVal val="#ppt_x"/>
                                              </p:val>
                                            </p:tav>
                                          </p:tavLst>
                                        </p:anim>
                                        <p:anim calcmode="lin" valueType="num">
                                          <p:cBhvr additive="base">
                                            <p:cTn id="13" dur="500" fill="hold"/>
                                            <p:tgtEl>
                                              <p:spTgt spid="150"/>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3" presetClass="entr" presetSubtype="16" fill="hold" nodeType="afterEffect">
                                      <p:stCondLst>
                                        <p:cond delay="0"/>
                                      </p:stCondLst>
                                      <p:childTnLst>
                                        <p:set>
                                          <p:cBhvr>
                                            <p:cTn id="16" dur="1" fill="hold">
                                              <p:stCondLst>
                                                <p:cond delay="0"/>
                                              </p:stCondLst>
                                            </p:cTn>
                                            <p:tgtEl>
                                              <p:spTgt spid="64"/>
                                            </p:tgtEl>
                                            <p:attrNameLst>
                                              <p:attrName>style.visibility</p:attrName>
                                            </p:attrNameLst>
                                          </p:cBhvr>
                                          <p:to>
                                            <p:strVal val="visible"/>
                                          </p:to>
                                        </p:set>
                                        <p:anim calcmode="lin" valueType="num">
                                          <p:cBhvr>
                                            <p:cTn id="17" dur="500" fill="hold"/>
                                            <p:tgtEl>
                                              <p:spTgt spid="64"/>
                                            </p:tgtEl>
                                            <p:attrNameLst>
                                              <p:attrName>ppt_w</p:attrName>
                                            </p:attrNameLst>
                                          </p:cBhvr>
                                          <p:tavLst>
                                            <p:tav tm="0">
                                              <p:val>
                                                <p:fltVal val="0"/>
                                              </p:val>
                                            </p:tav>
                                            <p:tav tm="100000">
                                              <p:val>
                                                <p:strVal val="#ppt_w"/>
                                              </p:val>
                                            </p:tav>
                                          </p:tavLst>
                                        </p:anim>
                                        <p:anim calcmode="lin" valueType="num">
                                          <p:cBhvr>
                                            <p:cTn id="18" dur="500" fill="hold"/>
                                            <p:tgtEl>
                                              <p:spTgt spid="64"/>
                                            </p:tgtEl>
                                            <p:attrNameLst>
                                              <p:attrName>ppt_h</p:attrName>
                                            </p:attrNameLst>
                                          </p:cBhvr>
                                          <p:tavLst>
                                            <p:tav tm="0">
                                              <p:val>
                                                <p:fltVal val="0"/>
                                              </p:val>
                                            </p:tav>
                                            <p:tav tm="100000">
                                              <p:val>
                                                <p:strVal val="#ppt_h"/>
                                              </p:val>
                                            </p:tav>
                                          </p:tavLst>
                                        </p:anim>
                                      </p:childTnLst>
                                    </p:cTn>
                                  </p:par>
                                  <p:par>
                                    <p:cTn id="19" presetID="8" presetClass="emph" presetSubtype="0" fill="hold" nodeType="withEffect">
                                      <p:stCondLst>
                                        <p:cond delay="0"/>
                                      </p:stCondLst>
                                      <p:childTnLst>
                                        <p:animRot by="21600000">
                                          <p:cBhvr>
                                            <p:cTn id="20" dur="4550" fill="hold"/>
                                            <p:tgtEl>
                                              <p:spTgt spid="64"/>
                                            </p:tgtEl>
                                            <p:attrNameLst>
                                              <p:attrName>r</p:attrName>
                                            </p:attrNameLst>
                                          </p:cBhvr>
                                        </p:animRot>
                                      </p:childTnLst>
                                    </p:cTn>
                                  </p:par>
                                  <p:par>
                                    <p:cTn id="21" presetID="22" presetClass="entr" presetSubtype="8" fill="hold" nodeType="withEffect">
                                      <p:stCondLst>
                                        <p:cond delay="550"/>
                                      </p:stCondLst>
                                      <p:childTnLst>
                                        <p:set>
                                          <p:cBhvr>
                                            <p:cTn id="22" dur="1" fill="hold">
                                              <p:stCondLst>
                                                <p:cond delay="0"/>
                                              </p:stCondLst>
                                            </p:cTn>
                                            <p:tgtEl>
                                              <p:spTgt spid="59"/>
                                            </p:tgtEl>
                                            <p:attrNameLst>
                                              <p:attrName>style.visibility</p:attrName>
                                            </p:attrNameLst>
                                          </p:cBhvr>
                                          <p:to>
                                            <p:strVal val="visible"/>
                                          </p:to>
                                        </p:set>
                                        <p:animEffect transition="in" filter="wipe(left)">
                                          <p:cBhvr>
                                            <p:cTn id="23" dur="500"/>
                                            <p:tgtEl>
                                              <p:spTgt spid="59"/>
                                            </p:tgtEl>
                                          </p:cBhvr>
                                        </p:animEffect>
                                      </p:childTnLst>
                                    </p:cTn>
                                  </p:par>
                                  <p:par>
                                    <p:cTn id="24" presetID="22" presetClass="entr" presetSubtype="1" fill="hold" nodeType="withEffect">
                                      <p:stCondLst>
                                        <p:cond delay="1050"/>
                                      </p:stCondLst>
                                      <p:childTnLst>
                                        <p:set>
                                          <p:cBhvr>
                                            <p:cTn id="25" dur="1" fill="hold">
                                              <p:stCondLst>
                                                <p:cond delay="0"/>
                                              </p:stCondLst>
                                            </p:cTn>
                                            <p:tgtEl>
                                              <p:spTgt spid="80"/>
                                            </p:tgtEl>
                                            <p:attrNameLst>
                                              <p:attrName>style.visibility</p:attrName>
                                            </p:attrNameLst>
                                          </p:cBhvr>
                                          <p:to>
                                            <p:strVal val="visible"/>
                                          </p:to>
                                        </p:set>
                                        <p:animEffect transition="in" filter="wipe(up)">
                                          <p:cBhvr>
                                            <p:cTn id="26" dur="500"/>
                                            <p:tgtEl>
                                              <p:spTgt spid="80"/>
                                            </p:tgtEl>
                                          </p:cBhvr>
                                        </p:animEffect>
                                      </p:childTnLst>
                                    </p:cTn>
                                  </p:par>
                                  <p:par>
                                    <p:cTn id="27" presetID="22" presetClass="entr" presetSubtype="2" fill="hold" nodeType="withEffect">
                                      <p:stCondLst>
                                        <p:cond delay="1550"/>
                                      </p:stCondLst>
                                      <p:childTnLst>
                                        <p:set>
                                          <p:cBhvr>
                                            <p:cTn id="28" dur="1" fill="hold">
                                              <p:stCondLst>
                                                <p:cond delay="0"/>
                                              </p:stCondLst>
                                            </p:cTn>
                                            <p:tgtEl>
                                              <p:spTgt spid="76"/>
                                            </p:tgtEl>
                                            <p:attrNameLst>
                                              <p:attrName>style.visibility</p:attrName>
                                            </p:attrNameLst>
                                          </p:cBhvr>
                                          <p:to>
                                            <p:strVal val="visible"/>
                                          </p:to>
                                        </p:set>
                                        <p:animEffect transition="in" filter="wipe(right)">
                                          <p:cBhvr>
                                            <p:cTn id="29" dur="500"/>
                                            <p:tgtEl>
                                              <p:spTgt spid="76"/>
                                            </p:tgtEl>
                                          </p:cBhvr>
                                        </p:animEffect>
                                      </p:childTnLst>
                                    </p:cTn>
                                  </p:par>
                                  <p:par>
                                    <p:cTn id="30" presetID="22" presetClass="entr" presetSubtype="4" fill="hold" nodeType="withEffect">
                                      <p:stCondLst>
                                        <p:cond delay="2150"/>
                                      </p:stCondLst>
                                      <p:childTnLst>
                                        <p:set>
                                          <p:cBhvr>
                                            <p:cTn id="31" dur="1" fill="hold">
                                              <p:stCondLst>
                                                <p:cond delay="0"/>
                                              </p:stCondLst>
                                            </p:cTn>
                                            <p:tgtEl>
                                              <p:spTgt spid="69"/>
                                            </p:tgtEl>
                                            <p:attrNameLst>
                                              <p:attrName>style.visibility</p:attrName>
                                            </p:attrNameLst>
                                          </p:cBhvr>
                                          <p:to>
                                            <p:strVal val="visible"/>
                                          </p:to>
                                        </p:set>
                                        <p:animEffect transition="in" filter="wipe(down)">
                                          <p:cBhvr>
                                            <p:cTn id="32" dur="500"/>
                                            <p:tgtEl>
                                              <p:spTgt spid="69"/>
                                            </p:tgtEl>
                                          </p:cBhvr>
                                        </p:animEffect>
                                      </p:childTnLst>
                                    </p:cTn>
                                  </p:par>
                                </p:childTnLst>
                              </p:cTn>
                            </p:par>
                            <p:par>
                              <p:cTn id="33" fill="hold">
                                <p:stCondLst>
                                  <p:cond delay="5300"/>
                                </p:stCondLst>
                                <p:childTnLst>
                                  <p:par>
                                    <p:cTn id="34" presetID="2" presetClass="entr" presetSubtype="8" fill="hold" grpId="0" nodeType="afterEffect">
                                      <p:stCondLst>
                                        <p:cond delay="0"/>
                                      </p:stCondLst>
                                      <p:childTnLst>
                                        <p:set>
                                          <p:cBhvr>
                                            <p:cTn id="35" dur="1" fill="hold">
                                              <p:stCondLst>
                                                <p:cond delay="0"/>
                                              </p:stCondLst>
                                            </p:cTn>
                                            <p:tgtEl>
                                              <p:spTgt spid="88"/>
                                            </p:tgtEl>
                                            <p:attrNameLst>
                                              <p:attrName>style.visibility</p:attrName>
                                            </p:attrNameLst>
                                          </p:cBhvr>
                                          <p:to>
                                            <p:strVal val="visible"/>
                                          </p:to>
                                        </p:set>
                                        <p:anim calcmode="lin" valueType="num">
                                          <p:cBhvr>
                                            <p:cTn id="36" dur="250" fill="hold"/>
                                            <p:tgtEl>
                                              <p:spTgt spid="88"/>
                                            </p:tgtEl>
                                            <p:attrNameLst>
                                              <p:attrName>ppt_x</p:attrName>
                                            </p:attrNameLst>
                                          </p:cBhvr>
                                          <p:tavLst>
                                            <p:tav tm="0">
                                              <p:val>
                                                <p:strVal val="0-#ppt_w/2"/>
                                              </p:val>
                                            </p:tav>
                                            <p:tav tm="100000">
                                              <p:val>
                                                <p:strVal val="#ppt_x"/>
                                              </p:val>
                                            </p:tav>
                                          </p:tavLst>
                                        </p:anim>
                                        <p:anim calcmode="lin" valueType="num">
                                          <p:cBhvr>
                                            <p:cTn id="37" dur="250" fill="hold"/>
                                            <p:tgtEl>
                                              <p:spTgt spid="88"/>
                                            </p:tgtEl>
                                            <p:attrNameLst>
                                              <p:attrName>ppt_y</p:attrName>
                                            </p:attrNameLst>
                                          </p:cBhvr>
                                          <p:tavLst>
                                            <p:tav tm="0">
                                              <p:val>
                                                <p:strVal val="#ppt_y"/>
                                              </p:val>
                                            </p:tav>
                                            <p:tav tm="100000">
                                              <p:val>
                                                <p:strVal val="#ppt_y"/>
                                              </p:val>
                                            </p:tav>
                                          </p:tavLst>
                                        </p:anim>
                                      </p:childTnLst>
                                    </p:cTn>
                                  </p:par>
                                </p:childTnLst>
                              </p:cTn>
                            </p:par>
                            <p:par>
                              <p:cTn id="38" fill="hold">
                                <p:stCondLst>
                                  <p:cond delay="5550"/>
                                </p:stCondLst>
                                <p:childTnLst>
                                  <p:par>
                                    <p:cTn id="39" presetID="2" presetClass="entr" presetSubtype="8" fill="hold" grpId="0" nodeType="afterEffect">
                                      <p:stCondLst>
                                        <p:cond delay="0"/>
                                      </p:stCondLst>
                                      <p:childTnLst>
                                        <p:set>
                                          <p:cBhvr>
                                            <p:cTn id="40" dur="1" fill="hold">
                                              <p:stCondLst>
                                                <p:cond delay="0"/>
                                              </p:stCondLst>
                                            </p:cTn>
                                            <p:tgtEl>
                                              <p:spTgt spid="87"/>
                                            </p:tgtEl>
                                            <p:attrNameLst>
                                              <p:attrName>style.visibility</p:attrName>
                                            </p:attrNameLst>
                                          </p:cBhvr>
                                          <p:to>
                                            <p:strVal val="visible"/>
                                          </p:to>
                                        </p:set>
                                        <p:anim calcmode="lin" valueType="num">
                                          <p:cBhvr>
                                            <p:cTn id="41" dur="250" fill="hold"/>
                                            <p:tgtEl>
                                              <p:spTgt spid="87"/>
                                            </p:tgtEl>
                                            <p:attrNameLst>
                                              <p:attrName>ppt_x</p:attrName>
                                            </p:attrNameLst>
                                          </p:cBhvr>
                                          <p:tavLst>
                                            <p:tav tm="0">
                                              <p:val>
                                                <p:strVal val="0-#ppt_w/2"/>
                                              </p:val>
                                            </p:tav>
                                            <p:tav tm="100000">
                                              <p:val>
                                                <p:strVal val="#ppt_x"/>
                                              </p:val>
                                            </p:tav>
                                          </p:tavLst>
                                        </p:anim>
                                        <p:anim calcmode="lin" valueType="num">
                                          <p:cBhvr>
                                            <p:cTn id="42" dur="250" fill="hold"/>
                                            <p:tgtEl>
                                              <p:spTgt spid="87"/>
                                            </p:tgtEl>
                                            <p:attrNameLst>
                                              <p:attrName>ppt_y</p:attrName>
                                            </p:attrNameLst>
                                          </p:cBhvr>
                                          <p:tavLst>
                                            <p:tav tm="0">
                                              <p:val>
                                                <p:strVal val="#ppt_y"/>
                                              </p:val>
                                            </p:tav>
                                            <p:tav tm="100000">
                                              <p:val>
                                                <p:strVal val="#ppt_y"/>
                                              </p:val>
                                            </p:tav>
                                          </p:tavLst>
                                        </p:anim>
                                      </p:childTnLst>
                                    </p:cTn>
                                  </p:par>
                                </p:childTnLst>
                              </p:cTn>
                            </p:par>
                            <p:par>
                              <p:cTn id="43" fill="hold">
                                <p:stCondLst>
                                  <p:cond delay="5800"/>
                                </p:stCondLst>
                                <p:childTnLst>
                                  <p:par>
                                    <p:cTn id="44" presetID="9" presetClass="entr" presetSubtype="0" fill="hold" nodeType="after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dissolve">
                                          <p:cBhvr>
                                            <p:cTn id="46" dur="250"/>
                                            <p:tgtEl>
                                              <p:spTgt spid="89"/>
                                            </p:tgtEl>
                                          </p:cBhvr>
                                        </p:animEffect>
                                      </p:childTnLst>
                                    </p:cTn>
                                  </p:par>
                                </p:childTnLst>
                              </p:cTn>
                            </p:par>
                            <p:par>
                              <p:cTn id="47" fill="hold">
                                <p:stCondLst>
                                  <p:cond delay="6050"/>
                                </p:stCondLst>
                                <p:childTnLst>
                                  <p:par>
                                    <p:cTn id="48" presetID="2" presetClass="entr" presetSubtype="2" fill="hold" grpId="0" nodeType="afterEffect">
                                      <p:stCondLst>
                                        <p:cond delay="0"/>
                                      </p:stCondLst>
                                      <p:childTnLst>
                                        <p:set>
                                          <p:cBhvr>
                                            <p:cTn id="49" dur="1" fill="hold">
                                              <p:stCondLst>
                                                <p:cond delay="0"/>
                                              </p:stCondLst>
                                            </p:cTn>
                                            <p:tgtEl>
                                              <p:spTgt spid="91"/>
                                            </p:tgtEl>
                                            <p:attrNameLst>
                                              <p:attrName>style.visibility</p:attrName>
                                            </p:attrNameLst>
                                          </p:cBhvr>
                                          <p:to>
                                            <p:strVal val="visible"/>
                                          </p:to>
                                        </p:set>
                                        <p:anim calcmode="lin" valueType="num">
                                          <p:cBhvr>
                                            <p:cTn id="50" dur="250" fill="hold"/>
                                            <p:tgtEl>
                                              <p:spTgt spid="91"/>
                                            </p:tgtEl>
                                            <p:attrNameLst>
                                              <p:attrName>ppt_x</p:attrName>
                                            </p:attrNameLst>
                                          </p:cBhvr>
                                          <p:tavLst>
                                            <p:tav tm="0">
                                              <p:val>
                                                <p:strVal val="1+#ppt_w/2"/>
                                              </p:val>
                                            </p:tav>
                                            <p:tav tm="100000">
                                              <p:val>
                                                <p:strVal val="#ppt_x"/>
                                              </p:val>
                                            </p:tav>
                                          </p:tavLst>
                                        </p:anim>
                                        <p:anim calcmode="lin" valueType="num">
                                          <p:cBhvr>
                                            <p:cTn id="51" dur="250" fill="hold"/>
                                            <p:tgtEl>
                                              <p:spTgt spid="91"/>
                                            </p:tgtEl>
                                            <p:attrNameLst>
                                              <p:attrName>ppt_y</p:attrName>
                                            </p:attrNameLst>
                                          </p:cBhvr>
                                          <p:tavLst>
                                            <p:tav tm="0">
                                              <p:val>
                                                <p:strVal val="#ppt_y"/>
                                              </p:val>
                                            </p:tav>
                                            <p:tav tm="100000">
                                              <p:val>
                                                <p:strVal val="#ppt_y"/>
                                              </p:val>
                                            </p:tav>
                                          </p:tavLst>
                                        </p:anim>
                                      </p:childTnLst>
                                    </p:cTn>
                                  </p:par>
                                </p:childTnLst>
                              </p:cTn>
                            </p:par>
                            <p:par>
                              <p:cTn id="52" fill="hold">
                                <p:stCondLst>
                                  <p:cond delay="6300"/>
                                </p:stCondLst>
                                <p:childTnLst>
                                  <p:par>
                                    <p:cTn id="53" presetID="2" presetClass="entr" presetSubtype="2" fill="hold" grpId="0" nodeType="afterEffect">
                                      <p:stCondLst>
                                        <p:cond delay="0"/>
                                      </p:stCondLst>
                                      <p:childTnLst>
                                        <p:set>
                                          <p:cBhvr>
                                            <p:cTn id="54" dur="1" fill="hold">
                                              <p:stCondLst>
                                                <p:cond delay="0"/>
                                              </p:stCondLst>
                                            </p:cTn>
                                            <p:tgtEl>
                                              <p:spTgt spid="90"/>
                                            </p:tgtEl>
                                            <p:attrNameLst>
                                              <p:attrName>style.visibility</p:attrName>
                                            </p:attrNameLst>
                                          </p:cBhvr>
                                          <p:to>
                                            <p:strVal val="visible"/>
                                          </p:to>
                                        </p:set>
                                        <p:anim calcmode="lin" valueType="num">
                                          <p:cBhvr>
                                            <p:cTn id="55" dur="250" fill="hold"/>
                                            <p:tgtEl>
                                              <p:spTgt spid="90"/>
                                            </p:tgtEl>
                                            <p:attrNameLst>
                                              <p:attrName>ppt_x</p:attrName>
                                            </p:attrNameLst>
                                          </p:cBhvr>
                                          <p:tavLst>
                                            <p:tav tm="0">
                                              <p:val>
                                                <p:strVal val="1+#ppt_w/2"/>
                                              </p:val>
                                            </p:tav>
                                            <p:tav tm="100000">
                                              <p:val>
                                                <p:strVal val="#ppt_x"/>
                                              </p:val>
                                            </p:tav>
                                          </p:tavLst>
                                        </p:anim>
                                        <p:anim calcmode="lin" valueType="num">
                                          <p:cBhvr>
                                            <p:cTn id="56" dur="250" fill="hold"/>
                                            <p:tgtEl>
                                              <p:spTgt spid="90"/>
                                            </p:tgtEl>
                                            <p:attrNameLst>
                                              <p:attrName>ppt_y</p:attrName>
                                            </p:attrNameLst>
                                          </p:cBhvr>
                                          <p:tavLst>
                                            <p:tav tm="0">
                                              <p:val>
                                                <p:strVal val="#ppt_y"/>
                                              </p:val>
                                            </p:tav>
                                            <p:tav tm="100000">
                                              <p:val>
                                                <p:strVal val="#ppt_y"/>
                                              </p:val>
                                            </p:tav>
                                          </p:tavLst>
                                        </p:anim>
                                      </p:childTnLst>
                                    </p:cTn>
                                  </p:par>
                                </p:childTnLst>
                              </p:cTn>
                            </p:par>
                            <p:par>
                              <p:cTn id="57" fill="hold">
                                <p:stCondLst>
                                  <p:cond delay="6550"/>
                                </p:stCondLst>
                                <p:childTnLst>
                                  <p:par>
                                    <p:cTn id="58" presetID="9" presetClass="entr" presetSubtype="0" fill="hold" nodeType="afterEffect">
                                      <p:stCondLst>
                                        <p:cond delay="0"/>
                                      </p:stCondLst>
                                      <p:childTnLst>
                                        <p:set>
                                          <p:cBhvr>
                                            <p:cTn id="59" dur="1" fill="hold">
                                              <p:stCondLst>
                                                <p:cond delay="0"/>
                                              </p:stCondLst>
                                            </p:cTn>
                                            <p:tgtEl>
                                              <p:spTgt spid="92"/>
                                            </p:tgtEl>
                                            <p:attrNameLst>
                                              <p:attrName>style.visibility</p:attrName>
                                            </p:attrNameLst>
                                          </p:cBhvr>
                                          <p:to>
                                            <p:strVal val="visible"/>
                                          </p:to>
                                        </p:set>
                                        <p:animEffect transition="in" filter="dissolve">
                                          <p:cBhvr>
                                            <p:cTn id="60" dur="250"/>
                                            <p:tgtEl>
                                              <p:spTgt spid="92"/>
                                            </p:tgtEl>
                                          </p:cBhvr>
                                        </p:animEffect>
                                      </p:childTnLst>
                                    </p:cTn>
                                  </p:par>
                                </p:childTnLst>
                              </p:cTn>
                            </p:par>
                            <p:par>
                              <p:cTn id="61" fill="hold">
                                <p:stCondLst>
                                  <p:cond delay="6800"/>
                                </p:stCondLst>
                                <p:childTnLst>
                                  <p:par>
                                    <p:cTn id="62" presetID="2" presetClass="entr" presetSubtype="8" fill="hold" grpId="0" nodeType="afterEffect">
                                      <p:stCondLst>
                                        <p:cond delay="0"/>
                                      </p:stCondLst>
                                      <p:childTnLst>
                                        <p:set>
                                          <p:cBhvr>
                                            <p:cTn id="63" dur="1" fill="hold">
                                              <p:stCondLst>
                                                <p:cond delay="0"/>
                                              </p:stCondLst>
                                            </p:cTn>
                                            <p:tgtEl>
                                              <p:spTgt spid="94"/>
                                            </p:tgtEl>
                                            <p:attrNameLst>
                                              <p:attrName>style.visibility</p:attrName>
                                            </p:attrNameLst>
                                          </p:cBhvr>
                                          <p:to>
                                            <p:strVal val="visible"/>
                                          </p:to>
                                        </p:set>
                                        <p:anim calcmode="lin" valueType="num">
                                          <p:cBhvr>
                                            <p:cTn id="64" dur="250" fill="hold"/>
                                            <p:tgtEl>
                                              <p:spTgt spid="94"/>
                                            </p:tgtEl>
                                            <p:attrNameLst>
                                              <p:attrName>ppt_x</p:attrName>
                                            </p:attrNameLst>
                                          </p:cBhvr>
                                          <p:tavLst>
                                            <p:tav tm="0">
                                              <p:val>
                                                <p:strVal val="0-#ppt_w/2"/>
                                              </p:val>
                                            </p:tav>
                                            <p:tav tm="100000">
                                              <p:val>
                                                <p:strVal val="#ppt_x"/>
                                              </p:val>
                                            </p:tav>
                                          </p:tavLst>
                                        </p:anim>
                                        <p:anim calcmode="lin" valueType="num">
                                          <p:cBhvr>
                                            <p:cTn id="65" dur="250" fill="hold"/>
                                            <p:tgtEl>
                                              <p:spTgt spid="94"/>
                                            </p:tgtEl>
                                            <p:attrNameLst>
                                              <p:attrName>ppt_y</p:attrName>
                                            </p:attrNameLst>
                                          </p:cBhvr>
                                          <p:tavLst>
                                            <p:tav tm="0">
                                              <p:val>
                                                <p:strVal val="#ppt_y"/>
                                              </p:val>
                                            </p:tav>
                                            <p:tav tm="100000">
                                              <p:val>
                                                <p:strVal val="#ppt_y"/>
                                              </p:val>
                                            </p:tav>
                                          </p:tavLst>
                                        </p:anim>
                                      </p:childTnLst>
                                    </p:cTn>
                                  </p:par>
                                </p:childTnLst>
                              </p:cTn>
                            </p:par>
                            <p:par>
                              <p:cTn id="66" fill="hold">
                                <p:stCondLst>
                                  <p:cond delay="7050"/>
                                </p:stCondLst>
                                <p:childTnLst>
                                  <p:par>
                                    <p:cTn id="67" presetID="2" presetClass="entr" presetSubtype="8" fill="hold" grpId="0" nodeType="after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250" fill="hold"/>
                                            <p:tgtEl>
                                              <p:spTgt spid="93"/>
                                            </p:tgtEl>
                                            <p:attrNameLst>
                                              <p:attrName>ppt_x</p:attrName>
                                            </p:attrNameLst>
                                          </p:cBhvr>
                                          <p:tavLst>
                                            <p:tav tm="0">
                                              <p:val>
                                                <p:strVal val="0-#ppt_w/2"/>
                                              </p:val>
                                            </p:tav>
                                            <p:tav tm="100000">
                                              <p:val>
                                                <p:strVal val="#ppt_x"/>
                                              </p:val>
                                            </p:tav>
                                          </p:tavLst>
                                        </p:anim>
                                        <p:anim calcmode="lin" valueType="num">
                                          <p:cBhvr>
                                            <p:cTn id="70" dur="250" fill="hold"/>
                                            <p:tgtEl>
                                              <p:spTgt spid="93"/>
                                            </p:tgtEl>
                                            <p:attrNameLst>
                                              <p:attrName>ppt_y</p:attrName>
                                            </p:attrNameLst>
                                          </p:cBhvr>
                                          <p:tavLst>
                                            <p:tav tm="0">
                                              <p:val>
                                                <p:strVal val="#ppt_y"/>
                                              </p:val>
                                            </p:tav>
                                            <p:tav tm="100000">
                                              <p:val>
                                                <p:strVal val="#ppt_y"/>
                                              </p:val>
                                            </p:tav>
                                          </p:tavLst>
                                        </p:anim>
                                      </p:childTnLst>
                                    </p:cTn>
                                  </p:par>
                                </p:childTnLst>
                              </p:cTn>
                            </p:par>
                            <p:par>
                              <p:cTn id="71" fill="hold">
                                <p:stCondLst>
                                  <p:cond delay="7300"/>
                                </p:stCondLst>
                                <p:childTnLst>
                                  <p:par>
                                    <p:cTn id="72" presetID="9" presetClass="entr" presetSubtype="0" fill="hold" nodeType="afterEffect">
                                      <p:stCondLst>
                                        <p:cond delay="0"/>
                                      </p:stCondLst>
                                      <p:childTnLst>
                                        <p:set>
                                          <p:cBhvr>
                                            <p:cTn id="73" dur="1" fill="hold">
                                              <p:stCondLst>
                                                <p:cond delay="0"/>
                                              </p:stCondLst>
                                            </p:cTn>
                                            <p:tgtEl>
                                              <p:spTgt spid="95"/>
                                            </p:tgtEl>
                                            <p:attrNameLst>
                                              <p:attrName>style.visibility</p:attrName>
                                            </p:attrNameLst>
                                          </p:cBhvr>
                                          <p:to>
                                            <p:strVal val="visible"/>
                                          </p:to>
                                        </p:set>
                                        <p:animEffect transition="in" filter="dissolve">
                                          <p:cBhvr>
                                            <p:cTn id="74" dur="250"/>
                                            <p:tgtEl>
                                              <p:spTgt spid="95"/>
                                            </p:tgtEl>
                                          </p:cBhvr>
                                        </p:animEffect>
                                      </p:childTnLst>
                                    </p:cTn>
                                  </p:par>
                                </p:childTnLst>
                              </p:cTn>
                            </p:par>
                            <p:par>
                              <p:cTn id="75" fill="hold">
                                <p:stCondLst>
                                  <p:cond delay="7550"/>
                                </p:stCondLst>
                                <p:childTnLst>
                                  <p:par>
                                    <p:cTn id="76" presetID="2" presetClass="entr" presetSubtype="2" fill="hold" grpId="0" nodeType="afterEffect">
                                      <p:stCondLst>
                                        <p:cond delay="0"/>
                                      </p:stCondLst>
                                      <p:childTnLst>
                                        <p:set>
                                          <p:cBhvr>
                                            <p:cTn id="77" dur="1" fill="hold">
                                              <p:stCondLst>
                                                <p:cond delay="0"/>
                                              </p:stCondLst>
                                            </p:cTn>
                                            <p:tgtEl>
                                              <p:spTgt spid="97"/>
                                            </p:tgtEl>
                                            <p:attrNameLst>
                                              <p:attrName>style.visibility</p:attrName>
                                            </p:attrNameLst>
                                          </p:cBhvr>
                                          <p:to>
                                            <p:strVal val="visible"/>
                                          </p:to>
                                        </p:set>
                                        <p:anim calcmode="lin" valueType="num">
                                          <p:cBhvr>
                                            <p:cTn id="78" dur="250" fill="hold"/>
                                            <p:tgtEl>
                                              <p:spTgt spid="97"/>
                                            </p:tgtEl>
                                            <p:attrNameLst>
                                              <p:attrName>ppt_x</p:attrName>
                                            </p:attrNameLst>
                                          </p:cBhvr>
                                          <p:tavLst>
                                            <p:tav tm="0">
                                              <p:val>
                                                <p:strVal val="1+#ppt_w/2"/>
                                              </p:val>
                                            </p:tav>
                                            <p:tav tm="100000">
                                              <p:val>
                                                <p:strVal val="#ppt_x"/>
                                              </p:val>
                                            </p:tav>
                                          </p:tavLst>
                                        </p:anim>
                                        <p:anim calcmode="lin" valueType="num">
                                          <p:cBhvr>
                                            <p:cTn id="79" dur="250" fill="hold"/>
                                            <p:tgtEl>
                                              <p:spTgt spid="97"/>
                                            </p:tgtEl>
                                            <p:attrNameLst>
                                              <p:attrName>ppt_y</p:attrName>
                                            </p:attrNameLst>
                                          </p:cBhvr>
                                          <p:tavLst>
                                            <p:tav tm="0">
                                              <p:val>
                                                <p:strVal val="#ppt_y"/>
                                              </p:val>
                                            </p:tav>
                                            <p:tav tm="100000">
                                              <p:val>
                                                <p:strVal val="#ppt_y"/>
                                              </p:val>
                                            </p:tav>
                                          </p:tavLst>
                                        </p:anim>
                                      </p:childTnLst>
                                    </p:cTn>
                                  </p:par>
                                </p:childTnLst>
                              </p:cTn>
                            </p:par>
                            <p:par>
                              <p:cTn id="80" fill="hold">
                                <p:stCondLst>
                                  <p:cond delay="7800"/>
                                </p:stCondLst>
                                <p:childTnLst>
                                  <p:par>
                                    <p:cTn id="81" presetID="2" presetClass="entr" presetSubtype="2" fill="hold" grpId="0" nodeType="afterEffect">
                                      <p:stCondLst>
                                        <p:cond delay="0"/>
                                      </p:stCondLst>
                                      <p:childTnLst>
                                        <p:set>
                                          <p:cBhvr>
                                            <p:cTn id="82" dur="1" fill="hold">
                                              <p:stCondLst>
                                                <p:cond delay="0"/>
                                              </p:stCondLst>
                                            </p:cTn>
                                            <p:tgtEl>
                                              <p:spTgt spid="96"/>
                                            </p:tgtEl>
                                            <p:attrNameLst>
                                              <p:attrName>style.visibility</p:attrName>
                                            </p:attrNameLst>
                                          </p:cBhvr>
                                          <p:to>
                                            <p:strVal val="visible"/>
                                          </p:to>
                                        </p:set>
                                        <p:anim calcmode="lin" valueType="num">
                                          <p:cBhvr>
                                            <p:cTn id="83" dur="250" fill="hold"/>
                                            <p:tgtEl>
                                              <p:spTgt spid="96"/>
                                            </p:tgtEl>
                                            <p:attrNameLst>
                                              <p:attrName>ppt_x</p:attrName>
                                            </p:attrNameLst>
                                          </p:cBhvr>
                                          <p:tavLst>
                                            <p:tav tm="0">
                                              <p:val>
                                                <p:strVal val="1+#ppt_w/2"/>
                                              </p:val>
                                            </p:tav>
                                            <p:tav tm="100000">
                                              <p:val>
                                                <p:strVal val="#ppt_x"/>
                                              </p:val>
                                            </p:tav>
                                          </p:tavLst>
                                        </p:anim>
                                        <p:anim calcmode="lin" valueType="num">
                                          <p:cBhvr>
                                            <p:cTn id="84" dur="250" fill="hold"/>
                                            <p:tgtEl>
                                              <p:spTgt spid="96"/>
                                            </p:tgtEl>
                                            <p:attrNameLst>
                                              <p:attrName>ppt_y</p:attrName>
                                            </p:attrNameLst>
                                          </p:cBhvr>
                                          <p:tavLst>
                                            <p:tav tm="0">
                                              <p:val>
                                                <p:strVal val="#ppt_y"/>
                                              </p:val>
                                            </p:tav>
                                            <p:tav tm="100000">
                                              <p:val>
                                                <p:strVal val="#ppt_y"/>
                                              </p:val>
                                            </p:tav>
                                          </p:tavLst>
                                        </p:anim>
                                      </p:childTnLst>
                                    </p:cTn>
                                  </p:par>
                                </p:childTnLst>
                              </p:cTn>
                            </p:par>
                            <p:par>
                              <p:cTn id="85" fill="hold">
                                <p:stCondLst>
                                  <p:cond delay="8050"/>
                                </p:stCondLst>
                                <p:childTnLst>
                                  <p:par>
                                    <p:cTn id="86" presetID="9" presetClass="entr" presetSubtype="0" fill="hold" nodeType="afterEffect">
                                      <p:stCondLst>
                                        <p:cond delay="0"/>
                                      </p:stCondLst>
                                      <p:childTnLst>
                                        <p:set>
                                          <p:cBhvr>
                                            <p:cTn id="87" dur="1" fill="hold">
                                              <p:stCondLst>
                                                <p:cond delay="0"/>
                                              </p:stCondLst>
                                            </p:cTn>
                                            <p:tgtEl>
                                              <p:spTgt spid="98"/>
                                            </p:tgtEl>
                                            <p:attrNameLst>
                                              <p:attrName>style.visibility</p:attrName>
                                            </p:attrNameLst>
                                          </p:cBhvr>
                                          <p:to>
                                            <p:strVal val="visible"/>
                                          </p:to>
                                        </p:set>
                                        <p:animEffect transition="in" filter="dissolve">
                                          <p:cBhvr>
                                            <p:cTn id="88" dur="25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87" grpId="0"/>
          <p:bldP spid="88" grpId="0"/>
          <p:bldP spid="90" grpId="0"/>
          <p:bldP spid="91" grpId="0"/>
          <p:bldP spid="93" grpId="0"/>
          <p:bldP spid="94" grpId="0"/>
          <p:bldP spid="96" grpId="0"/>
          <p:bldP spid="97"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A2545EEB-C9AB-40E5-8710-5F7FC13F3071}"/>
              </a:ext>
            </a:extLst>
          </p:cNvPr>
          <p:cNvGrpSpPr/>
          <p:nvPr/>
        </p:nvGrpSpPr>
        <p:grpSpPr>
          <a:xfrm>
            <a:off x="1102913" y="1400355"/>
            <a:ext cx="3386592" cy="3584557"/>
            <a:chOff x="3195379" y="590754"/>
            <a:chExt cx="2539944" cy="2688418"/>
          </a:xfrm>
        </p:grpSpPr>
        <p:grpSp>
          <p:nvGrpSpPr>
            <p:cNvPr id="27" name="组合 26">
              <a:extLst>
                <a:ext uri="{FF2B5EF4-FFF2-40B4-BE49-F238E27FC236}">
                  <a16:creationId xmlns:a16="http://schemas.microsoft.com/office/drawing/2014/main" id="{B5D938A1-BF33-4C24-A9A6-456FCED78D88}"/>
                </a:ext>
              </a:extLst>
            </p:cNvPr>
            <p:cNvGrpSpPr/>
            <p:nvPr/>
          </p:nvGrpSpPr>
          <p:grpSpPr>
            <a:xfrm>
              <a:off x="3195379" y="590754"/>
              <a:ext cx="2539944" cy="2688418"/>
              <a:chOff x="6641782" y="587469"/>
              <a:chExt cx="460057" cy="486950"/>
            </a:xfrm>
          </p:grpSpPr>
          <p:sp>
            <p:nvSpPr>
              <p:cNvPr id="29" name="任意多边形: 形状 28">
                <a:extLst>
                  <a:ext uri="{FF2B5EF4-FFF2-40B4-BE49-F238E27FC236}">
                    <a16:creationId xmlns:a16="http://schemas.microsoft.com/office/drawing/2014/main" id="{15E7A103-AFE8-4C6A-8C5A-66A66332A09E}"/>
                  </a:ext>
                </a:extLst>
              </p:cNvPr>
              <p:cNvSpPr/>
              <p:nvPr/>
            </p:nvSpPr>
            <p:spPr>
              <a:xfrm>
                <a:off x="6641782" y="614362"/>
                <a:ext cx="460057" cy="460057"/>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334637 w 838200"/>
                  <a:gd name="connsiteY4" fmla="*/ 8515 h 838200"/>
                  <a:gd name="connsiteX5" fmla="*/ 341202 w 838200"/>
                  <a:gd name="connsiteY5" fmla="*/ 7853 h 838200"/>
                  <a:gd name="connsiteX6" fmla="*/ 341202 w 838200"/>
                  <a:gd name="connsiteY6" fmla="*/ 25162 h 838200"/>
                  <a:gd name="connsiteX7" fmla="*/ 338125 w 838200"/>
                  <a:gd name="connsiteY7" fmla="*/ 25472 h 838200"/>
                  <a:gd name="connsiteX8" fmla="*/ 17309 w 838200"/>
                  <a:gd name="connsiteY8" fmla="*/ 419100 h 838200"/>
                  <a:gd name="connsiteX9" fmla="*/ 419100 w 838200"/>
                  <a:gd name="connsiteY9" fmla="*/ 820891 h 838200"/>
                  <a:gd name="connsiteX10" fmla="*/ 820891 w 838200"/>
                  <a:gd name="connsiteY10" fmla="*/ 419100 h 838200"/>
                  <a:gd name="connsiteX11" fmla="*/ 419100 w 838200"/>
                  <a:gd name="connsiteY11" fmla="*/ 17309 h 838200"/>
                  <a:gd name="connsiteX12" fmla="*/ 419092 w 838200"/>
                  <a:gd name="connsiteY12" fmla="*/ 17310 h 838200"/>
                  <a:gd name="connsiteX13" fmla="*/ 419092 w 838200"/>
                  <a:gd name="connsiteY13" fmla="*/ 1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216570"/>
                      <a:pt x="143660" y="47594"/>
                      <a:pt x="334637" y="8515"/>
                    </a:cubicBezTo>
                    <a:lnTo>
                      <a:pt x="341202" y="7853"/>
                    </a:lnTo>
                    <a:lnTo>
                      <a:pt x="341202" y="25162"/>
                    </a:lnTo>
                    <a:lnTo>
                      <a:pt x="338125" y="25472"/>
                    </a:lnTo>
                    <a:cubicBezTo>
                      <a:pt x="155036" y="62938"/>
                      <a:pt x="17309" y="224935"/>
                      <a:pt x="17309" y="419100"/>
                    </a:cubicBezTo>
                    <a:cubicBezTo>
                      <a:pt x="17309" y="641003"/>
                      <a:pt x="197197" y="820891"/>
                      <a:pt x="419100" y="820891"/>
                    </a:cubicBezTo>
                    <a:cubicBezTo>
                      <a:pt x="641003" y="820891"/>
                      <a:pt x="820891" y="641003"/>
                      <a:pt x="820891" y="419100"/>
                    </a:cubicBezTo>
                    <a:cubicBezTo>
                      <a:pt x="820891" y="197197"/>
                      <a:pt x="641003" y="17309"/>
                      <a:pt x="419100" y="17309"/>
                    </a:cubicBezTo>
                    <a:lnTo>
                      <a:pt x="419092" y="17310"/>
                    </a:lnTo>
                    <a:lnTo>
                      <a:pt x="419092" y="1"/>
                    </a:lnTo>
                    <a:close/>
                  </a:path>
                </a:pathLst>
              </a:custGeom>
              <a:gradFill flip="none" rotWithShape="1">
                <a:gsLst>
                  <a:gs pos="0">
                    <a:schemeClr val="accent6">
                      <a:lumMod val="0"/>
                      <a:lumOff val="100000"/>
                    </a:schemeClr>
                  </a:gs>
                  <a:gs pos="13000">
                    <a:schemeClr val="accent6">
                      <a:lumMod val="0"/>
                      <a:lumOff val="100000"/>
                    </a:schemeClr>
                  </a:gs>
                  <a:gs pos="100000">
                    <a:schemeClr val="tx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89">
                  <a:solidFill>
                    <a:srgbClr val="002060"/>
                  </a:solidFill>
                  <a:cs typeface="+mn-ea"/>
                  <a:sym typeface="+mn-lt"/>
                </a:endParaRPr>
              </a:p>
            </p:txBody>
          </p:sp>
          <p:sp>
            <p:nvSpPr>
              <p:cNvPr id="30" name="椭圆 29">
                <a:extLst>
                  <a:ext uri="{FF2B5EF4-FFF2-40B4-BE49-F238E27FC236}">
                    <a16:creationId xmlns:a16="http://schemas.microsoft.com/office/drawing/2014/main" id="{DD3443AD-7744-452A-9BAC-ACF0816A7E8B}"/>
                  </a:ext>
                </a:extLst>
              </p:cNvPr>
              <p:cNvSpPr/>
              <p:nvPr/>
            </p:nvSpPr>
            <p:spPr>
              <a:xfrm>
                <a:off x="6840854" y="587469"/>
                <a:ext cx="61912" cy="61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89" dirty="0">
                  <a:solidFill>
                    <a:srgbClr val="002060"/>
                  </a:solidFill>
                  <a:cs typeface="+mn-ea"/>
                  <a:sym typeface="+mn-lt"/>
                </a:endParaRPr>
              </a:p>
            </p:txBody>
          </p:sp>
        </p:grpSp>
        <p:sp>
          <p:nvSpPr>
            <p:cNvPr id="28" name="矩形 27">
              <a:extLst>
                <a:ext uri="{FF2B5EF4-FFF2-40B4-BE49-F238E27FC236}">
                  <a16:creationId xmlns:a16="http://schemas.microsoft.com/office/drawing/2014/main" id="{20220B4C-A0A0-4E9D-9E7E-8990125DDAB4}"/>
                </a:ext>
              </a:extLst>
            </p:cNvPr>
            <p:cNvSpPr/>
            <p:nvPr/>
          </p:nvSpPr>
          <p:spPr>
            <a:xfrm>
              <a:off x="3810613" y="664991"/>
              <a:ext cx="483829" cy="3418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89">
                <a:solidFill>
                  <a:srgbClr val="002060"/>
                </a:solidFill>
                <a:cs typeface="+mn-ea"/>
                <a:sym typeface="+mn-lt"/>
              </a:endParaRPr>
            </a:p>
          </p:txBody>
        </p:sp>
      </p:grpSp>
      <p:sp>
        <p:nvSpPr>
          <p:cNvPr id="31" name="矩形 30">
            <a:extLst>
              <a:ext uri="{FF2B5EF4-FFF2-40B4-BE49-F238E27FC236}">
                <a16:creationId xmlns:a16="http://schemas.microsoft.com/office/drawing/2014/main" id="{F2C9910E-9990-4300-92D5-B4A0BE0C2F25}"/>
              </a:ext>
            </a:extLst>
          </p:cNvPr>
          <p:cNvSpPr/>
          <p:nvPr/>
        </p:nvSpPr>
        <p:spPr>
          <a:xfrm>
            <a:off x="487807" y="2014343"/>
            <a:ext cx="4616795" cy="2554545"/>
          </a:xfrm>
          <a:prstGeom prst="rect">
            <a:avLst/>
          </a:prstGeom>
          <a:noFill/>
        </p:spPr>
        <p:txBody>
          <a:bodyPr wrap="square">
            <a:spAutoFit/>
          </a:bodyPr>
          <a:lstStyle/>
          <a:p>
            <a:pPr algn="ctr"/>
            <a:r>
              <a:rPr lang="en-US" altLang="zh-CN" sz="16000" dirty="0">
                <a:solidFill>
                  <a:srgbClr val="002060"/>
                </a:solidFill>
                <a:cs typeface="+mn-ea"/>
                <a:sym typeface="+mn-lt"/>
              </a:rPr>
              <a:t>5</a:t>
            </a:r>
            <a:endParaRPr lang="zh-CN" altLang="en-US" sz="16000" dirty="0">
              <a:solidFill>
                <a:srgbClr val="002060"/>
              </a:solidFill>
              <a:cs typeface="+mn-ea"/>
              <a:sym typeface="+mn-lt"/>
            </a:endParaRPr>
          </a:p>
        </p:txBody>
      </p:sp>
      <p:sp>
        <p:nvSpPr>
          <p:cNvPr id="32" name="TextBox 60">
            <a:extLst>
              <a:ext uri="{FF2B5EF4-FFF2-40B4-BE49-F238E27FC236}">
                <a16:creationId xmlns:a16="http://schemas.microsoft.com/office/drawing/2014/main" id="{F9D52F21-F261-46F6-8C90-DC87C0CAC022}"/>
              </a:ext>
            </a:extLst>
          </p:cNvPr>
          <p:cNvSpPr txBox="1"/>
          <p:nvPr/>
        </p:nvSpPr>
        <p:spPr>
          <a:xfrm>
            <a:off x="5236024" y="2539098"/>
            <a:ext cx="5325296" cy="1654812"/>
          </a:xfrm>
          <a:prstGeom prst="rect">
            <a:avLst/>
          </a:prstGeom>
          <a:noFill/>
        </p:spPr>
        <p:txBody>
          <a:bodyPr wrap="square" rtlCol="0">
            <a:spAutoFit/>
          </a:bodyPr>
          <a:lstStyle/>
          <a:p>
            <a:pPr algn="ctr" defTabSz="1176895">
              <a:lnSpc>
                <a:spcPct val="150000"/>
              </a:lnSpc>
            </a:pPr>
            <a:r>
              <a:rPr lang="en-US" altLang="zh-CN" sz="3200" spc="400" dirty="0">
                <a:solidFill>
                  <a:srgbClr val="002060"/>
                </a:solidFill>
                <a:cs typeface="+mn-ea"/>
                <a:sym typeface="+mn-lt"/>
              </a:rPr>
              <a:t>Graduation thesis</a:t>
            </a:r>
          </a:p>
          <a:p>
            <a:pPr algn="ctr" defTabSz="1176895">
              <a:lnSpc>
                <a:spcPct val="150000"/>
              </a:lnSpc>
            </a:pPr>
            <a:r>
              <a:rPr lang="zh-CN" altLang="en-US" sz="4000" spc="400" dirty="0">
                <a:solidFill>
                  <a:srgbClr val="002060"/>
                </a:solidFill>
                <a:cs typeface="+mn-ea"/>
                <a:sym typeface="+mn-lt"/>
              </a:rPr>
              <a:t>研究结果与应用</a:t>
            </a:r>
            <a:endParaRPr lang="en-US" altLang="zh-CN" sz="4000" spc="400" dirty="0">
              <a:solidFill>
                <a:srgbClr val="002060"/>
              </a:solidFill>
              <a:cs typeface="+mn-ea"/>
              <a:sym typeface="+mn-lt"/>
            </a:endParaRPr>
          </a:p>
        </p:txBody>
      </p:sp>
    </p:spTree>
    <p:extLst>
      <p:ext uri="{BB962C8B-B14F-4D97-AF65-F5344CB8AC3E}">
        <p14:creationId xmlns:p14="http://schemas.microsoft.com/office/powerpoint/2010/main" val="912587969"/>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heel(1)">
                                      <p:cBhvr>
                                        <p:cTn id="7" dur="2000"/>
                                        <p:tgtEl>
                                          <p:spTgt spid="2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0" y="543361"/>
            <a:ext cx="3370217" cy="508973"/>
            <a:chOff x="0" y="543361"/>
            <a:chExt cx="3370217" cy="508973"/>
          </a:xfrm>
        </p:grpSpPr>
        <p:grpSp>
          <p:nvGrpSpPr>
            <p:cNvPr id="16" name="组合 15"/>
            <p:cNvGrpSpPr/>
            <p:nvPr/>
          </p:nvGrpSpPr>
          <p:grpSpPr>
            <a:xfrm>
              <a:off x="0" y="543361"/>
              <a:ext cx="3370216" cy="493479"/>
              <a:chOff x="0" y="288813"/>
              <a:chExt cx="3370216" cy="493479"/>
            </a:xfrm>
            <a:solidFill>
              <a:srgbClr val="131426"/>
            </a:solidFill>
          </p:grpSpPr>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文本框 3"/>
            <p:cNvSpPr txBox="1"/>
            <p:nvPr/>
          </p:nvSpPr>
          <p:spPr>
            <a:xfrm>
              <a:off x="635001" y="590669"/>
              <a:ext cx="2735216" cy="461665"/>
            </a:xfrm>
            <a:prstGeom prst="rect">
              <a:avLst/>
            </a:prstGeom>
            <a:noFill/>
          </p:spPr>
          <p:txBody>
            <a:bodyPr wrap="square" rtlCol="0">
              <a:spAutoFit/>
            </a:bodyPr>
            <a:lstStyle/>
            <a:p>
              <a:r>
                <a:rPr lang="en-US" altLang="zh-CN" sz="2400" dirty="0">
                  <a:solidFill>
                    <a:schemeClr val="bg1"/>
                  </a:solidFill>
                  <a:cs typeface="+mn-ea"/>
                  <a:sym typeface="+mn-lt"/>
                </a:rPr>
                <a:t>5.</a:t>
              </a:r>
              <a:r>
                <a:rPr lang="zh-CN" altLang="en-US" sz="2400" dirty="0">
                  <a:solidFill>
                    <a:schemeClr val="bg1"/>
                  </a:solidFill>
                  <a:cs typeface="+mn-ea"/>
                  <a:sym typeface="+mn-lt"/>
                </a:rPr>
                <a:t>研究结果与应用</a:t>
              </a:r>
            </a:p>
          </p:txBody>
        </p:sp>
      </p:grpSp>
      <p:sp>
        <p:nvSpPr>
          <p:cNvPr id="20" name="任意多边形 19"/>
          <p:cNvSpPr/>
          <p:nvPr/>
        </p:nvSpPr>
        <p:spPr>
          <a:xfrm>
            <a:off x="623899" y="1842321"/>
            <a:ext cx="4098963"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cs typeface="+mn-ea"/>
                <a:sym typeface="+mn-lt"/>
              </a:rPr>
              <a:t>输入文字</a:t>
            </a:r>
          </a:p>
        </p:txBody>
      </p:sp>
      <p:sp>
        <p:nvSpPr>
          <p:cNvPr id="21" name="任意多边形 20"/>
          <p:cNvSpPr/>
          <p:nvPr/>
        </p:nvSpPr>
        <p:spPr>
          <a:xfrm>
            <a:off x="623900" y="2408912"/>
            <a:ext cx="3050787"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cs typeface="+mn-ea"/>
                <a:sym typeface="+mn-lt"/>
              </a:rPr>
              <a:t>输入文字</a:t>
            </a:r>
          </a:p>
        </p:txBody>
      </p:sp>
      <p:sp>
        <p:nvSpPr>
          <p:cNvPr id="22" name="任意多边形 21"/>
          <p:cNvSpPr/>
          <p:nvPr/>
        </p:nvSpPr>
        <p:spPr>
          <a:xfrm>
            <a:off x="623900" y="3035005"/>
            <a:ext cx="3598360"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cs typeface="+mn-ea"/>
                <a:sym typeface="+mn-lt"/>
              </a:rPr>
              <a:t>输入文字</a:t>
            </a:r>
          </a:p>
        </p:txBody>
      </p:sp>
      <p:sp>
        <p:nvSpPr>
          <p:cNvPr id="23" name="任意多边形 22"/>
          <p:cNvSpPr/>
          <p:nvPr/>
        </p:nvSpPr>
        <p:spPr>
          <a:xfrm>
            <a:off x="623900" y="3628572"/>
            <a:ext cx="2370303"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cs typeface="+mn-ea"/>
                <a:sym typeface="+mn-lt"/>
              </a:rPr>
              <a:t>输入文字</a:t>
            </a:r>
          </a:p>
        </p:txBody>
      </p:sp>
      <p:sp>
        <p:nvSpPr>
          <p:cNvPr id="24" name="任意多边形 23"/>
          <p:cNvSpPr/>
          <p:nvPr/>
        </p:nvSpPr>
        <p:spPr>
          <a:xfrm>
            <a:off x="623899" y="4249879"/>
            <a:ext cx="3157116"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cs typeface="+mn-ea"/>
                <a:sym typeface="+mn-lt"/>
              </a:rPr>
              <a:t>输入文字</a:t>
            </a:r>
          </a:p>
        </p:txBody>
      </p:sp>
      <p:sp>
        <p:nvSpPr>
          <p:cNvPr id="25" name="任意多边形 24"/>
          <p:cNvSpPr/>
          <p:nvPr/>
        </p:nvSpPr>
        <p:spPr>
          <a:xfrm>
            <a:off x="623898" y="4812881"/>
            <a:ext cx="3875455"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cs typeface="+mn-ea"/>
                <a:sym typeface="+mn-lt"/>
              </a:rPr>
              <a:t>输入文字</a:t>
            </a:r>
          </a:p>
        </p:txBody>
      </p:sp>
      <p:cxnSp>
        <p:nvCxnSpPr>
          <p:cNvPr id="26" name="直接连接符 25"/>
          <p:cNvCxnSpPr/>
          <p:nvPr/>
        </p:nvCxnSpPr>
        <p:spPr>
          <a:xfrm>
            <a:off x="6226632" y="1565471"/>
            <a:ext cx="0" cy="3997841"/>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6753497" y="1842321"/>
            <a:ext cx="5096603" cy="3186198"/>
            <a:chOff x="6753497" y="1842321"/>
            <a:chExt cx="5096603" cy="3186198"/>
          </a:xfrm>
          <a:solidFill>
            <a:srgbClr val="002060"/>
          </a:solidFill>
        </p:grpSpPr>
        <p:sp>
          <p:nvSpPr>
            <p:cNvPr id="28" name="矩形 27"/>
            <p:cNvSpPr/>
            <p:nvPr/>
          </p:nvSpPr>
          <p:spPr>
            <a:xfrm>
              <a:off x="6753497" y="1842321"/>
              <a:ext cx="5096603" cy="31861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9" name="文本框 32"/>
            <p:cNvSpPr txBox="1"/>
            <p:nvPr/>
          </p:nvSpPr>
          <p:spPr>
            <a:xfrm>
              <a:off x="6890544" y="2075223"/>
              <a:ext cx="4781171" cy="2862322"/>
            </a:xfrm>
            <a:prstGeom prst="rect">
              <a:avLst/>
            </a:prstGeom>
            <a:grpFill/>
          </p:spPr>
          <p:txBody>
            <a:bodyPr wrap="square" rtlCol="0">
              <a:spAutoFit/>
            </a:bodyPr>
            <a:lstStyle/>
            <a:p>
              <a:r>
                <a:rPr lang="zh-CN" altLang="en-US" dirty="0">
                  <a:solidFill>
                    <a:schemeClr val="bg1"/>
                  </a:solidFill>
                  <a:cs typeface="+mn-ea"/>
                  <a:sym typeface="+mn-lt"/>
                </a:rPr>
                <a:t>单击输入您的文字单击输入您的文字单击输入您的文字单击输入您的文字单击输入您的文字单击输入您的文字</a:t>
              </a:r>
              <a:endParaRPr lang="en-US" altLang="zh-CN" dirty="0">
                <a:solidFill>
                  <a:schemeClr val="bg1"/>
                </a:solidFill>
                <a:cs typeface="+mn-ea"/>
                <a:sym typeface="+mn-lt"/>
              </a:endParaRPr>
            </a:p>
            <a:p>
              <a:r>
                <a:rPr lang="zh-CN" altLang="en-US" dirty="0">
                  <a:solidFill>
                    <a:schemeClr val="bg1"/>
                  </a:solidFill>
                  <a:cs typeface="+mn-ea"/>
                  <a:sym typeface="+mn-lt"/>
                </a:rPr>
                <a:t>单击输入您的文字单击输入您的文字单击输入您的文字单击输入您的文字单击输入您的文字单击输入您的文字</a:t>
              </a:r>
              <a:endParaRPr lang="en-US" altLang="zh-CN" dirty="0">
                <a:solidFill>
                  <a:schemeClr val="bg1"/>
                </a:solidFill>
                <a:cs typeface="+mn-ea"/>
                <a:sym typeface="+mn-lt"/>
              </a:endParaRPr>
            </a:p>
            <a:p>
              <a:r>
                <a:rPr lang="zh-CN" altLang="en-US" dirty="0">
                  <a:solidFill>
                    <a:schemeClr val="bg1"/>
                  </a:solidFill>
                  <a:cs typeface="+mn-ea"/>
                  <a:sym typeface="+mn-lt"/>
                </a:rPr>
                <a:t>单击输入您的文字单击输入您的文字单击输入您的文字单击输入您的文字单击输入您的文字单击输入您的文字</a:t>
              </a:r>
              <a:endParaRPr lang="en-US" altLang="zh-CN" dirty="0">
                <a:solidFill>
                  <a:schemeClr val="bg1"/>
                </a:solidFill>
                <a:cs typeface="+mn-ea"/>
                <a:sym typeface="+mn-lt"/>
              </a:endParaRPr>
            </a:p>
            <a:p>
              <a:r>
                <a:rPr lang="zh-CN" altLang="en-US" dirty="0">
                  <a:solidFill>
                    <a:schemeClr val="bg1"/>
                  </a:solidFill>
                  <a:cs typeface="+mn-ea"/>
                  <a:sym typeface="+mn-lt"/>
                </a:rPr>
                <a:t>。。。</a:t>
              </a:r>
            </a:p>
          </p:txBody>
        </p:sp>
      </p:grpSp>
      <p:sp>
        <p:nvSpPr>
          <p:cNvPr id="30" name="文本框 40"/>
          <p:cNvSpPr txBox="1"/>
          <p:nvPr/>
        </p:nvSpPr>
        <p:spPr>
          <a:xfrm>
            <a:off x="4740442" y="1731407"/>
            <a:ext cx="1307805" cy="646331"/>
          </a:xfrm>
          <a:prstGeom prst="rect">
            <a:avLst/>
          </a:prstGeom>
          <a:noFill/>
        </p:spPr>
        <p:txBody>
          <a:bodyPr wrap="square" rtlCol="0">
            <a:spAutoFit/>
          </a:bodyPr>
          <a:lstStyle/>
          <a:p>
            <a:r>
              <a:rPr lang="en-US" altLang="zh-CN" sz="3600" dirty="0">
                <a:solidFill>
                  <a:srgbClr val="002060"/>
                </a:solidFill>
                <a:cs typeface="+mn-ea"/>
                <a:sym typeface="+mn-lt"/>
              </a:rPr>
              <a:t>90%</a:t>
            </a:r>
            <a:endParaRPr lang="zh-CN" altLang="en-US" sz="3600" dirty="0">
              <a:solidFill>
                <a:srgbClr val="002060"/>
              </a:solidFill>
              <a:cs typeface="+mn-ea"/>
              <a:sym typeface="+mn-lt"/>
            </a:endParaRPr>
          </a:p>
        </p:txBody>
      </p:sp>
      <p:sp>
        <p:nvSpPr>
          <p:cNvPr id="31" name="文本框 41"/>
          <p:cNvSpPr txBox="1"/>
          <p:nvPr/>
        </p:nvSpPr>
        <p:spPr>
          <a:xfrm>
            <a:off x="3643434" y="2256117"/>
            <a:ext cx="1307805" cy="646331"/>
          </a:xfrm>
          <a:prstGeom prst="rect">
            <a:avLst/>
          </a:prstGeom>
          <a:noFill/>
        </p:spPr>
        <p:txBody>
          <a:bodyPr wrap="square" rtlCol="0">
            <a:spAutoFit/>
          </a:bodyPr>
          <a:lstStyle/>
          <a:p>
            <a:r>
              <a:rPr lang="en-US" altLang="zh-CN" sz="3600" dirty="0">
                <a:solidFill>
                  <a:srgbClr val="002060"/>
                </a:solidFill>
                <a:cs typeface="+mn-ea"/>
                <a:sym typeface="+mn-lt"/>
              </a:rPr>
              <a:t>71%</a:t>
            </a:r>
            <a:endParaRPr lang="zh-CN" altLang="en-US" sz="3600" dirty="0">
              <a:solidFill>
                <a:srgbClr val="002060"/>
              </a:solidFill>
              <a:cs typeface="+mn-ea"/>
              <a:sym typeface="+mn-lt"/>
            </a:endParaRPr>
          </a:p>
        </p:txBody>
      </p:sp>
      <p:sp>
        <p:nvSpPr>
          <p:cNvPr id="32" name="文本框 42"/>
          <p:cNvSpPr txBox="1"/>
          <p:nvPr/>
        </p:nvSpPr>
        <p:spPr>
          <a:xfrm>
            <a:off x="4222260" y="2918061"/>
            <a:ext cx="1307805" cy="646331"/>
          </a:xfrm>
          <a:prstGeom prst="rect">
            <a:avLst/>
          </a:prstGeom>
          <a:noFill/>
        </p:spPr>
        <p:txBody>
          <a:bodyPr wrap="square" rtlCol="0">
            <a:spAutoFit/>
          </a:bodyPr>
          <a:lstStyle/>
          <a:p>
            <a:r>
              <a:rPr lang="en-US" altLang="zh-CN" sz="3600" dirty="0">
                <a:solidFill>
                  <a:srgbClr val="002060"/>
                </a:solidFill>
                <a:cs typeface="+mn-ea"/>
                <a:sym typeface="+mn-lt"/>
              </a:rPr>
              <a:t>80%</a:t>
            </a:r>
            <a:endParaRPr lang="zh-CN" altLang="en-US" sz="3600" dirty="0">
              <a:solidFill>
                <a:srgbClr val="002060"/>
              </a:solidFill>
              <a:cs typeface="+mn-ea"/>
              <a:sym typeface="+mn-lt"/>
            </a:endParaRPr>
          </a:p>
        </p:txBody>
      </p:sp>
      <p:sp>
        <p:nvSpPr>
          <p:cNvPr id="33" name="文本框 43"/>
          <p:cNvSpPr txBox="1"/>
          <p:nvPr/>
        </p:nvSpPr>
        <p:spPr>
          <a:xfrm>
            <a:off x="2956983" y="3511547"/>
            <a:ext cx="1307805" cy="646331"/>
          </a:xfrm>
          <a:prstGeom prst="rect">
            <a:avLst/>
          </a:prstGeom>
          <a:noFill/>
        </p:spPr>
        <p:txBody>
          <a:bodyPr wrap="square" rtlCol="0">
            <a:spAutoFit/>
          </a:bodyPr>
          <a:lstStyle/>
          <a:p>
            <a:r>
              <a:rPr lang="en-US" altLang="zh-CN" sz="3600" dirty="0">
                <a:solidFill>
                  <a:srgbClr val="002060"/>
                </a:solidFill>
                <a:cs typeface="+mn-ea"/>
                <a:sym typeface="+mn-lt"/>
              </a:rPr>
              <a:t>49%</a:t>
            </a:r>
            <a:endParaRPr lang="zh-CN" altLang="en-US" sz="3600" dirty="0">
              <a:solidFill>
                <a:srgbClr val="002060"/>
              </a:solidFill>
              <a:cs typeface="+mn-ea"/>
              <a:sym typeface="+mn-lt"/>
            </a:endParaRPr>
          </a:p>
        </p:txBody>
      </p:sp>
      <p:sp>
        <p:nvSpPr>
          <p:cNvPr id="34" name="文本框 44"/>
          <p:cNvSpPr txBox="1"/>
          <p:nvPr/>
        </p:nvSpPr>
        <p:spPr>
          <a:xfrm>
            <a:off x="3781015" y="4104715"/>
            <a:ext cx="1307805" cy="646331"/>
          </a:xfrm>
          <a:prstGeom prst="rect">
            <a:avLst/>
          </a:prstGeom>
          <a:noFill/>
        </p:spPr>
        <p:txBody>
          <a:bodyPr wrap="square" rtlCol="0">
            <a:spAutoFit/>
          </a:bodyPr>
          <a:lstStyle/>
          <a:p>
            <a:r>
              <a:rPr lang="en-US" altLang="zh-CN" sz="3600" dirty="0">
                <a:solidFill>
                  <a:srgbClr val="002060"/>
                </a:solidFill>
                <a:cs typeface="+mn-ea"/>
                <a:sym typeface="+mn-lt"/>
              </a:rPr>
              <a:t>63%</a:t>
            </a:r>
            <a:endParaRPr lang="zh-CN" altLang="en-US" sz="3600" dirty="0">
              <a:solidFill>
                <a:srgbClr val="002060"/>
              </a:solidFill>
              <a:cs typeface="+mn-ea"/>
              <a:sym typeface="+mn-lt"/>
            </a:endParaRPr>
          </a:p>
        </p:txBody>
      </p:sp>
      <p:sp>
        <p:nvSpPr>
          <p:cNvPr id="35" name="文本框 45"/>
          <p:cNvSpPr txBox="1"/>
          <p:nvPr/>
        </p:nvSpPr>
        <p:spPr>
          <a:xfrm>
            <a:off x="4449728" y="4705354"/>
            <a:ext cx="1307805" cy="646331"/>
          </a:xfrm>
          <a:prstGeom prst="rect">
            <a:avLst/>
          </a:prstGeom>
          <a:noFill/>
        </p:spPr>
        <p:txBody>
          <a:bodyPr wrap="square" rtlCol="0">
            <a:spAutoFit/>
          </a:bodyPr>
          <a:lstStyle/>
          <a:p>
            <a:r>
              <a:rPr lang="en-US" altLang="zh-CN" sz="3600" dirty="0">
                <a:solidFill>
                  <a:srgbClr val="002060"/>
                </a:solidFill>
                <a:cs typeface="+mn-ea"/>
                <a:sym typeface="+mn-lt"/>
              </a:rPr>
              <a:t>82%</a:t>
            </a:r>
            <a:endParaRPr lang="zh-CN" altLang="en-US" sz="3600" dirty="0">
              <a:solidFill>
                <a:srgbClr val="002060"/>
              </a:solidFill>
              <a:cs typeface="+mn-ea"/>
              <a:sym typeface="+mn-lt"/>
            </a:endParaRPr>
          </a:p>
        </p:txBody>
      </p:sp>
    </p:spTree>
    <p:extLst>
      <p:ext uri="{BB962C8B-B14F-4D97-AF65-F5344CB8AC3E}">
        <p14:creationId xmlns:p14="http://schemas.microsoft.com/office/powerpoint/2010/main" val="423701209"/>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8" presetClass="entr" presetSubtype="6"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trips(downRight)">
                                          <p:cBhvr>
                                            <p:cTn id="12" dur="500"/>
                                            <p:tgtEl>
                                              <p:spTgt spid="20"/>
                                            </p:tgtEl>
                                          </p:cBhvr>
                                        </p:animEffect>
                                      </p:childTnLst>
                                    </p:cTn>
                                  </p:par>
                                </p:childTnLst>
                              </p:cTn>
                            </p:par>
                            <p:par>
                              <p:cTn id="13" fill="hold">
                                <p:stCondLst>
                                  <p:cond delay="750"/>
                                </p:stCondLst>
                                <p:childTnLst>
                                  <p:par>
                                    <p:cTn id="14" presetID="23" presetClass="entr" presetSubtype="36"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strVal val="(6*min(max(#ppt_w*#ppt_h,.3),1)-7.4)/-.7*#ppt_w"/>
                                              </p:val>
                                            </p:tav>
                                            <p:tav tm="100000">
                                              <p:val>
                                                <p:strVal val="#ppt_w"/>
                                              </p:val>
                                            </p:tav>
                                          </p:tavLst>
                                        </p:anim>
                                        <p:anim calcmode="lin" valueType="num">
                                          <p:cBhvr>
                                            <p:cTn id="17" dur="500" fill="hold"/>
                                            <p:tgtEl>
                                              <p:spTgt spid="30"/>
                                            </p:tgtEl>
                                            <p:attrNameLst>
                                              <p:attrName>ppt_h</p:attrName>
                                            </p:attrNameLst>
                                          </p:cBhvr>
                                          <p:tavLst>
                                            <p:tav tm="0">
                                              <p:val>
                                                <p:strVal val="(6*min(max(#ppt_w*#ppt_h,.3),1)-7.4)/-.7*#ppt_h"/>
                                              </p:val>
                                            </p:tav>
                                            <p:tav tm="100000">
                                              <p:val>
                                                <p:strVal val="#ppt_h"/>
                                              </p:val>
                                            </p:tav>
                                          </p:tavLst>
                                        </p:anim>
                                        <p:anim calcmode="lin" valueType="num">
                                          <p:cBhvr>
                                            <p:cTn id="18" dur="500" fill="hold"/>
                                            <p:tgtEl>
                                              <p:spTgt spid="30"/>
                                            </p:tgtEl>
                                            <p:attrNameLst>
                                              <p:attrName>ppt_x</p:attrName>
                                            </p:attrNameLst>
                                          </p:cBhvr>
                                          <p:tavLst>
                                            <p:tav tm="0">
                                              <p:val>
                                                <p:fltVal val="0.5"/>
                                              </p:val>
                                            </p:tav>
                                            <p:tav tm="100000">
                                              <p:val>
                                                <p:strVal val="#ppt_x"/>
                                              </p:val>
                                            </p:tav>
                                          </p:tavLst>
                                        </p:anim>
                                        <p:anim calcmode="lin" valueType="num">
                                          <p:cBhvr>
                                            <p:cTn id="19" dur="500" fill="hold"/>
                                            <p:tgtEl>
                                              <p:spTgt spid="30"/>
                                            </p:tgtEl>
                                            <p:attrNameLst>
                                              <p:attrName>ppt_y</p:attrName>
                                            </p:attrNameLst>
                                          </p:cBhvr>
                                          <p:tavLst>
                                            <p:tav tm="0">
                                              <p:val>
                                                <p:strVal val="1+(6*min(max(#ppt_w*#ppt_h,.3),1)-7.4)/-.7*#ppt_h/2"/>
                                              </p:val>
                                            </p:tav>
                                            <p:tav tm="100000">
                                              <p:val>
                                                <p:strVal val="#ppt_y"/>
                                              </p:val>
                                            </p:tav>
                                          </p:tavLst>
                                        </p:anim>
                                      </p:childTnLst>
                                    </p:cTn>
                                  </p:par>
                                </p:childTnLst>
                              </p:cTn>
                            </p:par>
                            <p:par>
                              <p:cTn id="20" fill="hold">
                                <p:stCondLst>
                                  <p:cond delay="1250"/>
                                </p:stCondLst>
                                <p:childTnLst>
                                  <p:par>
                                    <p:cTn id="21" presetID="18" presetClass="entr" presetSubtype="6"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strips(downRight)">
                                          <p:cBhvr>
                                            <p:cTn id="23" dur="500"/>
                                            <p:tgtEl>
                                              <p:spTgt spid="21"/>
                                            </p:tgtEl>
                                          </p:cBhvr>
                                        </p:animEffect>
                                      </p:childTnLst>
                                    </p:cTn>
                                  </p:par>
                                </p:childTnLst>
                              </p:cTn>
                            </p:par>
                            <p:par>
                              <p:cTn id="24" fill="hold">
                                <p:stCondLst>
                                  <p:cond delay="1750"/>
                                </p:stCondLst>
                                <p:childTnLst>
                                  <p:par>
                                    <p:cTn id="25" presetID="23" presetClass="entr" presetSubtype="36"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strVal val="(6*min(max(#ppt_w*#ppt_h,.3),1)-7.4)/-.7*#ppt_w"/>
                                              </p:val>
                                            </p:tav>
                                            <p:tav tm="100000">
                                              <p:val>
                                                <p:strVal val="#ppt_w"/>
                                              </p:val>
                                            </p:tav>
                                          </p:tavLst>
                                        </p:anim>
                                        <p:anim calcmode="lin" valueType="num">
                                          <p:cBhvr>
                                            <p:cTn id="28" dur="500" fill="hold"/>
                                            <p:tgtEl>
                                              <p:spTgt spid="31"/>
                                            </p:tgtEl>
                                            <p:attrNameLst>
                                              <p:attrName>ppt_h</p:attrName>
                                            </p:attrNameLst>
                                          </p:cBhvr>
                                          <p:tavLst>
                                            <p:tav tm="0">
                                              <p:val>
                                                <p:strVal val="(6*min(max(#ppt_w*#ppt_h,.3),1)-7.4)/-.7*#ppt_h"/>
                                              </p:val>
                                            </p:tav>
                                            <p:tav tm="100000">
                                              <p:val>
                                                <p:strVal val="#ppt_h"/>
                                              </p:val>
                                            </p:tav>
                                          </p:tavLst>
                                        </p:anim>
                                        <p:anim calcmode="lin" valueType="num">
                                          <p:cBhvr>
                                            <p:cTn id="29" dur="500" fill="hold"/>
                                            <p:tgtEl>
                                              <p:spTgt spid="31"/>
                                            </p:tgtEl>
                                            <p:attrNameLst>
                                              <p:attrName>ppt_x</p:attrName>
                                            </p:attrNameLst>
                                          </p:cBhvr>
                                          <p:tavLst>
                                            <p:tav tm="0">
                                              <p:val>
                                                <p:fltVal val="0.5"/>
                                              </p:val>
                                            </p:tav>
                                            <p:tav tm="100000">
                                              <p:val>
                                                <p:strVal val="#ppt_x"/>
                                              </p:val>
                                            </p:tav>
                                          </p:tavLst>
                                        </p:anim>
                                        <p:anim calcmode="lin" valueType="num">
                                          <p:cBhvr>
                                            <p:cTn id="30" dur="500" fill="hold"/>
                                            <p:tgtEl>
                                              <p:spTgt spid="31"/>
                                            </p:tgtEl>
                                            <p:attrNameLst>
                                              <p:attrName>ppt_y</p:attrName>
                                            </p:attrNameLst>
                                          </p:cBhvr>
                                          <p:tavLst>
                                            <p:tav tm="0">
                                              <p:val>
                                                <p:strVal val="1+(6*min(max(#ppt_w*#ppt_h,.3),1)-7.4)/-.7*#ppt_h/2"/>
                                              </p:val>
                                            </p:tav>
                                            <p:tav tm="100000">
                                              <p:val>
                                                <p:strVal val="#ppt_y"/>
                                              </p:val>
                                            </p:tav>
                                          </p:tavLst>
                                        </p:anim>
                                      </p:childTnLst>
                                    </p:cTn>
                                  </p:par>
                                </p:childTnLst>
                              </p:cTn>
                            </p:par>
                            <p:par>
                              <p:cTn id="31" fill="hold">
                                <p:stCondLst>
                                  <p:cond delay="2250"/>
                                </p:stCondLst>
                                <p:childTnLst>
                                  <p:par>
                                    <p:cTn id="32" presetID="18" presetClass="entr" presetSubtype="6"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strips(downRight)">
                                          <p:cBhvr>
                                            <p:cTn id="34" dur="500"/>
                                            <p:tgtEl>
                                              <p:spTgt spid="22"/>
                                            </p:tgtEl>
                                          </p:cBhvr>
                                        </p:animEffect>
                                      </p:childTnLst>
                                    </p:cTn>
                                  </p:par>
                                </p:childTnLst>
                              </p:cTn>
                            </p:par>
                            <p:par>
                              <p:cTn id="35" fill="hold">
                                <p:stCondLst>
                                  <p:cond delay="2750"/>
                                </p:stCondLst>
                                <p:childTnLst>
                                  <p:par>
                                    <p:cTn id="36" presetID="23" presetClass="entr" presetSubtype="36"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strVal val="(6*min(max(#ppt_w*#ppt_h,.3),1)-7.4)/-.7*#ppt_w"/>
                                              </p:val>
                                            </p:tav>
                                            <p:tav tm="100000">
                                              <p:val>
                                                <p:strVal val="#ppt_w"/>
                                              </p:val>
                                            </p:tav>
                                          </p:tavLst>
                                        </p:anim>
                                        <p:anim calcmode="lin" valueType="num">
                                          <p:cBhvr>
                                            <p:cTn id="39" dur="500" fill="hold"/>
                                            <p:tgtEl>
                                              <p:spTgt spid="32"/>
                                            </p:tgtEl>
                                            <p:attrNameLst>
                                              <p:attrName>ppt_h</p:attrName>
                                            </p:attrNameLst>
                                          </p:cBhvr>
                                          <p:tavLst>
                                            <p:tav tm="0">
                                              <p:val>
                                                <p:strVal val="(6*min(max(#ppt_w*#ppt_h,.3),1)-7.4)/-.7*#ppt_h"/>
                                              </p:val>
                                            </p:tav>
                                            <p:tav tm="100000">
                                              <p:val>
                                                <p:strVal val="#ppt_h"/>
                                              </p:val>
                                            </p:tav>
                                          </p:tavLst>
                                        </p:anim>
                                        <p:anim calcmode="lin" valueType="num">
                                          <p:cBhvr>
                                            <p:cTn id="40" dur="500" fill="hold"/>
                                            <p:tgtEl>
                                              <p:spTgt spid="32"/>
                                            </p:tgtEl>
                                            <p:attrNameLst>
                                              <p:attrName>ppt_x</p:attrName>
                                            </p:attrNameLst>
                                          </p:cBhvr>
                                          <p:tavLst>
                                            <p:tav tm="0">
                                              <p:val>
                                                <p:fltVal val="0.5"/>
                                              </p:val>
                                            </p:tav>
                                            <p:tav tm="100000">
                                              <p:val>
                                                <p:strVal val="#ppt_x"/>
                                              </p:val>
                                            </p:tav>
                                          </p:tavLst>
                                        </p:anim>
                                        <p:anim calcmode="lin" valueType="num">
                                          <p:cBhvr>
                                            <p:cTn id="41" dur="500" fill="hold"/>
                                            <p:tgtEl>
                                              <p:spTgt spid="32"/>
                                            </p:tgtEl>
                                            <p:attrNameLst>
                                              <p:attrName>ppt_y</p:attrName>
                                            </p:attrNameLst>
                                          </p:cBhvr>
                                          <p:tavLst>
                                            <p:tav tm="0">
                                              <p:val>
                                                <p:strVal val="1+(6*min(max(#ppt_w*#ppt_h,.3),1)-7.4)/-.7*#ppt_h/2"/>
                                              </p:val>
                                            </p:tav>
                                            <p:tav tm="100000">
                                              <p:val>
                                                <p:strVal val="#ppt_y"/>
                                              </p:val>
                                            </p:tav>
                                          </p:tavLst>
                                        </p:anim>
                                      </p:childTnLst>
                                    </p:cTn>
                                  </p:par>
                                </p:childTnLst>
                              </p:cTn>
                            </p:par>
                            <p:par>
                              <p:cTn id="42" fill="hold">
                                <p:stCondLst>
                                  <p:cond delay="3250"/>
                                </p:stCondLst>
                                <p:childTnLst>
                                  <p:par>
                                    <p:cTn id="43" presetID="18" presetClass="entr" presetSubtype="6"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strips(downRight)">
                                          <p:cBhvr>
                                            <p:cTn id="45" dur="500"/>
                                            <p:tgtEl>
                                              <p:spTgt spid="23"/>
                                            </p:tgtEl>
                                          </p:cBhvr>
                                        </p:animEffect>
                                      </p:childTnLst>
                                    </p:cTn>
                                  </p:par>
                                </p:childTnLst>
                              </p:cTn>
                            </p:par>
                            <p:par>
                              <p:cTn id="46" fill="hold">
                                <p:stCondLst>
                                  <p:cond delay="3750"/>
                                </p:stCondLst>
                                <p:childTnLst>
                                  <p:par>
                                    <p:cTn id="47" presetID="23" presetClass="entr" presetSubtype="36" fill="hold" grpId="0" nodeType="after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strVal val="(6*min(max(#ppt_w*#ppt_h,.3),1)-7.4)/-.7*#ppt_w"/>
                                              </p:val>
                                            </p:tav>
                                            <p:tav tm="100000">
                                              <p:val>
                                                <p:strVal val="#ppt_w"/>
                                              </p:val>
                                            </p:tav>
                                          </p:tavLst>
                                        </p:anim>
                                        <p:anim calcmode="lin" valueType="num">
                                          <p:cBhvr>
                                            <p:cTn id="50" dur="500" fill="hold"/>
                                            <p:tgtEl>
                                              <p:spTgt spid="33"/>
                                            </p:tgtEl>
                                            <p:attrNameLst>
                                              <p:attrName>ppt_h</p:attrName>
                                            </p:attrNameLst>
                                          </p:cBhvr>
                                          <p:tavLst>
                                            <p:tav tm="0">
                                              <p:val>
                                                <p:strVal val="(6*min(max(#ppt_w*#ppt_h,.3),1)-7.4)/-.7*#ppt_h"/>
                                              </p:val>
                                            </p:tav>
                                            <p:tav tm="100000">
                                              <p:val>
                                                <p:strVal val="#ppt_h"/>
                                              </p:val>
                                            </p:tav>
                                          </p:tavLst>
                                        </p:anim>
                                        <p:anim calcmode="lin" valueType="num">
                                          <p:cBhvr>
                                            <p:cTn id="51" dur="500" fill="hold"/>
                                            <p:tgtEl>
                                              <p:spTgt spid="33"/>
                                            </p:tgtEl>
                                            <p:attrNameLst>
                                              <p:attrName>ppt_x</p:attrName>
                                            </p:attrNameLst>
                                          </p:cBhvr>
                                          <p:tavLst>
                                            <p:tav tm="0">
                                              <p:val>
                                                <p:fltVal val="0.5"/>
                                              </p:val>
                                            </p:tav>
                                            <p:tav tm="100000">
                                              <p:val>
                                                <p:strVal val="#ppt_x"/>
                                              </p:val>
                                            </p:tav>
                                          </p:tavLst>
                                        </p:anim>
                                        <p:anim calcmode="lin" valueType="num">
                                          <p:cBhvr>
                                            <p:cTn id="52" dur="500" fill="hold"/>
                                            <p:tgtEl>
                                              <p:spTgt spid="33"/>
                                            </p:tgtEl>
                                            <p:attrNameLst>
                                              <p:attrName>ppt_y</p:attrName>
                                            </p:attrNameLst>
                                          </p:cBhvr>
                                          <p:tavLst>
                                            <p:tav tm="0">
                                              <p:val>
                                                <p:strVal val="1+(6*min(max(#ppt_w*#ppt_h,.3),1)-7.4)/-.7*#ppt_h/2"/>
                                              </p:val>
                                            </p:tav>
                                            <p:tav tm="100000">
                                              <p:val>
                                                <p:strVal val="#ppt_y"/>
                                              </p:val>
                                            </p:tav>
                                          </p:tavLst>
                                        </p:anim>
                                      </p:childTnLst>
                                    </p:cTn>
                                  </p:par>
                                </p:childTnLst>
                              </p:cTn>
                            </p:par>
                            <p:par>
                              <p:cTn id="53" fill="hold">
                                <p:stCondLst>
                                  <p:cond delay="4250"/>
                                </p:stCondLst>
                                <p:childTnLst>
                                  <p:par>
                                    <p:cTn id="54" presetID="18" presetClass="entr" presetSubtype="6"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strips(downRight)">
                                          <p:cBhvr>
                                            <p:cTn id="56" dur="500"/>
                                            <p:tgtEl>
                                              <p:spTgt spid="24"/>
                                            </p:tgtEl>
                                          </p:cBhvr>
                                        </p:animEffect>
                                      </p:childTnLst>
                                    </p:cTn>
                                  </p:par>
                                </p:childTnLst>
                              </p:cTn>
                            </p:par>
                            <p:par>
                              <p:cTn id="57" fill="hold">
                                <p:stCondLst>
                                  <p:cond delay="4750"/>
                                </p:stCondLst>
                                <p:childTnLst>
                                  <p:par>
                                    <p:cTn id="58" presetID="23" presetClass="entr" presetSubtype="36"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p:cTn id="60" dur="500" fill="hold"/>
                                            <p:tgtEl>
                                              <p:spTgt spid="34"/>
                                            </p:tgtEl>
                                            <p:attrNameLst>
                                              <p:attrName>ppt_w</p:attrName>
                                            </p:attrNameLst>
                                          </p:cBhvr>
                                          <p:tavLst>
                                            <p:tav tm="0">
                                              <p:val>
                                                <p:strVal val="(6*min(max(#ppt_w*#ppt_h,.3),1)-7.4)/-.7*#ppt_w"/>
                                              </p:val>
                                            </p:tav>
                                            <p:tav tm="100000">
                                              <p:val>
                                                <p:strVal val="#ppt_w"/>
                                              </p:val>
                                            </p:tav>
                                          </p:tavLst>
                                        </p:anim>
                                        <p:anim calcmode="lin" valueType="num">
                                          <p:cBhvr>
                                            <p:cTn id="61" dur="500" fill="hold"/>
                                            <p:tgtEl>
                                              <p:spTgt spid="34"/>
                                            </p:tgtEl>
                                            <p:attrNameLst>
                                              <p:attrName>ppt_h</p:attrName>
                                            </p:attrNameLst>
                                          </p:cBhvr>
                                          <p:tavLst>
                                            <p:tav tm="0">
                                              <p:val>
                                                <p:strVal val="(6*min(max(#ppt_w*#ppt_h,.3),1)-7.4)/-.7*#ppt_h"/>
                                              </p:val>
                                            </p:tav>
                                            <p:tav tm="100000">
                                              <p:val>
                                                <p:strVal val="#ppt_h"/>
                                              </p:val>
                                            </p:tav>
                                          </p:tavLst>
                                        </p:anim>
                                        <p:anim calcmode="lin" valueType="num">
                                          <p:cBhvr>
                                            <p:cTn id="62" dur="500" fill="hold"/>
                                            <p:tgtEl>
                                              <p:spTgt spid="34"/>
                                            </p:tgtEl>
                                            <p:attrNameLst>
                                              <p:attrName>ppt_x</p:attrName>
                                            </p:attrNameLst>
                                          </p:cBhvr>
                                          <p:tavLst>
                                            <p:tav tm="0">
                                              <p:val>
                                                <p:fltVal val="0.5"/>
                                              </p:val>
                                            </p:tav>
                                            <p:tav tm="100000">
                                              <p:val>
                                                <p:strVal val="#ppt_x"/>
                                              </p:val>
                                            </p:tav>
                                          </p:tavLst>
                                        </p:anim>
                                        <p:anim calcmode="lin" valueType="num">
                                          <p:cBhvr>
                                            <p:cTn id="63" dur="500" fill="hold"/>
                                            <p:tgtEl>
                                              <p:spTgt spid="34"/>
                                            </p:tgtEl>
                                            <p:attrNameLst>
                                              <p:attrName>ppt_y</p:attrName>
                                            </p:attrNameLst>
                                          </p:cBhvr>
                                          <p:tavLst>
                                            <p:tav tm="0">
                                              <p:val>
                                                <p:strVal val="1+(6*min(max(#ppt_w*#ppt_h,.3),1)-7.4)/-.7*#ppt_h/2"/>
                                              </p:val>
                                            </p:tav>
                                            <p:tav tm="100000">
                                              <p:val>
                                                <p:strVal val="#ppt_y"/>
                                              </p:val>
                                            </p:tav>
                                          </p:tavLst>
                                        </p:anim>
                                      </p:childTnLst>
                                    </p:cTn>
                                  </p:par>
                                </p:childTnLst>
                              </p:cTn>
                            </p:par>
                            <p:par>
                              <p:cTn id="64" fill="hold">
                                <p:stCondLst>
                                  <p:cond delay="5250"/>
                                </p:stCondLst>
                                <p:childTnLst>
                                  <p:par>
                                    <p:cTn id="65" presetID="18" presetClass="entr" presetSubtype="6"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strips(downRight)">
                                          <p:cBhvr>
                                            <p:cTn id="67" dur="500"/>
                                            <p:tgtEl>
                                              <p:spTgt spid="25"/>
                                            </p:tgtEl>
                                          </p:cBhvr>
                                        </p:animEffect>
                                      </p:childTnLst>
                                    </p:cTn>
                                  </p:par>
                                </p:childTnLst>
                              </p:cTn>
                            </p:par>
                            <p:par>
                              <p:cTn id="68" fill="hold">
                                <p:stCondLst>
                                  <p:cond delay="5750"/>
                                </p:stCondLst>
                                <p:childTnLst>
                                  <p:par>
                                    <p:cTn id="69" presetID="23" presetClass="entr" presetSubtype="36" fill="hold" grpId="0" nodeType="after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p:cTn id="71" dur="500" fill="hold"/>
                                            <p:tgtEl>
                                              <p:spTgt spid="35"/>
                                            </p:tgtEl>
                                            <p:attrNameLst>
                                              <p:attrName>ppt_w</p:attrName>
                                            </p:attrNameLst>
                                          </p:cBhvr>
                                          <p:tavLst>
                                            <p:tav tm="0">
                                              <p:val>
                                                <p:strVal val="(6*min(max(#ppt_w*#ppt_h,.3),1)-7.4)/-.7*#ppt_w"/>
                                              </p:val>
                                            </p:tav>
                                            <p:tav tm="100000">
                                              <p:val>
                                                <p:strVal val="#ppt_w"/>
                                              </p:val>
                                            </p:tav>
                                          </p:tavLst>
                                        </p:anim>
                                        <p:anim calcmode="lin" valueType="num">
                                          <p:cBhvr>
                                            <p:cTn id="72" dur="500" fill="hold"/>
                                            <p:tgtEl>
                                              <p:spTgt spid="35"/>
                                            </p:tgtEl>
                                            <p:attrNameLst>
                                              <p:attrName>ppt_h</p:attrName>
                                            </p:attrNameLst>
                                          </p:cBhvr>
                                          <p:tavLst>
                                            <p:tav tm="0">
                                              <p:val>
                                                <p:strVal val="(6*min(max(#ppt_w*#ppt_h,.3),1)-7.4)/-.7*#ppt_h"/>
                                              </p:val>
                                            </p:tav>
                                            <p:tav tm="100000">
                                              <p:val>
                                                <p:strVal val="#ppt_h"/>
                                              </p:val>
                                            </p:tav>
                                          </p:tavLst>
                                        </p:anim>
                                        <p:anim calcmode="lin" valueType="num">
                                          <p:cBhvr>
                                            <p:cTn id="73" dur="500" fill="hold"/>
                                            <p:tgtEl>
                                              <p:spTgt spid="35"/>
                                            </p:tgtEl>
                                            <p:attrNameLst>
                                              <p:attrName>ppt_x</p:attrName>
                                            </p:attrNameLst>
                                          </p:cBhvr>
                                          <p:tavLst>
                                            <p:tav tm="0">
                                              <p:val>
                                                <p:fltVal val="0.5"/>
                                              </p:val>
                                            </p:tav>
                                            <p:tav tm="100000">
                                              <p:val>
                                                <p:strVal val="#ppt_x"/>
                                              </p:val>
                                            </p:tav>
                                          </p:tavLst>
                                        </p:anim>
                                        <p:anim calcmode="lin" valueType="num">
                                          <p:cBhvr>
                                            <p:cTn id="74" dur="500" fill="hold"/>
                                            <p:tgtEl>
                                              <p:spTgt spid="35"/>
                                            </p:tgtEl>
                                            <p:attrNameLst>
                                              <p:attrName>ppt_y</p:attrName>
                                            </p:attrNameLst>
                                          </p:cBhvr>
                                          <p:tavLst>
                                            <p:tav tm="0">
                                              <p:val>
                                                <p:strVal val="1+(6*min(max(#ppt_w*#ppt_h,.3),1)-7.4)/-.7*#ppt_h/2"/>
                                              </p:val>
                                            </p:tav>
                                            <p:tav tm="100000">
                                              <p:val>
                                                <p:strVal val="#ppt_y"/>
                                              </p:val>
                                            </p:tav>
                                          </p:tavLst>
                                        </p:anim>
                                      </p:childTnLst>
                                    </p:cTn>
                                  </p:par>
                                </p:childTnLst>
                              </p:cTn>
                            </p:par>
                            <p:par>
                              <p:cTn id="75" fill="hold">
                                <p:stCondLst>
                                  <p:cond delay="6250"/>
                                </p:stCondLst>
                                <p:childTnLst>
                                  <p:par>
                                    <p:cTn id="76" presetID="16" presetClass="entr" presetSubtype="42" fill="hold"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barn(outHorizontal)">
                                          <p:cBhvr>
                                            <p:cTn id="78" dur="500"/>
                                            <p:tgtEl>
                                              <p:spTgt spid="26"/>
                                            </p:tgtEl>
                                          </p:cBhvr>
                                        </p:animEffect>
                                      </p:childTnLst>
                                    </p:cTn>
                                  </p:par>
                                </p:childTnLst>
                              </p:cTn>
                            </p:par>
                            <p:par>
                              <p:cTn id="79" fill="hold">
                                <p:stCondLst>
                                  <p:cond delay="6750"/>
                                </p:stCondLst>
                                <p:childTnLst>
                                  <p:par>
                                    <p:cTn id="80" presetID="31" presetClass="entr" presetSubtype="0"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p:cTn id="82" dur="1000" fill="hold"/>
                                            <p:tgtEl>
                                              <p:spTgt spid="27"/>
                                            </p:tgtEl>
                                            <p:attrNameLst>
                                              <p:attrName>ppt_w</p:attrName>
                                            </p:attrNameLst>
                                          </p:cBhvr>
                                          <p:tavLst>
                                            <p:tav tm="0">
                                              <p:val>
                                                <p:fltVal val="0"/>
                                              </p:val>
                                            </p:tav>
                                            <p:tav tm="100000">
                                              <p:val>
                                                <p:strVal val="#ppt_w"/>
                                              </p:val>
                                            </p:tav>
                                          </p:tavLst>
                                        </p:anim>
                                        <p:anim calcmode="lin" valueType="num">
                                          <p:cBhvr>
                                            <p:cTn id="83" dur="1000" fill="hold"/>
                                            <p:tgtEl>
                                              <p:spTgt spid="27"/>
                                            </p:tgtEl>
                                            <p:attrNameLst>
                                              <p:attrName>ppt_h</p:attrName>
                                            </p:attrNameLst>
                                          </p:cBhvr>
                                          <p:tavLst>
                                            <p:tav tm="0">
                                              <p:val>
                                                <p:fltVal val="0"/>
                                              </p:val>
                                            </p:tav>
                                            <p:tav tm="100000">
                                              <p:val>
                                                <p:strVal val="#ppt_h"/>
                                              </p:val>
                                            </p:tav>
                                          </p:tavLst>
                                        </p:anim>
                                        <p:anim calcmode="lin" valueType="num">
                                          <p:cBhvr>
                                            <p:cTn id="84" dur="1000" fill="hold"/>
                                            <p:tgtEl>
                                              <p:spTgt spid="27"/>
                                            </p:tgtEl>
                                            <p:attrNameLst>
                                              <p:attrName>style.rotation</p:attrName>
                                            </p:attrNameLst>
                                          </p:cBhvr>
                                          <p:tavLst>
                                            <p:tav tm="0">
                                              <p:val>
                                                <p:fltVal val="90"/>
                                              </p:val>
                                            </p:tav>
                                            <p:tav tm="100000">
                                              <p:val>
                                                <p:fltVal val="0"/>
                                              </p:val>
                                            </p:tav>
                                          </p:tavLst>
                                        </p:anim>
                                        <p:animEffect transition="in" filter="fade">
                                          <p:cBhvr>
                                            <p:cTn id="8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30" grpId="0"/>
          <p:bldP spid="31" grpId="0"/>
          <p:bldP spid="32" grpId="0"/>
          <p:bldP spid="33" grpId="0"/>
          <p:bldP spid="34"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8" presetClass="entr" presetSubtype="6"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trips(downRight)">
                                          <p:cBhvr>
                                            <p:cTn id="12" dur="500"/>
                                            <p:tgtEl>
                                              <p:spTgt spid="20"/>
                                            </p:tgtEl>
                                          </p:cBhvr>
                                        </p:animEffect>
                                      </p:childTnLst>
                                    </p:cTn>
                                  </p:par>
                                </p:childTnLst>
                              </p:cTn>
                            </p:par>
                            <p:par>
                              <p:cTn id="13" fill="hold">
                                <p:stCondLst>
                                  <p:cond delay="750"/>
                                </p:stCondLst>
                                <p:childTnLst>
                                  <p:par>
                                    <p:cTn id="14" presetID="23" presetClass="entr" presetSubtype="36"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strVal val="(6*min(max(#ppt_w*#ppt_h,.3),1)-7.4)/-.7*#ppt_w"/>
                                              </p:val>
                                            </p:tav>
                                            <p:tav tm="100000">
                                              <p:val>
                                                <p:strVal val="#ppt_w"/>
                                              </p:val>
                                            </p:tav>
                                          </p:tavLst>
                                        </p:anim>
                                        <p:anim calcmode="lin" valueType="num">
                                          <p:cBhvr>
                                            <p:cTn id="17" dur="500" fill="hold"/>
                                            <p:tgtEl>
                                              <p:spTgt spid="30"/>
                                            </p:tgtEl>
                                            <p:attrNameLst>
                                              <p:attrName>ppt_h</p:attrName>
                                            </p:attrNameLst>
                                          </p:cBhvr>
                                          <p:tavLst>
                                            <p:tav tm="0">
                                              <p:val>
                                                <p:strVal val="(6*min(max(#ppt_w*#ppt_h,.3),1)-7.4)/-.7*#ppt_h"/>
                                              </p:val>
                                            </p:tav>
                                            <p:tav tm="100000">
                                              <p:val>
                                                <p:strVal val="#ppt_h"/>
                                              </p:val>
                                            </p:tav>
                                          </p:tavLst>
                                        </p:anim>
                                        <p:anim calcmode="lin" valueType="num">
                                          <p:cBhvr>
                                            <p:cTn id="18" dur="500" fill="hold"/>
                                            <p:tgtEl>
                                              <p:spTgt spid="30"/>
                                            </p:tgtEl>
                                            <p:attrNameLst>
                                              <p:attrName>ppt_x</p:attrName>
                                            </p:attrNameLst>
                                          </p:cBhvr>
                                          <p:tavLst>
                                            <p:tav tm="0">
                                              <p:val>
                                                <p:fltVal val="0.5"/>
                                              </p:val>
                                            </p:tav>
                                            <p:tav tm="100000">
                                              <p:val>
                                                <p:strVal val="#ppt_x"/>
                                              </p:val>
                                            </p:tav>
                                          </p:tavLst>
                                        </p:anim>
                                        <p:anim calcmode="lin" valueType="num">
                                          <p:cBhvr>
                                            <p:cTn id="19" dur="500" fill="hold"/>
                                            <p:tgtEl>
                                              <p:spTgt spid="30"/>
                                            </p:tgtEl>
                                            <p:attrNameLst>
                                              <p:attrName>ppt_y</p:attrName>
                                            </p:attrNameLst>
                                          </p:cBhvr>
                                          <p:tavLst>
                                            <p:tav tm="0">
                                              <p:val>
                                                <p:strVal val="1+(6*min(max(#ppt_w*#ppt_h,.3),1)-7.4)/-.7*#ppt_h/2"/>
                                              </p:val>
                                            </p:tav>
                                            <p:tav tm="100000">
                                              <p:val>
                                                <p:strVal val="#ppt_y"/>
                                              </p:val>
                                            </p:tav>
                                          </p:tavLst>
                                        </p:anim>
                                      </p:childTnLst>
                                    </p:cTn>
                                  </p:par>
                                </p:childTnLst>
                              </p:cTn>
                            </p:par>
                            <p:par>
                              <p:cTn id="20" fill="hold">
                                <p:stCondLst>
                                  <p:cond delay="1250"/>
                                </p:stCondLst>
                                <p:childTnLst>
                                  <p:par>
                                    <p:cTn id="21" presetID="18" presetClass="entr" presetSubtype="6"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strips(downRight)">
                                          <p:cBhvr>
                                            <p:cTn id="23" dur="500"/>
                                            <p:tgtEl>
                                              <p:spTgt spid="21"/>
                                            </p:tgtEl>
                                          </p:cBhvr>
                                        </p:animEffect>
                                      </p:childTnLst>
                                    </p:cTn>
                                  </p:par>
                                </p:childTnLst>
                              </p:cTn>
                            </p:par>
                            <p:par>
                              <p:cTn id="24" fill="hold">
                                <p:stCondLst>
                                  <p:cond delay="1750"/>
                                </p:stCondLst>
                                <p:childTnLst>
                                  <p:par>
                                    <p:cTn id="25" presetID="23" presetClass="entr" presetSubtype="36"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strVal val="(6*min(max(#ppt_w*#ppt_h,.3),1)-7.4)/-.7*#ppt_w"/>
                                              </p:val>
                                            </p:tav>
                                            <p:tav tm="100000">
                                              <p:val>
                                                <p:strVal val="#ppt_w"/>
                                              </p:val>
                                            </p:tav>
                                          </p:tavLst>
                                        </p:anim>
                                        <p:anim calcmode="lin" valueType="num">
                                          <p:cBhvr>
                                            <p:cTn id="28" dur="500" fill="hold"/>
                                            <p:tgtEl>
                                              <p:spTgt spid="31"/>
                                            </p:tgtEl>
                                            <p:attrNameLst>
                                              <p:attrName>ppt_h</p:attrName>
                                            </p:attrNameLst>
                                          </p:cBhvr>
                                          <p:tavLst>
                                            <p:tav tm="0">
                                              <p:val>
                                                <p:strVal val="(6*min(max(#ppt_w*#ppt_h,.3),1)-7.4)/-.7*#ppt_h"/>
                                              </p:val>
                                            </p:tav>
                                            <p:tav tm="100000">
                                              <p:val>
                                                <p:strVal val="#ppt_h"/>
                                              </p:val>
                                            </p:tav>
                                          </p:tavLst>
                                        </p:anim>
                                        <p:anim calcmode="lin" valueType="num">
                                          <p:cBhvr>
                                            <p:cTn id="29" dur="500" fill="hold"/>
                                            <p:tgtEl>
                                              <p:spTgt spid="31"/>
                                            </p:tgtEl>
                                            <p:attrNameLst>
                                              <p:attrName>ppt_x</p:attrName>
                                            </p:attrNameLst>
                                          </p:cBhvr>
                                          <p:tavLst>
                                            <p:tav tm="0">
                                              <p:val>
                                                <p:fltVal val="0.5"/>
                                              </p:val>
                                            </p:tav>
                                            <p:tav tm="100000">
                                              <p:val>
                                                <p:strVal val="#ppt_x"/>
                                              </p:val>
                                            </p:tav>
                                          </p:tavLst>
                                        </p:anim>
                                        <p:anim calcmode="lin" valueType="num">
                                          <p:cBhvr>
                                            <p:cTn id="30" dur="500" fill="hold"/>
                                            <p:tgtEl>
                                              <p:spTgt spid="31"/>
                                            </p:tgtEl>
                                            <p:attrNameLst>
                                              <p:attrName>ppt_y</p:attrName>
                                            </p:attrNameLst>
                                          </p:cBhvr>
                                          <p:tavLst>
                                            <p:tav tm="0">
                                              <p:val>
                                                <p:strVal val="1+(6*min(max(#ppt_w*#ppt_h,.3),1)-7.4)/-.7*#ppt_h/2"/>
                                              </p:val>
                                            </p:tav>
                                            <p:tav tm="100000">
                                              <p:val>
                                                <p:strVal val="#ppt_y"/>
                                              </p:val>
                                            </p:tav>
                                          </p:tavLst>
                                        </p:anim>
                                      </p:childTnLst>
                                    </p:cTn>
                                  </p:par>
                                </p:childTnLst>
                              </p:cTn>
                            </p:par>
                            <p:par>
                              <p:cTn id="31" fill="hold">
                                <p:stCondLst>
                                  <p:cond delay="2250"/>
                                </p:stCondLst>
                                <p:childTnLst>
                                  <p:par>
                                    <p:cTn id="32" presetID="18" presetClass="entr" presetSubtype="6"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strips(downRight)">
                                          <p:cBhvr>
                                            <p:cTn id="34" dur="500"/>
                                            <p:tgtEl>
                                              <p:spTgt spid="22"/>
                                            </p:tgtEl>
                                          </p:cBhvr>
                                        </p:animEffect>
                                      </p:childTnLst>
                                    </p:cTn>
                                  </p:par>
                                </p:childTnLst>
                              </p:cTn>
                            </p:par>
                            <p:par>
                              <p:cTn id="35" fill="hold">
                                <p:stCondLst>
                                  <p:cond delay="2750"/>
                                </p:stCondLst>
                                <p:childTnLst>
                                  <p:par>
                                    <p:cTn id="36" presetID="23" presetClass="entr" presetSubtype="36"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strVal val="(6*min(max(#ppt_w*#ppt_h,.3),1)-7.4)/-.7*#ppt_w"/>
                                              </p:val>
                                            </p:tav>
                                            <p:tav tm="100000">
                                              <p:val>
                                                <p:strVal val="#ppt_w"/>
                                              </p:val>
                                            </p:tav>
                                          </p:tavLst>
                                        </p:anim>
                                        <p:anim calcmode="lin" valueType="num">
                                          <p:cBhvr>
                                            <p:cTn id="39" dur="500" fill="hold"/>
                                            <p:tgtEl>
                                              <p:spTgt spid="32"/>
                                            </p:tgtEl>
                                            <p:attrNameLst>
                                              <p:attrName>ppt_h</p:attrName>
                                            </p:attrNameLst>
                                          </p:cBhvr>
                                          <p:tavLst>
                                            <p:tav tm="0">
                                              <p:val>
                                                <p:strVal val="(6*min(max(#ppt_w*#ppt_h,.3),1)-7.4)/-.7*#ppt_h"/>
                                              </p:val>
                                            </p:tav>
                                            <p:tav tm="100000">
                                              <p:val>
                                                <p:strVal val="#ppt_h"/>
                                              </p:val>
                                            </p:tav>
                                          </p:tavLst>
                                        </p:anim>
                                        <p:anim calcmode="lin" valueType="num">
                                          <p:cBhvr>
                                            <p:cTn id="40" dur="500" fill="hold"/>
                                            <p:tgtEl>
                                              <p:spTgt spid="32"/>
                                            </p:tgtEl>
                                            <p:attrNameLst>
                                              <p:attrName>ppt_x</p:attrName>
                                            </p:attrNameLst>
                                          </p:cBhvr>
                                          <p:tavLst>
                                            <p:tav tm="0">
                                              <p:val>
                                                <p:fltVal val="0.5"/>
                                              </p:val>
                                            </p:tav>
                                            <p:tav tm="100000">
                                              <p:val>
                                                <p:strVal val="#ppt_x"/>
                                              </p:val>
                                            </p:tav>
                                          </p:tavLst>
                                        </p:anim>
                                        <p:anim calcmode="lin" valueType="num">
                                          <p:cBhvr>
                                            <p:cTn id="41" dur="500" fill="hold"/>
                                            <p:tgtEl>
                                              <p:spTgt spid="32"/>
                                            </p:tgtEl>
                                            <p:attrNameLst>
                                              <p:attrName>ppt_y</p:attrName>
                                            </p:attrNameLst>
                                          </p:cBhvr>
                                          <p:tavLst>
                                            <p:tav tm="0">
                                              <p:val>
                                                <p:strVal val="1+(6*min(max(#ppt_w*#ppt_h,.3),1)-7.4)/-.7*#ppt_h/2"/>
                                              </p:val>
                                            </p:tav>
                                            <p:tav tm="100000">
                                              <p:val>
                                                <p:strVal val="#ppt_y"/>
                                              </p:val>
                                            </p:tav>
                                          </p:tavLst>
                                        </p:anim>
                                      </p:childTnLst>
                                    </p:cTn>
                                  </p:par>
                                </p:childTnLst>
                              </p:cTn>
                            </p:par>
                            <p:par>
                              <p:cTn id="42" fill="hold">
                                <p:stCondLst>
                                  <p:cond delay="3250"/>
                                </p:stCondLst>
                                <p:childTnLst>
                                  <p:par>
                                    <p:cTn id="43" presetID="18" presetClass="entr" presetSubtype="6"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strips(downRight)">
                                          <p:cBhvr>
                                            <p:cTn id="45" dur="500"/>
                                            <p:tgtEl>
                                              <p:spTgt spid="23"/>
                                            </p:tgtEl>
                                          </p:cBhvr>
                                        </p:animEffect>
                                      </p:childTnLst>
                                    </p:cTn>
                                  </p:par>
                                </p:childTnLst>
                              </p:cTn>
                            </p:par>
                            <p:par>
                              <p:cTn id="46" fill="hold">
                                <p:stCondLst>
                                  <p:cond delay="3750"/>
                                </p:stCondLst>
                                <p:childTnLst>
                                  <p:par>
                                    <p:cTn id="47" presetID="23" presetClass="entr" presetSubtype="36" fill="hold" grpId="0" nodeType="after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strVal val="(6*min(max(#ppt_w*#ppt_h,.3),1)-7.4)/-.7*#ppt_w"/>
                                              </p:val>
                                            </p:tav>
                                            <p:tav tm="100000">
                                              <p:val>
                                                <p:strVal val="#ppt_w"/>
                                              </p:val>
                                            </p:tav>
                                          </p:tavLst>
                                        </p:anim>
                                        <p:anim calcmode="lin" valueType="num">
                                          <p:cBhvr>
                                            <p:cTn id="50" dur="500" fill="hold"/>
                                            <p:tgtEl>
                                              <p:spTgt spid="33"/>
                                            </p:tgtEl>
                                            <p:attrNameLst>
                                              <p:attrName>ppt_h</p:attrName>
                                            </p:attrNameLst>
                                          </p:cBhvr>
                                          <p:tavLst>
                                            <p:tav tm="0">
                                              <p:val>
                                                <p:strVal val="(6*min(max(#ppt_w*#ppt_h,.3),1)-7.4)/-.7*#ppt_h"/>
                                              </p:val>
                                            </p:tav>
                                            <p:tav tm="100000">
                                              <p:val>
                                                <p:strVal val="#ppt_h"/>
                                              </p:val>
                                            </p:tav>
                                          </p:tavLst>
                                        </p:anim>
                                        <p:anim calcmode="lin" valueType="num">
                                          <p:cBhvr>
                                            <p:cTn id="51" dur="500" fill="hold"/>
                                            <p:tgtEl>
                                              <p:spTgt spid="33"/>
                                            </p:tgtEl>
                                            <p:attrNameLst>
                                              <p:attrName>ppt_x</p:attrName>
                                            </p:attrNameLst>
                                          </p:cBhvr>
                                          <p:tavLst>
                                            <p:tav tm="0">
                                              <p:val>
                                                <p:fltVal val="0.5"/>
                                              </p:val>
                                            </p:tav>
                                            <p:tav tm="100000">
                                              <p:val>
                                                <p:strVal val="#ppt_x"/>
                                              </p:val>
                                            </p:tav>
                                          </p:tavLst>
                                        </p:anim>
                                        <p:anim calcmode="lin" valueType="num">
                                          <p:cBhvr>
                                            <p:cTn id="52" dur="500" fill="hold"/>
                                            <p:tgtEl>
                                              <p:spTgt spid="33"/>
                                            </p:tgtEl>
                                            <p:attrNameLst>
                                              <p:attrName>ppt_y</p:attrName>
                                            </p:attrNameLst>
                                          </p:cBhvr>
                                          <p:tavLst>
                                            <p:tav tm="0">
                                              <p:val>
                                                <p:strVal val="1+(6*min(max(#ppt_w*#ppt_h,.3),1)-7.4)/-.7*#ppt_h/2"/>
                                              </p:val>
                                            </p:tav>
                                            <p:tav tm="100000">
                                              <p:val>
                                                <p:strVal val="#ppt_y"/>
                                              </p:val>
                                            </p:tav>
                                          </p:tavLst>
                                        </p:anim>
                                      </p:childTnLst>
                                    </p:cTn>
                                  </p:par>
                                </p:childTnLst>
                              </p:cTn>
                            </p:par>
                            <p:par>
                              <p:cTn id="53" fill="hold">
                                <p:stCondLst>
                                  <p:cond delay="4250"/>
                                </p:stCondLst>
                                <p:childTnLst>
                                  <p:par>
                                    <p:cTn id="54" presetID="18" presetClass="entr" presetSubtype="6"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strips(downRight)">
                                          <p:cBhvr>
                                            <p:cTn id="56" dur="500"/>
                                            <p:tgtEl>
                                              <p:spTgt spid="24"/>
                                            </p:tgtEl>
                                          </p:cBhvr>
                                        </p:animEffect>
                                      </p:childTnLst>
                                    </p:cTn>
                                  </p:par>
                                </p:childTnLst>
                              </p:cTn>
                            </p:par>
                            <p:par>
                              <p:cTn id="57" fill="hold">
                                <p:stCondLst>
                                  <p:cond delay="4750"/>
                                </p:stCondLst>
                                <p:childTnLst>
                                  <p:par>
                                    <p:cTn id="58" presetID="23" presetClass="entr" presetSubtype="36"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p:cTn id="60" dur="500" fill="hold"/>
                                            <p:tgtEl>
                                              <p:spTgt spid="34"/>
                                            </p:tgtEl>
                                            <p:attrNameLst>
                                              <p:attrName>ppt_w</p:attrName>
                                            </p:attrNameLst>
                                          </p:cBhvr>
                                          <p:tavLst>
                                            <p:tav tm="0">
                                              <p:val>
                                                <p:strVal val="(6*min(max(#ppt_w*#ppt_h,.3),1)-7.4)/-.7*#ppt_w"/>
                                              </p:val>
                                            </p:tav>
                                            <p:tav tm="100000">
                                              <p:val>
                                                <p:strVal val="#ppt_w"/>
                                              </p:val>
                                            </p:tav>
                                          </p:tavLst>
                                        </p:anim>
                                        <p:anim calcmode="lin" valueType="num">
                                          <p:cBhvr>
                                            <p:cTn id="61" dur="500" fill="hold"/>
                                            <p:tgtEl>
                                              <p:spTgt spid="34"/>
                                            </p:tgtEl>
                                            <p:attrNameLst>
                                              <p:attrName>ppt_h</p:attrName>
                                            </p:attrNameLst>
                                          </p:cBhvr>
                                          <p:tavLst>
                                            <p:tav tm="0">
                                              <p:val>
                                                <p:strVal val="(6*min(max(#ppt_w*#ppt_h,.3),1)-7.4)/-.7*#ppt_h"/>
                                              </p:val>
                                            </p:tav>
                                            <p:tav tm="100000">
                                              <p:val>
                                                <p:strVal val="#ppt_h"/>
                                              </p:val>
                                            </p:tav>
                                          </p:tavLst>
                                        </p:anim>
                                        <p:anim calcmode="lin" valueType="num">
                                          <p:cBhvr>
                                            <p:cTn id="62" dur="500" fill="hold"/>
                                            <p:tgtEl>
                                              <p:spTgt spid="34"/>
                                            </p:tgtEl>
                                            <p:attrNameLst>
                                              <p:attrName>ppt_x</p:attrName>
                                            </p:attrNameLst>
                                          </p:cBhvr>
                                          <p:tavLst>
                                            <p:tav tm="0">
                                              <p:val>
                                                <p:fltVal val="0.5"/>
                                              </p:val>
                                            </p:tav>
                                            <p:tav tm="100000">
                                              <p:val>
                                                <p:strVal val="#ppt_x"/>
                                              </p:val>
                                            </p:tav>
                                          </p:tavLst>
                                        </p:anim>
                                        <p:anim calcmode="lin" valueType="num">
                                          <p:cBhvr>
                                            <p:cTn id="63" dur="500" fill="hold"/>
                                            <p:tgtEl>
                                              <p:spTgt spid="34"/>
                                            </p:tgtEl>
                                            <p:attrNameLst>
                                              <p:attrName>ppt_y</p:attrName>
                                            </p:attrNameLst>
                                          </p:cBhvr>
                                          <p:tavLst>
                                            <p:tav tm="0">
                                              <p:val>
                                                <p:strVal val="1+(6*min(max(#ppt_w*#ppt_h,.3),1)-7.4)/-.7*#ppt_h/2"/>
                                              </p:val>
                                            </p:tav>
                                            <p:tav tm="100000">
                                              <p:val>
                                                <p:strVal val="#ppt_y"/>
                                              </p:val>
                                            </p:tav>
                                          </p:tavLst>
                                        </p:anim>
                                      </p:childTnLst>
                                    </p:cTn>
                                  </p:par>
                                </p:childTnLst>
                              </p:cTn>
                            </p:par>
                            <p:par>
                              <p:cTn id="64" fill="hold">
                                <p:stCondLst>
                                  <p:cond delay="5250"/>
                                </p:stCondLst>
                                <p:childTnLst>
                                  <p:par>
                                    <p:cTn id="65" presetID="18" presetClass="entr" presetSubtype="6"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strips(downRight)">
                                          <p:cBhvr>
                                            <p:cTn id="67" dur="500"/>
                                            <p:tgtEl>
                                              <p:spTgt spid="25"/>
                                            </p:tgtEl>
                                          </p:cBhvr>
                                        </p:animEffect>
                                      </p:childTnLst>
                                    </p:cTn>
                                  </p:par>
                                </p:childTnLst>
                              </p:cTn>
                            </p:par>
                            <p:par>
                              <p:cTn id="68" fill="hold">
                                <p:stCondLst>
                                  <p:cond delay="5750"/>
                                </p:stCondLst>
                                <p:childTnLst>
                                  <p:par>
                                    <p:cTn id="69" presetID="23" presetClass="entr" presetSubtype="36" fill="hold" grpId="0" nodeType="after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p:cTn id="71" dur="500" fill="hold"/>
                                            <p:tgtEl>
                                              <p:spTgt spid="35"/>
                                            </p:tgtEl>
                                            <p:attrNameLst>
                                              <p:attrName>ppt_w</p:attrName>
                                            </p:attrNameLst>
                                          </p:cBhvr>
                                          <p:tavLst>
                                            <p:tav tm="0">
                                              <p:val>
                                                <p:strVal val="(6*min(max(#ppt_w*#ppt_h,.3),1)-7.4)/-.7*#ppt_w"/>
                                              </p:val>
                                            </p:tav>
                                            <p:tav tm="100000">
                                              <p:val>
                                                <p:strVal val="#ppt_w"/>
                                              </p:val>
                                            </p:tav>
                                          </p:tavLst>
                                        </p:anim>
                                        <p:anim calcmode="lin" valueType="num">
                                          <p:cBhvr>
                                            <p:cTn id="72" dur="500" fill="hold"/>
                                            <p:tgtEl>
                                              <p:spTgt spid="35"/>
                                            </p:tgtEl>
                                            <p:attrNameLst>
                                              <p:attrName>ppt_h</p:attrName>
                                            </p:attrNameLst>
                                          </p:cBhvr>
                                          <p:tavLst>
                                            <p:tav tm="0">
                                              <p:val>
                                                <p:strVal val="(6*min(max(#ppt_w*#ppt_h,.3),1)-7.4)/-.7*#ppt_h"/>
                                              </p:val>
                                            </p:tav>
                                            <p:tav tm="100000">
                                              <p:val>
                                                <p:strVal val="#ppt_h"/>
                                              </p:val>
                                            </p:tav>
                                          </p:tavLst>
                                        </p:anim>
                                        <p:anim calcmode="lin" valueType="num">
                                          <p:cBhvr>
                                            <p:cTn id="73" dur="500" fill="hold"/>
                                            <p:tgtEl>
                                              <p:spTgt spid="35"/>
                                            </p:tgtEl>
                                            <p:attrNameLst>
                                              <p:attrName>ppt_x</p:attrName>
                                            </p:attrNameLst>
                                          </p:cBhvr>
                                          <p:tavLst>
                                            <p:tav tm="0">
                                              <p:val>
                                                <p:fltVal val="0.5"/>
                                              </p:val>
                                            </p:tav>
                                            <p:tav tm="100000">
                                              <p:val>
                                                <p:strVal val="#ppt_x"/>
                                              </p:val>
                                            </p:tav>
                                          </p:tavLst>
                                        </p:anim>
                                        <p:anim calcmode="lin" valueType="num">
                                          <p:cBhvr>
                                            <p:cTn id="74" dur="500" fill="hold"/>
                                            <p:tgtEl>
                                              <p:spTgt spid="35"/>
                                            </p:tgtEl>
                                            <p:attrNameLst>
                                              <p:attrName>ppt_y</p:attrName>
                                            </p:attrNameLst>
                                          </p:cBhvr>
                                          <p:tavLst>
                                            <p:tav tm="0">
                                              <p:val>
                                                <p:strVal val="1+(6*min(max(#ppt_w*#ppt_h,.3),1)-7.4)/-.7*#ppt_h/2"/>
                                              </p:val>
                                            </p:tav>
                                            <p:tav tm="100000">
                                              <p:val>
                                                <p:strVal val="#ppt_y"/>
                                              </p:val>
                                            </p:tav>
                                          </p:tavLst>
                                        </p:anim>
                                      </p:childTnLst>
                                    </p:cTn>
                                  </p:par>
                                </p:childTnLst>
                              </p:cTn>
                            </p:par>
                            <p:par>
                              <p:cTn id="75" fill="hold">
                                <p:stCondLst>
                                  <p:cond delay="6250"/>
                                </p:stCondLst>
                                <p:childTnLst>
                                  <p:par>
                                    <p:cTn id="76" presetID="16" presetClass="entr" presetSubtype="42" fill="hold"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barn(outHorizontal)">
                                          <p:cBhvr>
                                            <p:cTn id="78" dur="500"/>
                                            <p:tgtEl>
                                              <p:spTgt spid="26"/>
                                            </p:tgtEl>
                                          </p:cBhvr>
                                        </p:animEffect>
                                      </p:childTnLst>
                                    </p:cTn>
                                  </p:par>
                                </p:childTnLst>
                              </p:cTn>
                            </p:par>
                            <p:par>
                              <p:cTn id="79" fill="hold">
                                <p:stCondLst>
                                  <p:cond delay="6750"/>
                                </p:stCondLst>
                                <p:childTnLst>
                                  <p:par>
                                    <p:cTn id="80" presetID="31" presetClass="entr" presetSubtype="0"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p:cTn id="82" dur="1000" fill="hold"/>
                                            <p:tgtEl>
                                              <p:spTgt spid="27"/>
                                            </p:tgtEl>
                                            <p:attrNameLst>
                                              <p:attrName>ppt_w</p:attrName>
                                            </p:attrNameLst>
                                          </p:cBhvr>
                                          <p:tavLst>
                                            <p:tav tm="0">
                                              <p:val>
                                                <p:fltVal val="0"/>
                                              </p:val>
                                            </p:tav>
                                            <p:tav tm="100000">
                                              <p:val>
                                                <p:strVal val="#ppt_w"/>
                                              </p:val>
                                            </p:tav>
                                          </p:tavLst>
                                        </p:anim>
                                        <p:anim calcmode="lin" valueType="num">
                                          <p:cBhvr>
                                            <p:cTn id="83" dur="1000" fill="hold"/>
                                            <p:tgtEl>
                                              <p:spTgt spid="27"/>
                                            </p:tgtEl>
                                            <p:attrNameLst>
                                              <p:attrName>ppt_h</p:attrName>
                                            </p:attrNameLst>
                                          </p:cBhvr>
                                          <p:tavLst>
                                            <p:tav tm="0">
                                              <p:val>
                                                <p:fltVal val="0"/>
                                              </p:val>
                                            </p:tav>
                                            <p:tav tm="100000">
                                              <p:val>
                                                <p:strVal val="#ppt_h"/>
                                              </p:val>
                                            </p:tav>
                                          </p:tavLst>
                                        </p:anim>
                                        <p:anim calcmode="lin" valueType="num">
                                          <p:cBhvr>
                                            <p:cTn id="84" dur="1000" fill="hold"/>
                                            <p:tgtEl>
                                              <p:spTgt spid="27"/>
                                            </p:tgtEl>
                                            <p:attrNameLst>
                                              <p:attrName>style.rotation</p:attrName>
                                            </p:attrNameLst>
                                          </p:cBhvr>
                                          <p:tavLst>
                                            <p:tav tm="0">
                                              <p:val>
                                                <p:fltVal val="90"/>
                                              </p:val>
                                            </p:tav>
                                            <p:tav tm="100000">
                                              <p:val>
                                                <p:fltVal val="0"/>
                                              </p:val>
                                            </p:tav>
                                          </p:tavLst>
                                        </p:anim>
                                        <p:animEffect transition="in" filter="fade">
                                          <p:cBhvr>
                                            <p:cTn id="8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30" grpId="0"/>
          <p:bldP spid="31" grpId="0"/>
          <p:bldP spid="32" grpId="0"/>
          <p:bldP spid="33" grpId="0"/>
          <p:bldP spid="34" grpId="0"/>
          <p:bldP spid="35"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A2545EEB-C9AB-40E5-8710-5F7FC13F3071}"/>
              </a:ext>
            </a:extLst>
          </p:cNvPr>
          <p:cNvGrpSpPr/>
          <p:nvPr/>
        </p:nvGrpSpPr>
        <p:grpSpPr>
          <a:xfrm>
            <a:off x="1102913" y="1400355"/>
            <a:ext cx="3386592" cy="3584557"/>
            <a:chOff x="3195379" y="590754"/>
            <a:chExt cx="2539944" cy="2688418"/>
          </a:xfrm>
        </p:grpSpPr>
        <p:grpSp>
          <p:nvGrpSpPr>
            <p:cNvPr id="27" name="组合 26">
              <a:extLst>
                <a:ext uri="{FF2B5EF4-FFF2-40B4-BE49-F238E27FC236}">
                  <a16:creationId xmlns:a16="http://schemas.microsoft.com/office/drawing/2014/main" id="{B5D938A1-BF33-4C24-A9A6-456FCED78D88}"/>
                </a:ext>
              </a:extLst>
            </p:cNvPr>
            <p:cNvGrpSpPr/>
            <p:nvPr/>
          </p:nvGrpSpPr>
          <p:grpSpPr>
            <a:xfrm>
              <a:off x="3195379" y="590754"/>
              <a:ext cx="2539944" cy="2688418"/>
              <a:chOff x="6641782" y="587469"/>
              <a:chExt cx="460057" cy="486950"/>
            </a:xfrm>
          </p:grpSpPr>
          <p:sp>
            <p:nvSpPr>
              <p:cNvPr id="29" name="任意多边形: 形状 28">
                <a:extLst>
                  <a:ext uri="{FF2B5EF4-FFF2-40B4-BE49-F238E27FC236}">
                    <a16:creationId xmlns:a16="http://schemas.microsoft.com/office/drawing/2014/main" id="{15E7A103-AFE8-4C6A-8C5A-66A66332A09E}"/>
                  </a:ext>
                </a:extLst>
              </p:cNvPr>
              <p:cNvSpPr/>
              <p:nvPr/>
            </p:nvSpPr>
            <p:spPr>
              <a:xfrm>
                <a:off x="6641782" y="614362"/>
                <a:ext cx="460057" cy="460057"/>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334637 w 838200"/>
                  <a:gd name="connsiteY4" fmla="*/ 8515 h 838200"/>
                  <a:gd name="connsiteX5" fmla="*/ 341202 w 838200"/>
                  <a:gd name="connsiteY5" fmla="*/ 7853 h 838200"/>
                  <a:gd name="connsiteX6" fmla="*/ 341202 w 838200"/>
                  <a:gd name="connsiteY6" fmla="*/ 25162 h 838200"/>
                  <a:gd name="connsiteX7" fmla="*/ 338125 w 838200"/>
                  <a:gd name="connsiteY7" fmla="*/ 25472 h 838200"/>
                  <a:gd name="connsiteX8" fmla="*/ 17309 w 838200"/>
                  <a:gd name="connsiteY8" fmla="*/ 419100 h 838200"/>
                  <a:gd name="connsiteX9" fmla="*/ 419100 w 838200"/>
                  <a:gd name="connsiteY9" fmla="*/ 820891 h 838200"/>
                  <a:gd name="connsiteX10" fmla="*/ 820891 w 838200"/>
                  <a:gd name="connsiteY10" fmla="*/ 419100 h 838200"/>
                  <a:gd name="connsiteX11" fmla="*/ 419100 w 838200"/>
                  <a:gd name="connsiteY11" fmla="*/ 17309 h 838200"/>
                  <a:gd name="connsiteX12" fmla="*/ 419092 w 838200"/>
                  <a:gd name="connsiteY12" fmla="*/ 17310 h 838200"/>
                  <a:gd name="connsiteX13" fmla="*/ 419092 w 838200"/>
                  <a:gd name="connsiteY13" fmla="*/ 1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216570"/>
                      <a:pt x="143660" y="47594"/>
                      <a:pt x="334637" y="8515"/>
                    </a:cubicBezTo>
                    <a:lnTo>
                      <a:pt x="341202" y="7853"/>
                    </a:lnTo>
                    <a:lnTo>
                      <a:pt x="341202" y="25162"/>
                    </a:lnTo>
                    <a:lnTo>
                      <a:pt x="338125" y="25472"/>
                    </a:lnTo>
                    <a:cubicBezTo>
                      <a:pt x="155036" y="62938"/>
                      <a:pt x="17309" y="224935"/>
                      <a:pt x="17309" y="419100"/>
                    </a:cubicBezTo>
                    <a:cubicBezTo>
                      <a:pt x="17309" y="641003"/>
                      <a:pt x="197197" y="820891"/>
                      <a:pt x="419100" y="820891"/>
                    </a:cubicBezTo>
                    <a:cubicBezTo>
                      <a:pt x="641003" y="820891"/>
                      <a:pt x="820891" y="641003"/>
                      <a:pt x="820891" y="419100"/>
                    </a:cubicBezTo>
                    <a:cubicBezTo>
                      <a:pt x="820891" y="197197"/>
                      <a:pt x="641003" y="17309"/>
                      <a:pt x="419100" y="17309"/>
                    </a:cubicBezTo>
                    <a:lnTo>
                      <a:pt x="419092" y="17310"/>
                    </a:lnTo>
                    <a:lnTo>
                      <a:pt x="419092" y="1"/>
                    </a:lnTo>
                    <a:close/>
                  </a:path>
                </a:pathLst>
              </a:custGeom>
              <a:gradFill flip="none" rotWithShape="1">
                <a:gsLst>
                  <a:gs pos="0">
                    <a:schemeClr val="accent6">
                      <a:lumMod val="0"/>
                      <a:lumOff val="100000"/>
                    </a:schemeClr>
                  </a:gs>
                  <a:gs pos="13000">
                    <a:schemeClr val="accent6">
                      <a:lumMod val="0"/>
                      <a:lumOff val="100000"/>
                    </a:schemeClr>
                  </a:gs>
                  <a:gs pos="100000">
                    <a:schemeClr val="tx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89">
                  <a:solidFill>
                    <a:srgbClr val="002060"/>
                  </a:solidFill>
                  <a:cs typeface="+mn-ea"/>
                  <a:sym typeface="+mn-lt"/>
                </a:endParaRPr>
              </a:p>
            </p:txBody>
          </p:sp>
          <p:sp>
            <p:nvSpPr>
              <p:cNvPr id="30" name="椭圆 29">
                <a:extLst>
                  <a:ext uri="{FF2B5EF4-FFF2-40B4-BE49-F238E27FC236}">
                    <a16:creationId xmlns:a16="http://schemas.microsoft.com/office/drawing/2014/main" id="{DD3443AD-7744-452A-9BAC-ACF0816A7E8B}"/>
                  </a:ext>
                </a:extLst>
              </p:cNvPr>
              <p:cNvSpPr/>
              <p:nvPr/>
            </p:nvSpPr>
            <p:spPr>
              <a:xfrm>
                <a:off x="6840854" y="587469"/>
                <a:ext cx="61912" cy="61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89" dirty="0">
                  <a:solidFill>
                    <a:srgbClr val="002060"/>
                  </a:solidFill>
                  <a:cs typeface="+mn-ea"/>
                  <a:sym typeface="+mn-lt"/>
                </a:endParaRPr>
              </a:p>
            </p:txBody>
          </p:sp>
        </p:grpSp>
        <p:sp>
          <p:nvSpPr>
            <p:cNvPr id="28" name="矩形 27">
              <a:extLst>
                <a:ext uri="{FF2B5EF4-FFF2-40B4-BE49-F238E27FC236}">
                  <a16:creationId xmlns:a16="http://schemas.microsoft.com/office/drawing/2014/main" id="{20220B4C-A0A0-4E9D-9E7E-8990125DDAB4}"/>
                </a:ext>
              </a:extLst>
            </p:cNvPr>
            <p:cNvSpPr/>
            <p:nvPr/>
          </p:nvSpPr>
          <p:spPr>
            <a:xfrm>
              <a:off x="3810613" y="664991"/>
              <a:ext cx="483829" cy="3418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89">
                <a:solidFill>
                  <a:srgbClr val="002060"/>
                </a:solidFill>
                <a:cs typeface="+mn-ea"/>
                <a:sym typeface="+mn-lt"/>
              </a:endParaRPr>
            </a:p>
          </p:txBody>
        </p:sp>
      </p:grpSp>
      <p:sp>
        <p:nvSpPr>
          <p:cNvPr id="31" name="矩形 30">
            <a:extLst>
              <a:ext uri="{FF2B5EF4-FFF2-40B4-BE49-F238E27FC236}">
                <a16:creationId xmlns:a16="http://schemas.microsoft.com/office/drawing/2014/main" id="{F2C9910E-9990-4300-92D5-B4A0BE0C2F25}"/>
              </a:ext>
            </a:extLst>
          </p:cNvPr>
          <p:cNvSpPr/>
          <p:nvPr/>
        </p:nvSpPr>
        <p:spPr>
          <a:xfrm>
            <a:off x="487807" y="2014343"/>
            <a:ext cx="4616795" cy="2554545"/>
          </a:xfrm>
          <a:prstGeom prst="rect">
            <a:avLst/>
          </a:prstGeom>
          <a:noFill/>
        </p:spPr>
        <p:txBody>
          <a:bodyPr wrap="square">
            <a:spAutoFit/>
          </a:bodyPr>
          <a:lstStyle/>
          <a:p>
            <a:pPr algn="ctr"/>
            <a:r>
              <a:rPr lang="en-US" altLang="zh-CN" sz="16000" dirty="0">
                <a:solidFill>
                  <a:srgbClr val="002060"/>
                </a:solidFill>
                <a:cs typeface="+mn-ea"/>
                <a:sym typeface="+mn-lt"/>
              </a:rPr>
              <a:t>6</a:t>
            </a:r>
            <a:endParaRPr lang="zh-CN" altLang="en-US" sz="16000" dirty="0">
              <a:solidFill>
                <a:srgbClr val="002060"/>
              </a:solidFill>
              <a:cs typeface="+mn-ea"/>
              <a:sym typeface="+mn-lt"/>
            </a:endParaRPr>
          </a:p>
        </p:txBody>
      </p:sp>
      <p:sp>
        <p:nvSpPr>
          <p:cNvPr id="32" name="TextBox 60">
            <a:extLst>
              <a:ext uri="{FF2B5EF4-FFF2-40B4-BE49-F238E27FC236}">
                <a16:creationId xmlns:a16="http://schemas.microsoft.com/office/drawing/2014/main" id="{F9D52F21-F261-46F6-8C90-DC87C0CAC022}"/>
              </a:ext>
            </a:extLst>
          </p:cNvPr>
          <p:cNvSpPr txBox="1"/>
          <p:nvPr/>
        </p:nvSpPr>
        <p:spPr>
          <a:xfrm>
            <a:off x="5236024" y="2539098"/>
            <a:ext cx="5325296" cy="1654812"/>
          </a:xfrm>
          <a:prstGeom prst="rect">
            <a:avLst/>
          </a:prstGeom>
          <a:noFill/>
        </p:spPr>
        <p:txBody>
          <a:bodyPr wrap="square" rtlCol="0">
            <a:spAutoFit/>
          </a:bodyPr>
          <a:lstStyle/>
          <a:p>
            <a:pPr algn="ctr" defTabSz="1176895">
              <a:lnSpc>
                <a:spcPct val="150000"/>
              </a:lnSpc>
            </a:pPr>
            <a:r>
              <a:rPr lang="en-US" altLang="zh-CN" sz="3200" spc="400" dirty="0">
                <a:solidFill>
                  <a:srgbClr val="002060"/>
                </a:solidFill>
                <a:cs typeface="+mn-ea"/>
                <a:sym typeface="+mn-lt"/>
              </a:rPr>
              <a:t>Graduation thesis</a:t>
            </a:r>
          </a:p>
          <a:p>
            <a:pPr algn="ctr" defTabSz="1176895">
              <a:lnSpc>
                <a:spcPct val="150000"/>
              </a:lnSpc>
            </a:pPr>
            <a:r>
              <a:rPr lang="zh-CN" altLang="en-US" sz="4000" spc="400" dirty="0">
                <a:solidFill>
                  <a:srgbClr val="002060"/>
                </a:solidFill>
                <a:cs typeface="+mn-ea"/>
                <a:sym typeface="+mn-lt"/>
              </a:rPr>
              <a:t>论文总结</a:t>
            </a:r>
            <a:endParaRPr lang="en-US" altLang="zh-CN" sz="4000" spc="400" dirty="0">
              <a:solidFill>
                <a:srgbClr val="002060"/>
              </a:solidFill>
              <a:cs typeface="+mn-ea"/>
              <a:sym typeface="+mn-lt"/>
            </a:endParaRPr>
          </a:p>
        </p:txBody>
      </p:sp>
    </p:spTree>
    <p:extLst>
      <p:ext uri="{BB962C8B-B14F-4D97-AF65-F5344CB8AC3E}">
        <p14:creationId xmlns:p14="http://schemas.microsoft.com/office/powerpoint/2010/main" val="946096170"/>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heel(1)">
                                      <p:cBhvr>
                                        <p:cTn id="7" dur="2000"/>
                                        <p:tgtEl>
                                          <p:spTgt spid="2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543361"/>
            <a:ext cx="3370216" cy="508973"/>
            <a:chOff x="0" y="543361"/>
            <a:chExt cx="3370216" cy="508973"/>
          </a:xfrm>
        </p:grpSpPr>
        <p:grpSp>
          <p:nvGrpSpPr>
            <p:cNvPr id="48" name="组合 47"/>
            <p:cNvGrpSpPr/>
            <p:nvPr/>
          </p:nvGrpSpPr>
          <p:grpSpPr>
            <a:xfrm>
              <a:off x="0" y="543361"/>
              <a:ext cx="3370216" cy="493479"/>
              <a:chOff x="0" y="288813"/>
              <a:chExt cx="3370216" cy="493479"/>
            </a:xfrm>
            <a:solidFill>
              <a:srgbClr val="131426"/>
            </a:solidFill>
          </p:grpSpPr>
          <p:sp>
            <p:nvSpPr>
              <p:cNvPr id="50" name="矩形 49"/>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直角三角形 50"/>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9" name="文本框 3"/>
            <p:cNvSpPr txBox="1"/>
            <p:nvPr/>
          </p:nvSpPr>
          <p:spPr>
            <a:xfrm>
              <a:off x="898051" y="590669"/>
              <a:ext cx="1895949" cy="461665"/>
            </a:xfrm>
            <a:prstGeom prst="rect">
              <a:avLst/>
            </a:prstGeom>
            <a:noFill/>
          </p:spPr>
          <p:txBody>
            <a:bodyPr wrap="square" rtlCol="0">
              <a:spAutoFit/>
            </a:bodyPr>
            <a:lstStyle/>
            <a:p>
              <a:r>
                <a:rPr lang="en-US" altLang="zh-CN" sz="2400" dirty="0">
                  <a:solidFill>
                    <a:schemeClr val="bg1"/>
                  </a:solidFill>
                  <a:cs typeface="+mn-ea"/>
                  <a:sym typeface="+mn-lt"/>
                </a:rPr>
                <a:t>6.</a:t>
              </a:r>
              <a:r>
                <a:rPr lang="zh-CN" altLang="en-US" sz="2400" dirty="0">
                  <a:solidFill>
                    <a:schemeClr val="bg1"/>
                  </a:solidFill>
                  <a:cs typeface="+mn-ea"/>
                  <a:sym typeface="+mn-lt"/>
                </a:rPr>
                <a:t>论文总结</a:t>
              </a:r>
            </a:p>
          </p:txBody>
        </p:sp>
      </p:grpSp>
      <p:grpSp>
        <p:nvGrpSpPr>
          <p:cNvPr id="52" name="组合 51"/>
          <p:cNvGrpSpPr/>
          <p:nvPr/>
        </p:nvGrpSpPr>
        <p:grpSpPr>
          <a:xfrm>
            <a:off x="11550315" y="6507183"/>
            <a:ext cx="299785" cy="299785"/>
            <a:chOff x="11550315" y="6496550"/>
            <a:chExt cx="299785" cy="299785"/>
          </a:xfrm>
        </p:grpSpPr>
        <p:sp>
          <p:nvSpPr>
            <p:cNvPr id="53" name="椭圆 5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右箭头 5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5" name="组合 54"/>
          <p:cNvGrpSpPr/>
          <p:nvPr/>
        </p:nvGrpSpPr>
        <p:grpSpPr>
          <a:xfrm flipH="1">
            <a:off x="11055771" y="6507183"/>
            <a:ext cx="299785" cy="299785"/>
            <a:chOff x="11550315" y="6496550"/>
            <a:chExt cx="299785" cy="299785"/>
          </a:xfrm>
        </p:grpSpPr>
        <p:sp>
          <p:nvSpPr>
            <p:cNvPr id="56" name="椭圆 55"/>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右箭头 56"/>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9" name="组合 118"/>
          <p:cNvGrpSpPr/>
          <p:nvPr/>
        </p:nvGrpSpPr>
        <p:grpSpPr>
          <a:xfrm>
            <a:off x="1849895" y="3177730"/>
            <a:ext cx="2784039" cy="2847056"/>
            <a:chOff x="196492" y="3174230"/>
            <a:chExt cx="2784039" cy="2847056"/>
          </a:xfrm>
        </p:grpSpPr>
        <p:grpSp>
          <p:nvGrpSpPr>
            <p:cNvPr id="120" name="组合 119"/>
            <p:cNvGrpSpPr/>
            <p:nvPr/>
          </p:nvGrpSpPr>
          <p:grpSpPr>
            <a:xfrm>
              <a:off x="196492" y="3174230"/>
              <a:ext cx="2784039" cy="2847056"/>
              <a:chOff x="196492" y="3174230"/>
              <a:chExt cx="2784039" cy="2847056"/>
            </a:xfrm>
          </p:grpSpPr>
          <p:sp>
            <p:nvSpPr>
              <p:cNvPr id="128" name="Oval 21"/>
              <p:cNvSpPr>
                <a:spLocks noChangeArrowheads="1"/>
              </p:cNvSpPr>
              <p:nvPr/>
            </p:nvSpPr>
            <p:spPr bwMode="gray">
              <a:xfrm>
                <a:off x="2202656" y="3174230"/>
                <a:ext cx="777875" cy="758826"/>
              </a:xfrm>
              <a:prstGeom prst="ellipse">
                <a:avLst/>
              </a:prstGeom>
              <a:solidFill>
                <a:srgbClr val="002060"/>
              </a:solidFill>
              <a:ln w="28575" algn="ctr">
                <a:solidFill>
                  <a:srgbClr val="C0C0C0"/>
                </a:solidFill>
                <a:round/>
                <a:headEnd/>
                <a:tailEnd/>
              </a:ln>
              <a:effec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23" name="Line 2"/>
              <p:cNvSpPr>
                <a:spLocks noChangeShapeType="1"/>
              </p:cNvSpPr>
              <p:nvPr/>
            </p:nvSpPr>
            <p:spPr bwMode="auto">
              <a:xfrm rot="5400000" flipH="1">
                <a:off x="1568585" y="4977171"/>
                <a:ext cx="2088231" cy="0"/>
              </a:xfrm>
              <a:prstGeom prst="line">
                <a:avLst/>
              </a:prstGeom>
              <a:noFill/>
              <a:ln w="19050">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24" name="Rectangle 41"/>
              <p:cNvSpPr>
                <a:spLocks noChangeArrowheads="1"/>
              </p:cNvSpPr>
              <p:nvPr/>
            </p:nvSpPr>
            <p:spPr bwMode="auto">
              <a:xfrm>
                <a:off x="196492" y="4077072"/>
                <a:ext cx="2431292" cy="1729704"/>
              </a:xfrm>
              <a:prstGeom prst="rect">
                <a:avLst/>
              </a:prstGeom>
              <a:noFill/>
              <a:ln w="9525" algn="ctr">
                <a:noFill/>
                <a:miter lim="800000"/>
                <a:headEnd/>
                <a:tailEnd/>
              </a:ln>
            </p:spPr>
            <p:txBody>
              <a:bodyPr wrap="square">
                <a:spAutoFit/>
              </a:bodyPr>
              <a:lstStyle/>
              <a:p>
                <a:pPr>
                  <a:lnSpc>
                    <a:spcPct val="120000"/>
                  </a:lnSpc>
                  <a:spcBef>
                    <a:spcPts val="1200"/>
                  </a:spcBef>
                  <a:spcAft>
                    <a:spcPts val="1200"/>
                  </a:spcAft>
                </a:pPr>
                <a:r>
                  <a:rPr lang="zh-CN" altLang="en-US" sz="1600" b="1" kern="0" dirty="0">
                    <a:solidFill>
                      <a:srgbClr val="002060"/>
                    </a:solidFill>
                    <a:cs typeface="+mn-ea"/>
                    <a:sym typeface="+mn-lt"/>
                  </a:rPr>
                  <a:t>输入您的文字</a:t>
                </a:r>
                <a:r>
                  <a:rPr lang="zh-CN" altLang="zh-CN" sz="1600" b="1" kern="0" dirty="0">
                    <a:solidFill>
                      <a:srgbClr val="002060"/>
                    </a:solidFill>
                    <a:cs typeface="+mn-ea"/>
                    <a:sym typeface="+mn-lt"/>
                  </a:rPr>
                  <a:t>：</a:t>
                </a:r>
                <a:r>
                  <a:rPr lang="zh-CN" altLang="en-US" sz="1400" kern="0" dirty="0">
                    <a:solidFill>
                      <a:prstClr val="white">
                        <a:lumMod val="50000"/>
                      </a:prstClr>
                    </a:solidFill>
                    <a:cs typeface="+mn-ea"/>
                    <a:sym typeface="+mn-lt"/>
                  </a:rPr>
                  <a:t>输入您的文字输入您的文字输入您的文字输入您的文字输入您的文字</a:t>
                </a:r>
                <a:endParaRPr lang="en-US" altLang="zh-CN" sz="1400" kern="0" dirty="0">
                  <a:solidFill>
                    <a:prstClr val="white">
                      <a:lumMod val="50000"/>
                    </a:prstClr>
                  </a:solidFill>
                  <a:cs typeface="+mn-ea"/>
                  <a:sym typeface="+mn-lt"/>
                </a:endParaRPr>
              </a:p>
              <a:p>
                <a:pPr marL="0" marR="0" lvl="0" indent="0" defTabSz="914400" eaLnBrk="1" fontAlgn="auto" latinLnBrk="0" hangingPunct="1">
                  <a:lnSpc>
                    <a:spcPct val="120000"/>
                  </a:lnSpc>
                  <a:spcBef>
                    <a:spcPts val="1200"/>
                  </a:spcBef>
                  <a:spcAft>
                    <a:spcPts val="1200"/>
                  </a:spcAft>
                  <a:buClrTx/>
                  <a:buSzTx/>
                  <a:buFontTx/>
                  <a:buNone/>
                  <a:tabLst/>
                  <a:defRPr/>
                </a:pPr>
                <a:endParaRPr kumimoji="0" lang="zh-CN" altLang="en-US" sz="1400" b="0" i="0" u="none" strike="noStrike" kern="0" cap="none" spc="0" normalizeH="0" baseline="0" noProof="0" dirty="0">
                  <a:ln>
                    <a:noFill/>
                  </a:ln>
                  <a:solidFill>
                    <a:prstClr val="white">
                      <a:lumMod val="50000"/>
                    </a:prstClr>
                  </a:solidFill>
                  <a:effectLst/>
                  <a:uLnTx/>
                  <a:uFillTx/>
                  <a:cs typeface="+mn-ea"/>
                  <a:sym typeface="+mn-lt"/>
                </a:endParaRPr>
              </a:p>
            </p:txBody>
          </p:sp>
          <p:sp>
            <p:nvSpPr>
              <p:cNvPr id="125" name="Line 30"/>
              <p:cNvSpPr>
                <a:spLocks noChangeShapeType="1"/>
              </p:cNvSpPr>
              <p:nvPr/>
            </p:nvSpPr>
            <p:spPr bwMode="auto">
              <a:xfrm flipH="1">
                <a:off x="1671638" y="3573016"/>
                <a:ext cx="614362" cy="0"/>
              </a:xfrm>
              <a:prstGeom prst="line">
                <a:avLst/>
              </a:prstGeom>
              <a:noFill/>
              <a:ln w="9525">
                <a:solidFill>
                  <a:srgbClr val="808080"/>
                </a:solidFill>
                <a:round/>
                <a:headEnd type="oval" w="med" len="me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sp>
          <p:nvSpPr>
            <p:cNvPr id="121" name="WordArt 36"/>
            <p:cNvSpPr>
              <a:spLocks noChangeArrowheads="1" noChangeShapeType="1" noTextEdit="1"/>
            </p:cNvSpPr>
            <p:nvPr/>
          </p:nvSpPr>
          <p:spPr bwMode="auto">
            <a:xfrm>
              <a:off x="2470154" y="3320048"/>
              <a:ext cx="244475"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cs typeface="+mn-ea"/>
                  <a:sym typeface="+mn-lt"/>
                </a:rPr>
                <a:t>2</a:t>
              </a:r>
              <a:endParaRPr kumimoji="0" lang="zh-CN" altLang="en-US"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cs typeface="+mn-ea"/>
                <a:sym typeface="+mn-lt"/>
              </a:endParaRPr>
            </a:p>
          </p:txBody>
        </p:sp>
      </p:grpSp>
      <p:grpSp>
        <p:nvGrpSpPr>
          <p:cNvPr id="130" name="组合 129"/>
          <p:cNvGrpSpPr/>
          <p:nvPr/>
        </p:nvGrpSpPr>
        <p:grpSpPr>
          <a:xfrm>
            <a:off x="4655366" y="1249066"/>
            <a:ext cx="3616796" cy="2687490"/>
            <a:chOff x="3001963" y="1245566"/>
            <a:chExt cx="3616796" cy="2687490"/>
          </a:xfrm>
        </p:grpSpPr>
        <p:sp>
          <p:nvSpPr>
            <p:cNvPr id="138" name="Oval 16"/>
            <p:cNvSpPr>
              <a:spLocks noChangeArrowheads="1"/>
            </p:cNvSpPr>
            <p:nvPr/>
          </p:nvSpPr>
          <p:spPr bwMode="gray">
            <a:xfrm>
              <a:off x="3514729" y="3174231"/>
              <a:ext cx="777875" cy="758825"/>
            </a:xfrm>
            <a:prstGeom prst="ellipse">
              <a:avLst/>
            </a:prstGeom>
            <a:solidFill>
              <a:srgbClr val="0070C0"/>
            </a:solidFill>
            <a:ln w="28575" algn="ctr">
              <a:solidFill>
                <a:srgbClr val="C0C0C0"/>
              </a:solidFill>
              <a:round/>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32" name="Line 30"/>
            <p:cNvSpPr>
              <a:spLocks noChangeShapeType="1"/>
            </p:cNvSpPr>
            <p:nvPr/>
          </p:nvSpPr>
          <p:spPr bwMode="auto">
            <a:xfrm flipH="1">
              <a:off x="3001963" y="3573016"/>
              <a:ext cx="614362" cy="0"/>
            </a:xfrm>
            <a:prstGeom prst="line">
              <a:avLst/>
            </a:prstGeom>
            <a:noFill/>
            <a:ln w="9525">
              <a:solidFill>
                <a:srgbClr val="808080"/>
              </a:solidFill>
              <a:round/>
              <a:headEnd type="oval" w="med" len="me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33" name="WordArt 33"/>
            <p:cNvSpPr>
              <a:spLocks noChangeArrowheads="1" noChangeShapeType="1" noTextEdit="1"/>
            </p:cNvSpPr>
            <p:nvPr/>
          </p:nvSpPr>
          <p:spPr bwMode="auto">
            <a:xfrm>
              <a:off x="3711575" y="3363590"/>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cs typeface="+mn-ea"/>
                  <a:sym typeface="+mn-lt"/>
                </a:rPr>
                <a:t>3</a:t>
              </a:r>
              <a:endParaRPr kumimoji="0" lang="zh-CN" altLang="en-US"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cs typeface="+mn-ea"/>
                <a:sym typeface="+mn-lt"/>
              </a:endParaRPr>
            </a:p>
          </p:txBody>
        </p:sp>
        <p:sp>
          <p:nvSpPr>
            <p:cNvPr id="134" name="Line 39"/>
            <p:cNvSpPr>
              <a:spLocks noChangeShapeType="1"/>
            </p:cNvSpPr>
            <p:nvPr/>
          </p:nvSpPr>
          <p:spPr bwMode="auto">
            <a:xfrm rot="5400000" flipH="1">
              <a:off x="2930424" y="2212456"/>
              <a:ext cx="1933779" cy="0"/>
            </a:xfrm>
            <a:prstGeom prst="line">
              <a:avLst/>
            </a:prstGeom>
            <a:noFill/>
            <a:ln w="19050">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35" name="Rectangle 40"/>
            <p:cNvSpPr>
              <a:spLocks noChangeArrowheads="1"/>
            </p:cNvSpPr>
            <p:nvPr/>
          </p:nvSpPr>
          <p:spPr bwMode="auto">
            <a:xfrm>
              <a:off x="3923928" y="1475760"/>
              <a:ext cx="2694831" cy="1010790"/>
            </a:xfrm>
            <a:prstGeom prst="rect">
              <a:avLst/>
            </a:prstGeom>
            <a:noFill/>
            <a:ln w="9525" algn="ctr">
              <a:noFill/>
              <a:miter lim="800000"/>
              <a:headEnd/>
              <a:tailEnd/>
            </a:ln>
          </p:spPr>
          <p:txBody>
            <a:bodyPr wrap="square">
              <a:spAutoFit/>
            </a:bodyPr>
            <a:lstStyle/>
            <a:p>
              <a:pPr lvl="0">
                <a:lnSpc>
                  <a:spcPct val="140000"/>
                </a:lnSpc>
              </a:pPr>
              <a:r>
                <a:rPr lang="zh-CN" altLang="en-US" sz="1600" b="1" kern="0" dirty="0">
                  <a:solidFill>
                    <a:srgbClr val="0070C0"/>
                  </a:solidFill>
                  <a:cs typeface="+mn-ea"/>
                  <a:sym typeface="+mn-lt"/>
                </a:rPr>
                <a:t>输入您的文字</a:t>
              </a:r>
              <a:r>
                <a:rPr lang="zh-CN" altLang="zh-CN" sz="1600" b="1" kern="0" dirty="0">
                  <a:solidFill>
                    <a:srgbClr val="0070C0"/>
                  </a:solidFill>
                  <a:cs typeface="+mn-ea"/>
                  <a:sym typeface="+mn-lt"/>
                </a:rPr>
                <a:t>：</a:t>
              </a:r>
              <a:r>
                <a:rPr lang="zh-CN" altLang="en-US" sz="1400" kern="0" dirty="0">
                  <a:solidFill>
                    <a:prstClr val="white">
                      <a:lumMod val="50000"/>
                    </a:prstClr>
                  </a:solidFill>
                  <a:cs typeface="+mn-ea"/>
                  <a:sym typeface="+mn-lt"/>
                </a:rPr>
                <a:t>输入您的文字输入您的文字输入您的文字输入您的文字输入您的文字</a:t>
              </a:r>
              <a:endParaRPr lang="en-US" altLang="zh-CN" sz="1400" kern="0" dirty="0">
                <a:solidFill>
                  <a:prstClr val="white">
                    <a:lumMod val="50000"/>
                  </a:prstClr>
                </a:solidFill>
                <a:cs typeface="+mn-ea"/>
                <a:sym typeface="+mn-lt"/>
              </a:endParaRPr>
            </a:p>
          </p:txBody>
        </p:sp>
      </p:grpSp>
      <p:grpSp>
        <p:nvGrpSpPr>
          <p:cNvPr id="140" name="组合 139"/>
          <p:cNvGrpSpPr/>
          <p:nvPr/>
        </p:nvGrpSpPr>
        <p:grpSpPr>
          <a:xfrm>
            <a:off x="4320303" y="3177731"/>
            <a:ext cx="2984604" cy="2847057"/>
            <a:chOff x="2666900" y="3174231"/>
            <a:chExt cx="2984604" cy="2847057"/>
          </a:xfrm>
        </p:grpSpPr>
        <p:sp>
          <p:nvSpPr>
            <p:cNvPr id="148" name="Oval 11"/>
            <p:cNvSpPr>
              <a:spLocks noChangeArrowheads="1"/>
            </p:cNvSpPr>
            <p:nvPr/>
          </p:nvSpPr>
          <p:spPr bwMode="gray">
            <a:xfrm>
              <a:off x="4873629" y="3174231"/>
              <a:ext cx="777875" cy="758825"/>
            </a:xfrm>
            <a:prstGeom prst="ellipse">
              <a:avLst/>
            </a:prstGeom>
            <a:solidFill>
              <a:schemeClr val="tx1">
                <a:lumMod val="65000"/>
                <a:lumOff val="35000"/>
              </a:schemeClr>
            </a:solidFill>
            <a:ln w="28575" algn="ctr">
              <a:solidFill>
                <a:srgbClr val="C0C0C0"/>
              </a:solidFill>
              <a:round/>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42" name="Line 31"/>
            <p:cNvSpPr>
              <a:spLocks noChangeShapeType="1"/>
            </p:cNvSpPr>
            <p:nvPr/>
          </p:nvSpPr>
          <p:spPr bwMode="auto">
            <a:xfrm flipH="1">
              <a:off x="4311654" y="3573016"/>
              <a:ext cx="652463" cy="0"/>
            </a:xfrm>
            <a:prstGeom prst="line">
              <a:avLst/>
            </a:prstGeom>
            <a:noFill/>
            <a:ln w="9525">
              <a:solidFill>
                <a:srgbClr val="808080"/>
              </a:solidFill>
              <a:round/>
              <a:headEnd type="oval" w="med" len="me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43" name="WordArt 34"/>
            <p:cNvSpPr>
              <a:spLocks noChangeArrowheads="1" noChangeShapeType="1" noTextEdit="1"/>
            </p:cNvSpPr>
            <p:nvPr/>
          </p:nvSpPr>
          <p:spPr bwMode="auto">
            <a:xfrm>
              <a:off x="5055096" y="3363590"/>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cs typeface="+mn-ea"/>
                  <a:sym typeface="+mn-lt"/>
                </a:rPr>
                <a:t>4</a:t>
              </a:r>
              <a:endParaRPr kumimoji="0" lang="zh-CN" altLang="en-US"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cs typeface="+mn-ea"/>
                <a:sym typeface="+mn-lt"/>
              </a:endParaRPr>
            </a:p>
          </p:txBody>
        </p:sp>
        <p:sp>
          <p:nvSpPr>
            <p:cNvPr id="144" name="Rectangle 43"/>
            <p:cNvSpPr>
              <a:spLocks noChangeArrowheads="1"/>
            </p:cNvSpPr>
            <p:nvPr/>
          </p:nvSpPr>
          <p:spPr bwMode="auto">
            <a:xfrm>
              <a:off x="2666900" y="4099021"/>
              <a:ext cx="2625180" cy="904863"/>
            </a:xfrm>
            <a:prstGeom prst="rect">
              <a:avLst/>
            </a:prstGeom>
            <a:noFill/>
            <a:ln w="9525" algn="ctr">
              <a:noFill/>
              <a:miter lim="800000"/>
              <a:headEnd/>
              <a:tailEnd/>
            </a:ln>
          </p:spPr>
          <p:txBody>
            <a:bodyPr wrap="square">
              <a:spAutoFit/>
            </a:bodyPr>
            <a:lstStyle/>
            <a:p>
              <a:pPr>
                <a:lnSpc>
                  <a:spcPct val="120000"/>
                </a:lnSpc>
                <a:spcBef>
                  <a:spcPts val="1200"/>
                </a:spcBef>
                <a:spcAft>
                  <a:spcPts val="1200"/>
                </a:spcAft>
              </a:pPr>
              <a:r>
                <a:rPr lang="zh-CN" altLang="en-US" sz="1600" b="1" kern="0" dirty="0">
                  <a:solidFill>
                    <a:schemeClr val="tx1">
                      <a:lumMod val="65000"/>
                      <a:lumOff val="35000"/>
                    </a:schemeClr>
                  </a:solidFill>
                  <a:cs typeface="+mn-ea"/>
                  <a:sym typeface="+mn-lt"/>
                </a:rPr>
                <a:t>输入您的文字</a:t>
              </a:r>
              <a:r>
                <a:rPr lang="zh-CN" altLang="zh-CN" sz="1600" b="1" kern="0" dirty="0">
                  <a:solidFill>
                    <a:schemeClr val="tx1">
                      <a:lumMod val="65000"/>
                      <a:lumOff val="35000"/>
                    </a:schemeClr>
                  </a:solidFill>
                  <a:cs typeface="+mn-ea"/>
                  <a:sym typeface="+mn-lt"/>
                </a:rPr>
                <a:t>：</a:t>
              </a:r>
              <a:r>
                <a:rPr lang="zh-CN" altLang="en-US" sz="1400" kern="0" dirty="0">
                  <a:solidFill>
                    <a:prstClr val="white">
                      <a:lumMod val="50000"/>
                    </a:prstClr>
                  </a:solidFill>
                  <a:cs typeface="+mn-ea"/>
                  <a:sym typeface="+mn-lt"/>
                </a:rPr>
                <a:t>输入您的文字输入您的文字输入您的文字输入您的文字输入您的文字</a:t>
              </a:r>
              <a:endParaRPr lang="en-US" altLang="zh-CN" sz="1400" kern="0" dirty="0">
                <a:solidFill>
                  <a:prstClr val="white">
                    <a:lumMod val="50000"/>
                  </a:prstClr>
                </a:solidFill>
                <a:cs typeface="+mn-ea"/>
                <a:sym typeface="+mn-lt"/>
              </a:endParaRPr>
            </a:p>
          </p:txBody>
        </p:sp>
        <p:sp>
          <p:nvSpPr>
            <p:cNvPr id="145" name="Line 2"/>
            <p:cNvSpPr>
              <a:spLocks noChangeShapeType="1"/>
            </p:cNvSpPr>
            <p:nvPr/>
          </p:nvSpPr>
          <p:spPr bwMode="auto">
            <a:xfrm rot="5400000" flipH="1">
              <a:off x="4179927" y="4973201"/>
              <a:ext cx="2088232" cy="7941"/>
            </a:xfrm>
            <a:prstGeom prst="line">
              <a:avLst/>
            </a:prstGeom>
            <a:noFill/>
            <a:ln w="19050">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grpSp>
        <p:nvGrpSpPr>
          <p:cNvPr id="150" name="组合 149"/>
          <p:cNvGrpSpPr/>
          <p:nvPr/>
        </p:nvGrpSpPr>
        <p:grpSpPr>
          <a:xfrm>
            <a:off x="7075340" y="3177731"/>
            <a:ext cx="3182511" cy="2847056"/>
            <a:chOff x="5421937" y="3174231"/>
            <a:chExt cx="3182511" cy="2847056"/>
          </a:xfrm>
        </p:grpSpPr>
        <p:sp>
          <p:nvSpPr>
            <p:cNvPr id="151" name="Rectangle 45"/>
            <p:cNvSpPr>
              <a:spLocks noChangeArrowheads="1"/>
            </p:cNvSpPr>
            <p:nvPr/>
          </p:nvSpPr>
          <p:spPr bwMode="auto">
            <a:xfrm>
              <a:off x="5421937" y="4058621"/>
              <a:ext cx="2751281" cy="1010790"/>
            </a:xfrm>
            <a:prstGeom prst="rect">
              <a:avLst/>
            </a:prstGeom>
            <a:noFill/>
            <a:ln w="9525" algn="ctr">
              <a:noFill/>
              <a:miter lim="800000"/>
              <a:headEnd/>
              <a:tailEnd/>
            </a:ln>
          </p:spPr>
          <p:txBody>
            <a:bodyPr wrap="square">
              <a:spAutoFit/>
            </a:bodyPr>
            <a:lstStyle/>
            <a:p>
              <a:pPr lvl="0">
                <a:lnSpc>
                  <a:spcPct val="140000"/>
                </a:lnSpc>
              </a:pPr>
              <a:r>
                <a:rPr lang="zh-CN" altLang="en-US" sz="1600" b="1" kern="0" dirty="0">
                  <a:solidFill>
                    <a:srgbClr val="0070C0"/>
                  </a:solidFill>
                  <a:cs typeface="+mn-ea"/>
                  <a:sym typeface="+mn-lt"/>
                </a:rPr>
                <a:t>输入您的文字</a:t>
              </a:r>
              <a:r>
                <a:rPr lang="zh-CN" altLang="zh-CN" sz="1600" b="1" kern="0" dirty="0">
                  <a:solidFill>
                    <a:srgbClr val="0070C0"/>
                  </a:solidFill>
                  <a:cs typeface="+mn-ea"/>
                  <a:sym typeface="+mn-lt"/>
                </a:rPr>
                <a:t>：</a:t>
              </a:r>
              <a:r>
                <a:rPr lang="zh-CN" altLang="en-US" sz="1400" kern="0" dirty="0">
                  <a:solidFill>
                    <a:prstClr val="white">
                      <a:lumMod val="50000"/>
                    </a:prstClr>
                  </a:solidFill>
                  <a:cs typeface="+mn-ea"/>
                  <a:sym typeface="+mn-lt"/>
                </a:rPr>
                <a:t>输入您的文字输入您的文字输入您的文字输入您的文字输入您的文字</a:t>
              </a:r>
              <a:endParaRPr lang="en-US" altLang="zh-CN" sz="1400" kern="0" dirty="0">
                <a:solidFill>
                  <a:prstClr val="white">
                    <a:lumMod val="50000"/>
                  </a:prstClr>
                </a:solidFill>
                <a:cs typeface="+mn-ea"/>
                <a:sym typeface="+mn-lt"/>
              </a:endParaRPr>
            </a:p>
          </p:txBody>
        </p:sp>
        <p:grpSp>
          <p:nvGrpSpPr>
            <p:cNvPr id="152" name="Group 46"/>
            <p:cNvGrpSpPr>
              <a:grpSpLocks/>
            </p:cNvGrpSpPr>
            <p:nvPr/>
          </p:nvGrpSpPr>
          <p:grpSpPr bwMode="auto">
            <a:xfrm>
              <a:off x="7826573" y="3174231"/>
              <a:ext cx="777875" cy="758825"/>
              <a:chOff x="2341" y="1703"/>
              <a:chExt cx="1242" cy="1216"/>
            </a:xfrm>
            <a:solidFill>
              <a:srgbClr val="033C8F"/>
            </a:solidFill>
          </p:grpSpPr>
          <p:grpSp>
            <p:nvGrpSpPr>
              <p:cNvPr id="156" name="Group 47"/>
              <p:cNvGrpSpPr>
                <a:grpSpLocks/>
              </p:cNvGrpSpPr>
              <p:nvPr/>
            </p:nvGrpSpPr>
            <p:grpSpPr bwMode="auto">
              <a:xfrm>
                <a:off x="2341" y="1703"/>
                <a:ext cx="1242" cy="1216"/>
                <a:chOff x="2341" y="1703"/>
                <a:chExt cx="1242" cy="1216"/>
              </a:xfrm>
              <a:grpFill/>
            </p:grpSpPr>
            <p:sp>
              <p:nvSpPr>
                <p:cNvPr id="158" name="Oval 48"/>
                <p:cNvSpPr>
                  <a:spLocks noChangeArrowheads="1"/>
                </p:cNvSpPr>
                <p:nvPr/>
              </p:nvSpPr>
              <p:spPr bwMode="gray">
                <a:xfrm>
                  <a:off x="2341" y="1703"/>
                  <a:ext cx="1242" cy="1216"/>
                </a:xfrm>
                <a:prstGeom prst="ellipse">
                  <a:avLst/>
                </a:prstGeom>
                <a:grpFill/>
                <a:ln w="28575" algn="ctr">
                  <a:solidFill>
                    <a:srgbClr val="C0C0C0"/>
                  </a:solidFill>
                  <a:round/>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59" name="Freeform 49"/>
                <p:cNvSpPr>
                  <a:spLocks/>
                </p:cNvSpPr>
                <p:nvPr/>
              </p:nvSpPr>
              <p:spPr bwMode="auto">
                <a:xfrm rot="5400000">
                  <a:off x="2741" y="1375"/>
                  <a:ext cx="458" cy="1136"/>
                </a:xfrm>
                <a:custGeom>
                  <a:avLst/>
                  <a:gdLst>
                    <a:gd name="T0" fmla="*/ 8299 w 174"/>
                    <a:gd name="T1" fmla="*/ 0 h 348"/>
                    <a:gd name="T2" fmla="*/ 0 w 174"/>
                    <a:gd name="T3" fmla="*/ 19648 h 348"/>
                    <a:gd name="T4" fmla="*/ 8355 w 174"/>
                    <a:gd name="T5" fmla="*/ 39512 h 348"/>
                    <a:gd name="T6" fmla="*/ 8355 w 174"/>
                    <a:gd name="T7" fmla="*/ 19756 h 348"/>
                    <a:gd name="T8" fmla="*/ 8299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pFill/>
                <a:ln w="381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sp>
            <p:nvSpPr>
              <p:cNvPr id="157" name="Freeform 50"/>
              <p:cNvSpPr>
                <a:spLocks/>
              </p:cNvSpPr>
              <p:nvPr/>
            </p:nvSpPr>
            <p:spPr bwMode="auto">
              <a:xfrm rot="3600000">
                <a:off x="3064" y="2263"/>
                <a:ext cx="194" cy="758"/>
              </a:xfrm>
              <a:custGeom>
                <a:avLst/>
                <a:gdLst>
                  <a:gd name="T0" fmla="*/ 268 w 174"/>
                  <a:gd name="T1" fmla="*/ 0 h 348"/>
                  <a:gd name="T2" fmla="*/ 0 w 174"/>
                  <a:gd name="T3" fmla="*/ 3895 h 348"/>
                  <a:gd name="T4" fmla="*/ 269 w 174"/>
                  <a:gd name="T5" fmla="*/ 7833 h 348"/>
                  <a:gd name="T6" fmla="*/ 269 w 174"/>
                  <a:gd name="T7" fmla="*/ 3919 h 348"/>
                  <a:gd name="T8" fmla="*/ 268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pFill/>
              <a:ln w="3810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sp>
          <p:nvSpPr>
            <p:cNvPr id="153" name="Line 51"/>
            <p:cNvSpPr>
              <a:spLocks noChangeShapeType="1"/>
            </p:cNvSpPr>
            <p:nvPr/>
          </p:nvSpPr>
          <p:spPr bwMode="auto">
            <a:xfrm flipH="1">
              <a:off x="7078066" y="3553644"/>
              <a:ext cx="748498" cy="1560"/>
            </a:xfrm>
            <a:prstGeom prst="line">
              <a:avLst/>
            </a:prstGeom>
            <a:noFill/>
            <a:ln w="9525">
              <a:solidFill>
                <a:srgbClr val="808080"/>
              </a:solidFill>
              <a:round/>
              <a:headEnd type="oval" w="med" len="me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54" name="WordArt 52"/>
            <p:cNvSpPr>
              <a:spLocks noChangeArrowheads="1" noChangeShapeType="1" noTextEdit="1"/>
            </p:cNvSpPr>
            <p:nvPr/>
          </p:nvSpPr>
          <p:spPr bwMode="auto">
            <a:xfrm>
              <a:off x="8007424" y="3363590"/>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cs typeface="+mn-ea"/>
                  <a:sym typeface="+mn-lt"/>
                </a:rPr>
                <a:t>6</a:t>
              </a:r>
              <a:endParaRPr kumimoji="0" lang="zh-CN" altLang="en-US"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cs typeface="+mn-ea"/>
                <a:sym typeface="+mn-lt"/>
              </a:endParaRPr>
            </a:p>
          </p:txBody>
        </p:sp>
        <p:sp>
          <p:nvSpPr>
            <p:cNvPr id="155" name="Line 2"/>
            <p:cNvSpPr>
              <a:spLocks noChangeShapeType="1"/>
            </p:cNvSpPr>
            <p:nvPr/>
          </p:nvSpPr>
          <p:spPr bwMode="auto">
            <a:xfrm rot="5400000" flipH="1" flipV="1">
              <a:off x="7271424" y="4976296"/>
              <a:ext cx="2089981" cy="1"/>
            </a:xfrm>
            <a:prstGeom prst="line">
              <a:avLst/>
            </a:prstGeom>
            <a:noFill/>
            <a:ln w="19050">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grpSp>
        <p:nvGrpSpPr>
          <p:cNvPr id="160" name="组合 159"/>
          <p:cNvGrpSpPr/>
          <p:nvPr/>
        </p:nvGrpSpPr>
        <p:grpSpPr>
          <a:xfrm>
            <a:off x="7296970" y="1218982"/>
            <a:ext cx="3680961" cy="2717574"/>
            <a:chOff x="5643567" y="1215482"/>
            <a:chExt cx="3680961" cy="2717574"/>
          </a:xfrm>
        </p:grpSpPr>
        <p:sp>
          <p:nvSpPr>
            <p:cNvPr id="168" name="Oval 6"/>
            <p:cNvSpPr>
              <a:spLocks noChangeArrowheads="1"/>
            </p:cNvSpPr>
            <p:nvPr/>
          </p:nvSpPr>
          <p:spPr bwMode="gray">
            <a:xfrm>
              <a:off x="6300192" y="3174231"/>
              <a:ext cx="777875" cy="758825"/>
            </a:xfrm>
            <a:prstGeom prst="ellipse">
              <a:avLst/>
            </a:prstGeom>
            <a:solidFill>
              <a:srgbClr val="002060"/>
            </a:solidFill>
            <a:ln w="28575" algn="ctr">
              <a:solidFill>
                <a:srgbClr val="C0C0C0"/>
              </a:solidFill>
              <a:round/>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62" name="Line 32"/>
            <p:cNvSpPr>
              <a:spLocks noChangeShapeType="1"/>
            </p:cNvSpPr>
            <p:nvPr/>
          </p:nvSpPr>
          <p:spPr bwMode="auto">
            <a:xfrm flipH="1">
              <a:off x="5643567" y="3573016"/>
              <a:ext cx="682625" cy="0"/>
            </a:xfrm>
            <a:prstGeom prst="line">
              <a:avLst/>
            </a:prstGeom>
            <a:noFill/>
            <a:ln w="9525">
              <a:solidFill>
                <a:srgbClr val="808080"/>
              </a:solidFill>
              <a:round/>
              <a:headEnd type="oval" w="med" len="me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63" name="WordArt 35"/>
            <p:cNvSpPr>
              <a:spLocks noChangeArrowheads="1" noChangeShapeType="1" noTextEdit="1"/>
            </p:cNvSpPr>
            <p:nvPr/>
          </p:nvSpPr>
          <p:spPr bwMode="auto">
            <a:xfrm>
              <a:off x="6495256" y="3356992"/>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cs typeface="+mn-ea"/>
                  <a:sym typeface="+mn-lt"/>
                </a:rPr>
                <a:t>5</a:t>
              </a:r>
              <a:endParaRPr kumimoji="0" lang="zh-CN" altLang="en-US"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cs typeface="+mn-ea"/>
                <a:sym typeface="+mn-lt"/>
              </a:endParaRPr>
            </a:p>
          </p:txBody>
        </p:sp>
        <p:sp>
          <p:nvSpPr>
            <p:cNvPr id="164" name="Rectangle 54"/>
            <p:cNvSpPr>
              <a:spLocks noChangeArrowheads="1"/>
            </p:cNvSpPr>
            <p:nvPr/>
          </p:nvSpPr>
          <p:spPr bwMode="auto">
            <a:xfrm>
              <a:off x="6736159" y="1453772"/>
              <a:ext cx="2588369" cy="904863"/>
            </a:xfrm>
            <a:prstGeom prst="rect">
              <a:avLst/>
            </a:prstGeom>
            <a:noFill/>
            <a:ln w="9525" algn="ctr">
              <a:noFill/>
              <a:miter lim="800000"/>
              <a:headEnd/>
              <a:tailEnd/>
            </a:ln>
          </p:spPr>
          <p:txBody>
            <a:bodyPr wrap="square">
              <a:spAutoFit/>
            </a:bodyPr>
            <a:lstStyle/>
            <a:p>
              <a:pPr>
                <a:lnSpc>
                  <a:spcPct val="120000"/>
                </a:lnSpc>
                <a:spcBef>
                  <a:spcPts val="1200"/>
                </a:spcBef>
                <a:spcAft>
                  <a:spcPts val="1200"/>
                </a:spcAft>
              </a:pPr>
              <a:r>
                <a:rPr lang="zh-CN" altLang="en-US" sz="1600" b="1" kern="0" dirty="0">
                  <a:solidFill>
                    <a:srgbClr val="002060"/>
                  </a:solidFill>
                  <a:cs typeface="+mn-ea"/>
                  <a:sym typeface="+mn-lt"/>
                </a:rPr>
                <a:t>输入您的文字</a:t>
              </a:r>
              <a:r>
                <a:rPr lang="zh-CN" altLang="zh-CN" sz="1600" b="1" kern="0" dirty="0">
                  <a:solidFill>
                    <a:srgbClr val="002060"/>
                  </a:solidFill>
                  <a:cs typeface="+mn-ea"/>
                  <a:sym typeface="+mn-lt"/>
                </a:rPr>
                <a:t>：</a:t>
              </a:r>
              <a:r>
                <a:rPr lang="zh-CN" altLang="en-US" sz="1400" kern="0" dirty="0">
                  <a:solidFill>
                    <a:prstClr val="white">
                      <a:lumMod val="50000"/>
                    </a:prstClr>
                  </a:solidFill>
                  <a:cs typeface="+mn-ea"/>
                  <a:sym typeface="+mn-lt"/>
                </a:rPr>
                <a:t>输入您的文字输入您的文字输入您的文字输入您的文字输入您的文字</a:t>
              </a:r>
              <a:endParaRPr lang="en-US" altLang="zh-CN" sz="1400" kern="0" dirty="0">
                <a:solidFill>
                  <a:prstClr val="white">
                    <a:lumMod val="50000"/>
                  </a:prstClr>
                </a:solidFill>
                <a:cs typeface="+mn-ea"/>
                <a:sym typeface="+mn-lt"/>
              </a:endParaRPr>
            </a:p>
          </p:txBody>
        </p:sp>
        <p:sp>
          <p:nvSpPr>
            <p:cNvPr id="165" name="Line 39"/>
            <p:cNvSpPr>
              <a:spLocks noChangeShapeType="1"/>
            </p:cNvSpPr>
            <p:nvPr/>
          </p:nvSpPr>
          <p:spPr bwMode="auto">
            <a:xfrm rot="5400000" flipH="1">
              <a:off x="5738724" y="2197414"/>
              <a:ext cx="1963864" cy="0"/>
            </a:xfrm>
            <a:prstGeom prst="line">
              <a:avLst/>
            </a:prstGeom>
            <a:noFill/>
            <a:ln w="19050">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grpSp>
        <p:nvGrpSpPr>
          <p:cNvPr id="170" name="组合 169"/>
          <p:cNvGrpSpPr/>
          <p:nvPr/>
        </p:nvGrpSpPr>
        <p:grpSpPr>
          <a:xfrm>
            <a:off x="2628232" y="1249066"/>
            <a:ext cx="2736746" cy="2687490"/>
            <a:chOff x="974829" y="1245566"/>
            <a:chExt cx="2736746" cy="2687490"/>
          </a:xfrm>
        </p:grpSpPr>
        <p:grpSp>
          <p:nvGrpSpPr>
            <p:cNvPr id="171" name="组合 170"/>
            <p:cNvGrpSpPr/>
            <p:nvPr/>
          </p:nvGrpSpPr>
          <p:grpSpPr>
            <a:xfrm>
              <a:off x="974829" y="1245566"/>
              <a:ext cx="2736746" cy="2687490"/>
              <a:chOff x="974829" y="1245566"/>
              <a:chExt cx="2736746" cy="2687490"/>
            </a:xfrm>
          </p:grpSpPr>
          <p:sp>
            <p:nvSpPr>
              <p:cNvPr id="178" name="Oval 21"/>
              <p:cNvSpPr>
                <a:spLocks noChangeArrowheads="1"/>
              </p:cNvSpPr>
              <p:nvPr/>
            </p:nvSpPr>
            <p:spPr bwMode="gray">
              <a:xfrm>
                <a:off x="974829" y="3174231"/>
                <a:ext cx="777875" cy="758825"/>
              </a:xfrm>
              <a:prstGeom prst="ellipse">
                <a:avLst/>
              </a:prstGeom>
              <a:solidFill>
                <a:schemeClr val="tx1">
                  <a:lumMod val="65000"/>
                  <a:lumOff val="35000"/>
                </a:schemeClr>
              </a:solidFill>
              <a:ln w="28575" algn="ctr">
                <a:solidFill>
                  <a:srgbClr val="C0C0C0"/>
                </a:solidFill>
                <a:round/>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74" name="Rectangle 38"/>
              <p:cNvSpPr>
                <a:spLocks noChangeArrowheads="1"/>
              </p:cNvSpPr>
              <p:nvPr/>
            </p:nvSpPr>
            <p:spPr bwMode="auto">
              <a:xfrm>
                <a:off x="1391866" y="1434725"/>
                <a:ext cx="2319709" cy="1341906"/>
              </a:xfrm>
              <a:prstGeom prst="rect">
                <a:avLst/>
              </a:prstGeom>
              <a:noFill/>
              <a:ln w="9525" algn="ctr">
                <a:noFill/>
                <a:miter lim="800000"/>
                <a:headEnd/>
                <a:tailEnd/>
              </a:ln>
            </p:spPr>
            <p:txBody>
              <a:bodyPr wrap="square">
                <a:spAutoFit/>
              </a:bodyPr>
              <a:lstStyle/>
              <a:p>
                <a:pPr lvl="0">
                  <a:lnSpc>
                    <a:spcPct val="140000"/>
                  </a:lnSpc>
                </a:pPr>
                <a:r>
                  <a:rPr kumimoji="0" lang="zh-CN" altLang="en-US" sz="1600" b="1" i="0" u="none" strike="noStrike" kern="0" cap="none" spc="0" normalizeH="0" baseline="0" noProof="0" dirty="0">
                    <a:ln>
                      <a:noFill/>
                    </a:ln>
                    <a:solidFill>
                      <a:schemeClr val="tx1">
                        <a:lumMod val="65000"/>
                        <a:lumOff val="35000"/>
                      </a:schemeClr>
                    </a:solidFill>
                    <a:effectLst/>
                    <a:uLnTx/>
                    <a:uFillTx/>
                    <a:cs typeface="+mn-ea"/>
                    <a:sym typeface="+mn-lt"/>
                  </a:rPr>
                  <a:t>输入您的文字</a:t>
                </a:r>
                <a:r>
                  <a:rPr kumimoji="0" lang="zh-CN" altLang="zh-CN" sz="1600" b="1" i="0" u="none" strike="noStrike" kern="0" cap="none" spc="0" normalizeH="0" baseline="0" noProof="0" dirty="0">
                    <a:ln>
                      <a:noFill/>
                    </a:ln>
                    <a:solidFill>
                      <a:schemeClr val="tx1">
                        <a:lumMod val="65000"/>
                        <a:lumOff val="35000"/>
                      </a:schemeClr>
                    </a:solidFill>
                    <a:effectLst/>
                    <a:uLnTx/>
                    <a:uFillTx/>
                    <a:cs typeface="+mn-ea"/>
                    <a:sym typeface="+mn-lt"/>
                  </a:rPr>
                  <a:t>：</a:t>
                </a:r>
                <a:r>
                  <a:rPr lang="zh-CN" altLang="en-US" sz="1400" kern="0" dirty="0">
                    <a:solidFill>
                      <a:prstClr val="white">
                        <a:lumMod val="50000"/>
                      </a:prstClr>
                    </a:solidFill>
                    <a:cs typeface="+mn-ea"/>
                    <a:sym typeface="+mn-lt"/>
                  </a:rPr>
                  <a:t>输入您的文字输入您的文字输入您的文字输入您的文字输入您的文字</a:t>
                </a:r>
                <a:endParaRPr kumimoji="0" lang="en-US" altLang="zh-CN" sz="1400" b="0" i="0" u="none" strike="noStrike" kern="0" cap="none" spc="0" normalizeH="0" baseline="0" noProof="0" dirty="0">
                  <a:ln>
                    <a:noFill/>
                  </a:ln>
                  <a:solidFill>
                    <a:prstClr val="white">
                      <a:lumMod val="50000"/>
                    </a:prstClr>
                  </a:solidFill>
                  <a:effectLst/>
                  <a:uLnTx/>
                  <a:uFillTx/>
                  <a:cs typeface="+mn-ea"/>
                  <a:sym typeface="+mn-lt"/>
                </a:endParaRPr>
              </a:p>
            </p:txBody>
          </p:sp>
          <p:sp>
            <p:nvSpPr>
              <p:cNvPr id="175" name="Line 39"/>
              <p:cNvSpPr>
                <a:spLocks noChangeShapeType="1"/>
              </p:cNvSpPr>
              <p:nvPr/>
            </p:nvSpPr>
            <p:spPr bwMode="auto">
              <a:xfrm rot="5400000" flipH="1">
                <a:off x="339869" y="2225554"/>
                <a:ext cx="1959976" cy="0"/>
              </a:xfrm>
              <a:prstGeom prst="line">
                <a:avLst/>
              </a:prstGeom>
              <a:noFill/>
              <a:ln w="19050">
                <a:solidFill>
                  <a:srgbClr val="80808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sp>
          <p:nvSpPr>
            <p:cNvPr id="172" name="WordArt 36"/>
            <p:cNvSpPr>
              <a:spLocks noChangeArrowheads="1" noChangeShapeType="1" noTextEdit="1"/>
            </p:cNvSpPr>
            <p:nvPr/>
          </p:nvSpPr>
          <p:spPr bwMode="auto">
            <a:xfrm>
              <a:off x="1192217" y="3320610"/>
              <a:ext cx="244475"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cs typeface="+mn-ea"/>
                  <a:sym typeface="+mn-lt"/>
                </a:rPr>
                <a:t>1</a:t>
              </a:r>
              <a:endParaRPr kumimoji="0" lang="zh-CN" altLang="en-US" sz="2400" b="0" i="0" u="none" strike="noStrike" kern="10" cap="none" spc="0" normalizeH="0" baseline="0" noProof="0" dirty="0">
                <a:ln w="9525">
                  <a:solidFill>
                    <a:prstClr val="white"/>
                  </a:solidFill>
                  <a:round/>
                  <a:headEnd/>
                  <a:tailEnd/>
                </a:ln>
                <a:gradFill rotWithShape="1">
                  <a:gsLst>
                    <a:gs pos="0">
                      <a:srgbClr val="EAEAEA"/>
                    </a:gs>
                    <a:gs pos="100000">
                      <a:srgbClr val="B2B2B2"/>
                    </a:gs>
                  </a:gsLst>
                  <a:lin ang="5400000" scaled="1"/>
                </a:gradFill>
                <a:effectLst/>
                <a:uLnTx/>
                <a:uFillTx/>
                <a:cs typeface="+mn-ea"/>
                <a:sym typeface="+mn-lt"/>
              </a:endParaRPr>
            </a:p>
          </p:txBody>
        </p:sp>
      </p:grpSp>
    </p:spTree>
    <p:extLst>
      <p:ext uri="{BB962C8B-B14F-4D97-AF65-F5344CB8AC3E}">
        <p14:creationId xmlns:p14="http://schemas.microsoft.com/office/powerpoint/2010/main" val="456595416"/>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14:bounceEnd="28000">
                                          <p:cBhvr additive="base">
                                            <p:cTn id="7" dur="250" fill="hold"/>
                                            <p:tgtEl>
                                              <p:spTgt spid="47"/>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0"/>
                                            </p:tgtEl>
                                            <p:attrNameLst>
                                              <p:attrName>style.visibility</p:attrName>
                                            </p:attrNameLst>
                                          </p:cBhvr>
                                          <p:to>
                                            <p:strVal val="visible"/>
                                          </p:to>
                                        </p:set>
                                        <p:anim calcmode="lin" valueType="num">
                                          <p:cBhvr additive="base">
                                            <p:cTn id="11" dur="500" fill="hold"/>
                                            <p:tgtEl>
                                              <p:spTgt spid="170"/>
                                            </p:tgtEl>
                                            <p:attrNameLst>
                                              <p:attrName>ppt_x</p:attrName>
                                            </p:attrNameLst>
                                          </p:cBhvr>
                                          <p:tavLst>
                                            <p:tav tm="0">
                                              <p:val>
                                                <p:strVal val="1+#ppt_w/2"/>
                                              </p:val>
                                            </p:tav>
                                            <p:tav tm="100000">
                                              <p:val>
                                                <p:strVal val="#ppt_x"/>
                                              </p:val>
                                            </p:tav>
                                          </p:tavLst>
                                        </p:anim>
                                        <p:anim calcmode="lin" valueType="num">
                                          <p:cBhvr additive="base">
                                            <p:cTn id="12" dur="500" fill="hold"/>
                                            <p:tgtEl>
                                              <p:spTgt spid="17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50"/>
                                      </p:stCondLst>
                                      <p:childTnLst>
                                        <p:set>
                                          <p:cBhvr>
                                            <p:cTn id="14" dur="1" fill="hold">
                                              <p:stCondLst>
                                                <p:cond delay="0"/>
                                              </p:stCondLst>
                                            </p:cTn>
                                            <p:tgtEl>
                                              <p:spTgt spid="119"/>
                                            </p:tgtEl>
                                            <p:attrNameLst>
                                              <p:attrName>style.visibility</p:attrName>
                                            </p:attrNameLst>
                                          </p:cBhvr>
                                          <p:to>
                                            <p:strVal val="visible"/>
                                          </p:to>
                                        </p:set>
                                        <p:anim calcmode="lin" valueType="num">
                                          <p:cBhvr additive="base">
                                            <p:cTn id="15" dur="500" fill="hold"/>
                                            <p:tgtEl>
                                              <p:spTgt spid="119"/>
                                            </p:tgtEl>
                                            <p:attrNameLst>
                                              <p:attrName>ppt_x</p:attrName>
                                            </p:attrNameLst>
                                          </p:cBhvr>
                                          <p:tavLst>
                                            <p:tav tm="0">
                                              <p:val>
                                                <p:strVal val="1+#ppt_w/2"/>
                                              </p:val>
                                            </p:tav>
                                            <p:tav tm="100000">
                                              <p:val>
                                                <p:strVal val="#ppt_x"/>
                                              </p:val>
                                            </p:tav>
                                          </p:tavLst>
                                        </p:anim>
                                        <p:anim calcmode="lin" valueType="num">
                                          <p:cBhvr additive="base">
                                            <p:cTn id="16" dur="500" fill="hold"/>
                                            <p:tgtEl>
                                              <p:spTgt spid="11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300"/>
                                      </p:stCondLst>
                                      <p:childTnLst>
                                        <p:set>
                                          <p:cBhvr>
                                            <p:cTn id="18" dur="1" fill="hold">
                                              <p:stCondLst>
                                                <p:cond delay="0"/>
                                              </p:stCondLst>
                                            </p:cTn>
                                            <p:tgtEl>
                                              <p:spTgt spid="130"/>
                                            </p:tgtEl>
                                            <p:attrNameLst>
                                              <p:attrName>style.visibility</p:attrName>
                                            </p:attrNameLst>
                                          </p:cBhvr>
                                          <p:to>
                                            <p:strVal val="visible"/>
                                          </p:to>
                                        </p:set>
                                        <p:anim calcmode="lin" valueType="num">
                                          <p:cBhvr additive="base">
                                            <p:cTn id="19" dur="500" fill="hold"/>
                                            <p:tgtEl>
                                              <p:spTgt spid="130"/>
                                            </p:tgtEl>
                                            <p:attrNameLst>
                                              <p:attrName>ppt_x</p:attrName>
                                            </p:attrNameLst>
                                          </p:cBhvr>
                                          <p:tavLst>
                                            <p:tav tm="0">
                                              <p:val>
                                                <p:strVal val="1+#ppt_w/2"/>
                                              </p:val>
                                            </p:tav>
                                            <p:tav tm="100000">
                                              <p:val>
                                                <p:strVal val="#ppt_x"/>
                                              </p:val>
                                            </p:tav>
                                          </p:tavLst>
                                        </p:anim>
                                        <p:anim calcmode="lin" valueType="num">
                                          <p:cBhvr additive="base">
                                            <p:cTn id="20" dur="500" fill="hold"/>
                                            <p:tgtEl>
                                              <p:spTgt spid="13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450"/>
                                      </p:stCondLst>
                                      <p:childTnLst>
                                        <p:set>
                                          <p:cBhvr>
                                            <p:cTn id="22" dur="1" fill="hold">
                                              <p:stCondLst>
                                                <p:cond delay="0"/>
                                              </p:stCondLst>
                                            </p:cTn>
                                            <p:tgtEl>
                                              <p:spTgt spid="140"/>
                                            </p:tgtEl>
                                            <p:attrNameLst>
                                              <p:attrName>style.visibility</p:attrName>
                                            </p:attrNameLst>
                                          </p:cBhvr>
                                          <p:to>
                                            <p:strVal val="visible"/>
                                          </p:to>
                                        </p:set>
                                        <p:anim calcmode="lin" valueType="num">
                                          <p:cBhvr additive="base">
                                            <p:cTn id="23" dur="500" fill="hold"/>
                                            <p:tgtEl>
                                              <p:spTgt spid="140"/>
                                            </p:tgtEl>
                                            <p:attrNameLst>
                                              <p:attrName>ppt_x</p:attrName>
                                            </p:attrNameLst>
                                          </p:cBhvr>
                                          <p:tavLst>
                                            <p:tav tm="0">
                                              <p:val>
                                                <p:strVal val="1+#ppt_w/2"/>
                                              </p:val>
                                            </p:tav>
                                            <p:tav tm="100000">
                                              <p:val>
                                                <p:strVal val="#ppt_x"/>
                                              </p:val>
                                            </p:tav>
                                          </p:tavLst>
                                        </p:anim>
                                        <p:anim calcmode="lin" valueType="num">
                                          <p:cBhvr additive="base">
                                            <p:cTn id="24" dur="500" fill="hold"/>
                                            <p:tgtEl>
                                              <p:spTgt spid="140"/>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600"/>
                                      </p:stCondLst>
                                      <p:childTnLst>
                                        <p:set>
                                          <p:cBhvr>
                                            <p:cTn id="26" dur="1" fill="hold">
                                              <p:stCondLst>
                                                <p:cond delay="0"/>
                                              </p:stCondLst>
                                            </p:cTn>
                                            <p:tgtEl>
                                              <p:spTgt spid="160"/>
                                            </p:tgtEl>
                                            <p:attrNameLst>
                                              <p:attrName>style.visibility</p:attrName>
                                            </p:attrNameLst>
                                          </p:cBhvr>
                                          <p:to>
                                            <p:strVal val="visible"/>
                                          </p:to>
                                        </p:set>
                                        <p:anim calcmode="lin" valueType="num">
                                          <p:cBhvr additive="base">
                                            <p:cTn id="27" dur="500" fill="hold"/>
                                            <p:tgtEl>
                                              <p:spTgt spid="160"/>
                                            </p:tgtEl>
                                            <p:attrNameLst>
                                              <p:attrName>ppt_x</p:attrName>
                                            </p:attrNameLst>
                                          </p:cBhvr>
                                          <p:tavLst>
                                            <p:tav tm="0">
                                              <p:val>
                                                <p:strVal val="1+#ppt_w/2"/>
                                              </p:val>
                                            </p:tav>
                                            <p:tav tm="100000">
                                              <p:val>
                                                <p:strVal val="#ppt_x"/>
                                              </p:val>
                                            </p:tav>
                                          </p:tavLst>
                                        </p:anim>
                                        <p:anim calcmode="lin" valueType="num">
                                          <p:cBhvr additive="base">
                                            <p:cTn id="28" dur="500" fill="hold"/>
                                            <p:tgtEl>
                                              <p:spTgt spid="160"/>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750"/>
                                      </p:stCondLst>
                                      <p:childTnLst>
                                        <p:set>
                                          <p:cBhvr>
                                            <p:cTn id="30" dur="1" fill="hold">
                                              <p:stCondLst>
                                                <p:cond delay="0"/>
                                              </p:stCondLst>
                                            </p:cTn>
                                            <p:tgtEl>
                                              <p:spTgt spid="150"/>
                                            </p:tgtEl>
                                            <p:attrNameLst>
                                              <p:attrName>style.visibility</p:attrName>
                                            </p:attrNameLst>
                                          </p:cBhvr>
                                          <p:to>
                                            <p:strVal val="visible"/>
                                          </p:to>
                                        </p:set>
                                        <p:anim calcmode="lin" valueType="num">
                                          <p:cBhvr additive="base">
                                            <p:cTn id="31" dur="500" fill="hold"/>
                                            <p:tgtEl>
                                              <p:spTgt spid="150"/>
                                            </p:tgtEl>
                                            <p:attrNameLst>
                                              <p:attrName>ppt_x</p:attrName>
                                            </p:attrNameLst>
                                          </p:cBhvr>
                                          <p:tavLst>
                                            <p:tav tm="0">
                                              <p:val>
                                                <p:strVal val="1+#ppt_w/2"/>
                                              </p:val>
                                            </p:tav>
                                            <p:tav tm="100000">
                                              <p:val>
                                                <p:strVal val="#ppt_x"/>
                                              </p:val>
                                            </p:tav>
                                          </p:tavLst>
                                        </p:anim>
                                        <p:anim calcmode="lin" valueType="num">
                                          <p:cBhvr additive="base">
                                            <p:cTn id="32" dur="500" fill="hold"/>
                                            <p:tgtEl>
                                              <p:spTgt spid="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250" fill="hold"/>
                                            <p:tgtEl>
                                              <p:spTgt spid="47"/>
                                            </p:tgtEl>
                                            <p:attrNameLst>
                                              <p:attrName>ppt_x</p:attrName>
                                            </p:attrNameLst>
                                          </p:cBhvr>
                                          <p:tavLst>
                                            <p:tav tm="0">
                                              <p:val>
                                                <p:strVal val="0-#ppt_w/2"/>
                                              </p:val>
                                            </p:tav>
                                            <p:tav tm="100000">
                                              <p:val>
                                                <p:strVal val="#ppt_x"/>
                                              </p:val>
                                            </p:tav>
                                          </p:tavLst>
                                        </p:anim>
                                        <p:anim calcmode="lin" valueType="num">
                                          <p:cBhvr additive="base">
                                            <p:cTn id="8" dur="25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0"/>
                                            </p:tgtEl>
                                            <p:attrNameLst>
                                              <p:attrName>style.visibility</p:attrName>
                                            </p:attrNameLst>
                                          </p:cBhvr>
                                          <p:to>
                                            <p:strVal val="visible"/>
                                          </p:to>
                                        </p:set>
                                        <p:anim calcmode="lin" valueType="num">
                                          <p:cBhvr additive="base">
                                            <p:cTn id="11" dur="500" fill="hold"/>
                                            <p:tgtEl>
                                              <p:spTgt spid="170"/>
                                            </p:tgtEl>
                                            <p:attrNameLst>
                                              <p:attrName>ppt_x</p:attrName>
                                            </p:attrNameLst>
                                          </p:cBhvr>
                                          <p:tavLst>
                                            <p:tav tm="0">
                                              <p:val>
                                                <p:strVal val="1+#ppt_w/2"/>
                                              </p:val>
                                            </p:tav>
                                            <p:tav tm="100000">
                                              <p:val>
                                                <p:strVal val="#ppt_x"/>
                                              </p:val>
                                            </p:tav>
                                          </p:tavLst>
                                        </p:anim>
                                        <p:anim calcmode="lin" valueType="num">
                                          <p:cBhvr additive="base">
                                            <p:cTn id="12" dur="500" fill="hold"/>
                                            <p:tgtEl>
                                              <p:spTgt spid="17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50"/>
                                      </p:stCondLst>
                                      <p:childTnLst>
                                        <p:set>
                                          <p:cBhvr>
                                            <p:cTn id="14" dur="1" fill="hold">
                                              <p:stCondLst>
                                                <p:cond delay="0"/>
                                              </p:stCondLst>
                                            </p:cTn>
                                            <p:tgtEl>
                                              <p:spTgt spid="119"/>
                                            </p:tgtEl>
                                            <p:attrNameLst>
                                              <p:attrName>style.visibility</p:attrName>
                                            </p:attrNameLst>
                                          </p:cBhvr>
                                          <p:to>
                                            <p:strVal val="visible"/>
                                          </p:to>
                                        </p:set>
                                        <p:anim calcmode="lin" valueType="num">
                                          <p:cBhvr additive="base">
                                            <p:cTn id="15" dur="500" fill="hold"/>
                                            <p:tgtEl>
                                              <p:spTgt spid="119"/>
                                            </p:tgtEl>
                                            <p:attrNameLst>
                                              <p:attrName>ppt_x</p:attrName>
                                            </p:attrNameLst>
                                          </p:cBhvr>
                                          <p:tavLst>
                                            <p:tav tm="0">
                                              <p:val>
                                                <p:strVal val="1+#ppt_w/2"/>
                                              </p:val>
                                            </p:tav>
                                            <p:tav tm="100000">
                                              <p:val>
                                                <p:strVal val="#ppt_x"/>
                                              </p:val>
                                            </p:tav>
                                          </p:tavLst>
                                        </p:anim>
                                        <p:anim calcmode="lin" valueType="num">
                                          <p:cBhvr additive="base">
                                            <p:cTn id="16" dur="500" fill="hold"/>
                                            <p:tgtEl>
                                              <p:spTgt spid="11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300"/>
                                      </p:stCondLst>
                                      <p:childTnLst>
                                        <p:set>
                                          <p:cBhvr>
                                            <p:cTn id="18" dur="1" fill="hold">
                                              <p:stCondLst>
                                                <p:cond delay="0"/>
                                              </p:stCondLst>
                                            </p:cTn>
                                            <p:tgtEl>
                                              <p:spTgt spid="130"/>
                                            </p:tgtEl>
                                            <p:attrNameLst>
                                              <p:attrName>style.visibility</p:attrName>
                                            </p:attrNameLst>
                                          </p:cBhvr>
                                          <p:to>
                                            <p:strVal val="visible"/>
                                          </p:to>
                                        </p:set>
                                        <p:anim calcmode="lin" valueType="num">
                                          <p:cBhvr additive="base">
                                            <p:cTn id="19" dur="500" fill="hold"/>
                                            <p:tgtEl>
                                              <p:spTgt spid="130"/>
                                            </p:tgtEl>
                                            <p:attrNameLst>
                                              <p:attrName>ppt_x</p:attrName>
                                            </p:attrNameLst>
                                          </p:cBhvr>
                                          <p:tavLst>
                                            <p:tav tm="0">
                                              <p:val>
                                                <p:strVal val="1+#ppt_w/2"/>
                                              </p:val>
                                            </p:tav>
                                            <p:tav tm="100000">
                                              <p:val>
                                                <p:strVal val="#ppt_x"/>
                                              </p:val>
                                            </p:tav>
                                          </p:tavLst>
                                        </p:anim>
                                        <p:anim calcmode="lin" valueType="num">
                                          <p:cBhvr additive="base">
                                            <p:cTn id="20" dur="500" fill="hold"/>
                                            <p:tgtEl>
                                              <p:spTgt spid="13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450"/>
                                      </p:stCondLst>
                                      <p:childTnLst>
                                        <p:set>
                                          <p:cBhvr>
                                            <p:cTn id="22" dur="1" fill="hold">
                                              <p:stCondLst>
                                                <p:cond delay="0"/>
                                              </p:stCondLst>
                                            </p:cTn>
                                            <p:tgtEl>
                                              <p:spTgt spid="140"/>
                                            </p:tgtEl>
                                            <p:attrNameLst>
                                              <p:attrName>style.visibility</p:attrName>
                                            </p:attrNameLst>
                                          </p:cBhvr>
                                          <p:to>
                                            <p:strVal val="visible"/>
                                          </p:to>
                                        </p:set>
                                        <p:anim calcmode="lin" valueType="num">
                                          <p:cBhvr additive="base">
                                            <p:cTn id="23" dur="500" fill="hold"/>
                                            <p:tgtEl>
                                              <p:spTgt spid="140"/>
                                            </p:tgtEl>
                                            <p:attrNameLst>
                                              <p:attrName>ppt_x</p:attrName>
                                            </p:attrNameLst>
                                          </p:cBhvr>
                                          <p:tavLst>
                                            <p:tav tm="0">
                                              <p:val>
                                                <p:strVal val="1+#ppt_w/2"/>
                                              </p:val>
                                            </p:tav>
                                            <p:tav tm="100000">
                                              <p:val>
                                                <p:strVal val="#ppt_x"/>
                                              </p:val>
                                            </p:tav>
                                          </p:tavLst>
                                        </p:anim>
                                        <p:anim calcmode="lin" valueType="num">
                                          <p:cBhvr additive="base">
                                            <p:cTn id="24" dur="500" fill="hold"/>
                                            <p:tgtEl>
                                              <p:spTgt spid="140"/>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600"/>
                                      </p:stCondLst>
                                      <p:childTnLst>
                                        <p:set>
                                          <p:cBhvr>
                                            <p:cTn id="26" dur="1" fill="hold">
                                              <p:stCondLst>
                                                <p:cond delay="0"/>
                                              </p:stCondLst>
                                            </p:cTn>
                                            <p:tgtEl>
                                              <p:spTgt spid="160"/>
                                            </p:tgtEl>
                                            <p:attrNameLst>
                                              <p:attrName>style.visibility</p:attrName>
                                            </p:attrNameLst>
                                          </p:cBhvr>
                                          <p:to>
                                            <p:strVal val="visible"/>
                                          </p:to>
                                        </p:set>
                                        <p:anim calcmode="lin" valueType="num">
                                          <p:cBhvr additive="base">
                                            <p:cTn id="27" dur="500" fill="hold"/>
                                            <p:tgtEl>
                                              <p:spTgt spid="160"/>
                                            </p:tgtEl>
                                            <p:attrNameLst>
                                              <p:attrName>ppt_x</p:attrName>
                                            </p:attrNameLst>
                                          </p:cBhvr>
                                          <p:tavLst>
                                            <p:tav tm="0">
                                              <p:val>
                                                <p:strVal val="1+#ppt_w/2"/>
                                              </p:val>
                                            </p:tav>
                                            <p:tav tm="100000">
                                              <p:val>
                                                <p:strVal val="#ppt_x"/>
                                              </p:val>
                                            </p:tav>
                                          </p:tavLst>
                                        </p:anim>
                                        <p:anim calcmode="lin" valueType="num">
                                          <p:cBhvr additive="base">
                                            <p:cTn id="28" dur="500" fill="hold"/>
                                            <p:tgtEl>
                                              <p:spTgt spid="160"/>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750"/>
                                      </p:stCondLst>
                                      <p:childTnLst>
                                        <p:set>
                                          <p:cBhvr>
                                            <p:cTn id="30" dur="1" fill="hold">
                                              <p:stCondLst>
                                                <p:cond delay="0"/>
                                              </p:stCondLst>
                                            </p:cTn>
                                            <p:tgtEl>
                                              <p:spTgt spid="150"/>
                                            </p:tgtEl>
                                            <p:attrNameLst>
                                              <p:attrName>style.visibility</p:attrName>
                                            </p:attrNameLst>
                                          </p:cBhvr>
                                          <p:to>
                                            <p:strVal val="visible"/>
                                          </p:to>
                                        </p:set>
                                        <p:anim calcmode="lin" valueType="num">
                                          <p:cBhvr additive="base">
                                            <p:cTn id="31" dur="500" fill="hold"/>
                                            <p:tgtEl>
                                              <p:spTgt spid="150"/>
                                            </p:tgtEl>
                                            <p:attrNameLst>
                                              <p:attrName>ppt_x</p:attrName>
                                            </p:attrNameLst>
                                          </p:cBhvr>
                                          <p:tavLst>
                                            <p:tav tm="0">
                                              <p:val>
                                                <p:strVal val="1+#ppt_w/2"/>
                                              </p:val>
                                            </p:tav>
                                            <p:tav tm="100000">
                                              <p:val>
                                                <p:strVal val="#ppt_x"/>
                                              </p:val>
                                            </p:tav>
                                          </p:tavLst>
                                        </p:anim>
                                        <p:anim calcmode="lin" valueType="num">
                                          <p:cBhvr additive="base">
                                            <p:cTn id="32" dur="500" fill="hold"/>
                                            <p:tgtEl>
                                              <p:spTgt spid="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6" cy="508973"/>
            <a:chOff x="0" y="543361"/>
            <a:chExt cx="3370216"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3"/>
            <p:cNvSpPr txBox="1"/>
            <p:nvPr/>
          </p:nvSpPr>
          <p:spPr>
            <a:xfrm>
              <a:off x="898051" y="590669"/>
              <a:ext cx="1492327" cy="461665"/>
            </a:xfrm>
            <a:prstGeom prst="rect">
              <a:avLst/>
            </a:prstGeom>
            <a:noFill/>
          </p:spPr>
          <p:txBody>
            <a:bodyPr wrap="square" rtlCol="0">
              <a:spAutoFit/>
            </a:bodyPr>
            <a:lstStyle/>
            <a:p>
              <a:r>
                <a:rPr lang="zh-CN" altLang="en-US" sz="2400" dirty="0">
                  <a:solidFill>
                    <a:schemeClr val="bg1"/>
                  </a:solidFill>
                  <a:cs typeface="+mn-ea"/>
                  <a:sym typeface="+mn-lt"/>
                </a:rPr>
                <a:t>目   录</a:t>
              </a:r>
            </a:p>
          </p:txBody>
        </p:sp>
      </p:grpSp>
      <p:grpSp>
        <p:nvGrpSpPr>
          <p:cNvPr id="129" name="组合 128"/>
          <p:cNvGrpSpPr/>
          <p:nvPr/>
        </p:nvGrpSpPr>
        <p:grpSpPr>
          <a:xfrm>
            <a:off x="11620653" y="6414795"/>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2" name="组合 131"/>
          <p:cNvGrpSpPr/>
          <p:nvPr/>
        </p:nvGrpSpPr>
        <p:grpSpPr>
          <a:xfrm flipH="1">
            <a:off x="11126109" y="6414795"/>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3" name="组合 42"/>
          <p:cNvGrpSpPr/>
          <p:nvPr/>
        </p:nvGrpSpPr>
        <p:grpSpPr>
          <a:xfrm>
            <a:off x="4477930" y="1276633"/>
            <a:ext cx="6947964" cy="737210"/>
            <a:chOff x="1098018" y="1340446"/>
            <a:chExt cx="6947964" cy="737210"/>
          </a:xfrm>
        </p:grpSpPr>
        <p:sp>
          <p:nvSpPr>
            <p:cNvPr id="44" name="任意多边形 43"/>
            <p:cNvSpPr/>
            <p:nvPr/>
          </p:nvSpPr>
          <p:spPr>
            <a:xfrm>
              <a:off x="2699790" y="1414168"/>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a:cs typeface="+mn-ea"/>
                  <a:sym typeface="+mn-lt"/>
                </a:rPr>
                <a:t>选题背景及意义</a:t>
              </a:r>
              <a:endParaRPr lang="zh-CN" altLang="en-US" sz="1600" kern="1200" dirty="0">
                <a:cs typeface="+mn-ea"/>
                <a:sym typeface="+mn-lt"/>
              </a:endParaRPr>
            </a:p>
          </p:txBody>
        </p:sp>
        <p:sp>
          <p:nvSpPr>
            <p:cNvPr id="45" name="任意多边形 44"/>
            <p:cNvSpPr/>
            <p:nvPr/>
          </p:nvSpPr>
          <p:spPr>
            <a:xfrm>
              <a:off x="1098018" y="1340446"/>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dirty="0">
                  <a:cs typeface="+mn-ea"/>
                  <a:sym typeface="+mn-lt"/>
                </a:rPr>
                <a:t>1</a:t>
              </a:r>
              <a:endParaRPr lang="zh-CN" altLang="en-US" sz="3700" kern="1200" dirty="0">
                <a:cs typeface="+mn-ea"/>
                <a:sym typeface="+mn-lt"/>
              </a:endParaRPr>
            </a:p>
          </p:txBody>
        </p:sp>
      </p:grpSp>
      <p:grpSp>
        <p:nvGrpSpPr>
          <p:cNvPr id="46" name="组合 45"/>
          <p:cNvGrpSpPr/>
          <p:nvPr/>
        </p:nvGrpSpPr>
        <p:grpSpPr>
          <a:xfrm>
            <a:off x="4477930" y="2050704"/>
            <a:ext cx="6947964" cy="737210"/>
            <a:chOff x="1098018" y="2114517"/>
            <a:chExt cx="6947964" cy="737210"/>
          </a:xfrm>
        </p:grpSpPr>
        <p:sp>
          <p:nvSpPr>
            <p:cNvPr id="47" name="任意多边形 46"/>
            <p:cNvSpPr/>
            <p:nvPr/>
          </p:nvSpPr>
          <p:spPr>
            <a:xfrm>
              <a:off x="2699790" y="2188239"/>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a:cs typeface="+mn-ea"/>
                  <a:sym typeface="+mn-lt"/>
                </a:rPr>
                <a:t>现状与研究目标</a:t>
              </a:r>
              <a:endParaRPr lang="zh-CN" altLang="en-US" sz="1600" kern="1200" dirty="0">
                <a:cs typeface="+mn-ea"/>
                <a:sym typeface="+mn-lt"/>
              </a:endParaRPr>
            </a:p>
          </p:txBody>
        </p:sp>
        <p:sp>
          <p:nvSpPr>
            <p:cNvPr id="48" name="任意多边形 47"/>
            <p:cNvSpPr/>
            <p:nvPr/>
          </p:nvSpPr>
          <p:spPr>
            <a:xfrm>
              <a:off x="1098018" y="2114517"/>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a:cs typeface="+mn-ea"/>
                  <a:sym typeface="+mn-lt"/>
                </a:rPr>
                <a:t>2</a:t>
              </a:r>
              <a:endParaRPr lang="zh-CN" altLang="en-US" sz="3700" kern="1200" dirty="0">
                <a:cs typeface="+mn-ea"/>
                <a:sym typeface="+mn-lt"/>
              </a:endParaRPr>
            </a:p>
          </p:txBody>
        </p:sp>
      </p:grpSp>
      <p:grpSp>
        <p:nvGrpSpPr>
          <p:cNvPr id="49" name="组合 48"/>
          <p:cNvGrpSpPr/>
          <p:nvPr/>
        </p:nvGrpSpPr>
        <p:grpSpPr>
          <a:xfrm>
            <a:off x="4477930" y="2824775"/>
            <a:ext cx="6947964" cy="737210"/>
            <a:chOff x="1098018" y="2888588"/>
            <a:chExt cx="6947964" cy="737210"/>
          </a:xfrm>
        </p:grpSpPr>
        <p:sp>
          <p:nvSpPr>
            <p:cNvPr id="50" name="任意多边形 49"/>
            <p:cNvSpPr/>
            <p:nvPr/>
          </p:nvSpPr>
          <p:spPr>
            <a:xfrm>
              <a:off x="2699790" y="2962311"/>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a:cs typeface="+mn-ea"/>
                  <a:sym typeface="+mn-lt"/>
                </a:rPr>
                <a:t>研究方法及过程</a:t>
              </a:r>
              <a:endParaRPr lang="zh-CN" altLang="en-US" sz="1600" kern="1200" dirty="0">
                <a:cs typeface="+mn-ea"/>
                <a:sym typeface="+mn-lt"/>
              </a:endParaRPr>
            </a:p>
          </p:txBody>
        </p:sp>
        <p:sp>
          <p:nvSpPr>
            <p:cNvPr id="51" name="任意多边形 50"/>
            <p:cNvSpPr/>
            <p:nvPr/>
          </p:nvSpPr>
          <p:spPr>
            <a:xfrm>
              <a:off x="1098018" y="2888588"/>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a:cs typeface="+mn-ea"/>
                  <a:sym typeface="+mn-lt"/>
                </a:rPr>
                <a:t>3</a:t>
              </a:r>
              <a:endParaRPr lang="zh-CN" altLang="en-US" sz="3700" kern="1200" dirty="0">
                <a:cs typeface="+mn-ea"/>
                <a:sym typeface="+mn-lt"/>
              </a:endParaRPr>
            </a:p>
          </p:txBody>
        </p:sp>
      </p:grpSp>
      <p:grpSp>
        <p:nvGrpSpPr>
          <p:cNvPr id="52" name="组合 51"/>
          <p:cNvGrpSpPr/>
          <p:nvPr/>
        </p:nvGrpSpPr>
        <p:grpSpPr>
          <a:xfrm>
            <a:off x="4477930" y="3598847"/>
            <a:ext cx="6947964" cy="737210"/>
            <a:chOff x="1098018" y="3662660"/>
            <a:chExt cx="6947964" cy="737210"/>
          </a:xfrm>
        </p:grpSpPr>
        <p:sp>
          <p:nvSpPr>
            <p:cNvPr id="53" name="任意多边形 52"/>
            <p:cNvSpPr/>
            <p:nvPr/>
          </p:nvSpPr>
          <p:spPr>
            <a:xfrm>
              <a:off x="2699790" y="3736381"/>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a:cs typeface="+mn-ea"/>
                  <a:sym typeface="+mn-lt"/>
                </a:rPr>
                <a:t>关键技术与实践难点</a:t>
              </a:r>
              <a:endParaRPr lang="zh-CN" altLang="en-US" sz="1600" kern="1200" dirty="0">
                <a:cs typeface="+mn-ea"/>
                <a:sym typeface="+mn-lt"/>
              </a:endParaRPr>
            </a:p>
          </p:txBody>
        </p:sp>
        <p:sp>
          <p:nvSpPr>
            <p:cNvPr id="54" name="任意多边形 53"/>
            <p:cNvSpPr/>
            <p:nvPr/>
          </p:nvSpPr>
          <p:spPr>
            <a:xfrm>
              <a:off x="1098018" y="3662660"/>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a:cs typeface="+mn-ea"/>
                  <a:sym typeface="+mn-lt"/>
                </a:rPr>
                <a:t>4</a:t>
              </a:r>
              <a:endParaRPr lang="zh-CN" altLang="en-US" sz="3700" kern="1200" dirty="0">
                <a:cs typeface="+mn-ea"/>
                <a:sym typeface="+mn-lt"/>
              </a:endParaRPr>
            </a:p>
          </p:txBody>
        </p:sp>
      </p:grpSp>
      <p:grpSp>
        <p:nvGrpSpPr>
          <p:cNvPr id="55" name="组合 54"/>
          <p:cNvGrpSpPr/>
          <p:nvPr/>
        </p:nvGrpSpPr>
        <p:grpSpPr>
          <a:xfrm>
            <a:off x="4477930" y="4372918"/>
            <a:ext cx="6947964" cy="737210"/>
            <a:chOff x="1098018" y="4436731"/>
            <a:chExt cx="6947964" cy="737210"/>
          </a:xfrm>
        </p:grpSpPr>
        <p:sp>
          <p:nvSpPr>
            <p:cNvPr id="56" name="任意多边形 55"/>
            <p:cNvSpPr/>
            <p:nvPr/>
          </p:nvSpPr>
          <p:spPr>
            <a:xfrm>
              <a:off x="2699790" y="4510453"/>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a:cs typeface="+mn-ea"/>
                  <a:sym typeface="+mn-lt"/>
                </a:rPr>
                <a:t>研究结果与应用</a:t>
              </a:r>
              <a:endParaRPr lang="zh-CN" altLang="en-US" sz="1600" kern="1200" dirty="0">
                <a:cs typeface="+mn-ea"/>
                <a:sym typeface="+mn-lt"/>
              </a:endParaRPr>
            </a:p>
          </p:txBody>
        </p:sp>
        <p:sp>
          <p:nvSpPr>
            <p:cNvPr id="57" name="任意多边形 56"/>
            <p:cNvSpPr/>
            <p:nvPr/>
          </p:nvSpPr>
          <p:spPr>
            <a:xfrm>
              <a:off x="1098018" y="4436731"/>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a:cs typeface="+mn-ea"/>
                  <a:sym typeface="+mn-lt"/>
                </a:rPr>
                <a:t>5</a:t>
              </a:r>
              <a:endParaRPr lang="zh-CN" altLang="en-US" sz="3700" kern="1200" dirty="0">
                <a:cs typeface="+mn-ea"/>
                <a:sym typeface="+mn-lt"/>
              </a:endParaRPr>
            </a:p>
          </p:txBody>
        </p:sp>
      </p:grpSp>
      <p:grpSp>
        <p:nvGrpSpPr>
          <p:cNvPr id="58" name="组合 57"/>
          <p:cNvGrpSpPr/>
          <p:nvPr/>
        </p:nvGrpSpPr>
        <p:grpSpPr>
          <a:xfrm>
            <a:off x="4477930" y="5146989"/>
            <a:ext cx="6947964" cy="737210"/>
            <a:chOff x="1098018" y="5210802"/>
            <a:chExt cx="6947964" cy="737210"/>
          </a:xfrm>
        </p:grpSpPr>
        <p:sp>
          <p:nvSpPr>
            <p:cNvPr id="59" name="任意多边形 58"/>
            <p:cNvSpPr/>
            <p:nvPr/>
          </p:nvSpPr>
          <p:spPr>
            <a:xfrm>
              <a:off x="2699790" y="5284524"/>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p>
              <a:pPr marL="171450" lvl="1" indent="-171450" defTabSz="711200">
                <a:lnSpc>
                  <a:spcPct val="90000"/>
                </a:lnSpc>
                <a:spcBef>
                  <a:spcPct val="0"/>
                </a:spcBef>
                <a:spcAft>
                  <a:spcPct val="15000"/>
                </a:spcAft>
                <a:buChar char="••"/>
              </a:pPr>
              <a:r>
                <a:rPr lang="zh-CN" altLang="en-US" sz="1600" dirty="0">
                  <a:cs typeface="+mn-ea"/>
                  <a:sym typeface="+mn-lt"/>
                </a:rPr>
                <a:t>论文总结</a:t>
              </a:r>
              <a:endParaRPr lang="zh-CN" altLang="en-US" sz="1600" kern="1200" dirty="0">
                <a:cs typeface="+mn-ea"/>
                <a:sym typeface="+mn-lt"/>
              </a:endParaRPr>
            </a:p>
          </p:txBody>
        </p:sp>
        <p:sp>
          <p:nvSpPr>
            <p:cNvPr id="60" name="任意多边形 59"/>
            <p:cNvSpPr/>
            <p:nvPr/>
          </p:nvSpPr>
          <p:spPr>
            <a:xfrm>
              <a:off x="1098018" y="5210802"/>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002060"/>
            </a:solidFill>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76958" tIns="106473" rIns="176958" bIns="106473" numCol="1" spcCol="1270" anchor="ctr" anchorCtr="0">
              <a:noAutofit/>
            </a:bodyPr>
            <a:lstStyle/>
            <a:p>
              <a:pPr lvl="0" algn="ctr" defTabSz="1644650">
                <a:lnSpc>
                  <a:spcPct val="90000"/>
                </a:lnSpc>
                <a:spcBef>
                  <a:spcPct val="0"/>
                </a:spcBef>
                <a:spcAft>
                  <a:spcPct val="35000"/>
                </a:spcAft>
              </a:pPr>
              <a:r>
                <a:rPr lang="en-US" altLang="zh-CN" sz="3700" kern="1200">
                  <a:cs typeface="+mn-ea"/>
                  <a:sym typeface="+mn-lt"/>
                </a:rPr>
                <a:t>6</a:t>
              </a:r>
              <a:endParaRPr lang="zh-CN" altLang="en-US" sz="3700" kern="1200" dirty="0">
                <a:cs typeface="+mn-ea"/>
                <a:sym typeface="+mn-lt"/>
              </a:endParaRPr>
            </a:p>
          </p:txBody>
        </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651" y="2540579"/>
            <a:ext cx="2259565" cy="2263978"/>
          </a:xfrm>
          <a:prstGeom prst="rect">
            <a:avLst/>
          </a:prstGeom>
        </p:spPr>
      </p:pic>
    </p:spTree>
    <p:extLst>
      <p:ext uri="{BB962C8B-B14F-4D97-AF65-F5344CB8AC3E}">
        <p14:creationId xmlns:p14="http://schemas.microsoft.com/office/powerpoint/2010/main" val="898646854"/>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2" presetClass="entr" presetSubtype="8"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par>
                              <p:cTn id="13" fill="hold">
                                <p:stCondLst>
                                  <p:cond delay="750"/>
                                </p:stCondLst>
                                <p:childTnLst>
                                  <p:par>
                                    <p:cTn id="14" presetID="22" presetClass="entr" presetSubtype="8"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par>
                              <p:cTn id="17" fill="hold">
                                <p:stCondLst>
                                  <p:cond delay="1250"/>
                                </p:stCondLst>
                                <p:childTnLst>
                                  <p:par>
                                    <p:cTn id="18" presetID="22" presetClass="entr" presetSubtype="8"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left)">
                                          <p:cBhvr>
                                            <p:cTn id="24" dur="500"/>
                                            <p:tgtEl>
                                              <p:spTgt spid="52"/>
                                            </p:tgtEl>
                                          </p:cBhvr>
                                        </p:animEffect>
                                      </p:childTnLst>
                                    </p:cTn>
                                  </p:par>
                                </p:childTnLst>
                              </p:cTn>
                            </p:par>
                            <p:par>
                              <p:cTn id="25" fill="hold">
                                <p:stCondLst>
                                  <p:cond delay="225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500"/>
                                            <p:tgtEl>
                                              <p:spTgt spid="55"/>
                                            </p:tgtEl>
                                          </p:cBhvr>
                                        </p:animEffect>
                                      </p:childTnLst>
                                    </p:cTn>
                                  </p:par>
                                </p:childTnLst>
                              </p:cTn>
                            </p:par>
                            <p:par>
                              <p:cTn id="29" fill="hold">
                                <p:stCondLst>
                                  <p:cond delay="2750"/>
                                </p:stCondLst>
                                <p:childTnLst>
                                  <p:par>
                                    <p:cTn id="30" presetID="22" presetClass="entr" presetSubtype="8" fill="hold"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2" presetClass="entr" presetSubtype="8"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par>
                              <p:cTn id="13" fill="hold">
                                <p:stCondLst>
                                  <p:cond delay="750"/>
                                </p:stCondLst>
                                <p:childTnLst>
                                  <p:par>
                                    <p:cTn id="14" presetID="22" presetClass="entr" presetSubtype="8"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par>
                              <p:cTn id="17" fill="hold">
                                <p:stCondLst>
                                  <p:cond delay="1250"/>
                                </p:stCondLst>
                                <p:childTnLst>
                                  <p:par>
                                    <p:cTn id="18" presetID="22" presetClass="entr" presetSubtype="8"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left)">
                                          <p:cBhvr>
                                            <p:cTn id="24" dur="500"/>
                                            <p:tgtEl>
                                              <p:spTgt spid="52"/>
                                            </p:tgtEl>
                                          </p:cBhvr>
                                        </p:animEffect>
                                      </p:childTnLst>
                                    </p:cTn>
                                  </p:par>
                                </p:childTnLst>
                              </p:cTn>
                            </p:par>
                            <p:par>
                              <p:cTn id="25" fill="hold">
                                <p:stCondLst>
                                  <p:cond delay="225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500"/>
                                            <p:tgtEl>
                                              <p:spTgt spid="55"/>
                                            </p:tgtEl>
                                          </p:cBhvr>
                                        </p:animEffect>
                                      </p:childTnLst>
                                    </p:cTn>
                                  </p:par>
                                </p:childTnLst>
                              </p:cTn>
                            </p:par>
                            <p:par>
                              <p:cTn id="29" fill="hold">
                                <p:stCondLst>
                                  <p:cond delay="2750"/>
                                </p:stCondLst>
                                <p:childTnLst>
                                  <p:par>
                                    <p:cTn id="30" presetID="22" presetClass="entr" presetSubtype="8" fill="hold"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543361"/>
            <a:ext cx="3370216" cy="508973"/>
            <a:chOff x="0" y="543361"/>
            <a:chExt cx="3370216" cy="508973"/>
          </a:xfrm>
        </p:grpSpPr>
        <p:grpSp>
          <p:nvGrpSpPr>
            <p:cNvPr id="10" name="组合 9"/>
            <p:cNvGrpSpPr/>
            <p:nvPr/>
          </p:nvGrpSpPr>
          <p:grpSpPr>
            <a:xfrm>
              <a:off x="0" y="543361"/>
              <a:ext cx="3370216" cy="493479"/>
              <a:chOff x="0" y="288813"/>
              <a:chExt cx="3370216" cy="493479"/>
            </a:xfrm>
            <a:solidFill>
              <a:srgbClr val="131426"/>
            </a:solidFill>
          </p:grpSpPr>
          <p:sp>
            <p:nvSpPr>
              <p:cNvPr id="12" name="矩形 11"/>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直角三角形 12"/>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3"/>
            <p:cNvSpPr txBox="1"/>
            <p:nvPr/>
          </p:nvSpPr>
          <p:spPr>
            <a:xfrm>
              <a:off x="898051" y="590669"/>
              <a:ext cx="1895949" cy="461665"/>
            </a:xfrm>
            <a:prstGeom prst="rect">
              <a:avLst/>
            </a:prstGeom>
            <a:noFill/>
          </p:spPr>
          <p:txBody>
            <a:bodyPr wrap="square" rtlCol="0">
              <a:spAutoFit/>
            </a:bodyPr>
            <a:lstStyle/>
            <a:p>
              <a:r>
                <a:rPr lang="en-US" altLang="zh-CN" sz="2400" dirty="0">
                  <a:solidFill>
                    <a:schemeClr val="bg1"/>
                  </a:solidFill>
                  <a:cs typeface="+mn-ea"/>
                  <a:sym typeface="+mn-lt"/>
                </a:rPr>
                <a:t>6.</a:t>
              </a:r>
              <a:r>
                <a:rPr lang="zh-CN" altLang="en-US" sz="2400" dirty="0">
                  <a:solidFill>
                    <a:schemeClr val="bg1"/>
                  </a:solidFill>
                  <a:cs typeface="+mn-ea"/>
                  <a:sym typeface="+mn-lt"/>
                </a:rPr>
                <a:t>论文总结</a:t>
              </a:r>
            </a:p>
          </p:txBody>
        </p:sp>
      </p:grpSp>
      <p:sp>
        <p:nvSpPr>
          <p:cNvPr id="16" name="TextBox 15"/>
          <p:cNvSpPr txBox="1"/>
          <p:nvPr/>
        </p:nvSpPr>
        <p:spPr>
          <a:xfrm>
            <a:off x="2046515" y="1735527"/>
            <a:ext cx="8055428" cy="2443939"/>
          </a:xfrm>
          <a:prstGeom prst="rect">
            <a:avLst/>
          </a:prstGeom>
          <a:noFill/>
        </p:spPr>
        <p:txBody>
          <a:bodyPr wrap="square" rtlCol="0">
            <a:spAutoFit/>
          </a:bodyPr>
          <a:lstStyle/>
          <a:p>
            <a:pPr algn="just">
              <a:lnSpc>
                <a:spcPct val="200000"/>
              </a:lnSpc>
            </a:pPr>
            <a:r>
              <a:rPr lang="zh-CN" altLang="en-US" sz="2000" dirty="0">
                <a:solidFill>
                  <a:schemeClr val="bg1">
                    <a:lumMod val="50000"/>
                  </a:schemeClr>
                </a:solidFill>
                <a:cs typeface="+mn-ea"/>
                <a:sym typeface="+mn-lt"/>
              </a:rPr>
              <a:t>      大学本科的学习生活即将结束。在此，我要感谢所有曾经教导过我的老师和关心过我的同学，你们在我成长过程中给予了我很大的帮助。本文能够顺利完成，要特别感谢我的导师某某某老师，感谢各位老师的关心和帮助！</a:t>
            </a:r>
          </a:p>
        </p:txBody>
      </p:sp>
      <p:sp>
        <p:nvSpPr>
          <p:cNvPr id="17" name="TextBox 16"/>
          <p:cNvSpPr txBox="1"/>
          <p:nvPr/>
        </p:nvSpPr>
        <p:spPr>
          <a:xfrm>
            <a:off x="2311118" y="4799103"/>
            <a:ext cx="7526221" cy="725070"/>
          </a:xfrm>
          <a:prstGeom prst="rect">
            <a:avLst/>
          </a:prstGeom>
          <a:noFill/>
        </p:spPr>
        <p:txBody>
          <a:bodyPr wrap="square" rtlCol="0">
            <a:spAutoFit/>
          </a:bodyPr>
          <a:lstStyle/>
          <a:p>
            <a:pPr algn="just">
              <a:lnSpc>
                <a:spcPct val="200000"/>
              </a:lnSpc>
            </a:pPr>
            <a:r>
              <a:rPr lang="zh-CN" altLang="en-US" sz="2400" b="1" dirty="0">
                <a:solidFill>
                  <a:schemeClr val="tx2"/>
                </a:solidFill>
                <a:cs typeface="+mn-ea"/>
                <a:sym typeface="+mn-lt"/>
              </a:rPr>
              <a:t>      最后向所有关心和帮助过我的人表示衷心的感谢！</a:t>
            </a:r>
          </a:p>
        </p:txBody>
      </p:sp>
      <p:grpSp>
        <p:nvGrpSpPr>
          <p:cNvPr id="24" name="组合 23"/>
          <p:cNvGrpSpPr/>
          <p:nvPr/>
        </p:nvGrpSpPr>
        <p:grpSpPr>
          <a:xfrm>
            <a:off x="11550315" y="6507183"/>
            <a:ext cx="299785" cy="299785"/>
            <a:chOff x="11550315" y="6496550"/>
            <a:chExt cx="299785" cy="299785"/>
          </a:xfrm>
        </p:grpSpPr>
        <p:sp>
          <p:nvSpPr>
            <p:cNvPr id="25" name="椭圆 2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右箭头 25"/>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p:cNvGrpSpPr/>
          <p:nvPr/>
        </p:nvGrpSpPr>
        <p:grpSpPr>
          <a:xfrm flipH="1">
            <a:off x="11055771" y="6507183"/>
            <a:ext cx="299785" cy="299785"/>
            <a:chOff x="11550315" y="6496550"/>
            <a:chExt cx="299785" cy="299785"/>
          </a:xfrm>
        </p:grpSpPr>
        <p:sp>
          <p:nvSpPr>
            <p:cNvPr id="28" name="椭圆 27"/>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右箭头 28"/>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1584506584"/>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28000">
                                          <p:cBhvr additive="base">
                                            <p:cTn id="7" dur="250" fill="hold"/>
                                            <p:tgtEl>
                                              <p:spTgt spid="9"/>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fill="hold"/>
                                            <p:tgtEl>
                                              <p:spTgt spid="9"/>
                                            </p:tgtEl>
                                            <p:attrNameLst>
                                              <p:attrName>ppt_x</p:attrName>
                                            </p:attrNameLst>
                                          </p:cBhvr>
                                          <p:tavLst>
                                            <p:tav tm="0">
                                              <p:val>
                                                <p:strVal val="0-#ppt_w/2"/>
                                              </p:val>
                                            </p:tav>
                                            <p:tav tm="100000">
                                              <p:val>
                                                <p:strVal val="#ppt_x"/>
                                              </p:val>
                                            </p:tav>
                                          </p:tavLst>
                                        </p:anim>
                                        <p:anim calcmode="lin" valueType="num">
                                          <p:cBhvr additive="base">
                                            <p:cTn id="8" dur="25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1225" y="10968"/>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 name="矩形 4"/>
          <p:cNvSpPr/>
          <p:nvPr/>
        </p:nvSpPr>
        <p:spPr>
          <a:xfrm>
            <a:off x="0" y="10968"/>
            <a:ext cx="12192000" cy="230793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 </a:t>
            </a:r>
            <a:endParaRPr lang="zh-CN" altLang="en-US" dirty="0">
              <a:cs typeface="+mn-ea"/>
              <a:sym typeface="+mn-lt"/>
            </a:endParaRPr>
          </a:p>
        </p:txBody>
      </p:sp>
      <p:sp>
        <p:nvSpPr>
          <p:cNvPr id="23" name="TextBox 22"/>
          <p:cNvSpPr txBox="1"/>
          <p:nvPr/>
        </p:nvSpPr>
        <p:spPr>
          <a:xfrm>
            <a:off x="3755143" y="2809751"/>
            <a:ext cx="4801314" cy="1015663"/>
          </a:xfrm>
          <a:prstGeom prst="rect">
            <a:avLst/>
          </a:prstGeom>
          <a:noFill/>
        </p:spPr>
        <p:txBody>
          <a:bodyPr wrap="none">
            <a:spAutoFit/>
          </a:bodyPr>
          <a:lstStyle/>
          <a:p>
            <a:pPr algn="ctr">
              <a:defRPr/>
            </a:pPr>
            <a:r>
              <a:rPr lang="zh-CN" altLang="en-US" sz="6000" b="1" dirty="0">
                <a:solidFill>
                  <a:srgbClr val="002060"/>
                </a:solidFill>
                <a:effectLst>
                  <a:outerShdw blurRad="38100" dist="38100" dir="2700000" algn="tl">
                    <a:srgbClr val="000000">
                      <a:alpha val="43137"/>
                    </a:srgbClr>
                  </a:outerShdw>
                </a:effectLst>
                <a:latin typeface="思源黑体 CN Heavy" panose="020B0A00000000000000" pitchFamily="34" charset="-122"/>
                <a:ea typeface="思源黑体 CN Heavy" panose="020B0A00000000000000" pitchFamily="34" charset="-122"/>
                <a:cs typeface="+mn-ea"/>
                <a:sym typeface="+mn-lt"/>
              </a:rPr>
              <a:t>感谢您的观看</a:t>
            </a:r>
          </a:p>
        </p:txBody>
      </p:sp>
      <p:sp>
        <p:nvSpPr>
          <p:cNvPr id="18" name="矩形 17">
            <a:extLst>
              <a:ext uri="{FF2B5EF4-FFF2-40B4-BE49-F238E27FC236}">
                <a16:creationId xmlns:a16="http://schemas.microsoft.com/office/drawing/2014/main" id="{EF4B7995-E98F-40BC-8B8B-426D07FAED2E}"/>
              </a:ext>
            </a:extLst>
          </p:cNvPr>
          <p:cNvSpPr/>
          <p:nvPr/>
        </p:nvSpPr>
        <p:spPr>
          <a:xfrm>
            <a:off x="108380" y="4316264"/>
            <a:ext cx="12072395" cy="25307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 </a:t>
            </a:r>
            <a:endParaRPr lang="zh-CN" altLang="en-US" dirty="0">
              <a:cs typeface="+mn-ea"/>
              <a:sym typeface="+mn-lt"/>
            </a:endParaRPr>
          </a:p>
        </p:txBody>
      </p:sp>
      <p:grpSp>
        <p:nvGrpSpPr>
          <p:cNvPr id="30" name="组合 29"/>
          <p:cNvGrpSpPr/>
          <p:nvPr/>
        </p:nvGrpSpPr>
        <p:grpSpPr>
          <a:xfrm>
            <a:off x="3869459" y="5407950"/>
            <a:ext cx="3983733" cy="369332"/>
            <a:chOff x="2446032" y="4729712"/>
            <a:chExt cx="3983733" cy="369332"/>
          </a:xfrm>
        </p:grpSpPr>
        <p:sp>
          <p:nvSpPr>
            <p:cNvPr id="31" name="TextBox 30"/>
            <p:cNvSpPr txBox="1"/>
            <p:nvPr/>
          </p:nvSpPr>
          <p:spPr bwMode="auto">
            <a:xfrm>
              <a:off x="3552390" y="4729712"/>
              <a:ext cx="646331" cy="369332"/>
            </a:xfrm>
            <a:prstGeom prst="rect">
              <a:avLst/>
            </a:prstGeom>
            <a:noFill/>
          </p:spPr>
          <p:txBody>
            <a:bodyPr wrap="none">
              <a:spAutoFit/>
            </a:bodyPr>
            <a:lstStyle/>
            <a:p>
              <a:pPr>
                <a:defRPr/>
              </a:pPr>
              <a:r>
                <a:rPr lang="zh-CN" altLang="en-US" b="1" dirty="0">
                  <a:solidFill>
                    <a:schemeClr val="bg1"/>
                  </a:solidFill>
                  <a:cs typeface="+mn-ea"/>
                  <a:sym typeface="+mn-lt"/>
                </a:rPr>
                <a:t>小北</a:t>
              </a:r>
            </a:p>
          </p:txBody>
        </p:sp>
        <p:sp>
          <p:nvSpPr>
            <p:cNvPr id="32" name="TextBox 31"/>
            <p:cNvSpPr txBox="1"/>
            <p:nvPr/>
          </p:nvSpPr>
          <p:spPr bwMode="auto">
            <a:xfrm>
              <a:off x="2446032" y="4729712"/>
              <a:ext cx="1107996" cy="369332"/>
            </a:xfrm>
            <a:prstGeom prst="rect">
              <a:avLst/>
            </a:prstGeom>
            <a:noFill/>
          </p:spPr>
          <p:txBody>
            <a:bodyPr wrap="none">
              <a:spAutoFit/>
            </a:bodyPr>
            <a:lstStyle/>
            <a:p>
              <a:pPr>
                <a:defRPr/>
              </a:pPr>
              <a:r>
                <a:rPr lang="zh-CN" altLang="en-US" b="1" dirty="0">
                  <a:solidFill>
                    <a:schemeClr val="bg1"/>
                  </a:solidFill>
                  <a:cs typeface="+mn-ea"/>
                  <a:sym typeface="+mn-lt"/>
                </a:rPr>
                <a:t>答辩人：</a:t>
              </a:r>
            </a:p>
          </p:txBody>
        </p:sp>
        <p:sp>
          <p:nvSpPr>
            <p:cNvPr id="33" name="TextBox 32"/>
            <p:cNvSpPr txBox="1"/>
            <p:nvPr/>
          </p:nvSpPr>
          <p:spPr bwMode="auto">
            <a:xfrm>
              <a:off x="5783434" y="4729712"/>
              <a:ext cx="646331" cy="369332"/>
            </a:xfrm>
            <a:prstGeom prst="rect">
              <a:avLst/>
            </a:prstGeom>
            <a:noFill/>
          </p:spPr>
          <p:txBody>
            <a:bodyPr wrap="none">
              <a:spAutoFit/>
            </a:bodyPr>
            <a:lstStyle/>
            <a:p>
              <a:pPr>
                <a:defRPr/>
              </a:pPr>
              <a:r>
                <a:rPr lang="zh-CN" altLang="en-US" b="1" dirty="0">
                  <a:solidFill>
                    <a:schemeClr val="bg1"/>
                  </a:solidFill>
                  <a:cs typeface="+mn-ea"/>
                  <a:sym typeface="+mn-lt"/>
                </a:rPr>
                <a:t>小北</a:t>
              </a:r>
            </a:p>
          </p:txBody>
        </p:sp>
        <p:sp>
          <p:nvSpPr>
            <p:cNvPr id="34" name="TextBox 33"/>
            <p:cNvSpPr txBox="1"/>
            <p:nvPr/>
          </p:nvSpPr>
          <p:spPr bwMode="auto">
            <a:xfrm>
              <a:off x="4970755" y="4729712"/>
              <a:ext cx="877163" cy="369332"/>
            </a:xfrm>
            <a:prstGeom prst="rect">
              <a:avLst/>
            </a:prstGeom>
            <a:noFill/>
          </p:spPr>
          <p:txBody>
            <a:bodyPr wrap="none">
              <a:spAutoFit/>
            </a:bodyPr>
            <a:lstStyle/>
            <a:p>
              <a:pPr>
                <a:defRPr/>
              </a:pPr>
              <a:r>
                <a:rPr lang="zh-CN" altLang="en-US" b="1" dirty="0">
                  <a:solidFill>
                    <a:schemeClr val="bg1"/>
                  </a:solidFill>
                  <a:cs typeface="+mn-ea"/>
                  <a:sym typeface="+mn-lt"/>
                </a:rPr>
                <a:t>导师：</a:t>
              </a:r>
            </a:p>
          </p:txBody>
        </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9205" y="620152"/>
            <a:ext cx="1293589" cy="1296116"/>
          </a:xfrm>
          <a:prstGeom prst="rect">
            <a:avLst/>
          </a:prstGeom>
        </p:spPr>
      </p:pic>
    </p:spTree>
    <p:extLst>
      <p:ext uri="{BB962C8B-B14F-4D97-AF65-F5344CB8AC3E}">
        <p14:creationId xmlns:p14="http://schemas.microsoft.com/office/powerpoint/2010/main" val="2036144659"/>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0-#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9"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0-#ppt_h/2"/>
                                          </p:val>
                                        </p:tav>
                                        <p:tav tm="100000">
                                          <p:val>
                                            <p:strVal val="#ppt_y"/>
                                          </p:val>
                                        </p:tav>
                                      </p:tavLst>
                                    </p:anim>
                                  </p:childTnLst>
                                </p:cTn>
                              </p:par>
                            </p:childTnLst>
                          </p:cTn>
                        </p:par>
                        <p:par>
                          <p:cTn id="14" fill="hold">
                            <p:stCondLst>
                              <p:cond delay="750"/>
                            </p:stCondLst>
                            <p:childTnLst>
                              <p:par>
                                <p:cTn id="15" presetID="22" presetClass="entr" presetSubtype="8"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1250"/>
                                        <p:tgtEl>
                                          <p:spTgt spid="30"/>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250" fill="hold"/>
                                        <p:tgtEl>
                                          <p:spTgt spid="18"/>
                                        </p:tgtEl>
                                        <p:attrNameLst>
                                          <p:attrName>ppt_x</p:attrName>
                                        </p:attrNameLst>
                                      </p:cBhvr>
                                      <p:tavLst>
                                        <p:tav tm="0">
                                          <p:val>
                                            <p:strVal val="0-#ppt_w/2"/>
                                          </p:val>
                                        </p:tav>
                                        <p:tav tm="100000">
                                          <p:val>
                                            <p:strVal val="#ppt_x"/>
                                          </p:val>
                                        </p:tav>
                                      </p:tavLst>
                                    </p:anim>
                                    <p:anim calcmode="lin" valueType="num">
                                      <p:cBhvr additive="base">
                                        <p:cTn id="22" dur="25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 name="组合 15">
            <a:extLst>
              <a:ext uri="{FF2B5EF4-FFF2-40B4-BE49-F238E27FC236}">
                <a16:creationId xmlns:a16="http://schemas.microsoft.com/office/drawing/2014/main" id="{5EFF0BA8-8244-4004-B3DA-AD4816DCFFFE}"/>
              </a:ext>
            </a:extLst>
          </p:cNvPr>
          <p:cNvGrpSpPr/>
          <p:nvPr/>
        </p:nvGrpSpPr>
        <p:grpSpPr>
          <a:xfrm>
            <a:off x="1102913" y="1400355"/>
            <a:ext cx="3386592" cy="3584557"/>
            <a:chOff x="3195379" y="590754"/>
            <a:chExt cx="2539944" cy="2688418"/>
          </a:xfrm>
        </p:grpSpPr>
        <p:grpSp>
          <p:nvGrpSpPr>
            <p:cNvPr id="17" name="组合 16">
              <a:extLst>
                <a:ext uri="{FF2B5EF4-FFF2-40B4-BE49-F238E27FC236}">
                  <a16:creationId xmlns:a16="http://schemas.microsoft.com/office/drawing/2014/main" id="{A88F0664-1E9B-409B-A4BA-29DEA99D9174}"/>
                </a:ext>
              </a:extLst>
            </p:cNvPr>
            <p:cNvGrpSpPr/>
            <p:nvPr/>
          </p:nvGrpSpPr>
          <p:grpSpPr>
            <a:xfrm>
              <a:off x="3195379" y="590754"/>
              <a:ext cx="2539944" cy="2688418"/>
              <a:chOff x="6641782" y="587469"/>
              <a:chExt cx="460057" cy="486950"/>
            </a:xfrm>
          </p:grpSpPr>
          <p:sp>
            <p:nvSpPr>
              <p:cNvPr id="22" name="任意多边形: 形状 21">
                <a:extLst>
                  <a:ext uri="{FF2B5EF4-FFF2-40B4-BE49-F238E27FC236}">
                    <a16:creationId xmlns:a16="http://schemas.microsoft.com/office/drawing/2014/main" id="{9B0AA837-007D-4611-A8AC-A7C80119F41D}"/>
                  </a:ext>
                </a:extLst>
              </p:cNvPr>
              <p:cNvSpPr/>
              <p:nvPr/>
            </p:nvSpPr>
            <p:spPr>
              <a:xfrm>
                <a:off x="6641782" y="614362"/>
                <a:ext cx="460057" cy="460057"/>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334637 w 838200"/>
                  <a:gd name="connsiteY4" fmla="*/ 8515 h 838200"/>
                  <a:gd name="connsiteX5" fmla="*/ 341202 w 838200"/>
                  <a:gd name="connsiteY5" fmla="*/ 7853 h 838200"/>
                  <a:gd name="connsiteX6" fmla="*/ 341202 w 838200"/>
                  <a:gd name="connsiteY6" fmla="*/ 25162 h 838200"/>
                  <a:gd name="connsiteX7" fmla="*/ 338125 w 838200"/>
                  <a:gd name="connsiteY7" fmla="*/ 25472 h 838200"/>
                  <a:gd name="connsiteX8" fmla="*/ 17309 w 838200"/>
                  <a:gd name="connsiteY8" fmla="*/ 419100 h 838200"/>
                  <a:gd name="connsiteX9" fmla="*/ 419100 w 838200"/>
                  <a:gd name="connsiteY9" fmla="*/ 820891 h 838200"/>
                  <a:gd name="connsiteX10" fmla="*/ 820891 w 838200"/>
                  <a:gd name="connsiteY10" fmla="*/ 419100 h 838200"/>
                  <a:gd name="connsiteX11" fmla="*/ 419100 w 838200"/>
                  <a:gd name="connsiteY11" fmla="*/ 17309 h 838200"/>
                  <a:gd name="connsiteX12" fmla="*/ 419092 w 838200"/>
                  <a:gd name="connsiteY12" fmla="*/ 17310 h 838200"/>
                  <a:gd name="connsiteX13" fmla="*/ 419092 w 838200"/>
                  <a:gd name="connsiteY13" fmla="*/ 1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216570"/>
                      <a:pt x="143660" y="47594"/>
                      <a:pt x="334637" y="8515"/>
                    </a:cubicBezTo>
                    <a:lnTo>
                      <a:pt x="341202" y="7853"/>
                    </a:lnTo>
                    <a:lnTo>
                      <a:pt x="341202" y="25162"/>
                    </a:lnTo>
                    <a:lnTo>
                      <a:pt x="338125" y="25472"/>
                    </a:lnTo>
                    <a:cubicBezTo>
                      <a:pt x="155036" y="62938"/>
                      <a:pt x="17309" y="224935"/>
                      <a:pt x="17309" y="419100"/>
                    </a:cubicBezTo>
                    <a:cubicBezTo>
                      <a:pt x="17309" y="641003"/>
                      <a:pt x="197197" y="820891"/>
                      <a:pt x="419100" y="820891"/>
                    </a:cubicBezTo>
                    <a:cubicBezTo>
                      <a:pt x="641003" y="820891"/>
                      <a:pt x="820891" y="641003"/>
                      <a:pt x="820891" y="419100"/>
                    </a:cubicBezTo>
                    <a:cubicBezTo>
                      <a:pt x="820891" y="197197"/>
                      <a:pt x="641003" y="17309"/>
                      <a:pt x="419100" y="17309"/>
                    </a:cubicBezTo>
                    <a:lnTo>
                      <a:pt x="419092" y="17310"/>
                    </a:lnTo>
                    <a:lnTo>
                      <a:pt x="419092" y="1"/>
                    </a:lnTo>
                    <a:close/>
                  </a:path>
                </a:pathLst>
              </a:custGeom>
              <a:gradFill flip="none" rotWithShape="1">
                <a:gsLst>
                  <a:gs pos="0">
                    <a:schemeClr val="accent6">
                      <a:lumMod val="0"/>
                      <a:lumOff val="100000"/>
                    </a:schemeClr>
                  </a:gs>
                  <a:gs pos="13000">
                    <a:schemeClr val="accent6">
                      <a:lumMod val="0"/>
                      <a:lumOff val="100000"/>
                    </a:schemeClr>
                  </a:gs>
                  <a:gs pos="100000">
                    <a:schemeClr val="tx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89">
                  <a:solidFill>
                    <a:srgbClr val="002060"/>
                  </a:solidFill>
                  <a:cs typeface="+mn-ea"/>
                  <a:sym typeface="+mn-lt"/>
                </a:endParaRPr>
              </a:p>
            </p:txBody>
          </p:sp>
          <p:sp>
            <p:nvSpPr>
              <p:cNvPr id="23" name="椭圆 22">
                <a:extLst>
                  <a:ext uri="{FF2B5EF4-FFF2-40B4-BE49-F238E27FC236}">
                    <a16:creationId xmlns:a16="http://schemas.microsoft.com/office/drawing/2014/main" id="{C3C78927-C3C3-490A-96B2-01FC9385B7EE}"/>
                  </a:ext>
                </a:extLst>
              </p:cNvPr>
              <p:cNvSpPr/>
              <p:nvPr/>
            </p:nvSpPr>
            <p:spPr>
              <a:xfrm>
                <a:off x="6840854" y="587469"/>
                <a:ext cx="61912" cy="61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89" dirty="0">
                  <a:solidFill>
                    <a:srgbClr val="002060"/>
                  </a:solidFill>
                  <a:cs typeface="+mn-ea"/>
                  <a:sym typeface="+mn-lt"/>
                </a:endParaRPr>
              </a:p>
            </p:txBody>
          </p:sp>
        </p:grpSp>
        <p:sp>
          <p:nvSpPr>
            <p:cNvPr id="21" name="矩形 20">
              <a:extLst>
                <a:ext uri="{FF2B5EF4-FFF2-40B4-BE49-F238E27FC236}">
                  <a16:creationId xmlns:a16="http://schemas.microsoft.com/office/drawing/2014/main" id="{795904FE-A663-4CDD-8754-9BC432CD2D05}"/>
                </a:ext>
              </a:extLst>
            </p:cNvPr>
            <p:cNvSpPr/>
            <p:nvPr/>
          </p:nvSpPr>
          <p:spPr>
            <a:xfrm>
              <a:off x="3810613" y="664991"/>
              <a:ext cx="483829" cy="3418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89">
                <a:solidFill>
                  <a:srgbClr val="002060"/>
                </a:solidFill>
                <a:cs typeface="+mn-ea"/>
                <a:sym typeface="+mn-lt"/>
              </a:endParaRPr>
            </a:p>
          </p:txBody>
        </p:sp>
      </p:grpSp>
      <p:sp>
        <p:nvSpPr>
          <p:cNvPr id="24" name="矩形 23">
            <a:extLst>
              <a:ext uri="{FF2B5EF4-FFF2-40B4-BE49-F238E27FC236}">
                <a16:creationId xmlns:a16="http://schemas.microsoft.com/office/drawing/2014/main" id="{54775481-143C-4A10-B413-6115A12AA2E4}"/>
              </a:ext>
            </a:extLst>
          </p:cNvPr>
          <p:cNvSpPr/>
          <p:nvPr/>
        </p:nvSpPr>
        <p:spPr>
          <a:xfrm>
            <a:off x="371634" y="2054070"/>
            <a:ext cx="4616795" cy="2554545"/>
          </a:xfrm>
          <a:prstGeom prst="rect">
            <a:avLst/>
          </a:prstGeom>
          <a:noFill/>
        </p:spPr>
        <p:txBody>
          <a:bodyPr wrap="square">
            <a:spAutoFit/>
          </a:bodyPr>
          <a:lstStyle/>
          <a:p>
            <a:pPr algn="ctr"/>
            <a:r>
              <a:rPr lang="en-US" altLang="zh-CN" sz="16000" dirty="0">
                <a:solidFill>
                  <a:srgbClr val="002060"/>
                </a:solidFill>
                <a:cs typeface="+mn-ea"/>
                <a:sym typeface="+mn-lt"/>
              </a:rPr>
              <a:t>1</a:t>
            </a:r>
            <a:endParaRPr lang="zh-CN" altLang="en-US" sz="16000" dirty="0">
              <a:solidFill>
                <a:srgbClr val="002060"/>
              </a:solidFill>
              <a:cs typeface="+mn-ea"/>
              <a:sym typeface="+mn-lt"/>
            </a:endParaRPr>
          </a:p>
        </p:txBody>
      </p:sp>
      <p:sp>
        <p:nvSpPr>
          <p:cNvPr id="25" name="TextBox 60">
            <a:extLst>
              <a:ext uri="{FF2B5EF4-FFF2-40B4-BE49-F238E27FC236}">
                <a16:creationId xmlns:a16="http://schemas.microsoft.com/office/drawing/2014/main" id="{8F93448A-E42D-42B1-84C1-F829BF91ABE3}"/>
              </a:ext>
            </a:extLst>
          </p:cNvPr>
          <p:cNvSpPr txBox="1"/>
          <p:nvPr/>
        </p:nvSpPr>
        <p:spPr>
          <a:xfrm>
            <a:off x="5236024" y="2539098"/>
            <a:ext cx="5660576" cy="1654812"/>
          </a:xfrm>
          <a:prstGeom prst="rect">
            <a:avLst/>
          </a:prstGeom>
          <a:noFill/>
        </p:spPr>
        <p:txBody>
          <a:bodyPr wrap="square" rtlCol="0">
            <a:spAutoFit/>
          </a:bodyPr>
          <a:lstStyle/>
          <a:p>
            <a:pPr algn="ctr" defTabSz="1176895">
              <a:lnSpc>
                <a:spcPct val="150000"/>
              </a:lnSpc>
            </a:pPr>
            <a:r>
              <a:rPr lang="en-US" altLang="zh-CN" sz="3200" spc="400" dirty="0">
                <a:solidFill>
                  <a:srgbClr val="002060"/>
                </a:solidFill>
                <a:cs typeface="+mn-ea"/>
                <a:sym typeface="+mn-lt"/>
              </a:rPr>
              <a:t>Graduation thesis</a:t>
            </a:r>
          </a:p>
          <a:p>
            <a:pPr algn="ctr" defTabSz="1176895">
              <a:lnSpc>
                <a:spcPct val="150000"/>
              </a:lnSpc>
            </a:pPr>
            <a:r>
              <a:rPr lang="zh-CN" altLang="en-US" sz="4000" spc="400" dirty="0">
                <a:solidFill>
                  <a:srgbClr val="002060"/>
                </a:solidFill>
                <a:cs typeface="+mn-ea"/>
                <a:sym typeface="+mn-lt"/>
              </a:rPr>
              <a:t>选题背景及意义</a:t>
            </a:r>
            <a:endParaRPr lang="en-US" altLang="zh-CN" sz="4000" spc="400" dirty="0">
              <a:solidFill>
                <a:srgbClr val="002060"/>
              </a:solidFill>
              <a:cs typeface="+mn-ea"/>
              <a:sym typeface="+mn-lt"/>
            </a:endParaRPr>
          </a:p>
        </p:txBody>
      </p:sp>
    </p:spTree>
    <p:extLst>
      <p:ext uri="{BB962C8B-B14F-4D97-AF65-F5344CB8AC3E}">
        <p14:creationId xmlns:p14="http://schemas.microsoft.com/office/powerpoint/2010/main" val="1272538724"/>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2000"/>
                                        <p:tgtEl>
                                          <p:spTgt spid="1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8973"/>
            <a:chOff x="0" y="543361"/>
            <a:chExt cx="3370217"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3"/>
            <p:cNvSpPr txBox="1"/>
            <p:nvPr/>
          </p:nvSpPr>
          <p:spPr>
            <a:xfrm>
              <a:off x="551543" y="590669"/>
              <a:ext cx="2818674" cy="461665"/>
            </a:xfrm>
            <a:prstGeom prst="rect">
              <a:avLst/>
            </a:prstGeom>
            <a:noFill/>
          </p:spPr>
          <p:txBody>
            <a:bodyPr wrap="square" rtlCol="0">
              <a:spAutoFit/>
            </a:bodyPr>
            <a:lstStyle/>
            <a:p>
              <a:r>
                <a:rPr lang="en-US" altLang="zh-CN" sz="2400" dirty="0">
                  <a:solidFill>
                    <a:schemeClr val="bg1"/>
                  </a:solidFill>
                  <a:cs typeface="+mn-ea"/>
                  <a:sym typeface="+mn-lt"/>
                </a:rPr>
                <a:t>1.</a:t>
              </a:r>
              <a:r>
                <a:rPr lang="zh-CN" altLang="en-US" sz="2400" dirty="0">
                  <a:solidFill>
                    <a:schemeClr val="bg1"/>
                  </a:solidFill>
                  <a:cs typeface="+mn-ea"/>
                  <a:sym typeface="+mn-lt"/>
                </a:rPr>
                <a:t>选题背景及意义</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 name="圆角矩形 17"/>
          <p:cNvSpPr/>
          <p:nvPr/>
        </p:nvSpPr>
        <p:spPr bwMode="auto">
          <a:xfrm>
            <a:off x="2538252" y="2136521"/>
            <a:ext cx="7146926" cy="3600400"/>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sp3d/>
          </a:bodyPr>
          <a:lstStyle/>
          <a:p>
            <a:pPr marL="0" marR="0" lvl="2" indent="-369798" algn="ctr" defTabSz="1283974" eaLnBrk="0" fontAlgn="ctr" latinLnBrk="0" hangingPunct="0">
              <a:lnSpc>
                <a:spcPct val="100000"/>
              </a:lnSpc>
              <a:spcBef>
                <a:spcPts val="0"/>
              </a:spcBef>
              <a:spcAft>
                <a:spcPts val="0"/>
              </a:spcAft>
              <a:buClr>
                <a:srgbClr val="FF0000"/>
              </a:buClr>
              <a:buSzPct val="70000"/>
              <a:buFont typeface="Wingdings" pitchFamily="2" charset="2"/>
              <a:buChar char="n"/>
              <a:tabLst>
                <a:tab pos="136492" algn="l"/>
              </a:tabLst>
              <a:defRPr/>
            </a:pPr>
            <a:endParaRPr kumimoji="0" lang="zh-CN" altLang="en-US" sz="1400" b="0" i="0" u="none" strike="noStrike" kern="0" cap="none" spc="0" normalizeH="0" baseline="0" noProof="0" dirty="0">
              <a:ln>
                <a:noFill/>
              </a:ln>
              <a:solidFill>
                <a:prstClr val="black"/>
              </a:solidFill>
              <a:effectLst/>
              <a:uLnTx/>
              <a:uFillTx/>
              <a:cs typeface="+mn-ea"/>
              <a:sym typeface="+mn-lt"/>
            </a:endParaRPr>
          </a:p>
        </p:txBody>
      </p:sp>
      <p:sp>
        <p:nvSpPr>
          <p:cNvPr id="19" name="TextBox 61"/>
          <p:cNvSpPr txBox="1">
            <a:spLocks noChangeArrowheads="1"/>
          </p:cNvSpPr>
          <p:nvPr/>
        </p:nvSpPr>
        <p:spPr bwMode="auto">
          <a:xfrm>
            <a:off x="2748697" y="2724318"/>
            <a:ext cx="6921500" cy="2862300"/>
          </a:xfrm>
          <a:prstGeom prst="rect">
            <a:avLst/>
          </a:prstGeom>
          <a:noFill/>
          <a:ln w="9525">
            <a:noFill/>
            <a:miter lim="800000"/>
            <a:headEnd/>
            <a:tailEnd/>
          </a:ln>
        </p:spPr>
        <p:txBody>
          <a:bodyPr lIns="91418" tIns="45709" rIns="91418" bIns="45709">
            <a:spAutoFit/>
          </a:bodyPr>
          <a:lstStyle/>
          <a:p>
            <a:pPr defTabSz="1283974" eaLnBrk="0" fontAlgn="base" hangingPunct="0">
              <a:lnSpc>
                <a:spcPct val="200000"/>
              </a:lnSpc>
              <a:spcBef>
                <a:spcPct val="0"/>
              </a:spcBef>
              <a:spcAft>
                <a:spcPct val="0"/>
              </a:spcAft>
              <a:defRPr/>
            </a:pPr>
            <a:r>
              <a:rPr lang="zh-CN" altLang="en-US" dirty="0">
                <a:solidFill>
                  <a:schemeClr val="tx1">
                    <a:lumMod val="65000"/>
                    <a:lumOff val="35000"/>
                  </a:schemeClr>
                </a:solidFill>
                <a:cs typeface="+mn-ea"/>
                <a:sym typeface="+mn-lt"/>
              </a:rPr>
              <a:t>单击输入您的文字单击输入您的文字单击输入您的文字单击输入您的文字单击输入您的文字单击输入您的文字单击输入您的文字单击输入您的文字单击输入您的文字单击输入您的文字单击输入您的文字单击输入您的文字</a:t>
            </a:r>
            <a:endParaRPr lang="en-US" altLang="zh-CN" dirty="0">
              <a:solidFill>
                <a:schemeClr val="tx1">
                  <a:lumMod val="65000"/>
                  <a:lumOff val="35000"/>
                </a:schemeClr>
              </a:solidFill>
              <a:cs typeface="+mn-ea"/>
              <a:sym typeface="+mn-lt"/>
            </a:endParaRPr>
          </a:p>
          <a:p>
            <a:pPr defTabSz="1283974" eaLnBrk="0" fontAlgn="base" hangingPunct="0">
              <a:lnSpc>
                <a:spcPct val="200000"/>
              </a:lnSpc>
              <a:spcBef>
                <a:spcPct val="0"/>
              </a:spcBef>
              <a:spcAft>
                <a:spcPct val="0"/>
              </a:spcAft>
              <a:defRPr/>
            </a:pPr>
            <a:endParaRPr lang="en-US" altLang="zh-CN" dirty="0">
              <a:solidFill>
                <a:schemeClr val="tx1">
                  <a:lumMod val="65000"/>
                  <a:lumOff val="35000"/>
                </a:schemeClr>
              </a:solidFill>
              <a:cs typeface="+mn-ea"/>
              <a:sym typeface="+mn-lt"/>
            </a:endParaRPr>
          </a:p>
        </p:txBody>
      </p:sp>
      <p:sp>
        <p:nvSpPr>
          <p:cNvPr id="20" name="AutoShape 3"/>
          <p:cNvSpPr>
            <a:spLocks noChangeArrowheads="1"/>
          </p:cNvSpPr>
          <p:nvPr/>
        </p:nvSpPr>
        <p:spPr bwMode="auto">
          <a:xfrm>
            <a:off x="4845662" y="1524553"/>
            <a:ext cx="2553099" cy="900000"/>
          </a:xfrm>
          <a:prstGeom prst="rect">
            <a:avLst/>
          </a:prstGeom>
          <a:gradFill flip="none" rotWithShape="1">
            <a:gsLst>
              <a:gs pos="0">
                <a:srgbClr val="0070C0"/>
              </a:gs>
              <a:gs pos="90000">
                <a:srgbClr val="00206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txBody>
          <a:bodyPr lIns="91418" tIns="45709" rIns="91418" bIns="45709" anchor="ctr">
            <a:sp3d/>
          </a:bodyPr>
          <a:lstStyle/>
          <a:p>
            <a:pPr marL="0" marR="0" lvl="0" indent="0" algn="ctr" defTabSz="1283974" eaLnBrk="0" fontAlgn="ctr" latinLnBrk="0" hangingPunct="0">
              <a:lnSpc>
                <a:spcPct val="100000"/>
              </a:lnSpc>
              <a:spcBef>
                <a:spcPts val="0"/>
              </a:spcBef>
              <a:spcAft>
                <a:spcPts val="0"/>
              </a:spcAft>
              <a:buClr>
                <a:srgbClr val="FF0000"/>
              </a:buClr>
              <a:buSzPct val="70000"/>
              <a:buFontTx/>
              <a:buNone/>
              <a:tabLst/>
              <a:defRPr/>
            </a:pPr>
            <a:r>
              <a:rPr kumimoji="0" lang="zh-CN" altLang="en-US" sz="2000" b="0" i="0" u="none" strike="noStrike" kern="0" cap="none" spc="0" normalizeH="0" baseline="0" noProof="0" dirty="0">
                <a:ln>
                  <a:noFill/>
                </a:ln>
                <a:solidFill>
                  <a:prstClr val="white"/>
                </a:solidFill>
                <a:effectLst>
                  <a:reflection blurRad="6350" stA="50000" endA="300" endPos="50000" dist="29997" dir="5400000" sy="-100000" algn="bl" rotWithShape="0"/>
                </a:effectLst>
                <a:uLnTx/>
                <a:uFillTx/>
                <a:cs typeface="+mn-ea"/>
                <a:sym typeface="+mn-lt"/>
              </a:rPr>
              <a:t>输入文字</a:t>
            </a:r>
          </a:p>
        </p:txBody>
      </p:sp>
    </p:spTree>
    <p:extLst>
      <p:ext uri="{BB962C8B-B14F-4D97-AF65-F5344CB8AC3E}">
        <p14:creationId xmlns:p14="http://schemas.microsoft.com/office/powerpoint/2010/main" val="1446507028"/>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125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125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1550315" y="6507183"/>
            <a:ext cx="299785" cy="299785"/>
            <a:chOff x="11550315" y="6496550"/>
            <a:chExt cx="299785" cy="299785"/>
          </a:xfrm>
        </p:grpSpPr>
        <p:sp>
          <p:nvSpPr>
            <p:cNvPr id="32" name="椭圆 31"/>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右箭头 32"/>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4" name="组合 33"/>
          <p:cNvGrpSpPr/>
          <p:nvPr/>
        </p:nvGrpSpPr>
        <p:grpSpPr>
          <a:xfrm flipH="1">
            <a:off x="11055771" y="6507183"/>
            <a:ext cx="299785" cy="299785"/>
            <a:chOff x="11550315" y="6496550"/>
            <a:chExt cx="299785" cy="299785"/>
          </a:xfrm>
        </p:grpSpPr>
        <p:sp>
          <p:nvSpPr>
            <p:cNvPr id="35" name="椭圆 3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右箭头 35"/>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8" name="组合 37"/>
          <p:cNvGrpSpPr/>
          <p:nvPr/>
        </p:nvGrpSpPr>
        <p:grpSpPr>
          <a:xfrm>
            <a:off x="0" y="543361"/>
            <a:ext cx="3370216" cy="508973"/>
            <a:chOff x="0" y="543361"/>
            <a:chExt cx="3370216" cy="508973"/>
          </a:xfrm>
        </p:grpSpPr>
        <p:grpSp>
          <p:nvGrpSpPr>
            <p:cNvPr id="39" name="组合 38"/>
            <p:cNvGrpSpPr/>
            <p:nvPr/>
          </p:nvGrpSpPr>
          <p:grpSpPr>
            <a:xfrm>
              <a:off x="0" y="543361"/>
              <a:ext cx="3370216" cy="493479"/>
              <a:chOff x="0" y="288813"/>
              <a:chExt cx="3370216" cy="493479"/>
            </a:xfrm>
            <a:solidFill>
              <a:srgbClr val="131426"/>
            </a:solidFill>
          </p:grpSpPr>
          <p:sp>
            <p:nvSpPr>
              <p:cNvPr id="41" name="矩形 40"/>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直角三角形 41"/>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0" name="文本框 3"/>
            <p:cNvSpPr txBox="1"/>
            <p:nvPr/>
          </p:nvSpPr>
          <p:spPr>
            <a:xfrm>
              <a:off x="557351" y="590669"/>
              <a:ext cx="2812865" cy="461665"/>
            </a:xfrm>
            <a:prstGeom prst="rect">
              <a:avLst/>
            </a:prstGeom>
            <a:noFill/>
          </p:spPr>
          <p:txBody>
            <a:bodyPr wrap="square" rtlCol="0">
              <a:spAutoFit/>
            </a:bodyPr>
            <a:lstStyle/>
            <a:p>
              <a:r>
                <a:rPr lang="en-US" altLang="zh-CN" sz="2400" dirty="0">
                  <a:solidFill>
                    <a:schemeClr val="bg1"/>
                  </a:solidFill>
                  <a:cs typeface="+mn-ea"/>
                  <a:sym typeface="+mn-lt"/>
                </a:rPr>
                <a:t>1.</a:t>
              </a:r>
              <a:r>
                <a:rPr lang="zh-CN" altLang="en-US" sz="2400" dirty="0">
                  <a:solidFill>
                    <a:schemeClr val="bg1"/>
                  </a:solidFill>
                  <a:cs typeface="+mn-ea"/>
                  <a:sym typeface="+mn-lt"/>
                </a:rPr>
                <a:t>选题背景及意义</a:t>
              </a:r>
            </a:p>
          </p:txBody>
        </p:sp>
      </p:grpSp>
      <p:grpSp>
        <p:nvGrpSpPr>
          <p:cNvPr id="43" name="组合 42">
            <a:extLst>
              <a:ext uri="{FF2B5EF4-FFF2-40B4-BE49-F238E27FC236}">
                <a16:creationId xmlns:a16="http://schemas.microsoft.com/office/drawing/2014/main" id="{98D6CC55-0A44-47CB-9E6B-9877C74B1A8C}"/>
              </a:ext>
            </a:extLst>
          </p:cNvPr>
          <p:cNvGrpSpPr/>
          <p:nvPr/>
        </p:nvGrpSpPr>
        <p:grpSpPr>
          <a:xfrm flipH="1">
            <a:off x="2422264" y="1954902"/>
            <a:ext cx="7347472" cy="2928319"/>
            <a:chOff x="1171444" y="2167131"/>
            <a:chExt cx="9796676" cy="3905328"/>
          </a:xfrm>
        </p:grpSpPr>
        <p:sp>
          <p:nvSpPr>
            <p:cNvPr id="44" name="矩形 43">
              <a:extLst>
                <a:ext uri="{FF2B5EF4-FFF2-40B4-BE49-F238E27FC236}">
                  <a16:creationId xmlns:a16="http://schemas.microsoft.com/office/drawing/2014/main" id="{05E3C1B7-C396-4FB3-A381-E39AE74CFD1C}"/>
                </a:ext>
              </a:extLst>
            </p:cNvPr>
            <p:cNvSpPr/>
            <p:nvPr/>
          </p:nvSpPr>
          <p:spPr>
            <a:xfrm flipV="1">
              <a:off x="1290088" y="4356530"/>
              <a:ext cx="9497261" cy="1344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cs typeface="+mn-ea"/>
                <a:sym typeface="+mn-lt"/>
              </a:endParaRPr>
            </a:p>
          </p:txBody>
        </p:sp>
        <p:grpSp>
          <p:nvGrpSpPr>
            <p:cNvPr id="45" name="组合 34">
              <a:extLst>
                <a:ext uri="{FF2B5EF4-FFF2-40B4-BE49-F238E27FC236}">
                  <a16:creationId xmlns:a16="http://schemas.microsoft.com/office/drawing/2014/main" id="{C099DF52-6656-4CEF-B375-C009F2F49C6E}"/>
                </a:ext>
              </a:extLst>
            </p:cNvPr>
            <p:cNvGrpSpPr/>
            <p:nvPr/>
          </p:nvGrpSpPr>
          <p:grpSpPr bwMode="auto">
            <a:xfrm>
              <a:off x="4990230" y="2167131"/>
              <a:ext cx="2007470" cy="2011082"/>
              <a:chOff x="0" y="0"/>
              <a:chExt cx="1154113" cy="1155699"/>
            </a:xfrm>
            <a:solidFill>
              <a:schemeClr val="bg1"/>
            </a:solidFill>
          </p:grpSpPr>
          <p:sp>
            <p:nvSpPr>
              <p:cNvPr id="59" name="Oval 30">
                <a:extLst>
                  <a:ext uri="{FF2B5EF4-FFF2-40B4-BE49-F238E27FC236}">
                    <a16:creationId xmlns:a16="http://schemas.microsoft.com/office/drawing/2014/main" id="{03BA96B2-EB44-484D-87CB-AA2BAD979CE4}"/>
                  </a:ext>
                </a:extLst>
              </p:cNvPr>
              <p:cNvSpPr>
                <a:spLocks noChangeArrowheads="1"/>
              </p:cNvSpPr>
              <p:nvPr/>
            </p:nvSpPr>
            <p:spPr bwMode="auto">
              <a:xfrm>
                <a:off x="0" y="0"/>
                <a:ext cx="1154113" cy="1155699"/>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endParaRPr lang="zh-CN" altLang="en-US" sz="1100" dirty="0">
                  <a:solidFill>
                    <a:schemeClr val="tx1"/>
                  </a:solidFill>
                  <a:latin typeface="+mn-lt"/>
                  <a:ea typeface="+mn-ea"/>
                  <a:cs typeface="+mn-ea"/>
                  <a:sym typeface="+mn-lt"/>
                </a:endParaRPr>
              </a:p>
            </p:txBody>
          </p:sp>
          <p:sp>
            <p:nvSpPr>
              <p:cNvPr id="60" name="Freeform 34">
                <a:extLst>
                  <a:ext uri="{FF2B5EF4-FFF2-40B4-BE49-F238E27FC236}">
                    <a16:creationId xmlns:a16="http://schemas.microsoft.com/office/drawing/2014/main" id="{8A24E877-76BB-45EB-ACEA-2E5984B7C4A6}"/>
                  </a:ext>
                </a:extLst>
              </p:cNvPr>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nSpc>
                    <a:spcPct val="150000"/>
                  </a:lnSpc>
                </a:pPr>
                <a:endParaRPr lang="zh-CN" altLang="en-US" sz="1500" dirty="0">
                  <a:cs typeface="+mn-ea"/>
                  <a:sym typeface="+mn-lt"/>
                </a:endParaRPr>
              </a:p>
            </p:txBody>
          </p:sp>
        </p:grpSp>
        <p:grpSp>
          <p:nvGrpSpPr>
            <p:cNvPr id="46" name="组合 37">
              <a:extLst>
                <a:ext uri="{FF2B5EF4-FFF2-40B4-BE49-F238E27FC236}">
                  <a16:creationId xmlns:a16="http://schemas.microsoft.com/office/drawing/2014/main" id="{5F212437-F47B-41D7-9133-3FBF5070CD40}"/>
                </a:ext>
              </a:extLst>
            </p:cNvPr>
            <p:cNvGrpSpPr/>
            <p:nvPr/>
          </p:nvGrpSpPr>
          <p:grpSpPr bwMode="auto">
            <a:xfrm>
              <a:off x="8851398" y="2485469"/>
              <a:ext cx="1473702" cy="1476354"/>
              <a:chOff x="0" y="0"/>
              <a:chExt cx="1154113" cy="1155698"/>
            </a:xfrm>
            <a:solidFill>
              <a:schemeClr val="bg1"/>
            </a:solidFill>
          </p:grpSpPr>
          <p:sp>
            <p:nvSpPr>
              <p:cNvPr id="57" name="Oval 31">
                <a:extLst>
                  <a:ext uri="{FF2B5EF4-FFF2-40B4-BE49-F238E27FC236}">
                    <a16:creationId xmlns:a16="http://schemas.microsoft.com/office/drawing/2014/main" id="{F598E1A4-EA86-4FFC-92C6-74568C831E53}"/>
                  </a:ext>
                </a:extLst>
              </p:cNvPr>
              <p:cNvSpPr>
                <a:spLocks noChangeArrowheads="1"/>
              </p:cNvSpPr>
              <p:nvPr/>
            </p:nvSpPr>
            <p:spPr bwMode="auto">
              <a:xfrm>
                <a:off x="0" y="0"/>
                <a:ext cx="1154113" cy="1155699"/>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endParaRPr lang="zh-CN" altLang="en-US" sz="1100" dirty="0">
                  <a:solidFill>
                    <a:schemeClr val="tx1"/>
                  </a:solidFill>
                  <a:latin typeface="+mn-lt"/>
                  <a:ea typeface="+mn-ea"/>
                  <a:cs typeface="+mn-ea"/>
                  <a:sym typeface="+mn-lt"/>
                </a:endParaRPr>
              </a:p>
            </p:txBody>
          </p:sp>
          <p:sp>
            <p:nvSpPr>
              <p:cNvPr id="58" name="Freeform 35">
                <a:extLst>
                  <a:ext uri="{FF2B5EF4-FFF2-40B4-BE49-F238E27FC236}">
                    <a16:creationId xmlns:a16="http://schemas.microsoft.com/office/drawing/2014/main" id="{45C496CF-125D-4E98-9A20-3B743C22F15A}"/>
                  </a:ext>
                </a:extLst>
              </p:cNvPr>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nSpc>
                    <a:spcPct val="150000"/>
                  </a:lnSpc>
                </a:pPr>
                <a:endParaRPr lang="zh-CN" altLang="en-US" sz="1500" dirty="0">
                  <a:cs typeface="+mn-ea"/>
                  <a:sym typeface="+mn-lt"/>
                </a:endParaRPr>
              </a:p>
            </p:txBody>
          </p:sp>
        </p:grpSp>
        <p:grpSp>
          <p:nvGrpSpPr>
            <p:cNvPr id="47" name="组合 40">
              <a:extLst>
                <a:ext uri="{FF2B5EF4-FFF2-40B4-BE49-F238E27FC236}">
                  <a16:creationId xmlns:a16="http://schemas.microsoft.com/office/drawing/2014/main" id="{0B51D723-2684-4EC2-83AD-950AE581A82A}"/>
                </a:ext>
              </a:extLst>
            </p:cNvPr>
            <p:cNvGrpSpPr/>
            <p:nvPr/>
          </p:nvGrpSpPr>
          <p:grpSpPr bwMode="auto">
            <a:xfrm>
              <a:off x="1778680" y="2460754"/>
              <a:ext cx="1486602" cy="1487230"/>
              <a:chOff x="0" y="0"/>
              <a:chExt cx="1155700" cy="1155698"/>
            </a:xfrm>
            <a:solidFill>
              <a:schemeClr val="bg1"/>
            </a:solidFill>
          </p:grpSpPr>
          <p:sp>
            <p:nvSpPr>
              <p:cNvPr id="55" name="Oval 33">
                <a:extLst>
                  <a:ext uri="{FF2B5EF4-FFF2-40B4-BE49-F238E27FC236}">
                    <a16:creationId xmlns:a16="http://schemas.microsoft.com/office/drawing/2014/main" id="{87B014E7-ADCA-4FB1-BDA2-ACD18C6B105F}"/>
                  </a:ext>
                </a:extLst>
              </p:cNvPr>
              <p:cNvSpPr>
                <a:spLocks noChangeArrowheads="1"/>
              </p:cNvSpPr>
              <p:nvPr/>
            </p:nvSpPr>
            <p:spPr bwMode="auto">
              <a:xfrm>
                <a:off x="0" y="0"/>
                <a:ext cx="1155700" cy="1155698"/>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endParaRPr lang="zh-CN" altLang="en-US" sz="1100" dirty="0">
                  <a:solidFill>
                    <a:schemeClr val="tx1"/>
                  </a:solidFill>
                  <a:latin typeface="+mn-lt"/>
                  <a:ea typeface="+mn-ea"/>
                  <a:cs typeface="+mn-ea"/>
                  <a:sym typeface="+mn-lt"/>
                </a:endParaRPr>
              </a:p>
            </p:txBody>
          </p:sp>
          <p:sp>
            <p:nvSpPr>
              <p:cNvPr id="56" name="Freeform 36">
                <a:extLst>
                  <a:ext uri="{FF2B5EF4-FFF2-40B4-BE49-F238E27FC236}">
                    <a16:creationId xmlns:a16="http://schemas.microsoft.com/office/drawing/2014/main" id="{F50EB6F2-698D-475D-9F9E-022D9D23D97F}"/>
                  </a:ext>
                </a:extLst>
              </p:cNvPr>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lnSpc>
                    <a:spcPct val="150000"/>
                  </a:lnSpc>
                </a:pPr>
                <a:endParaRPr lang="zh-CN" altLang="en-US" sz="1500" dirty="0">
                  <a:cs typeface="+mn-ea"/>
                  <a:sym typeface="+mn-lt"/>
                </a:endParaRPr>
              </a:p>
            </p:txBody>
          </p:sp>
        </p:grpSp>
        <p:grpSp>
          <p:nvGrpSpPr>
            <p:cNvPr id="48" name="组合 17">
              <a:extLst>
                <a:ext uri="{FF2B5EF4-FFF2-40B4-BE49-F238E27FC236}">
                  <a16:creationId xmlns:a16="http://schemas.microsoft.com/office/drawing/2014/main" id="{6C906149-0188-4ED5-8966-EF731B31E8F0}"/>
                </a:ext>
              </a:extLst>
            </p:cNvPr>
            <p:cNvGrpSpPr/>
            <p:nvPr/>
          </p:nvGrpSpPr>
          <p:grpSpPr>
            <a:xfrm>
              <a:off x="1171444" y="4699850"/>
              <a:ext cx="9796676" cy="1372609"/>
              <a:chOff x="1137991" y="3631201"/>
              <a:chExt cx="9796676" cy="1372609"/>
            </a:xfrm>
          </p:grpSpPr>
          <p:sp>
            <p:nvSpPr>
              <p:cNvPr id="49" name="文本框 48">
                <a:extLst>
                  <a:ext uri="{FF2B5EF4-FFF2-40B4-BE49-F238E27FC236}">
                    <a16:creationId xmlns:a16="http://schemas.microsoft.com/office/drawing/2014/main" id="{F8E767C4-D817-467C-8CA2-A26641D74FAD}"/>
                  </a:ext>
                </a:extLst>
              </p:cNvPr>
              <p:cNvSpPr txBox="1"/>
              <p:nvPr/>
            </p:nvSpPr>
            <p:spPr>
              <a:xfrm>
                <a:off x="1137991" y="3631201"/>
                <a:ext cx="2771775" cy="369417"/>
              </a:xfrm>
              <a:prstGeom prst="rect">
                <a:avLst/>
              </a:prstGeom>
              <a:noFill/>
            </p:spPr>
            <p:txBody>
              <a:bodyPr wrap="square" rtlCol="0">
                <a:spAutoFit/>
              </a:bodyPr>
              <a:lstStyle/>
              <a:p>
                <a:pPr algn="ctr"/>
                <a:r>
                  <a:rPr lang="zh-CN" altLang="en-US" sz="1200" b="1" dirty="0">
                    <a:solidFill>
                      <a:schemeClr val="bg1">
                        <a:lumMod val="50000"/>
                      </a:schemeClr>
                    </a:solidFill>
                    <a:cs typeface="+mn-ea"/>
                    <a:sym typeface="+mn-lt"/>
                  </a:rPr>
                  <a:t>点击此处添加标题</a:t>
                </a:r>
              </a:p>
            </p:txBody>
          </p:sp>
          <p:sp>
            <p:nvSpPr>
              <p:cNvPr id="50" name="矩形 49">
                <a:extLst>
                  <a:ext uri="{FF2B5EF4-FFF2-40B4-BE49-F238E27FC236}">
                    <a16:creationId xmlns:a16="http://schemas.microsoft.com/office/drawing/2014/main" id="{02073399-755F-40BB-A553-2EF91C8B84AD}"/>
                  </a:ext>
                </a:extLst>
              </p:cNvPr>
              <p:cNvSpPr/>
              <p:nvPr/>
            </p:nvSpPr>
            <p:spPr>
              <a:xfrm>
                <a:off x="1219062" y="4168345"/>
                <a:ext cx="2609632" cy="835465"/>
              </a:xfrm>
              <a:prstGeom prst="rect">
                <a:avLst/>
              </a:prstGeom>
            </p:spPr>
            <p:txBody>
              <a:bodyPr wrap="square">
                <a:spAutoFit/>
              </a:bodyPr>
              <a:lstStyle/>
              <a:p>
                <a:pPr algn="ctr">
                  <a:lnSpc>
                    <a:spcPct val="150000"/>
                  </a:lnSpc>
                </a:pPr>
                <a:r>
                  <a:rPr lang="zh-CN" altLang="en-US" sz="800" dirty="0">
                    <a:solidFill>
                      <a:schemeClr val="bg1">
                        <a:lumMod val="50000"/>
                      </a:schemeClr>
                    </a:solidFill>
                    <a:cs typeface="+mn-ea"/>
                    <a:sym typeface="+mn-lt"/>
                  </a:rPr>
                  <a:t>您的内容打在这里，或者通过复制您的文本后，在此框中选择粘贴，并选择只保留文字</a:t>
                </a:r>
              </a:p>
            </p:txBody>
          </p:sp>
          <p:sp>
            <p:nvSpPr>
              <p:cNvPr id="51" name="文本框 50">
                <a:extLst>
                  <a:ext uri="{FF2B5EF4-FFF2-40B4-BE49-F238E27FC236}">
                    <a16:creationId xmlns:a16="http://schemas.microsoft.com/office/drawing/2014/main" id="{C3E3A4C2-8633-49E3-B4F5-8866F93D9165}"/>
                  </a:ext>
                </a:extLst>
              </p:cNvPr>
              <p:cNvSpPr txBox="1"/>
              <p:nvPr/>
            </p:nvSpPr>
            <p:spPr>
              <a:xfrm>
                <a:off x="4619379" y="3631201"/>
                <a:ext cx="2771775" cy="369417"/>
              </a:xfrm>
              <a:prstGeom prst="rect">
                <a:avLst/>
              </a:prstGeom>
              <a:noFill/>
            </p:spPr>
            <p:txBody>
              <a:bodyPr wrap="square" rtlCol="0">
                <a:spAutoFit/>
              </a:bodyPr>
              <a:lstStyle/>
              <a:p>
                <a:pPr algn="ctr"/>
                <a:r>
                  <a:rPr lang="zh-CN" altLang="en-US" sz="1200" b="1" dirty="0">
                    <a:solidFill>
                      <a:schemeClr val="bg1">
                        <a:lumMod val="50000"/>
                      </a:schemeClr>
                    </a:solidFill>
                    <a:cs typeface="+mn-ea"/>
                    <a:sym typeface="+mn-lt"/>
                  </a:rPr>
                  <a:t>点击此处添加标题</a:t>
                </a:r>
              </a:p>
            </p:txBody>
          </p:sp>
          <p:sp>
            <p:nvSpPr>
              <p:cNvPr id="52" name="矩形 51">
                <a:extLst>
                  <a:ext uri="{FF2B5EF4-FFF2-40B4-BE49-F238E27FC236}">
                    <a16:creationId xmlns:a16="http://schemas.microsoft.com/office/drawing/2014/main" id="{0F02DA9F-DEAE-4D6C-A6AF-C3725768D8C0}"/>
                  </a:ext>
                </a:extLst>
              </p:cNvPr>
              <p:cNvSpPr/>
              <p:nvPr/>
            </p:nvSpPr>
            <p:spPr>
              <a:xfrm>
                <a:off x="4700451" y="4168345"/>
                <a:ext cx="2609632" cy="835465"/>
              </a:xfrm>
              <a:prstGeom prst="rect">
                <a:avLst/>
              </a:prstGeom>
            </p:spPr>
            <p:txBody>
              <a:bodyPr wrap="square">
                <a:spAutoFit/>
              </a:bodyPr>
              <a:lstStyle/>
              <a:p>
                <a:pPr algn="ctr">
                  <a:lnSpc>
                    <a:spcPct val="150000"/>
                  </a:lnSpc>
                </a:pPr>
                <a:r>
                  <a:rPr lang="zh-CN" altLang="en-US" sz="800" dirty="0">
                    <a:solidFill>
                      <a:schemeClr val="bg1">
                        <a:lumMod val="50000"/>
                      </a:schemeClr>
                    </a:solidFill>
                    <a:cs typeface="+mn-ea"/>
                    <a:sym typeface="+mn-lt"/>
                  </a:rPr>
                  <a:t>您的内容打在这里，或者通过复制您的文本后，在此框中选择粘贴，并选择只保留文字</a:t>
                </a:r>
              </a:p>
            </p:txBody>
          </p:sp>
          <p:sp>
            <p:nvSpPr>
              <p:cNvPr id="53" name="文本框 52">
                <a:extLst>
                  <a:ext uri="{FF2B5EF4-FFF2-40B4-BE49-F238E27FC236}">
                    <a16:creationId xmlns:a16="http://schemas.microsoft.com/office/drawing/2014/main" id="{707700D8-5B5F-4E58-A767-B2E6BF0373B9}"/>
                  </a:ext>
                </a:extLst>
              </p:cNvPr>
              <p:cNvSpPr txBox="1"/>
              <p:nvPr/>
            </p:nvSpPr>
            <p:spPr>
              <a:xfrm>
                <a:off x="8162892" y="3631201"/>
                <a:ext cx="2771775" cy="369417"/>
              </a:xfrm>
              <a:prstGeom prst="rect">
                <a:avLst/>
              </a:prstGeom>
              <a:noFill/>
            </p:spPr>
            <p:txBody>
              <a:bodyPr wrap="square" rtlCol="0">
                <a:spAutoFit/>
              </a:bodyPr>
              <a:lstStyle/>
              <a:p>
                <a:pPr algn="ctr"/>
                <a:r>
                  <a:rPr lang="zh-CN" altLang="en-US" sz="1200" b="1" dirty="0">
                    <a:solidFill>
                      <a:schemeClr val="bg1">
                        <a:lumMod val="50000"/>
                      </a:schemeClr>
                    </a:solidFill>
                    <a:cs typeface="+mn-ea"/>
                    <a:sym typeface="+mn-lt"/>
                  </a:rPr>
                  <a:t>点击此处添加标题</a:t>
                </a:r>
              </a:p>
            </p:txBody>
          </p:sp>
          <p:sp>
            <p:nvSpPr>
              <p:cNvPr id="54" name="矩形 53">
                <a:extLst>
                  <a:ext uri="{FF2B5EF4-FFF2-40B4-BE49-F238E27FC236}">
                    <a16:creationId xmlns:a16="http://schemas.microsoft.com/office/drawing/2014/main" id="{2A529971-7664-4B7D-A9EF-0EC2B93E2556}"/>
                  </a:ext>
                </a:extLst>
              </p:cNvPr>
              <p:cNvSpPr/>
              <p:nvPr/>
            </p:nvSpPr>
            <p:spPr>
              <a:xfrm>
                <a:off x="8243964" y="4168345"/>
                <a:ext cx="2609632" cy="835465"/>
              </a:xfrm>
              <a:prstGeom prst="rect">
                <a:avLst/>
              </a:prstGeom>
            </p:spPr>
            <p:txBody>
              <a:bodyPr wrap="square">
                <a:spAutoFit/>
              </a:bodyPr>
              <a:lstStyle/>
              <a:p>
                <a:pPr algn="ctr">
                  <a:lnSpc>
                    <a:spcPct val="150000"/>
                  </a:lnSpc>
                </a:pPr>
                <a:r>
                  <a:rPr lang="zh-CN" altLang="en-US" sz="800" dirty="0">
                    <a:solidFill>
                      <a:schemeClr val="bg1">
                        <a:lumMod val="50000"/>
                      </a:schemeClr>
                    </a:solidFill>
                    <a:cs typeface="+mn-ea"/>
                    <a:sym typeface="+mn-lt"/>
                  </a:rPr>
                  <a:t>您的内容打在这里，或者通过复制您的文本后，在此框中选择粘贴，并选择只保留文字</a:t>
                </a:r>
              </a:p>
            </p:txBody>
          </p:sp>
        </p:grpSp>
      </p:grpSp>
    </p:spTree>
    <p:extLst>
      <p:ext uri="{BB962C8B-B14F-4D97-AF65-F5344CB8AC3E}">
        <p14:creationId xmlns:p14="http://schemas.microsoft.com/office/powerpoint/2010/main" val="835055382"/>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28000">
                                          <p:cBhvr additive="base">
                                            <p:cTn id="7" dur="250" fill="hold"/>
                                            <p:tgtEl>
                                              <p:spTgt spid="38"/>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2" presetClass="entr" presetSubtype="0"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250" fill="hold"/>
                                            <p:tgtEl>
                                              <p:spTgt spid="38"/>
                                            </p:tgtEl>
                                            <p:attrNameLst>
                                              <p:attrName>ppt_x</p:attrName>
                                            </p:attrNameLst>
                                          </p:cBhvr>
                                          <p:tavLst>
                                            <p:tav tm="0">
                                              <p:val>
                                                <p:strVal val="0-#ppt_w/2"/>
                                              </p:val>
                                            </p:tav>
                                            <p:tav tm="100000">
                                              <p:val>
                                                <p:strVal val="#ppt_x"/>
                                              </p:val>
                                            </p:tav>
                                          </p:tavLst>
                                        </p:anim>
                                        <p:anim calcmode="lin" valueType="num">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2" presetClass="entr" presetSubtype="0"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A2545EEB-C9AB-40E5-8710-5F7FC13F3071}"/>
              </a:ext>
            </a:extLst>
          </p:cNvPr>
          <p:cNvGrpSpPr/>
          <p:nvPr/>
        </p:nvGrpSpPr>
        <p:grpSpPr>
          <a:xfrm>
            <a:off x="1102908" y="1499336"/>
            <a:ext cx="3386592" cy="3584557"/>
            <a:chOff x="3195379" y="590754"/>
            <a:chExt cx="2539944" cy="2688418"/>
          </a:xfrm>
        </p:grpSpPr>
        <p:grpSp>
          <p:nvGrpSpPr>
            <p:cNvPr id="27" name="组合 26">
              <a:extLst>
                <a:ext uri="{FF2B5EF4-FFF2-40B4-BE49-F238E27FC236}">
                  <a16:creationId xmlns:a16="http://schemas.microsoft.com/office/drawing/2014/main" id="{B5D938A1-BF33-4C24-A9A6-456FCED78D88}"/>
                </a:ext>
              </a:extLst>
            </p:cNvPr>
            <p:cNvGrpSpPr/>
            <p:nvPr/>
          </p:nvGrpSpPr>
          <p:grpSpPr>
            <a:xfrm>
              <a:off x="3195379" y="590754"/>
              <a:ext cx="2539944" cy="2688418"/>
              <a:chOff x="6641782" y="587469"/>
              <a:chExt cx="460057" cy="486950"/>
            </a:xfrm>
          </p:grpSpPr>
          <p:sp>
            <p:nvSpPr>
              <p:cNvPr id="29" name="任意多边形: 形状 28">
                <a:extLst>
                  <a:ext uri="{FF2B5EF4-FFF2-40B4-BE49-F238E27FC236}">
                    <a16:creationId xmlns:a16="http://schemas.microsoft.com/office/drawing/2014/main" id="{15E7A103-AFE8-4C6A-8C5A-66A66332A09E}"/>
                  </a:ext>
                </a:extLst>
              </p:cNvPr>
              <p:cNvSpPr/>
              <p:nvPr/>
            </p:nvSpPr>
            <p:spPr>
              <a:xfrm>
                <a:off x="6641782" y="614362"/>
                <a:ext cx="460057" cy="460057"/>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334637 w 838200"/>
                  <a:gd name="connsiteY4" fmla="*/ 8515 h 838200"/>
                  <a:gd name="connsiteX5" fmla="*/ 341202 w 838200"/>
                  <a:gd name="connsiteY5" fmla="*/ 7853 h 838200"/>
                  <a:gd name="connsiteX6" fmla="*/ 341202 w 838200"/>
                  <a:gd name="connsiteY6" fmla="*/ 25162 h 838200"/>
                  <a:gd name="connsiteX7" fmla="*/ 338125 w 838200"/>
                  <a:gd name="connsiteY7" fmla="*/ 25472 h 838200"/>
                  <a:gd name="connsiteX8" fmla="*/ 17309 w 838200"/>
                  <a:gd name="connsiteY8" fmla="*/ 419100 h 838200"/>
                  <a:gd name="connsiteX9" fmla="*/ 419100 w 838200"/>
                  <a:gd name="connsiteY9" fmla="*/ 820891 h 838200"/>
                  <a:gd name="connsiteX10" fmla="*/ 820891 w 838200"/>
                  <a:gd name="connsiteY10" fmla="*/ 419100 h 838200"/>
                  <a:gd name="connsiteX11" fmla="*/ 419100 w 838200"/>
                  <a:gd name="connsiteY11" fmla="*/ 17309 h 838200"/>
                  <a:gd name="connsiteX12" fmla="*/ 419092 w 838200"/>
                  <a:gd name="connsiteY12" fmla="*/ 17310 h 838200"/>
                  <a:gd name="connsiteX13" fmla="*/ 419092 w 838200"/>
                  <a:gd name="connsiteY13" fmla="*/ 1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216570"/>
                      <a:pt x="143660" y="47594"/>
                      <a:pt x="334637" y="8515"/>
                    </a:cubicBezTo>
                    <a:lnTo>
                      <a:pt x="341202" y="7853"/>
                    </a:lnTo>
                    <a:lnTo>
                      <a:pt x="341202" y="25162"/>
                    </a:lnTo>
                    <a:lnTo>
                      <a:pt x="338125" y="25472"/>
                    </a:lnTo>
                    <a:cubicBezTo>
                      <a:pt x="155036" y="62938"/>
                      <a:pt x="17309" y="224935"/>
                      <a:pt x="17309" y="419100"/>
                    </a:cubicBezTo>
                    <a:cubicBezTo>
                      <a:pt x="17309" y="641003"/>
                      <a:pt x="197197" y="820891"/>
                      <a:pt x="419100" y="820891"/>
                    </a:cubicBezTo>
                    <a:cubicBezTo>
                      <a:pt x="641003" y="820891"/>
                      <a:pt x="820891" y="641003"/>
                      <a:pt x="820891" y="419100"/>
                    </a:cubicBezTo>
                    <a:cubicBezTo>
                      <a:pt x="820891" y="197197"/>
                      <a:pt x="641003" y="17309"/>
                      <a:pt x="419100" y="17309"/>
                    </a:cubicBezTo>
                    <a:lnTo>
                      <a:pt x="419092" y="17310"/>
                    </a:lnTo>
                    <a:lnTo>
                      <a:pt x="419092" y="1"/>
                    </a:lnTo>
                    <a:close/>
                  </a:path>
                </a:pathLst>
              </a:custGeom>
              <a:gradFill flip="none" rotWithShape="1">
                <a:gsLst>
                  <a:gs pos="0">
                    <a:schemeClr val="accent6">
                      <a:lumMod val="0"/>
                      <a:lumOff val="100000"/>
                    </a:schemeClr>
                  </a:gs>
                  <a:gs pos="13000">
                    <a:schemeClr val="accent6">
                      <a:lumMod val="0"/>
                      <a:lumOff val="100000"/>
                    </a:schemeClr>
                  </a:gs>
                  <a:gs pos="100000">
                    <a:schemeClr val="tx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89">
                  <a:solidFill>
                    <a:srgbClr val="002060"/>
                  </a:solidFill>
                  <a:cs typeface="+mn-ea"/>
                  <a:sym typeface="+mn-lt"/>
                </a:endParaRPr>
              </a:p>
            </p:txBody>
          </p:sp>
          <p:sp>
            <p:nvSpPr>
              <p:cNvPr id="30" name="椭圆 29">
                <a:extLst>
                  <a:ext uri="{FF2B5EF4-FFF2-40B4-BE49-F238E27FC236}">
                    <a16:creationId xmlns:a16="http://schemas.microsoft.com/office/drawing/2014/main" id="{DD3443AD-7744-452A-9BAC-ACF0816A7E8B}"/>
                  </a:ext>
                </a:extLst>
              </p:cNvPr>
              <p:cNvSpPr/>
              <p:nvPr/>
            </p:nvSpPr>
            <p:spPr>
              <a:xfrm>
                <a:off x="6840854" y="587469"/>
                <a:ext cx="61912" cy="61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89" dirty="0">
                  <a:solidFill>
                    <a:srgbClr val="002060"/>
                  </a:solidFill>
                  <a:cs typeface="+mn-ea"/>
                  <a:sym typeface="+mn-lt"/>
                </a:endParaRPr>
              </a:p>
            </p:txBody>
          </p:sp>
        </p:grpSp>
        <p:sp>
          <p:nvSpPr>
            <p:cNvPr id="28" name="矩形 27">
              <a:extLst>
                <a:ext uri="{FF2B5EF4-FFF2-40B4-BE49-F238E27FC236}">
                  <a16:creationId xmlns:a16="http://schemas.microsoft.com/office/drawing/2014/main" id="{20220B4C-A0A0-4E9D-9E7E-8990125DDAB4}"/>
                </a:ext>
              </a:extLst>
            </p:cNvPr>
            <p:cNvSpPr/>
            <p:nvPr/>
          </p:nvSpPr>
          <p:spPr>
            <a:xfrm>
              <a:off x="3810613" y="664991"/>
              <a:ext cx="483829" cy="3418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89">
                <a:solidFill>
                  <a:srgbClr val="002060"/>
                </a:solidFill>
                <a:cs typeface="+mn-ea"/>
                <a:sym typeface="+mn-lt"/>
              </a:endParaRPr>
            </a:p>
          </p:txBody>
        </p:sp>
      </p:grpSp>
      <p:sp>
        <p:nvSpPr>
          <p:cNvPr id="31" name="矩形 30">
            <a:extLst>
              <a:ext uri="{FF2B5EF4-FFF2-40B4-BE49-F238E27FC236}">
                <a16:creationId xmlns:a16="http://schemas.microsoft.com/office/drawing/2014/main" id="{F2C9910E-9990-4300-92D5-B4A0BE0C2F25}"/>
              </a:ext>
            </a:extLst>
          </p:cNvPr>
          <p:cNvSpPr/>
          <p:nvPr/>
        </p:nvSpPr>
        <p:spPr>
          <a:xfrm>
            <a:off x="487807" y="2014343"/>
            <a:ext cx="4616795" cy="2554545"/>
          </a:xfrm>
          <a:prstGeom prst="rect">
            <a:avLst/>
          </a:prstGeom>
          <a:noFill/>
        </p:spPr>
        <p:txBody>
          <a:bodyPr wrap="square">
            <a:spAutoFit/>
          </a:bodyPr>
          <a:lstStyle/>
          <a:p>
            <a:pPr algn="ctr"/>
            <a:r>
              <a:rPr lang="en-US" altLang="zh-CN" sz="16000" dirty="0">
                <a:solidFill>
                  <a:srgbClr val="002060"/>
                </a:solidFill>
                <a:cs typeface="+mn-ea"/>
                <a:sym typeface="+mn-lt"/>
              </a:rPr>
              <a:t>2</a:t>
            </a:r>
            <a:endParaRPr lang="zh-CN" altLang="en-US" sz="16000" dirty="0">
              <a:solidFill>
                <a:srgbClr val="002060"/>
              </a:solidFill>
              <a:cs typeface="+mn-ea"/>
              <a:sym typeface="+mn-lt"/>
            </a:endParaRPr>
          </a:p>
        </p:txBody>
      </p:sp>
      <p:sp>
        <p:nvSpPr>
          <p:cNvPr id="32" name="TextBox 60">
            <a:extLst>
              <a:ext uri="{FF2B5EF4-FFF2-40B4-BE49-F238E27FC236}">
                <a16:creationId xmlns:a16="http://schemas.microsoft.com/office/drawing/2014/main" id="{F9D52F21-F261-46F6-8C90-DC87C0CAC022}"/>
              </a:ext>
            </a:extLst>
          </p:cNvPr>
          <p:cNvSpPr txBox="1"/>
          <p:nvPr/>
        </p:nvSpPr>
        <p:spPr>
          <a:xfrm>
            <a:off x="5236024" y="2539098"/>
            <a:ext cx="5249096" cy="1654812"/>
          </a:xfrm>
          <a:prstGeom prst="rect">
            <a:avLst/>
          </a:prstGeom>
          <a:noFill/>
        </p:spPr>
        <p:txBody>
          <a:bodyPr wrap="square" rtlCol="0">
            <a:spAutoFit/>
          </a:bodyPr>
          <a:lstStyle/>
          <a:p>
            <a:pPr algn="ctr" defTabSz="1176895">
              <a:lnSpc>
                <a:spcPct val="150000"/>
              </a:lnSpc>
            </a:pPr>
            <a:r>
              <a:rPr lang="en-US" altLang="zh-CN" sz="3200" spc="400" dirty="0">
                <a:solidFill>
                  <a:srgbClr val="002060"/>
                </a:solidFill>
                <a:cs typeface="+mn-ea"/>
                <a:sym typeface="+mn-lt"/>
              </a:rPr>
              <a:t>Graduation thesis</a:t>
            </a:r>
          </a:p>
          <a:p>
            <a:pPr algn="ctr" defTabSz="1176895">
              <a:lnSpc>
                <a:spcPct val="150000"/>
              </a:lnSpc>
            </a:pPr>
            <a:r>
              <a:rPr lang="zh-CN" altLang="en-US" sz="4000" spc="400" dirty="0">
                <a:solidFill>
                  <a:srgbClr val="002060"/>
                </a:solidFill>
                <a:cs typeface="+mn-ea"/>
                <a:sym typeface="+mn-lt"/>
              </a:rPr>
              <a:t>现状与研究目标</a:t>
            </a:r>
            <a:endParaRPr lang="en-US" altLang="zh-CN" sz="4000" spc="400" dirty="0">
              <a:solidFill>
                <a:srgbClr val="002060"/>
              </a:solidFill>
              <a:cs typeface="+mn-ea"/>
              <a:sym typeface="+mn-lt"/>
            </a:endParaRPr>
          </a:p>
        </p:txBody>
      </p:sp>
    </p:spTree>
    <p:extLst>
      <p:ext uri="{BB962C8B-B14F-4D97-AF65-F5344CB8AC3E}">
        <p14:creationId xmlns:p14="http://schemas.microsoft.com/office/powerpoint/2010/main" val="752521049"/>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heel(1)">
                                      <p:cBhvr>
                                        <p:cTn id="7" dur="2000"/>
                                        <p:tgtEl>
                                          <p:spTgt spid="2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6" cy="508973"/>
            <a:chOff x="0" y="543361"/>
            <a:chExt cx="3370216"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3"/>
            <p:cNvSpPr txBox="1"/>
            <p:nvPr/>
          </p:nvSpPr>
          <p:spPr>
            <a:xfrm>
              <a:off x="537029" y="590669"/>
              <a:ext cx="2833187" cy="461665"/>
            </a:xfrm>
            <a:prstGeom prst="rect">
              <a:avLst/>
            </a:prstGeom>
            <a:noFill/>
          </p:spPr>
          <p:txBody>
            <a:bodyPr wrap="square" rtlCol="0">
              <a:spAutoFit/>
            </a:bodyPr>
            <a:lstStyle/>
            <a:p>
              <a:r>
                <a:rPr lang="en-US" altLang="zh-CN" sz="2400" dirty="0">
                  <a:solidFill>
                    <a:schemeClr val="bg1"/>
                  </a:solidFill>
                  <a:cs typeface="+mn-ea"/>
                  <a:sym typeface="+mn-lt"/>
                </a:rPr>
                <a:t>2.</a:t>
              </a:r>
              <a:r>
                <a:rPr lang="zh-CN" altLang="en-US" sz="2400" dirty="0">
                  <a:solidFill>
                    <a:schemeClr val="bg1"/>
                  </a:solidFill>
                  <a:cs typeface="+mn-ea"/>
                  <a:sym typeface="+mn-lt"/>
                </a:rPr>
                <a:t>现状与研究目标</a:t>
              </a:r>
            </a:p>
          </p:txBody>
        </p:sp>
      </p:gr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8" name="箭头3">
            <a:extLst>
              <a:ext uri="{FF2B5EF4-FFF2-40B4-BE49-F238E27FC236}">
                <a16:creationId xmlns:a16="http://schemas.microsoft.com/office/drawing/2014/main" id="{53A1BBF7-93D6-461B-9FA0-1C8BC2ABF484}"/>
              </a:ext>
            </a:extLst>
          </p:cNvPr>
          <p:cNvSpPr>
            <a:spLocks noChangeArrowheads="1"/>
          </p:cNvSpPr>
          <p:nvPr/>
        </p:nvSpPr>
        <p:spPr bwMode="auto">
          <a:xfrm flipV="1">
            <a:off x="3229424" y="3605930"/>
            <a:ext cx="819150" cy="1141413"/>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wrap="none" lIns="62118" tIns="31058" rIns="62118" bIns="31058" anchor="ctr"/>
          <a:lstStyle/>
          <a:p>
            <a:endParaRPr lang="zh-CN" altLang="en-US" sz="900">
              <a:solidFill>
                <a:srgbClr val="000000"/>
              </a:solidFill>
              <a:cs typeface="+mn-ea"/>
              <a:sym typeface="+mn-lt"/>
            </a:endParaRPr>
          </a:p>
        </p:txBody>
      </p:sp>
      <p:sp>
        <p:nvSpPr>
          <p:cNvPr id="39" name="箭头2">
            <a:extLst>
              <a:ext uri="{FF2B5EF4-FFF2-40B4-BE49-F238E27FC236}">
                <a16:creationId xmlns:a16="http://schemas.microsoft.com/office/drawing/2014/main" id="{DE356EC5-076F-4063-8991-187EA8BEC936}"/>
              </a:ext>
            </a:extLst>
          </p:cNvPr>
          <p:cNvSpPr>
            <a:spLocks noChangeArrowheads="1"/>
          </p:cNvSpPr>
          <p:nvPr/>
        </p:nvSpPr>
        <p:spPr bwMode="auto">
          <a:xfrm rot="-5400000">
            <a:off x="3445324" y="3131268"/>
            <a:ext cx="244475" cy="974725"/>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wrap="none" lIns="62118" tIns="31058" rIns="62118" bIns="31058" anchor="ctr"/>
          <a:lstStyle/>
          <a:p>
            <a:endParaRPr lang="zh-CN" altLang="en-US" sz="900">
              <a:solidFill>
                <a:srgbClr val="000000"/>
              </a:solidFill>
              <a:cs typeface="+mn-ea"/>
              <a:sym typeface="+mn-lt"/>
            </a:endParaRPr>
          </a:p>
        </p:txBody>
      </p:sp>
      <p:sp>
        <p:nvSpPr>
          <p:cNvPr id="40" name="箭头1">
            <a:extLst>
              <a:ext uri="{FF2B5EF4-FFF2-40B4-BE49-F238E27FC236}">
                <a16:creationId xmlns:a16="http://schemas.microsoft.com/office/drawing/2014/main" id="{D23721EF-6065-42C1-8692-4E3C1E0343BF}"/>
              </a:ext>
            </a:extLst>
          </p:cNvPr>
          <p:cNvSpPr>
            <a:spLocks noChangeArrowheads="1"/>
          </p:cNvSpPr>
          <p:nvPr/>
        </p:nvSpPr>
        <p:spPr bwMode="auto">
          <a:xfrm>
            <a:off x="3224661" y="2359743"/>
            <a:ext cx="819150" cy="1322387"/>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wrap="none" lIns="62118" tIns="31058" rIns="62118" bIns="31058" anchor="ctr"/>
          <a:lstStyle/>
          <a:p>
            <a:endParaRPr lang="zh-CN" altLang="en-US" sz="900">
              <a:solidFill>
                <a:srgbClr val="000000"/>
              </a:solidFill>
              <a:cs typeface="+mn-ea"/>
              <a:sym typeface="+mn-lt"/>
            </a:endParaRPr>
          </a:p>
        </p:txBody>
      </p:sp>
      <p:sp>
        <p:nvSpPr>
          <p:cNvPr id="41" name="文本1">
            <a:extLst>
              <a:ext uri="{FF2B5EF4-FFF2-40B4-BE49-F238E27FC236}">
                <a16:creationId xmlns:a16="http://schemas.microsoft.com/office/drawing/2014/main" id="{6A9344A3-26FA-4235-88F1-445DC25ABD4B}"/>
              </a:ext>
            </a:extLst>
          </p:cNvPr>
          <p:cNvSpPr>
            <a:spLocks noChangeArrowheads="1"/>
          </p:cNvSpPr>
          <p:nvPr/>
        </p:nvSpPr>
        <p:spPr bwMode="auto">
          <a:xfrm>
            <a:off x="5075686" y="2069230"/>
            <a:ext cx="4433888" cy="896938"/>
          </a:xfrm>
          <a:prstGeom prst="roundRect">
            <a:avLst>
              <a:gd name="adj" fmla="val 11505"/>
            </a:avLst>
          </a:prstGeom>
          <a:noFill/>
          <a:ln w="158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62118" tIns="31058" rIns="62118" bIns="31058" anchor="ctr"/>
          <a:lstStyle/>
          <a:p>
            <a:pPr>
              <a:lnSpc>
                <a:spcPct val="120000"/>
              </a:lnSpc>
            </a:pPr>
            <a:r>
              <a:rPr lang="zh-CN" altLang="en-US" sz="1200">
                <a:solidFill>
                  <a:srgbClr val="404040"/>
                </a:solidFill>
                <a:cs typeface="+mn-ea"/>
                <a:sym typeface="+mn-lt"/>
              </a:rPr>
              <a:t>您的内容打在这里，或者通过复制您的文本后，在此框中选择粘贴，并选择只保留文字。在此录入上述图表的综合描述说明。</a:t>
            </a:r>
            <a:endParaRPr lang="zh-CN" altLang="zh-CN" sz="1200">
              <a:solidFill>
                <a:srgbClr val="404040"/>
              </a:solidFill>
              <a:cs typeface="+mn-ea"/>
              <a:sym typeface="+mn-lt"/>
            </a:endParaRPr>
          </a:p>
        </p:txBody>
      </p:sp>
      <p:sp>
        <p:nvSpPr>
          <p:cNvPr id="42" name="标题1">
            <a:extLst>
              <a:ext uri="{FF2B5EF4-FFF2-40B4-BE49-F238E27FC236}">
                <a16:creationId xmlns:a16="http://schemas.microsoft.com/office/drawing/2014/main" id="{1BC5D49D-887F-4C3A-9F7A-11FDBFA732FF}"/>
              </a:ext>
            </a:extLst>
          </p:cNvPr>
          <p:cNvSpPr>
            <a:spLocks noChangeArrowheads="1"/>
          </p:cNvSpPr>
          <p:nvPr/>
        </p:nvSpPr>
        <p:spPr bwMode="auto">
          <a:xfrm>
            <a:off x="4143824" y="2064468"/>
            <a:ext cx="931862" cy="901700"/>
          </a:xfrm>
          <a:prstGeom prst="roundRect">
            <a:avLst>
              <a:gd name="adj" fmla="val 11921"/>
            </a:avLst>
          </a:prstGeom>
          <a:solidFill>
            <a:schemeClr val="accent1"/>
          </a:solidFill>
          <a:ln>
            <a:noFill/>
          </a:ln>
          <a:extLst>
            <a:ext uri="{91240B29-F687-4F45-9708-019B960494DF}">
              <a14:hiddenLine xmlns:a14="http://schemas.microsoft.com/office/drawing/2010/main" w="25400">
                <a:solidFill>
                  <a:srgbClr val="000000"/>
                </a:solidFill>
                <a:round/>
                <a:headEnd/>
                <a:tailEnd/>
              </a14:hiddenLine>
            </a:ext>
          </a:extLst>
        </p:spPr>
        <p:txBody>
          <a:bodyPr lIns="62118" tIns="31058" rIns="62118" bIns="31058" anchor="ctr"/>
          <a:lstStyle/>
          <a:p>
            <a:pPr algn="ctr">
              <a:lnSpc>
                <a:spcPct val="120000"/>
              </a:lnSpc>
            </a:pPr>
            <a:r>
              <a:rPr lang="zh-CN" altLang="en-US" sz="1400" b="1">
                <a:solidFill>
                  <a:srgbClr val="F2F2F2"/>
                </a:solidFill>
                <a:cs typeface="+mn-ea"/>
                <a:sym typeface="+mn-lt"/>
              </a:rPr>
              <a:t>添加标题</a:t>
            </a:r>
            <a:endParaRPr lang="zh-CN" altLang="zh-CN" sz="1400" b="1">
              <a:solidFill>
                <a:srgbClr val="F2F2F2"/>
              </a:solidFill>
              <a:cs typeface="+mn-ea"/>
              <a:sym typeface="+mn-lt"/>
            </a:endParaRPr>
          </a:p>
        </p:txBody>
      </p:sp>
      <p:sp>
        <p:nvSpPr>
          <p:cNvPr id="43" name="文本2">
            <a:extLst>
              <a:ext uri="{FF2B5EF4-FFF2-40B4-BE49-F238E27FC236}">
                <a16:creationId xmlns:a16="http://schemas.microsoft.com/office/drawing/2014/main" id="{50247D5C-17E0-4C70-8080-FAA910CB0A4A}"/>
              </a:ext>
            </a:extLst>
          </p:cNvPr>
          <p:cNvSpPr>
            <a:spLocks noChangeArrowheads="1"/>
          </p:cNvSpPr>
          <p:nvPr/>
        </p:nvSpPr>
        <p:spPr bwMode="auto">
          <a:xfrm>
            <a:off x="5075686" y="3158255"/>
            <a:ext cx="4433888" cy="895350"/>
          </a:xfrm>
          <a:prstGeom prst="roundRect">
            <a:avLst>
              <a:gd name="adj" fmla="val 11505"/>
            </a:avLst>
          </a:prstGeom>
          <a:noFill/>
          <a:ln w="158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62118" tIns="31058" rIns="62118" bIns="31058" anchor="ctr"/>
          <a:lstStyle/>
          <a:p>
            <a:pPr>
              <a:lnSpc>
                <a:spcPct val="120000"/>
              </a:lnSpc>
            </a:pPr>
            <a:r>
              <a:rPr lang="zh-CN" altLang="en-US" sz="1200">
                <a:solidFill>
                  <a:srgbClr val="404040"/>
                </a:solidFill>
                <a:cs typeface="+mn-ea"/>
                <a:sym typeface="+mn-lt"/>
              </a:rPr>
              <a:t>您的内容打在这里，或者通过复制您的文本后，在此框中选择粘贴，并选择只保留文字。</a:t>
            </a:r>
            <a:endParaRPr lang="zh-CN" altLang="zh-CN" sz="1200">
              <a:solidFill>
                <a:srgbClr val="404040"/>
              </a:solidFill>
              <a:cs typeface="+mn-ea"/>
              <a:sym typeface="+mn-lt"/>
            </a:endParaRPr>
          </a:p>
        </p:txBody>
      </p:sp>
      <p:sp>
        <p:nvSpPr>
          <p:cNvPr id="44" name="标题2">
            <a:extLst>
              <a:ext uri="{FF2B5EF4-FFF2-40B4-BE49-F238E27FC236}">
                <a16:creationId xmlns:a16="http://schemas.microsoft.com/office/drawing/2014/main" id="{108E2E6A-5007-46A6-81BB-9468BEB1B086}"/>
              </a:ext>
            </a:extLst>
          </p:cNvPr>
          <p:cNvSpPr>
            <a:spLocks noChangeArrowheads="1"/>
          </p:cNvSpPr>
          <p:nvPr/>
        </p:nvSpPr>
        <p:spPr bwMode="auto">
          <a:xfrm>
            <a:off x="4143824" y="3158255"/>
            <a:ext cx="931862" cy="895350"/>
          </a:xfrm>
          <a:prstGeom prst="roundRect">
            <a:avLst>
              <a:gd name="adj" fmla="val 11921"/>
            </a:avLst>
          </a:prstGeom>
          <a:solidFill>
            <a:schemeClr val="accent1"/>
          </a:solidFill>
          <a:ln>
            <a:noFill/>
          </a:ln>
          <a:extLst>
            <a:ext uri="{91240B29-F687-4F45-9708-019B960494DF}">
              <a14:hiddenLine xmlns:a14="http://schemas.microsoft.com/office/drawing/2010/main" w="25400">
                <a:solidFill>
                  <a:srgbClr val="000000"/>
                </a:solidFill>
                <a:round/>
                <a:headEnd/>
                <a:tailEnd/>
              </a14:hiddenLine>
            </a:ext>
          </a:extLst>
        </p:spPr>
        <p:txBody>
          <a:bodyPr lIns="62118" tIns="31058" rIns="62118" bIns="31058" anchor="ctr"/>
          <a:lstStyle/>
          <a:p>
            <a:pPr algn="ctr">
              <a:lnSpc>
                <a:spcPct val="120000"/>
              </a:lnSpc>
            </a:pPr>
            <a:r>
              <a:rPr lang="zh-CN" altLang="en-US" sz="1400" b="1">
                <a:solidFill>
                  <a:srgbClr val="F2F2F2"/>
                </a:solidFill>
                <a:cs typeface="+mn-ea"/>
                <a:sym typeface="+mn-lt"/>
              </a:rPr>
              <a:t>添加标题</a:t>
            </a:r>
            <a:endParaRPr lang="zh-CN" altLang="zh-CN" sz="1400" b="1">
              <a:solidFill>
                <a:srgbClr val="F2F2F2"/>
              </a:solidFill>
              <a:cs typeface="+mn-ea"/>
              <a:sym typeface="+mn-lt"/>
            </a:endParaRPr>
          </a:p>
        </p:txBody>
      </p:sp>
      <p:sp>
        <p:nvSpPr>
          <p:cNvPr id="45" name="文本3">
            <a:extLst>
              <a:ext uri="{FF2B5EF4-FFF2-40B4-BE49-F238E27FC236}">
                <a16:creationId xmlns:a16="http://schemas.microsoft.com/office/drawing/2014/main" id="{05498140-B45F-439D-9510-6F688E530BA9}"/>
              </a:ext>
            </a:extLst>
          </p:cNvPr>
          <p:cNvSpPr>
            <a:spLocks noChangeArrowheads="1"/>
          </p:cNvSpPr>
          <p:nvPr/>
        </p:nvSpPr>
        <p:spPr bwMode="auto">
          <a:xfrm>
            <a:off x="5075686" y="4239343"/>
            <a:ext cx="4433888" cy="885825"/>
          </a:xfrm>
          <a:prstGeom prst="roundRect">
            <a:avLst>
              <a:gd name="adj" fmla="val 11505"/>
            </a:avLst>
          </a:prstGeom>
          <a:noFill/>
          <a:ln w="158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62118" tIns="31058" rIns="62118" bIns="31058" anchor="ctr"/>
          <a:lstStyle/>
          <a:p>
            <a:pPr>
              <a:lnSpc>
                <a:spcPct val="120000"/>
              </a:lnSpc>
            </a:pPr>
            <a:r>
              <a:rPr lang="zh-CN" altLang="en-US" sz="1200">
                <a:solidFill>
                  <a:srgbClr val="404040"/>
                </a:solidFill>
                <a:cs typeface="+mn-ea"/>
                <a:sym typeface="+mn-lt"/>
              </a:rPr>
              <a:t>您的内容打在这里，或者通过复制您的文本后，在此框中选择粘贴，并选择只保留文字。在此录入上述图表的综合描述说明。</a:t>
            </a:r>
            <a:endParaRPr lang="zh-CN" altLang="zh-CN" sz="1200">
              <a:solidFill>
                <a:srgbClr val="404040"/>
              </a:solidFill>
              <a:cs typeface="+mn-ea"/>
              <a:sym typeface="+mn-lt"/>
            </a:endParaRPr>
          </a:p>
        </p:txBody>
      </p:sp>
      <p:sp>
        <p:nvSpPr>
          <p:cNvPr id="46" name="标题3">
            <a:extLst>
              <a:ext uri="{FF2B5EF4-FFF2-40B4-BE49-F238E27FC236}">
                <a16:creationId xmlns:a16="http://schemas.microsoft.com/office/drawing/2014/main" id="{C7AA0DC6-EF44-42C1-9484-2909245E1770}"/>
              </a:ext>
            </a:extLst>
          </p:cNvPr>
          <p:cNvSpPr>
            <a:spLocks noChangeArrowheads="1"/>
          </p:cNvSpPr>
          <p:nvPr/>
        </p:nvSpPr>
        <p:spPr bwMode="auto">
          <a:xfrm>
            <a:off x="4143824" y="4239343"/>
            <a:ext cx="931862" cy="885825"/>
          </a:xfrm>
          <a:prstGeom prst="roundRect">
            <a:avLst>
              <a:gd name="adj" fmla="val 11921"/>
            </a:avLst>
          </a:prstGeom>
          <a:solidFill>
            <a:schemeClr val="accent1"/>
          </a:solidFill>
          <a:ln>
            <a:noFill/>
          </a:ln>
          <a:extLst>
            <a:ext uri="{91240B29-F687-4F45-9708-019B960494DF}">
              <a14:hiddenLine xmlns:a14="http://schemas.microsoft.com/office/drawing/2010/main" w="25400">
                <a:solidFill>
                  <a:srgbClr val="000000"/>
                </a:solidFill>
                <a:round/>
                <a:headEnd/>
                <a:tailEnd/>
              </a14:hiddenLine>
            </a:ext>
          </a:extLst>
        </p:spPr>
        <p:txBody>
          <a:bodyPr lIns="62118" tIns="31058" rIns="62118" bIns="31058" anchor="ctr"/>
          <a:lstStyle/>
          <a:p>
            <a:pPr algn="ctr">
              <a:lnSpc>
                <a:spcPct val="120000"/>
              </a:lnSpc>
            </a:pPr>
            <a:r>
              <a:rPr lang="zh-CN" altLang="en-US" sz="1400" b="1">
                <a:solidFill>
                  <a:srgbClr val="F2F2F2"/>
                </a:solidFill>
                <a:cs typeface="+mn-ea"/>
                <a:sym typeface="+mn-lt"/>
              </a:rPr>
              <a:t>添加标题</a:t>
            </a:r>
            <a:endParaRPr lang="zh-CN" altLang="zh-CN" sz="1400" b="1">
              <a:solidFill>
                <a:srgbClr val="F2F2F2"/>
              </a:solidFill>
              <a:cs typeface="+mn-ea"/>
              <a:sym typeface="+mn-lt"/>
            </a:endParaRPr>
          </a:p>
        </p:txBody>
      </p:sp>
      <p:sp>
        <p:nvSpPr>
          <p:cNvPr id="47" name="Oval 19">
            <a:extLst>
              <a:ext uri="{FF2B5EF4-FFF2-40B4-BE49-F238E27FC236}">
                <a16:creationId xmlns:a16="http://schemas.microsoft.com/office/drawing/2014/main" id="{B401C7E9-C777-429F-AE3F-E9EF633D6945}"/>
              </a:ext>
            </a:extLst>
          </p:cNvPr>
          <p:cNvSpPr>
            <a:spLocks noChangeArrowheads="1"/>
          </p:cNvSpPr>
          <p:nvPr/>
        </p:nvSpPr>
        <p:spPr bwMode="auto">
          <a:xfrm>
            <a:off x="2808736" y="3158255"/>
            <a:ext cx="893763" cy="89535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62118" tIns="31058" rIns="62118" bIns="31058" anchor="ctr"/>
          <a:lstStyle/>
          <a:p>
            <a:pPr algn="ctr">
              <a:lnSpc>
                <a:spcPct val="120000"/>
              </a:lnSpc>
            </a:pPr>
            <a:r>
              <a:rPr lang="zh-CN" altLang="en-US" sz="1900" b="1" dirty="0">
                <a:solidFill>
                  <a:schemeClr val="bg1"/>
                </a:solidFill>
                <a:cs typeface="+mn-ea"/>
                <a:sym typeface="+mn-lt"/>
              </a:rPr>
              <a:t>研究</a:t>
            </a:r>
            <a:endParaRPr lang="en-US" altLang="zh-CN" sz="1900" b="1" dirty="0">
              <a:solidFill>
                <a:schemeClr val="bg1"/>
              </a:solidFill>
              <a:cs typeface="+mn-ea"/>
              <a:sym typeface="+mn-lt"/>
            </a:endParaRPr>
          </a:p>
          <a:p>
            <a:pPr algn="ctr">
              <a:lnSpc>
                <a:spcPct val="120000"/>
              </a:lnSpc>
            </a:pPr>
            <a:r>
              <a:rPr lang="zh-CN" altLang="en-US" sz="1900" b="1" dirty="0">
                <a:solidFill>
                  <a:schemeClr val="bg1"/>
                </a:solidFill>
                <a:cs typeface="+mn-ea"/>
                <a:sym typeface="+mn-lt"/>
              </a:rPr>
              <a:t>概述</a:t>
            </a:r>
          </a:p>
        </p:txBody>
      </p:sp>
    </p:spTree>
    <p:extLst>
      <p:ext uri="{BB962C8B-B14F-4D97-AF65-F5344CB8AC3E}">
        <p14:creationId xmlns:p14="http://schemas.microsoft.com/office/powerpoint/2010/main" val="4224509747"/>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3" presetClass="entr" presetSubtype="16"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childTnLst>
                              </p:cTn>
                            </p:par>
                            <p:par>
                              <p:cTn id="15" fill="hold">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left)">
                                          <p:cBhvr>
                                            <p:cTn id="18" dur="500"/>
                                            <p:tgtEl>
                                              <p:spTgt spid="40"/>
                                            </p:tgtEl>
                                          </p:cBhvr>
                                        </p:animEffect>
                                      </p:childTnLst>
                                    </p:cTn>
                                  </p:par>
                                </p:childTnLst>
                              </p:cTn>
                            </p:par>
                            <p:par>
                              <p:cTn id="19" fill="hold">
                                <p:stCondLst>
                                  <p:cond delay="1250"/>
                                </p:stCondLst>
                                <p:childTnLst>
                                  <p:par>
                                    <p:cTn id="20" presetID="22" presetClass="entr" presetSubtype="8"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left)">
                                          <p:cBhvr>
                                            <p:cTn id="22" dur="500"/>
                                            <p:tgtEl>
                                              <p:spTgt spid="42"/>
                                            </p:tgtEl>
                                          </p:cBhvr>
                                        </p:animEffect>
                                      </p:childTnLst>
                                    </p:cTn>
                                  </p:par>
                                </p:childTnLst>
                              </p:cTn>
                            </p:par>
                            <p:par>
                              <p:cTn id="23" fill="hold">
                                <p:stCondLst>
                                  <p:cond delay="1750"/>
                                </p:stCondLst>
                                <p:childTnLst>
                                  <p:par>
                                    <p:cTn id="24" presetID="22" presetClass="entr" presetSubtype="8" fill="hold" grpId="0"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left)">
                                          <p:cBhvr>
                                            <p:cTn id="30" dur="500"/>
                                            <p:tgtEl>
                                              <p:spTgt spid="39"/>
                                            </p:tgtEl>
                                          </p:cBhvr>
                                        </p:animEffect>
                                      </p:childTnLst>
                                    </p:cTn>
                                  </p:par>
                                </p:childTnLst>
                              </p:cTn>
                            </p:par>
                            <p:par>
                              <p:cTn id="31" fill="hold">
                                <p:stCondLst>
                                  <p:cond delay="2750"/>
                                </p:stCondLst>
                                <p:childTnLst>
                                  <p:par>
                                    <p:cTn id="32" presetID="22" presetClass="entr" presetSubtype="8" fill="hold" grpId="0" nodeType="after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wipe(left)">
                                          <p:cBhvr>
                                            <p:cTn id="34" dur="500"/>
                                            <p:tgtEl>
                                              <p:spTgt spid="44"/>
                                            </p:tgtEl>
                                          </p:cBhvr>
                                        </p:animEffect>
                                      </p:childTnLst>
                                    </p:cTn>
                                  </p:par>
                                </p:childTnLst>
                              </p:cTn>
                            </p:par>
                            <p:par>
                              <p:cTn id="35" fill="hold">
                                <p:stCondLst>
                                  <p:cond delay="3250"/>
                                </p:stCondLst>
                                <p:childTnLst>
                                  <p:par>
                                    <p:cTn id="36" presetID="22" presetClass="entr" presetSubtype="8" fill="hold" grpId="0"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left)">
                                          <p:cBhvr>
                                            <p:cTn id="38" dur="500"/>
                                            <p:tgtEl>
                                              <p:spTgt spid="43"/>
                                            </p:tgtEl>
                                          </p:cBhvr>
                                        </p:animEffect>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childTnLst>
                              </p:cTn>
                            </p:par>
                            <p:par>
                              <p:cTn id="43" fill="hold">
                                <p:stCondLst>
                                  <p:cond delay="4250"/>
                                </p:stCondLst>
                                <p:childTnLst>
                                  <p:par>
                                    <p:cTn id="44" presetID="22" presetClass="entr" presetSubtype="8"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left)">
                                          <p:cBhvr>
                                            <p:cTn id="46" dur="500"/>
                                            <p:tgtEl>
                                              <p:spTgt spid="46"/>
                                            </p:tgtEl>
                                          </p:cBhvr>
                                        </p:animEffect>
                                      </p:childTnLst>
                                    </p:cTn>
                                  </p:par>
                                </p:childTnLst>
                              </p:cTn>
                            </p:par>
                            <p:par>
                              <p:cTn id="47" fill="hold">
                                <p:stCondLst>
                                  <p:cond delay="4750"/>
                                </p:stCondLst>
                                <p:childTnLst>
                                  <p:par>
                                    <p:cTn id="48" presetID="22" presetClass="entr" presetSubtype="8"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left)">
                                          <p:cBhvr>
                                            <p:cTn id="5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3" presetClass="entr" presetSubtype="16"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childTnLst>
                              </p:cTn>
                            </p:par>
                            <p:par>
                              <p:cTn id="15" fill="hold">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left)">
                                          <p:cBhvr>
                                            <p:cTn id="18" dur="500"/>
                                            <p:tgtEl>
                                              <p:spTgt spid="40"/>
                                            </p:tgtEl>
                                          </p:cBhvr>
                                        </p:animEffect>
                                      </p:childTnLst>
                                    </p:cTn>
                                  </p:par>
                                </p:childTnLst>
                              </p:cTn>
                            </p:par>
                            <p:par>
                              <p:cTn id="19" fill="hold">
                                <p:stCondLst>
                                  <p:cond delay="1250"/>
                                </p:stCondLst>
                                <p:childTnLst>
                                  <p:par>
                                    <p:cTn id="20" presetID="22" presetClass="entr" presetSubtype="8"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left)">
                                          <p:cBhvr>
                                            <p:cTn id="22" dur="500"/>
                                            <p:tgtEl>
                                              <p:spTgt spid="42"/>
                                            </p:tgtEl>
                                          </p:cBhvr>
                                        </p:animEffect>
                                      </p:childTnLst>
                                    </p:cTn>
                                  </p:par>
                                </p:childTnLst>
                              </p:cTn>
                            </p:par>
                            <p:par>
                              <p:cTn id="23" fill="hold">
                                <p:stCondLst>
                                  <p:cond delay="1750"/>
                                </p:stCondLst>
                                <p:childTnLst>
                                  <p:par>
                                    <p:cTn id="24" presetID="22" presetClass="entr" presetSubtype="8" fill="hold" grpId="0"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left)">
                                          <p:cBhvr>
                                            <p:cTn id="30" dur="500"/>
                                            <p:tgtEl>
                                              <p:spTgt spid="39"/>
                                            </p:tgtEl>
                                          </p:cBhvr>
                                        </p:animEffect>
                                      </p:childTnLst>
                                    </p:cTn>
                                  </p:par>
                                </p:childTnLst>
                              </p:cTn>
                            </p:par>
                            <p:par>
                              <p:cTn id="31" fill="hold">
                                <p:stCondLst>
                                  <p:cond delay="2750"/>
                                </p:stCondLst>
                                <p:childTnLst>
                                  <p:par>
                                    <p:cTn id="32" presetID="22" presetClass="entr" presetSubtype="8" fill="hold" grpId="0" nodeType="after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wipe(left)">
                                          <p:cBhvr>
                                            <p:cTn id="34" dur="500"/>
                                            <p:tgtEl>
                                              <p:spTgt spid="44"/>
                                            </p:tgtEl>
                                          </p:cBhvr>
                                        </p:animEffect>
                                      </p:childTnLst>
                                    </p:cTn>
                                  </p:par>
                                </p:childTnLst>
                              </p:cTn>
                            </p:par>
                            <p:par>
                              <p:cTn id="35" fill="hold">
                                <p:stCondLst>
                                  <p:cond delay="3250"/>
                                </p:stCondLst>
                                <p:childTnLst>
                                  <p:par>
                                    <p:cTn id="36" presetID="22" presetClass="entr" presetSubtype="8" fill="hold" grpId="0"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left)">
                                          <p:cBhvr>
                                            <p:cTn id="38" dur="500"/>
                                            <p:tgtEl>
                                              <p:spTgt spid="43"/>
                                            </p:tgtEl>
                                          </p:cBhvr>
                                        </p:animEffect>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childTnLst>
                              </p:cTn>
                            </p:par>
                            <p:par>
                              <p:cTn id="43" fill="hold">
                                <p:stCondLst>
                                  <p:cond delay="4250"/>
                                </p:stCondLst>
                                <p:childTnLst>
                                  <p:par>
                                    <p:cTn id="44" presetID="22" presetClass="entr" presetSubtype="8"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left)">
                                          <p:cBhvr>
                                            <p:cTn id="46" dur="500"/>
                                            <p:tgtEl>
                                              <p:spTgt spid="46"/>
                                            </p:tgtEl>
                                          </p:cBhvr>
                                        </p:animEffect>
                                      </p:childTnLst>
                                    </p:cTn>
                                  </p:par>
                                </p:childTnLst>
                              </p:cTn>
                            </p:par>
                            <p:par>
                              <p:cTn id="47" fill="hold">
                                <p:stCondLst>
                                  <p:cond delay="4750"/>
                                </p:stCondLst>
                                <p:childTnLst>
                                  <p:par>
                                    <p:cTn id="48" presetID="22" presetClass="entr" presetSubtype="8"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left)">
                                          <p:cBhvr>
                                            <p:cTn id="5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543361"/>
            <a:ext cx="3370217" cy="508973"/>
            <a:chOff x="0" y="543361"/>
            <a:chExt cx="3370217" cy="508973"/>
          </a:xfrm>
        </p:grpSpPr>
        <p:grpSp>
          <p:nvGrpSpPr>
            <p:cNvPr id="10" name="组合 9"/>
            <p:cNvGrpSpPr/>
            <p:nvPr/>
          </p:nvGrpSpPr>
          <p:grpSpPr>
            <a:xfrm>
              <a:off x="0" y="543361"/>
              <a:ext cx="3370216" cy="493479"/>
              <a:chOff x="0" y="288813"/>
              <a:chExt cx="3370216" cy="493479"/>
            </a:xfrm>
            <a:solidFill>
              <a:srgbClr val="131426"/>
            </a:solidFill>
          </p:grpSpPr>
          <p:sp>
            <p:nvSpPr>
              <p:cNvPr id="12" name="矩形 11"/>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直角三角形 12"/>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3"/>
            <p:cNvSpPr txBox="1"/>
            <p:nvPr/>
          </p:nvSpPr>
          <p:spPr>
            <a:xfrm>
              <a:off x="508001" y="590669"/>
              <a:ext cx="2862216" cy="461665"/>
            </a:xfrm>
            <a:prstGeom prst="rect">
              <a:avLst/>
            </a:prstGeom>
            <a:noFill/>
          </p:spPr>
          <p:txBody>
            <a:bodyPr wrap="square" rtlCol="0">
              <a:spAutoFit/>
            </a:bodyPr>
            <a:lstStyle/>
            <a:p>
              <a:r>
                <a:rPr lang="en-US" altLang="zh-CN" sz="2400" dirty="0">
                  <a:solidFill>
                    <a:schemeClr val="bg1"/>
                  </a:solidFill>
                  <a:cs typeface="+mn-ea"/>
                  <a:sym typeface="+mn-lt"/>
                </a:rPr>
                <a:t>2.</a:t>
              </a:r>
              <a:r>
                <a:rPr lang="zh-CN" altLang="en-US" sz="2400" dirty="0">
                  <a:solidFill>
                    <a:schemeClr val="bg1"/>
                  </a:solidFill>
                  <a:cs typeface="+mn-ea"/>
                  <a:sym typeface="+mn-lt"/>
                </a:rPr>
                <a:t>现状与研究目标</a:t>
              </a:r>
            </a:p>
          </p:txBody>
        </p:sp>
      </p:grpSp>
      <p:grpSp>
        <p:nvGrpSpPr>
          <p:cNvPr id="74" name="组合 73"/>
          <p:cNvGrpSpPr/>
          <p:nvPr/>
        </p:nvGrpSpPr>
        <p:grpSpPr>
          <a:xfrm>
            <a:off x="11550315" y="6507183"/>
            <a:ext cx="299785" cy="299785"/>
            <a:chOff x="11550315" y="6496550"/>
            <a:chExt cx="299785" cy="299785"/>
          </a:xfrm>
        </p:grpSpPr>
        <p:sp>
          <p:nvSpPr>
            <p:cNvPr id="75" name="椭圆 7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右箭头 75"/>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7" name="组合 76"/>
          <p:cNvGrpSpPr/>
          <p:nvPr/>
        </p:nvGrpSpPr>
        <p:grpSpPr>
          <a:xfrm flipH="1">
            <a:off x="11055771" y="6507183"/>
            <a:ext cx="299785" cy="299785"/>
            <a:chOff x="11550315" y="6496550"/>
            <a:chExt cx="299785" cy="299785"/>
          </a:xfrm>
        </p:grpSpPr>
        <p:sp>
          <p:nvSpPr>
            <p:cNvPr id="78" name="椭圆 77"/>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右箭头 78"/>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0" name="Line 15">
            <a:extLst>
              <a:ext uri="{FF2B5EF4-FFF2-40B4-BE49-F238E27FC236}">
                <a16:creationId xmlns:a16="http://schemas.microsoft.com/office/drawing/2014/main" id="{8EC4010B-6826-4363-BA77-3F1A275FD88F}"/>
              </a:ext>
            </a:extLst>
          </p:cNvPr>
          <p:cNvSpPr>
            <a:spLocks noChangeShapeType="1"/>
          </p:cNvSpPr>
          <p:nvPr/>
        </p:nvSpPr>
        <p:spPr bwMode="auto">
          <a:xfrm>
            <a:off x="8890809" y="3644847"/>
            <a:ext cx="0" cy="414864"/>
          </a:xfrm>
          <a:prstGeom prst="line">
            <a:avLst/>
          </a:prstGeom>
          <a:noFill/>
          <a:ln w="6350">
            <a:solidFill>
              <a:schemeClr val="bg1">
                <a:lumMod val="65000"/>
              </a:schemeClr>
            </a:solidFill>
            <a:round/>
            <a:headEnd/>
            <a:tailEnd type="oval" w="sm" len="sm"/>
          </a:ln>
          <a:extLst>
            <a:ext uri="{909E8E84-426E-40DD-AFC4-6F175D3DCCD1}">
              <a14:hiddenFill xmlns:a14="http://schemas.microsoft.com/office/drawing/2010/main">
                <a:noFill/>
              </a14:hiddenFill>
            </a:ext>
          </a:extLst>
        </p:spPr>
        <p:txBody>
          <a:bodyPr lIns="68573" tIns="34286" rIns="68573" bIns="34286"/>
          <a:lstStyle/>
          <a:p>
            <a:endParaRPr lang="zh-CN" altLang="en-US" sz="1799">
              <a:cs typeface="+mn-ea"/>
              <a:sym typeface="+mn-lt"/>
            </a:endParaRPr>
          </a:p>
        </p:txBody>
      </p:sp>
      <p:sp>
        <p:nvSpPr>
          <p:cNvPr id="81" name="Freeform 17">
            <a:extLst>
              <a:ext uri="{FF2B5EF4-FFF2-40B4-BE49-F238E27FC236}">
                <a16:creationId xmlns:a16="http://schemas.microsoft.com/office/drawing/2014/main" id="{5A1BFC21-8BFF-4C98-8C8B-BAF7B5401A3B}"/>
              </a:ext>
            </a:extLst>
          </p:cNvPr>
          <p:cNvSpPr>
            <a:spLocks/>
          </p:cNvSpPr>
          <p:nvPr/>
        </p:nvSpPr>
        <p:spPr bwMode="auto">
          <a:xfrm>
            <a:off x="8260409" y="2030952"/>
            <a:ext cx="1312651" cy="1533907"/>
          </a:xfrm>
          <a:custGeom>
            <a:avLst/>
            <a:gdLst>
              <a:gd name="T0" fmla="*/ 526 w 586"/>
              <a:gd name="T1" fmla="*/ 0 h 685"/>
              <a:gd name="T2" fmla="*/ 467 w 586"/>
              <a:gd name="T3" fmla="*/ 119 h 685"/>
              <a:gd name="T4" fmla="*/ 490 w 586"/>
              <a:gd name="T5" fmla="*/ 119 h 685"/>
              <a:gd name="T6" fmla="*/ 490 w 586"/>
              <a:gd name="T7" fmla="*/ 403 h 685"/>
              <a:gd name="T8" fmla="*/ 281 w 586"/>
              <a:gd name="T9" fmla="*/ 613 h 685"/>
              <a:gd name="T10" fmla="*/ 72 w 586"/>
              <a:gd name="T11" fmla="*/ 403 h 685"/>
              <a:gd name="T12" fmla="*/ 0 w 586"/>
              <a:gd name="T13" fmla="*/ 403 h 685"/>
              <a:gd name="T14" fmla="*/ 281 w 586"/>
              <a:gd name="T15" fmla="*/ 685 h 685"/>
              <a:gd name="T16" fmla="*/ 562 w 586"/>
              <a:gd name="T17" fmla="*/ 403 h 685"/>
              <a:gd name="T18" fmla="*/ 562 w 586"/>
              <a:gd name="T19" fmla="*/ 119 h 685"/>
              <a:gd name="T20" fmla="*/ 586 w 586"/>
              <a:gd name="T21" fmla="*/ 119 h 685"/>
              <a:gd name="T22" fmla="*/ 526 w 586"/>
              <a:gd name="T23" fmla="*/ 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685">
                <a:moveTo>
                  <a:pt x="526" y="0"/>
                </a:moveTo>
                <a:cubicBezTo>
                  <a:pt x="467" y="119"/>
                  <a:pt x="467" y="119"/>
                  <a:pt x="467" y="119"/>
                </a:cubicBezTo>
                <a:cubicBezTo>
                  <a:pt x="490" y="119"/>
                  <a:pt x="490" y="119"/>
                  <a:pt x="490" y="119"/>
                </a:cubicBezTo>
                <a:cubicBezTo>
                  <a:pt x="490" y="403"/>
                  <a:pt x="490" y="403"/>
                  <a:pt x="490" y="403"/>
                </a:cubicBezTo>
                <a:cubicBezTo>
                  <a:pt x="490" y="519"/>
                  <a:pt x="397" y="613"/>
                  <a:pt x="281" y="613"/>
                </a:cubicBezTo>
                <a:cubicBezTo>
                  <a:pt x="165" y="613"/>
                  <a:pt x="72" y="519"/>
                  <a:pt x="72" y="403"/>
                </a:cubicBezTo>
                <a:cubicBezTo>
                  <a:pt x="0" y="403"/>
                  <a:pt x="0" y="403"/>
                  <a:pt x="0" y="403"/>
                </a:cubicBezTo>
                <a:cubicBezTo>
                  <a:pt x="0" y="559"/>
                  <a:pt x="126" y="685"/>
                  <a:pt x="281" y="685"/>
                </a:cubicBezTo>
                <a:cubicBezTo>
                  <a:pt x="436" y="685"/>
                  <a:pt x="562" y="559"/>
                  <a:pt x="562" y="403"/>
                </a:cubicBezTo>
                <a:cubicBezTo>
                  <a:pt x="562" y="119"/>
                  <a:pt x="562" y="119"/>
                  <a:pt x="562" y="119"/>
                </a:cubicBezTo>
                <a:cubicBezTo>
                  <a:pt x="586" y="119"/>
                  <a:pt x="586" y="119"/>
                  <a:pt x="586" y="119"/>
                </a:cubicBezTo>
                <a:lnTo>
                  <a:pt x="526" y="0"/>
                </a:lnTo>
                <a:close/>
              </a:path>
            </a:pathLst>
          </a:custGeom>
          <a:solidFill>
            <a:schemeClr val="accent4"/>
          </a:solidFill>
          <a:ln>
            <a:noFill/>
          </a:ln>
        </p:spPr>
        <p:txBody>
          <a:bodyPr lIns="68573" tIns="34286" rIns="68573" bIns="34286"/>
          <a:lstStyle/>
          <a:p>
            <a:endParaRPr lang="zh-CN" altLang="en-US" sz="1799">
              <a:cs typeface="+mn-ea"/>
              <a:sym typeface="+mn-lt"/>
            </a:endParaRPr>
          </a:p>
        </p:txBody>
      </p:sp>
      <p:grpSp>
        <p:nvGrpSpPr>
          <p:cNvPr id="82" name="组合 25">
            <a:extLst>
              <a:ext uri="{FF2B5EF4-FFF2-40B4-BE49-F238E27FC236}">
                <a16:creationId xmlns:a16="http://schemas.microsoft.com/office/drawing/2014/main" id="{010A41C4-986B-4C81-8FFD-63A04CBD6A78}"/>
              </a:ext>
            </a:extLst>
          </p:cNvPr>
          <p:cNvGrpSpPr/>
          <p:nvPr/>
        </p:nvGrpSpPr>
        <p:grpSpPr>
          <a:xfrm>
            <a:off x="8489646" y="2534521"/>
            <a:ext cx="800962" cy="799706"/>
            <a:chOff x="9444287" y="2597823"/>
            <a:chExt cx="1068093" cy="1066274"/>
          </a:xfrm>
        </p:grpSpPr>
        <p:sp>
          <p:nvSpPr>
            <p:cNvPr id="83" name="Oval 16">
              <a:extLst>
                <a:ext uri="{FF2B5EF4-FFF2-40B4-BE49-F238E27FC236}">
                  <a16:creationId xmlns:a16="http://schemas.microsoft.com/office/drawing/2014/main" id="{A105B7F4-DACC-4E2B-A261-5FC35B819489}"/>
                </a:ext>
              </a:extLst>
            </p:cNvPr>
            <p:cNvSpPr>
              <a:spLocks noChangeArrowheads="1"/>
            </p:cNvSpPr>
            <p:nvPr/>
          </p:nvSpPr>
          <p:spPr bwMode="auto">
            <a:xfrm>
              <a:off x="9444287" y="2597823"/>
              <a:ext cx="1068093" cy="1066274"/>
            </a:xfrm>
            <a:prstGeom prst="ellipse">
              <a:avLst/>
            </a:prstGeom>
            <a:solidFill>
              <a:schemeClr val="accent4"/>
            </a:solidFill>
            <a:ln>
              <a:noFill/>
            </a:ln>
          </p:spPr>
          <p:txBody>
            <a:bodyPr/>
            <a:lstStyle/>
            <a:p>
              <a:endParaRPr lang="zh-CN" altLang="en-US" sz="1799" dirty="0">
                <a:cs typeface="+mn-ea"/>
                <a:sym typeface="+mn-lt"/>
              </a:endParaRPr>
            </a:p>
          </p:txBody>
        </p:sp>
        <p:sp>
          <p:nvSpPr>
            <p:cNvPr id="84" name="Freeform 18">
              <a:extLst>
                <a:ext uri="{FF2B5EF4-FFF2-40B4-BE49-F238E27FC236}">
                  <a16:creationId xmlns:a16="http://schemas.microsoft.com/office/drawing/2014/main" id="{977555BC-51CB-48AF-AAA0-1B3E583843E5}"/>
                </a:ext>
              </a:extLst>
            </p:cNvPr>
            <p:cNvSpPr>
              <a:spLocks noEditPoints="1"/>
            </p:cNvSpPr>
            <p:nvPr/>
          </p:nvSpPr>
          <p:spPr bwMode="auto">
            <a:xfrm>
              <a:off x="9724502" y="2928986"/>
              <a:ext cx="507662" cy="449436"/>
            </a:xfrm>
            <a:custGeom>
              <a:avLst/>
              <a:gdLst>
                <a:gd name="T0" fmla="*/ 32 w 170"/>
                <a:gd name="T1" fmla="*/ 150 h 150"/>
                <a:gd name="T2" fmla="*/ 29 w 170"/>
                <a:gd name="T3" fmla="*/ 150 h 150"/>
                <a:gd name="T4" fmla="*/ 29 w 170"/>
                <a:gd name="T5" fmla="*/ 150 h 150"/>
                <a:gd name="T6" fmla="*/ 52 w 170"/>
                <a:gd name="T7" fmla="*/ 111 h 150"/>
                <a:gd name="T8" fmla="*/ 52 w 170"/>
                <a:gd name="T9" fmla="*/ 111 h 150"/>
                <a:gd name="T10" fmla="*/ 0 w 170"/>
                <a:gd name="T11" fmla="*/ 58 h 150"/>
                <a:gd name="T12" fmla="*/ 0 w 170"/>
                <a:gd name="T13" fmla="*/ 58 h 150"/>
                <a:gd name="T14" fmla="*/ 85 w 170"/>
                <a:gd name="T15" fmla="*/ 0 h 150"/>
                <a:gd name="T16" fmla="*/ 85 w 170"/>
                <a:gd name="T17" fmla="*/ 0 h 150"/>
                <a:gd name="T18" fmla="*/ 170 w 170"/>
                <a:gd name="T19" fmla="*/ 58 h 150"/>
                <a:gd name="T20" fmla="*/ 170 w 170"/>
                <a:gd name="T21" fmla="*/ 58 h 150"/>
                <a:gd name="T22" fmla="*/ 111 w 170"/>
                <a:gd name="T23" fmla="*/ 113 h 150"/>
                <a:gd name="T24" fmla="*/ 111 w 170"/>
                <a:gd name="T25" fmla="*/ 113 h 150"/>
                <a:gd name="T26" fmla="*/ 32 w 170"/>
                <a:gd name="T27" fmla="*/ 150 h 150"/>
                <a:gd name="T28" fmla="*/ 32 w 170"/>
                <a:gd name="T29" fmla="*/ 150 h 150"/>
                <a:gd name="T30" fmla="*/ 32 w 170"/>
                <a:gd name="T31" fmla="*/ 150 h 150"/>
                <a:gd name="T32" fmla="*/ 33 w 170"/>
                <a:gd name="T33" fmla="*/ 27 h 150"/>
                <a:gd name="T34" fmla="*/ 14 w 170"/>
                <a:gd name="T35" fmla="*/ 58 h 150"/>
                <a:gd name="T36" fmla="*/ 14 w 170"/>
                <a:gd name="T37" fmla="*/ 58 h 150"/>
                <a:gd name="T38" fmla="*/ 62 w 170"/>
                <a:gd name="T39" fmla="*/ 99 h 150"/>
                <a:gd name="T40" fmla="*/ 62 w 170"/>
                <a:gd name="T41" fmla="*/ 99 h 150"/>
                <a:gd name="T42" fmla="*/ 68 w 170"/>
                <a:gd name="T43" fmla="*/ 101 h 150"/>
                <a:gd name="T44" fmla="*/ 67 w 170"/>
                <a:gd name="T45" fmla="*/ 107 h 150"/>
                <a:gd name="T46" fmla="*/ 58 w 170"/>
                <a:gd name="T47" fmla="*/ 132 h 150"/>
                <a:gd name="T48" fmla="*/ 58 w 170"/>
                <a:gd name="T49" fmla="*/ 132 h 150"/>
                <a:gd name="T50" fmla="*/ 102 w 170"/>
                <a:gd name="T51" fmla="*/ 102 h 150"/>
                <a:gd name="T52" fmla="*/ 102 w 170"/>
                <a:gd name="T53" fmla="*/ 102 h 150"/>
                <a:gd name="T54" fmla="*/ 103 w 170"/>
                <a:gd name="T55" fmla="*/ 100 h 150"/>
                <a:gd name="T56" fmla="*/ 106 w 170"/>
                <a:gd name="T57" fmla="*/ 100 h 150"/>
                <a:gd name="T58" fmla="*/ 156 w 170"/>
                <a:gd name="T59" fmla="*/ 58 h 150"/>
                <a:gd name="T60" fmla="*/ 156 w 170"/>
                <a:gd name="T61" fmla="*/ 58 h 150"/>
                <a:gd name="T62" fmla="*/ 137 w 170"/>
                <a:gd name="T63" fmla="*/ 27 h 150"/>
                <a:gd name="T64" fmla="*/ 137 w 170"/>
                <a:gd name="T65" fmla="*/ 27 h 150"/>
                <a:gd name="T66" fmla="*/ 85 w 170"/>
                <a:gd name="T67" fmla="*/ 14 h 150"/>
                <a:gd name="T68" fmla="*/ 85 w 170"/>
                <a:gd name="T69" fmla="*/ 14 h 150"/>
                <a:gd name="T70" fmla="*/ 85 w 170"/>
                <a:gd name="T71" fmla="*/ 14 h 150"/>
                <a:gd name="T72" fmla="*/ 85 w 170"/>
                <a:gd name="T73" fmla="*/ 14 h 150"/>
                <a:gd name="T74" fmla="*/ 33 w 170"/>
                <a:gd name="T75" fmla="*/ 2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0" h="150">
                  <a:moveTo>
                    <a:pt x="32" y="150"/>
                  </a:moveTo>
                  <a:cubicBezTo>
                    <a:pt x="30" y="150"/>
                    <a:pt x="29" y="150"/>
                    <a:pt x="29" y="150"/>
                  </a:cubicBezTo>
                  <a:cubicBezTo>
                    <a:pt x="29" y="150"/>
                    <a:pt x="29" y="150"/>
                    <a:pt x="29" y="150"/>
                  </a:cubicBezTo>
                  <a:cubicBezTo>
                    <a:pt x="29" y="150"/>
                    <a:pt x="48" y="133"/>
                    <a:pt x="52" y="111"/>
                  </a:cubicBezTo>
                  <a:cubicBezTo>
                    <a:pt x="52" y="111"/>
                    <a:pt x="52" y="111"/>
                    <a:pt x="52" y="111"/>
                  </a:cubicBezTo>
                  <a:cubicBezTo>
                    <a:pt x="23" y="103"/>
                    <a:pt x="0" y="83"/>
                    <a:pt x="0" y="58"/>
                  </a:cubicBezTo>
                  <a:cubicBezTo>
                    <a:pt x="0" y="58"/>
                    <a:pt x="0" y="58"/>
                    <a:pt x="0" y="58"/>
                  </a:cubicBezTo>
                  <a:cubicBezTo>
                    <a:pt x="0" y="23"/>
                    <a:pt x="40" y="0"/>
                    <a:pt x="85" y="0"/>
                  </a:cubicBezTo>
                  <a:cubicBezTo>
                    <a:pt x="85" y="0"/>
                    <a:pt x="85" y="0"/>
                    <a:pt x="85" y="0"/>
                  </a:cubicBezTo>
                  <a:cubicBezTo>
                    <a:pt x="130" y="0"/>
                    <a:pt x="170" y="23"/>
                    <a:pt x="170" y="58"/>
                  </a:cubicBezTo>
                  <a:cubicBezTo>
                    <a:pt x="170" y="58"/>
                    <a:pt x="170" y="58"/>
                    <a:pt x="170" y="58"/>
                  </a:cubicBezTo>
                  <a:cubicBezTo>
                    <a:pt x="170" y="85"/>
                    <a:pt x="144" y="106"/>
                    <a:pt x="111" y="113"/>
                  </a:cubicBezTo>
                  <a:cubicBezTo>
                    <a:pt x="111" y="113"/>
                    <a:pt x="111" y="113"/>
                    <a:pt x="111" y="113"/>
                  </a:cubicBezTo>
                  <a:cubicBezTo>
                    <a:pt x="80" y="147"/>
                    <a:pt x="43" y="150"/>
                    <a:pt x="32" y="150"/>
                  </a:cubicBezTo>
                  <a:cubicBezTo>
                    <a:pt x="32" y="150"/>
                    <a:pt x="32" y="150"/>
                    <a:pt x="32" y="150"/>
                  </a:cubicBezTo>
                  <a:cubicBezTo>
                    <a:pt x="32" y="150"/>
                    <a:pt x="32" y="150"/>
                    <a:pt x="32" y="150"/>
                  </a:cubicBezTo>
                  <a:close/>
                  <a:moveTo>
                    <a:pt x="33" y="27"/>
                  </a:moveTo>
                  <a:cubicBezTo>
                    <a:pt x="21" y="36"/>
                    <a:pt x="14" y="47"/>
                    <a:pt x="14" y="58"/>
                  </a:cubicBezTo>
                  <a:cubicBezTo>
                    <a:pt x="14" y="58"/>
                    <a:pt x="14" y="58"/>
                    <a:pt x="14" y="58"/>
                  </a:cubicBezTo>
                  <a:cubicBezTo>
                    <a:pt x="13" y="75"/>
                    <a:pt x="32" y="93"/>
                    <a:pt x="62" y="99"/>
                  </a:cubicBezTo>
                  <a:cubicBezTo>
                    <a:pt x="62" y="99"/>
                    <a:pt x="62" y="99"/>
                    <a:pt x="62" y="99"/>
                  </a:cubicBezTo>
                  <a:cubicBezTo>
                    <a:pt x="68" y="101"/>
                    <a:pt x="68" y="101"/>
                    <a:pt x="68" y="101"/>
                  </a:cubicBezTo>
                  <a:cubicBezTo>
                    <a:pt x="67" y="107"/>
                    <a:pt x="67" y="107"/>
                    <a:pt x="67" y="107"/>
                  </a:cubicBezTo>
                  <a:cubicBezTo>
                    <a:pt x="67" y="113"/>
                    <a:pt x="64" y="123"/>
                    <a:pt x="58" y="132"/>
                  </a:cubicBezTo>
                  <a:cubicBezTo>
                    <a:pt x="58" y="132"/>
                    <a:pt x="58" y="132"/>
                    <a:pt x="58" y="132"/>
                  </a:cubicBezTo>
                  <a:cubicBezTo>
                    <a:pt x="71" y="127"/>
                    <a:pt x="87" y="119"/>
                    <a:pt x="102" y="102"/>
                  </a:cubicBezTo>
                  <a:cubicBezTo>
                    <a:pt x="102" y="102"/>
                    <a:pt x="102" y="102"/>
                    <a:pt x="102" y="102"/>
                  </a:cubicBezTo>
                  <a:cubicBezTo>
                    <a:pt x="103" y="100"/>
                    <a:pt x="103" y="100"/>
                    <a:pt x="103" y="100"/>
                  </a:cubicBezTo>
                  <a:cubicBezTo>
                    <a:pt x="106" y="100"/>
                    <a:pt x="106" y="100"/>
                    <a:pt x="106" y="100"/>
                  </a:cubicBezTo>
                  <a:cubicBezTo>
                    <a:pt x="137" y="94"/>
                    <a:pt x="157" y="76"/>
                    <a:pt x="156" y="58"/>
                  </a:cubicBezTo>
                  <a:cubicBezTo>
                    <a:pt x="156" y="58"/>
                    <a:pt x="156" y="58"/>
                    <a:pt x="156" y="58"/>
                  </a:cubicBezTo>
                  <a:cubicBezTo>
                    <a:pt x="156" y="47"/>
                    <a:pt x="149" y="36"/>
                    <a:pt x="137" y="27"/>
                  </a:cubicBezTo>
                  <a:cubicBezTo>
                    <a:pt x="137" y="27"/>
                    <a:pt x="137" y="27"/>
                    <a:pt x="137" y="27"/>
                  </a:cubicBezTo>
                  <a:cubicBezTo>
                    <a:pt x="124" y="19"/>
                    <a:pt x="105" y="14"/>
                    <a:pt x="85" y="14"/>
                  </a:cubicBezTo>
                  <a:cubicBezTo>
                    <a:pt x="85" y="14"/>
                    <a:pt x="85" y="14"/>
                    <a:pt x="85" y="14"/>
                  </a:cubicBezTo>
                  <a:cubicBezTo>
                    <a:pt x="85" y="14"/>
                    <a:pt x="85" y="14"/>
                    <a:pt x="85" y="14"/>
                  </a:cubicBezTo>
                  <a:cubicBezTo>
                    <a:pt x="85" y="14"/>
                    <a:pt x="85" y="14"/>
                    <a:pt x="85" y="14"/>
                  </a:cubicBezTo>
                  <a:cubicBezTo>
                    <a:pt x="65" y="14"/>
                    <a:pt x="46" y="19"/>
                    <a:pt x="33" y="27"/>
                  </a:cubicBezTo>
                  <a:close/>
                </a:path>
              </a:pathLst>
            </a:custGeom>
            <a:solidFill>
              <a:schemeClr val="bg1"/>
            </a:solidFill>
            <a:ln>
              <a:noFill/>
            </a:ln>
          </p:spPr>
          <p:txBody>
            <a:bodyPr/>
            <a:lstStyle/>
            <a:p>
              <a:endParaRPr lang="zh-CN" altLang="en-US" sz="1799">
                <a:cs typeface="+mn-ea"/>
                <a:sym typeface="+mn-lt"/>
              </a:endParaRPr>
            </a:p>
          </p:txBody>
        </p:sp>
      </p:grpSp>
      <p:sp>
        <p:nvSpPr>
          <p:cNvPr id="85" name="Line 6">
            <a:extLst>
              <a:ext uri="{FF2B5EF4-FFF2-40B4-BE49-F238E27FC236}">
                <a16:creationId xmlns:a16="http://schemas.microsoft.com/office/drawing/2014/main" id="{019E8114-8944-45FD-B54B-94AD116DA4D7}"/>
              </a:ext>
            </a:extLst>
          </p:cNvPr>
          <p:cNvSpPr>
            <a:spLocks noChangeShapeType="1"/>
          </p:cNvSpPr>
          <p:nvPr/>
        </p:nvSpPr>
        <p:spPr bwMode="auto">
          <a:xfrm>
            <a:off x="3121187" y="3644847"/>
            <a:ext cx="0" cy="414864"/>
          </a:xfrm>
          <a:prstGeom prst="line">
            <a:avLst/>
          </a:prstGeom>
          <a:noFill/>
          <a:ln w="6350">
            <a:solidFill>
              <a:schemeClr val="bg1">
                <a:lumMod val="65000"/>
              </a:schemeClr>
            </a:solidFill>
            <a:round/>
            <a:headEnd/>
            <a:tailEnd type="oval" w="sm" len="sm"/>
          </a:ln>
          <a:extLst>
            <a:ext uri="{909E8E84-426E-40DD-AFC4-6F175D3DCCD1}">
              <a14:hiddenFill xmlns:a14="http://schemas.microsoft.com/office/drawing/2010/main">
                <a:noFill/>
              </a14:hiddenFill>
            </a:ext>
          </a:extLst>
        </p:spPr>
        <p:txBody>
          <a:bodyPr lIns="68573" tIns="34286" rIns="68573" bIns="34286"/>
          <a:lstStyle/>
          <a:p>
            <a:endParaRPr lang="zh-CN" altLang="en-US" sz="1799">
              <a:cs typeface="+mn-ea"/>
              <a:sym typeface="+mn-lt"/>
            </a:endParaRPr>
          </a:p>
        </p:txBody>
      </p:sp>
      <p:sp>
        <p:nvSpPr>
          <p:cNvPr id="86" name="Freeform 8">
            <a:extLst>
              <a:ext uri="{FF2B5EF4-FFF2-40B4-BE49-F238E27FC236}">
                <a16:creationId xmlns:a16="http://schemas.microsoft.com/office/drawing/2014/main" id="{9F16F316-C41A-4C2F-B9A5-4234D4B4C747}"/>
              </a:ext>
            </a:extLst>
          </p:cNvPr>
          <p:cNvSpPr>
            <a:spLocks/>
          </p:cNvSpPr>
          <p:nvPr/>
        </p:nvSpPr>
        <p:spPr bwMode="auto">
          <a:xfrm>
            <a:off x="2492152" y="2030952"/>
            <a:ext cx="1312651" cy="1533907"/>
          </a:xfrm>
          <a:custGeom>
            <a:avLst/>
            <a:gdLst>
              <a:gd name="T0" fmla="*/ 526 w 586"/>
              <a:gd name="T1" fmla="*/ 0 h 685"/>
              <a:gd name="T2" fmla="*/ 467 w 586"/>
              <a:gd name="T3" fmla="*/ 119 h 685"/>
              <a:gd name="T4" fmla="*/ 490 w 586"/>
              <a:gd name="T5" fmla="*/ 119 h 685"/>
              <a:gd name="T6" fmla="*/ 490 w 586"/>
              <a:gd name="T7" fmla="*/ 403 h 685"/>
              <a:gd name="T8" fmla="*/ 281 w 586"/>
              <a:gd name="T9" fmla="*/ 613 h 685"/>
              <a:gd name="T10" fmla="*/ 72 w 586"/>
              <a:gd name="T11" fmla="*/ 403 h 685"/>
              <a:gd name="T12" fmla="*/ 0 w 586"/>
              <a:gd name="T13" fmla="*/ 403 h 685"/>
              <a:gd name="T14" fmla="*/ 281 w 586"/>
              <a:gd name="T15" fmla="*/ 685 h 685"/>
              <a:gd name="T16" fmla="*/ 562 w 586"/>
              <a:gd name="T17" fmla="*/ 403 h 685"/>
              <a:gd name="T18" fmla="*/ 562 w 586"/>
              <a:gd name="T19" fmla="*/ 119 h 685"/>
              <a:gd name="T20" fmla="*/ 586 w 586"/>
              <a:gd name="T21" fmla="*/ 119 h 685"/>
              <a:gd name="T22" fmla="*/ 526 w 586"/>
              <a:gd name="T23" fmla="*/ 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685">
                <a:moveTo>
                  <a:pt x="526" y="0"/>
                </a:moveTo>
                <a:cubicBezTo>
                  <a:pt x="467" y="119"/>
                  <a:pt x="467" y="119"/>
                  <a:pt x="467" y="119"/>
                </a:cubicBezTo>
                <a:cubicBezTo>
                  <a:pt x="490" y="119"/>
                  <a:pt x="490" y="119"/>
                  <a:pt x="490" y="119"/>
                </a:cubicBezTo>
                <a:cubicBezTo>
                  <a:pt x="490" y="403"/>
                  <a:pt x="490" y="403"/>
                  <a:pt x="490" y="403"/>
                </a:cubicBezTo>
                <a:cubicBezTo>
                  <a:pt x="490" y="519"/>
                  <a:pt x="397" y="613"/>
                  <a:pt x="281" y="613"/>
                </a:cubicBezTo>
                <a:cubicBezTo>
                  <a:pt x="165" y="613"/>
                  <a:pt x="72" y="519"/>
                  <a:pt x="72" y="403"/>
                </a:cubicBezTo>
                <a:cubicBezTo>
                  <a:pt x="0" y="403"/>
                  <a:pt x="0" y="403"/>
                  <a:pt x="0" y="403"/>
                </a:cubicBezTo>
                <a:cubicBezTo>
                  <a:pt x="0" y="559"/>
                  <a:pt x="126" y="685"/>
                  <a:pt x="281" y="685"/>
                </a:cubicBezTo>
                <a:cubicBezTo>
                  <a:pt x="436" y="685"/>
                  <a:pt x="562" y="559"/>
                  <a:pt x="562" y="403"/>
                </a:cubicBezTo>
                <a:cubicBezTo>
                  <a:pt x="562" y="119"/>
                  <a:pt x="562" y="119"/>
                  <a:pt x="562" y="119"/>
                </a:cubicBezTo>
                <a:cubicBezTo>
                  <a:pt x="586" y="119"/>
                  <a:pt x="586" y="119"/>
                  <a:pt x="586" y="119"/>
                </a:cubicBezTo>
                <a:lnTo>
                  <a:pt x="526" y="0"/>
                </a:lnTo>
                <a:close/>
              </a:path>
            </a:pathLst>
          </a:custGeom>
          <a:solidFill>
            <a:schemeClr val="accent1"/>
          </a:solidFill>
          <a:ln>
            <a:noFill/>
          </a:ln>
        </p:spPr>
        <p:txBody>
          <a:bodyPr lIns="68573" tIns="34286" rIns="68573" bIns="34286"/>
          <a:lstStyle/>
          <a:p>
            <a:endParaRPr lang="zh-CN" altLang="en-US" sz="1799">
              <a:cs typeface="+mn-ea"/>
              <a:sym typeface="+mn-lt"/>
            </a:endParaRPr>
          </a:p>
        </p:txBody>
      </p:sp>
      <p:grpSp>
        <p:nvGrpSpPr>
          <p:cNvPr id="87" name="组合 1">
            <a:extLst>
              <a:ext uri="{FF2B5EF4-FFF2-40B4-BE49-F238E27FC236}">
                <a16:creationId xmlns:a16="http://schemas.microsoft.com/office/drawing/2014/main" id="{5D785632-2B8A-4045-8DC5-6351BC4FF52D}"/>
              </a:ext>
            </a:extLst>
          </p:cNvPr>
          <p:cNvGrpSpPr/>
          <p:nvPr/>
        </p:nvGrpSpPr>
        <p:grpSpPr>
          <a:xfrm>
            <a:off x="2720025" y="2534521"/>
            <a:ext cx="802326" cy="799706"/>
            <a:chOff x="1750419" y="2597823"/>
            <a:chExt cx="1069913" cy="1066274"/>
          </a:xfrm>
        </p:grpSpPr>
        <p:sp>
          <p:nvSpPr>
            <p:cNvPr id="88" name="Oval 7">
              <a:extLst>
                <a:ext uri="{FF2B5EF4-FFF2-40B4-BE49-F238E27FC236}">
                  <a16:creationId xmlns:a16="http://schemas.microsoft.com/office/drawing/2014/main" id="{F487CC61-6224-4AAB-952B-9FFA9EF618BE}"/>
                </a:ext>
              </a:extLst>
            </p:cNvPr>
            <p:cNvSpPr>
              <a:spLocks noChangeArrowheads="1"/>
            </p:cNvSpPr>
            <p:nvPr/>
          </p:nvSpPr>
          <p:spPr bwMode="auto">
            <a:xfrm>
              <a:off x="1750419" y="2597823"/>
              <a:ext cx="1069913" cy="1066274"/>
            </a:xfrm>
            <a:prstGeom prst="ellipse">
              <a:avLst/>
            </a:prstGeom>
            <a:solidFill>
              <a:schemeClr val="accent1"/>
            </a:solidFill>
            <a:ln>
              <a:noFill/>
            </a:ln>
          </p:spPr>
          <p:txBody>
            <a:bodyPr/>
            <a:lstStyle/>
            <a:p>
              <a:endParaRPr lang="zh-CN" altLang="en-US" sz="1799">
                <a:cs typeface="+mn-ea"/>
                <a:sym typeface="+mn-lt"/>
              </a:endParaRPr>
            </a:p>
          </p:txBody>
        </p:sp>
        <p:grpSp>
          <p:nvGrpSpPr>
            <p:cNvPr id="89" name="Group 19">
              <a:extLst>
                <a:ext uri="{FF2B5EF4-FFF2-40B4-BE49-F238E27FC236}">
                  <a16:creationId xmlns:a16="http://schemas.microsoft.com/office/drawing/2014/main" id="{A13F5BA5-16DF-4B0B-8689-016FE39A8937}"/>
                </a:ext>
              </a:extLst>
            </p:cNvPr>
            <p:cNvGrpSpPr>
              <a:grpSpLocks/>
            </p:cNvGrpSpPr>
            <p:nvPr/>
          </p:nvGrpSpPr>
          <p:grpSpPr bwMode="auto">
            <a:xfrm>
              <a:off x="2037913" y="2825270"/>
              <a:ext cx="494926" cy="602282"/>
              <a:chOff x="0" y="0"/>
              <a:chExt cx="272" cy="331"/>
            </a:xfrm>
          </p:grpSpPr>
          <p:sp>
            <p:nvSpPr>
              <p:cNvPr id="90" name="Freeform 20">
                <a:extLst>
                  <a:ext uri="{FF2B5EF4-FFF2-40B4-BE49-F238E27FC236}">
                    <a16:creationId xmlns:a16="http://schemas.microsoft.com/office/drawing/2014/main" id="{FD9FC705-52AD-4D14-A46F-071ACCDDD8EB}"/>
                  </a:ext>
                </a:extLst>
              </p:cNvPr>
              <p:cNvSpPr>
                <a:spLocks/>
              </p:cNvSpPr>
              <p:nvPr/>
            </p:nvSpPr>
            <p:spPr bwMode="auto">
              <a:xfrm>
                <a:off x="70" y="0"/>
                <a:ext cx="202" cy="208"/>
              </a:xfrm>
              <a:custGeom>
                <a:avLst/>
                <a:gdLst>
                  <a:gd name="T0" fmla="*/ 62 w 123"/>
                  <a:gd name="T1" fmla="*/ 33 h 127"/>
                  <a:gd name="T2" fmla="*/ 49 w 123"/>
                  <a:gd name="T3" fmla="*/ 30 h 127"/>
                  <a:gd name="T4" fmla="*/ 49 w 123"/>
                  <a:gd name="T5" fmla="*/ 0 h 127"/>
                  <a:gd name="T6" fmla="*/ 0 w 123"/>
                  <a:gd name="T7" fmla="*/ 48 h 127"/>
                  <a:gd name="T8" fmla="*/ 49 w 123"/>
                  <a:gd name="T9" fmla="*/ 95 h 127"/>
                  <a:gd name="T10" fmla="*/ 49 w 123"/>
                  <a:gd name="T11" fmla="*/ 65 h 127"/>
                  <a:gd name="T12" fmla="*/ 96 w 123"/>
                  <a:gd name="T13" fmla="*/ 107 h 127"/>
                  <a:gd name="T14" fmla="*/ 78 w 123"/>
                  <a:gd name="T15" fmla="*/ 127 h 127"/>
                  <a:gd name="T16" fmla="*/ 115 w 123"/>
                  <a:gd name="T17" fmla="*/ 98 h 127"/>
                  <a:gd name="T18" fmla="*/ 62 w 123"/>
                  <a:gd name="T19" fmla="*/ 3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7">
                    <a:moveTo>
                      <a:pt x="62" y="33"/>
                    </a:moveTo>
                    <a:cubicBezTo>
                      <a:pt x="57" y="31"/>
                      <a:pt x="53" y="30"/>
                      <a:pt x="49" y="30"/>
                    </a:cubicBezTo>
                    <a:cubicBezTo>
                      <a:pt x="49" y="0"/>
                      <a:pt x="49" y="0"/>
                      <a:pt x="49" y="0"/>
                    </a:cubicBezTo>
                    <a:cubicBezTo>
                      <a:pt x="0" y="48"/>
                      <a:pt x="0" y="48"/>
                      <a:pt x="0" y="48"/>
                    </a:cubicBezTo>
                    <a:cubicBezTo>
                      <a:pt x="49" y="95"/>
                      <a:pt x="49" y="95"/>
                      <a:pt x="49" y="95"/>
                    </a:cubicBezTo>
                    <a:cubicBezTo>
                      <a:pt x="49" y="65"/>
                      <a:pt x="49" y="65"/>
                      <a:pt x="49" y="65"/>
                    </a:cubicBezTo>
                    <a:cubicBezTo>
                      <a:pt x="86" y="67"/>
                      <a:pt x="102" y="86"/>
                      <a:pt x="96" y="107"/>
                    </a:cubicBezTo>
                    <a:cubicBezTo>
                      <a:pt x="93" y="116"/>
                      <a:pt x="86" y="123"/>
                      <a:pt x="78" y="127"/>
                    </a:cubicBezTo>
                    <a:cubicBezTo>
                      <a:pt x="96" y="123"/>
                      <a:pt x="111" y="113"/>
                      <a:pt x="115" y="98"/>
                    </a:cubicBezTo>
                    <a:cubicBezTo>
                      <a:pt x="123" y="72"/>
                      <a:pt x="99" y="43"/>
                      <a:pt x="62"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9">
                  <a:cs typeface="+mn-ea"/>
                  <a:sym typeface="+mn-lt"/>
                </a:endParaRPr>
              </a:p>
            </p:txBody>
          </p:sp>
          <p:sp>
            <p:nvSpPr>
              <p:cNvPr id="91" name="Freeform 21">
                <a:extLst>
                  <a:ext uri="{FF2B5EF4-FFF2-40B4-BE49-F238E27FC236}">
                    <a16:creationId xmlns:a16="http://schemas.microsoft.com/office/drawing/2014/main" id="{10F103B8-710D-4181-A327-FE28940CDB53}"/>
                  </a:ext>
                </a:extLst>
              </p:cNvPr>
              <p:cNvSpPr>
                <a:spLocks/>
              </p:cNvSpPr>
              <p:nvPr/>
            </p:nvSpPr>
            <p:spPr bwMode="auto">
              <a:xfrm>
                <a:off x="0" y="123"/>
                <a:ext cx="202" cy="208"/>
              </a:xfrm>
              <a:custGeom>
                <a:avLst/>
                <a:gdLst>
                  <a:gd name="T0" fmla="*/ 61 w 123"/>
                  <a:gd name="T1" fmla="*/ 94 h 127"/>
                  <a:gd name="T2" fmla="*/ 74 w 123"/>
                  <a:gd name="T3" fmla="*/ 97 h 127"/>
                  <a:gd name="T4" fmla="*/ 74 w 123"/>
                  <a:gd name="T5" fmla="*/ 127 h 127"/>
                  <a:gd name="T6" fmla="*/ 123 w 123"/>
                  <a:gd name="T7" fmla="*/ 79 h 127"/>
                  <a:gd name="T8" fmla="*/ 74 w 123"/>
                  <a:gd name="T9" fmla="*/ 31 h 127"/>
                  <a:gd name="T10" fmla="*/ 74 w 123"/>
                  <a:gd name="T11" fmla="*/ 62 h 127"/>
                  <a:gd name="T12" fmla="*/ 27 w 123"/>
                  <a:gd name="T13" fmla="*/ 20 h 127"/>
                  <a:gd name="T14" fmla="*/ 45 w 123"/>
                  <a:gd name="T15" fmla="*/ 0 h 127"/>
                  <a:gd name="T16" fmla="*/ 8 w 123"/>
                  <a:gd name="T17" fmla="*/ 29 h 127"/>
                  <a:gd name="T18" fmla="*/ 61 w 123"/>
                  <a:gd name="T19" fmla="*/ 9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7">
                    <a:moveTo>
                      <a:pt x="61" y="94"/>
                    </a:moveTo>
                    <a:cubicBezTo>
                      <a:pt x="66" y="96"/>
                      <a:pt x="70" y="96"/>
                      <a:pt x="74" y="97"/>
                    </a:cubicBezTo>
                    <a:cubicBezTo>
                      <a:pt x="74" y="127"/>
                      <a:pt x="74" y="127"/>
                      <a:pt x="74" y="127"/>
                    </a:cubicBezTo>
                    <a:cubicBezTo>
                      <a:pt x="123" y="79"/>
                      <a:pt x="123" y="79"/>
                      <a:pt x="123" y="79"/>
                    </a:cubicBezTo>
                    <a:cubicBezTo>
                      <a:pt x="74" y="31"/>
                      <a:pt x="74" y="31"/>
                      <a:pt x="74" y="31"/>
                    </a:cubicBezTo>
                    <a:cubicBezTo>
                      <a:pt x="74" y="62"/>
                      <a:pt x="74" y="62"/>
                      <a:pt x="74" y="62"/>
                    </a:cubicBezTo>
                    <a:cubicBezTo>
                      <a:pt x="37" y="59"/>
                      <a:pt x="21" y="41"/>
                      <a:pt x="27" y="20"/>
                    </a:cubicBezTo>
                    <a:cubicBezTo>
                      <a:pt x="30" y="11"/>
                      <a:pt x="37" y="4"/>
                      <a:pt x="45" y="0"/>
                    </a:cubicBezTo>
                    <a:cubicBezTo>
                      <a:pt x="27" y="4"/>
                      <a:pt x="12" y="14"/>
                      <a:pt x="8" y="29"/>
                    </a:cubicBezTo>
                    <a:cubicBezTo>
                      <a:pt x="0" y="55"/>
                      <a:pt x="24" y="84"/>
                      <a:pt x="61" y="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9">
                  <a:cs typeface="+mn-ea"/>
                  <a:sym typeface="+mn-lt"/>
                </a:endParaRPr>
              </a:p>
            </p:txBody>
          </p:sp>
        </p:grpSp>
      </p:grpSp>
      <p:sp>
        <p:nvSpPr>
          <p:cNvPr id="92" name="Line 12">
            <a:extLst>
              <a:ext uri="{FF2B5EF4-FFF2-40B4-BE49-F238E27FC236}">
                <a16:creationId xmlns:a16="http://schemas.microsoft.com/office/drawing/2014/main" id="{A8931D4E-BDDD-4F5C-A262-BCA4457EF6E1}"/>
              </a:ext>
            </a:extLst>
          </p:cNvPr>
          <p:cNvSpPr>
            <a:spLocks noChangeShapeType="1"/>
          </p:cNvSpPr>
          <p:nvPr/>
        </p:nvSpPr>
        <p:spPr bwMode="auto">
          <a:xfrm>
            <a:off x="7025378" y="3644847"/>
            <a:ext cx="0" cy="414864"/>
          </a:xfrm>
          <a:prstGeom prst="line">
            <a:avLst/>
          </a:prstGeom>
          <a:noFill/>
          <a:ln w="6350">
            <a:solidFill>
              <a:schemeClr val="bg1">
                <a:lumMod val="65000"/>
              </a:schemeClr>
            </a:solidFill>
            <a:round/>
            <a:headEnd/>
            <a:tailEnd type="oval" w="sm" len="sm"/>
          </a:ln>
          <a:extLst>
            <a:ext uri="{909E8E84-426E-40DD-AFC4-6F175D3DCCD1}">
              <a14:hiddenFill xmlns:a14="http://schemas.microsoft.com/office/drawing/2010/main">
                <a:noFill/>
              </a14:hiddenFill>
            </a:ext>
          </a:extLst>
        </p:spPr>
        <p:txBody>
          <a:bodyPr lIns="68573" tIns="34286" rIns="68573" bIns="34286"/>
          <a:lstStyle/>
          <a:p>
            <a:endParaRPr lang="zh-CN" altLang="en-US" sz="1799">
              <a:cs typeface="+mn-ea"/>
              <a:sym typeface="+mn-lt"/>
            </a:endParaRPr>
          </a:p>
        </p:txBody>
      </p:sp>
      <p:sp>
        <p:nvSpPr>
          <p:cNvPr id="93" name="Freeform 14">
            <a:extLst>
              <a:ext uri="{FF2B5EF4-FFF2-40B4-BE49-F238E27FC236}">
                <a16:creationId xmlns:a16="http://schemas.microsoft.com/office/drawing/2014/main" id="{D9F51089-E6A8-4F09-88A0-2B0A4D04E652}"/>
              </a:ext>
            </a:extLst>
          </p:cNvPr>
          <p:cNvSpPr>
            <a:spLocks/>
          </p:cNvSpPr>
          <p:nvPr/>
        </p:nvSpPr>
        <p:spPr bwMode="auto">
          <a:xfrm>
            <a:off x="6396343" y="2030952"/>
            <a:ext cx="1312651" cy="1533907"/>
          </a:xfrm>
          <a:custGeom>
            <a:avLst/>
            <a:gdLst>
              <a:gd name="T0" fmla="*/ 526 w 586"/>
              <a:gd name="T1" fmla="*/ 0 h 685"/>
              <a:gd name="T2" fmla="*/ 467 w 586"/>
              <a:gd name="T3" fmla="*/ 119 h 685"/>
              <a:gd name="T4" fmla="*/ 490 w 586"/>
              <a:gd name="T5" fmla="*/ 119 h 685"/>
              <a:gd name="T6" fmla="*/ 490 w 586"/>
              <a:gd name="T7" fmla="*/ 403 h 685"/>
              <a:gd name="T8" fmla="*/ 281 w 586"/>
              <a:gd name="T9" fmla="*/ 613 h 685"/>
              <a:gd name="T10" fmla="*/ 72 w 586"/>
              <a:gd name="T11" fmla="*/ 403 h 685"/>
              <a:gd name="T12" fmla="*/ 0 w 586"/>
              <a:gd name="T13" fmla="*/ 403 h 685"/>
              <a:gd name="T14" fmla="*/ 281 w 586"/>
              <a:gd name="T15" fmla="*/ 685 h 685"/>
              <a:gd name="T16" fmla="*/ 562 w 586"/>
              <a:gd name="T17" fmla="*/ 403 h 685"/>
              <a:gd name="T18" fmla="*/ 562 w 586"/>
              <a:gd name="T19" fmla="*/ 119 h 685"/>
              <a:gd name="T20" fmla="*/ 586 w 586"/>
              <a:gd name="T21" fmla="*/ 119 h 685"/>
              <a:gd name="T22" fmla="*/ 526 w 586"/>
              <a:gd name="T23" fmla="*/ 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685">
                <a:moveTo>
                  <a:pt x="526" y="0"/>
                </a:moveTo>
                <a:cubicBezTo>
                  <a:pt x="467" y="119"/>
                  <a:pt x="467" y="119"/>
                  <a:pt x="467" y="119"/>
                </a:cubicBezTo>
                <a:cubicBezTo>
                  <a:pt x="490" y="119"/>
                  <a:pt x="490" y="119"/>
                  <a:pt x="490" y="119"/>
                </a:cubicBezTo>
                <a:cubicBezTo>
                  <a:pt x="490" y="403"/>
                  <a:pt x="490" y="403"/>
                  <a:pt x="490" y="403"/>
                </a:cubicBezTo>
                <a:cubicBezTo>
                  <a:pt x="490" y="519"/>
                  <a:pt x="397" y="613"/>
                  <a:pt x="281" y="613"/>
                </a:cubicBezTo>
                <a:cubicBezTo>
                  <a:pt x="165" y="613"/>
                  <a:pt x="72" y="519"/>
                  <a:pt x="72" y="403"/>
                </a:cubicBezTo>
                <a:cubicBezTo>
                  <a:pt x="0" y="403"/>
                  <a:pt x="0" y="403"/>
                  <a:pt x="0" y="403"/>
                </a:cubicBezTo>
                <a:cubicBezTo>
                  <a:pt x="0" y="559"/>
                  <a:pt x="126" y="685"/>
                  <a:pt x="281" y="685"/>
                </a:cubicBezTo>
                <a:cubicBezTo>
                  <a:pt x="436" y="685"/>
                  <a:pt x="562" y="559"/>
                  <a:pt x="562" y="403"/>
                </a:cubicBezTo>
                <a:cubicBezTo>
                  <a:pt x="562" y="119"/>
                  <a:pt x="562" y="119"/>
                  <a:pt x="562" y="119"/>
                </a:cubicBezTo>
                <a:cubicBezTo>
                  <a:pt x="586" y="119"/>
                  <a:pt x="586" y="119"/>
                  <a:pt x="586" y="119"/>
                </a:cubicBezTo>
                <a:lnTo>
                  <a:pt x="526" y="0"/>
                </a:lnTo>
                <a:close/>
              </a:path>
            </a:pathLst>
          </a:custGeom>
          <a:solidFill>
            <a:schemeClr val="accent3"/>
          </a:solidFill>
          <a:ln>
            <a:noFill/>
          </a:ln>
        </p:spPr>
        <p:txBody>
          <a:bodyPr lIns="68573" tIns="34286" rIns="68573" bIns="34286"/>
          <a:lstStyle/>
          <a:p>
            <a:endParaRPr lang="zh-CN" altLang="en-US" sz="1799">
              <a:cs typeface="+mn-ea"/>
              <a:sym typeface="+mn-lt"/>
            </a:endParaRPr>
          </a:p>
        </p:txBody>
      </p:sp>
      <p:grpSp>
        <p:nvGrpSpPr>
          <p:cNvPr id="94" name="组合 93">
            <a:extLst>
              <a:ext uri="{FF2B5EF4-FFF2-40B4-BE49-F238E27FC236}">
                <a16:creationId xmlns:a16="http://schemas.microsoft.com/office/drawing/2014/main" id="{631DD428-0E4C-4CD2-A5B6-47309A0FDF4E}"/>
              </a:ext>
            </a:extLst>
          </p:cNvPr>
          <p:cNvGrpSpPr/>
          <p:nvPr/>
        </p:nvGrpSpPr>
        <p:grpSpPr>
          <a:xfrm>
            <a:off x="6624215" y="2534521"/>
            <a:ext cx="802326" cy="799706"/>
            <a:chOff x="6956709" y="2597823"/>
            <a:chExt cx="1069913" cy="1066274"/>
          </a:xfrm>
        </p:grpSpPr>
        <p:sp>
          <p:nvSpPr>
            <p:cNvPr id="95" name="Oval 13">
              <a:extLst>
                <a:ext uri="{FF2B5EF4-FFF2-40B4-BE49-F238E27FC236}">
                  <a16:creationId xmlns:a16="http://schemas.microsoft.com/office/drawing/2014/main" id="{AB5F4647-AC53-471C-8387-AFBAA7B91AB5}"/>
                </a:ext>
              </a:extLst>
            </p:cNvPr>
            <p:cNvSpPr>
              <a:spLocks noChangeArrowheads="1"/>
            </p:cNvSpPr>
            <p:nvPr/>
          </p:nvSpPr>
          <p:spPr bwMode="auto">
            <a:xfrm>
              <a:off x="6956709" y="2597823"/>
              <a:ext cx="1069913" cy="1066274"/>
            </a:xfrm>
            <a:prstGeom prst="ellipse">
              <a:avLst/>
            </a:prstGeom>
            <a:solidFill>
              <a:schemeClr val="accent3"/>
            </a:solidFill>
            <a:ln>
              <a:noFill/>
            </a:ln>
          </p:spPr>
          <p:txBody>
            <a:bodyPr/>
            <a:lstStyle/>
            <a:p>
              <a:endParaRPr lang="zh-CN" altLang="en-US" sz="1799">
                <a:cs typeface="+mn-ea"/>
                <a:sym typeface="+mn-lt"/>
              </a:endParaRPr>
            </a:p>
          </p:txBody>
        </p:sp>
        <p:grpSp>
          <p:nvGrpSpPr>
            <p:cNvPr id="96" name="Group 22">
              <a:extLst>
                <a:ext uri="{FF2B5EF4-FFF2-40B4-BE49-F238E27FC236}">
                  <a16:creationId xmlns:a16="http://schemas.microsoft.com/office/drawing/2014/main" id="{77E83628-9227-4C20-9B04-41233DE3642B}"/>
                </a:ext>
              </a:extLst>
            </p:cNvPr>
            <p:cNvGrpSpPr>
              <a:grpSpLocks/>
            </p:cNvGrpSpPr>
            <p:nvPr/>
          </p:nvGrpSpPr>
          <p:grpSpPr bwMode="auto">
            <a:xfrm>
              <a:off x="7266038" y="2947182"/>
              <a:ext cx="453076" cy="413044"/>
              <a:chOff x="0" y="0"/>
              <a:chExt cx="249" cy="227"/>
            </a:xfrm>
          </p:grpSpPr>
          <p:sp>
            <p:nvSpPr>
              <p:cNvPr id="97" name="Rectangle 23">
                <a:extLst>
                  <a:ext uri="{FF2B5EF4-FFF2-40B4-BE49-F238E27FC236}">
                    <a16:creationId xmlns:a16="http://schemas.microsoft.com/office/drawing/2014/main" id="{AA38ED0D-DA54-4369-9CB8-F88855F4EFDB}"/>
                  </a:ext>
                </a:extLst>
              </p:cNvPr>
              <p:cNvSpPr>
                <a:spLocks noChangeArrowheads="1"/>
              </p:cNvSpPr>
              <p:nvPr/>
            </p:nvSpPr>
            <p:spPr bwMode="auto">
              <a:xfrm>
                <a:off x="36" y="192"/>
                <a:ext cx="170"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799">
                  <a:cs typeface="+mn-ea"/>
                  <a:sym typeface="+mn-lt"/>
                </a:endParaRPr>
              </a:p>
            </p:txBody>
          </p:sp>
          <p:sp>
            <p:nvSpPr>
              <p:cNvPr id="98" name="Rectangle 24">
                <a:extLst>
                  <a:ext uri="{FF2B5EF4-FFF2-40B4-BE49-F238E27FC236}">
                    <a16:creationId xmlns:a16="http://schemas.microsoft.com/office/drawing/2014/main" id="{A89077B3-B7FC-4A57-8F57-34E0B6216F0E}"/>
                  </a:ext>
                </a:extLst>
              </p:cNvPr>
              <p:cNvSpPr>
                <a:spLocks noChangeArrowheads="1"/>
              </p:cNvSpPr>
              <p:nvPr/>
            </p:nvSpPr>
            <p:spPr bwMode="auto">
              <a:xfrm>
                <a:off x="77" y="28"/>
                <a:ext cx="92"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799">
                  <a:cs typeface="+mn-ea"/>
                  <a:sym typeface="+mn-lt"/>
                </a:endParaRPr>
              </a:p>
            </p:txBody>
          </p:sp>
          <p:sp>
            <p:nvSpPr>
              <p:cNvPr id="99" name="Rectangle 25">
                <a:extLst>
                  <a:ext uri="{FF2B5EF4-FFF2-40B4-BE49-F238E27FC236}">
                    <a16:creationId xmlns:a16="http://schemas.microsoft.com/office/drawing/2014/main" id="{52F7DD32-0FF7-4016-981C-DBA7067DFD1E}"/>
                  </a:ext>
                </a:extLst>
              </p:cNvPr>
              <p:cNvSpPr>
                <a:spLocks noChangeArrowheads="1"/>
              </p:cNvSpPr>
              <p:nvPr/>
            </p:nvSpPr>
            <p:spPr bwMode="auto">
              <a:xfrm>
                <a:off x="77" y="51"/>
                <a:ext cx="92"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799">
                  <a:cs typeface="+mn-ea"/>
                  <a:sym typeface="+mn-lt"/>
                </a:endParaRPr>
              </a:p>
            </p:txBody>
          </p:sp>
          <p:sp>
            <p:nvSpPr>
              <p:cNvPr id="100" name="Rectangle 26">
                <a:extLst>
                  <a:ext uri="{FF2B5EF4-FFF2-40B4-BE49-F238E27FC236}">
                    <a16:creationId xmlns:a16="http://schemas.microsoft.com/office/drawing/2014/main" id="{3AB0287B-7B6D-4EF0-94FC-5B8675C62A67}"/>
                  </a:ext>
                </a:extLst>
              </p:cNvPr>
              <p:cNvSpPr>
                <a:spLocks noChangeArrowheads="1"/>
              </p:cNvSpPr>
              <p:nvPr/>
            </p:nvSpPr>
            <p:spPr bwMode="auto">
              <a:xfrm>
                <a:off x="77" y="72"/>
                <a:ext cx="92"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799">
                  <a:cs typeface="+mn-ea"/>
                  <a:sym typeface="+mn-lt"/>
                </a:endParaRPr>
              </a:p>
            </p:txBody>
          </p:sp>
          <p:sp>
            <p:nvSpPr>
              <p:cNvPr id="101" name="Freeform 27">
                <a:extLst>
                  <a:ext uri="{FF2B5EF4-FFF2-40B4-BE49-F238E27FC236}">
                    <a16:creationId xmlns:a16="http://schemas.microsoft.com/office/drawing/2014/main" id="{5E7C26E2-29D1-428B-B9ED-A4F8C5202E40}"/>
                  </a:ext>
                </a:extLst>
              </p:cNvPr>
              <p:cNvSpPr>
                <a:spLocks noEditPoints="1"/>
              </p:cNvSpPr>
              <p:nvPr/>
            </p:nvSpPr>
            <p:spPr bwMode="auto">
              <a:xfrm>
                <a:off x="0" y="0"/>
                <a:ext cx="249" cy="227"/>
              </a:xfrm>
              <a:custGeom>
                <a:avLst/>
                <a:gdLst>
                  <a:gd name="T0" fmla="*/ 135 w 152"/>
                  <a:gd name="T1" fmla="*/ 70 h 138"/>
                  <a:gd name="T2" fmla="*/ 118 w 152"/>
                  <a:gd name="T3" fmla="*/ 70 h 138"/>
                  <a:gd name="T4" fmla="*/ 118 w 152"/>
                  <a:gd name="T5" fmla="*/ 0 h 138"/>
                  <a:gd name="T6" fmla="*/ 34 w 152"/>
                  <a:gd name="T7" fmla="*/ 0 h 138"/>
                  <a:gd name="T8" fmla="*/ 34 w 152"/>
                  <a:gd name="T9" fmla="*/ 70 h 138"/>
                  <a:gd name="T10" fmla="*/ 17 w 152"/>
                  <a:gd name="T11" fmla="*/ 70 h 138"/>
                  <a:gd name="T12" fmla="*/ 0 w 152"/>
                  <a:gd name="T13" fmla="*/ 87 h 138"/>
                  <a:gd name="T14" fmla="*/ 0 w 152"/>
                  <a:gd name="T15" fmla="*/ 121 h 138"/>
                  <a:gd name="T16" fmla="*/ 17 w 152"/>
                  <a:gd name="T17" fmla="*/ 138 h 138"/>
                  <a:gd name="T18" fmla="*/ 135 w 152"/>
                  <a:gd name="T19" fmla="*/ 138 h 138"/>
                  <a:gd name="T20" fmla="*/ 152 w 152"/>
                  <a:gd name="T21" fmla="*/ 121 h 138"/>
                  <a:gd name="T22" fmla="*/ 152 w 152"/>
                  <a:gd name="T23" fmla="*/ 87 h 138"/>
                  <a:gd name="T24" fmla="*/ 135 w 152"/>
                  <a:gd name="T25" fmla="*/ 70 h 138"/>
                  <a:gd name="T26" fmla="*/ 40 w 152"/>
                  <a:gd name="T27" fmla="*/ 6 h 138"/>
                  <a:gd name="T28" fmla="*/ 111 w 152"/>
                  <a:gd name="T29" fmla="*/ 6 h 138"/>
                  <a:gd name="T30" fmla="*/ 111 w 152"/>
                  <a:gd name="T31" fmla="*/ 70 h 138"/>
                  <a:gd name="T32" fmla="*/ 40 w 152"/>
                  <a:gd name="T33" fmla="*/ 70 h 138"/>
                  <a:gd name="T34" fmla="*/ 40 w 152"/>
                  <a:gd name="T35" fmla="*/ 6 h 138"/>
                  <a:gd name="T36" fmla="*/ 145 w 152"/>
                  <a:gd name="T37" fmla="*/ 121 h 138"/>
                  <a:gd name="T38" fmla="*/ 135 w 152"/>
                  <a:gd name="T39" fmla="*/ 131 h 138"/>
                  <a:gd name="T40" fmla="*/ 17 w 152"/>
                  <a:gd name="T41" fmla="*/ 131 h 138"/>
                  <a:gd name="T42" fmla="*/ 7 w 152"/>
                  <a:gd name="T43" fmla="*/ 121 h 138"/>
                  <a:gd name="T44" fmla="*/ 7 w 152"/>
                  <a:gd name="T45" fmla="*/ 87 h 138"/>
                  <a:gd name="T46" fmla="*/ 17 w 152"/>
                  <a:gd name="T47" fmla="*/ 77 h 138"/>
                  <a:gd name="T48" fmla="*/ 135 w 152"/>
                  <a:gd name="T49" fmla="*/ 77 h 138"/>
                  <a:gd name="T50" fmla="*/ 145 w 152"/>
                  <a:gd name="T51" fmla="*/ 87 h 138"/>
                  <a:gd name="T52" fmla="*/ 145 w 152"/>
                  <a:gd name="T53" fmla="*/ 12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 h="138">
                    <a:moveTo>
                      <a:pt x="135" y="70"/>
                    </a:moveTo>
                    <a:cubicBezTo>
                      <a:pt x="118" y="70"/>
                      <a:pt x="118" y="70"/>
                      <a:pt x="118" y="70"/>
                    </a:cubicBezTo>
                    <a:cubicBezTo>
                      <a:pt x="118" y="0"/>
                      <a:pt x="118" y="0"/>
                      <a:pt x="118" y="0"/>
                    </a:cubicBezTo>
                    <a:cubicBezTo>
                      <a:pt x="34" y="0"/>
                      <a:pt x="34" y="0"/>
                      <a:pt x="34" y="0"/>
                    </a:cubicBezTo>
                    <a:cubicBezTo>
                      <a:pt x="34" y="70"/>
                      <a:pt x="34" y="70"/>
                      <a:pt x="34" y="70"/>
                    </a:cubicBezTo>
                    <a:cubicBezTo>
                      <a:pt x="17" y="70"/>
                      <a:pt x="17" y="70"/>
                      <a:pt x="17" y="70"/>
                    </a:cubicBezTo>
                    <a:cubicBezTo>
                      <a:pt x="8" y="70"/>
                      <a:pt x="0" y="78"/>
                      <a:pt x="0" y="87"/>
                    </a:cubicBezTo>
                    <a:cubicBezTo>
                      <a:pt x="0" y="121"/>
                      <a:pt x="0" y="121"/>
                      <a:pt x="0" y="121"/>
                    </a:cubicBezTo>
                    <a:cubicBezTo>
                      <a:pt x="0" y="130"/>
                      <a:pt x="8" y="138"/>
                      <a:pt x="17" y="138"/>
                    </a:cubicBezTo>
                    <a:cubicBezTo>
                      <a:pt x="135" y="138"/>
                      <a:pt x="135" y="138"/>
                      <a:pt x="135" y="138"/>
                    </a:cubicBezTo>
                    <a:cubicBezTo>
                      <a:pt x="144" y="138"/>
                      <a:pt x="152" y="130"/>
                      <a:pt x="152" y="121"/>
                    </a:cubicBezTo>
                    <a:cubicBezTo>
                      <a:pt x="152" y="87"/>
                      <a:pt x="152" y="87"/>
                      <a:pt x="152" y="87"/>
                    </a:cubicBezTo>
                    <a:cubicBezTo>
                      <a:pt x="152" y="78"/>
                      <a:pt x="144" y="70"/>
                      <a:pt x="135" y="70"/>
                    </a:cubicBezTo>
                    <a:close/>
                    <a:moveTo>
                      <a:pt x="40" y="6"/>
                    </a:moveTo>
                    <a:cubicBezTo>
                      <a:pt x="111" y="6"/>
                      <a:pt x="111" y="6"/>
                      <a:pt x="111" y="6"/>
                    </a:cubicBezTo>
                    <a:cubicBezTo>
                      <a:pt x="111" y="70"/>
                      <a:pt x="111" y="70"/>
                      <a:pt x="111" y="70"/>
                    </a:cubicBezTo>
                    <a:cubicBezTo>
                      <a:pt x="40" y="70"/>
                      <a:pt x="40" y="70"/>
                      <a:pt x="40" y="70"/>
                    </a:cubicBezTo>
                    <a:lnTo>
                      <a:pt x="40" y="6"/>
                    </a:lnTo>
                    <a:close/>
                    <a:moveTo>
                      <a:pt x="145" y="121"/>
                    </a:moveTo>
                    <a:cubicBezTo>
                      <a:pt x="145" y="127"/>
                      <a:pt x="140" y="131"/>
                      <a:pt x="135" y="131"/>
                    </a:cubicBezTo>
                    <a:cubicBezTo>
                      <a:pt x="17" y="131"/>
                      <a:pt x="17" y="131"/>
                      <a:pt x="17" y="131"/>
                    </a:cubicBezTo>
                    <a:cubicBezTo>
                      <a:pt x="12" y="131"/>
                      <a:pt x="7" y="127"/>
                      <a:pt x="7" y="121"/>
                    </a:cubicBezTo>
                    <a:cubicBezTo>
                      <a:pt x="7" y="87"/>
                      <a:pt x="7" y="87"/>
                      <a:pt x="7" y="87"/>
                    </a:cubicBezTo>
                    <a:cubicBezTo>
                      <a:pt x="7" y="81"/>
                      <a:pt x="12" y="77"/>
                      <a:pt x="17" y="77"/>
                    </a:cubicBezTo>
                    <a:cubicBezTo>
                      <a:pt x="135" y="77"/>
                      <a:pt x="135" y="77"/>
                      <a:pt x="135" y="77"/>
                    </a:cubicBezTo>
                    <a:cubicBezTo>
                      <a:pt x="140" y="77"/>
                      <a:pt x="145" y="81"/>
                      <a:pt x="145" y="87"/>
                    </a:cubicBezTo>
                    <a:lnTo>
                      <a:pt x="145" y="1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9">
                  <a:cs typeface="+mn-ea"/>
                  <a:sym typeface="+mn-lt"/>
                </a:endParaRPr>
              </a:p>
            </p:txBody>
          </p:sp>
          <p:sp>
            <p:nvSpPr>
              <p:cNvPr id="102" name="Oval 28">
                <a:extLst>
                  <a:ext uri="{FF2B5EF4-FFF2-40B4-BE49-F238E27FC236}">
                    <a16:creationId xmlns:a16="http://schemas.microsoft.com/office/drawing/2014/main" id="{8C5717D5-0912-4E46-B578-95096B717BDF}"/>
                  </a:ext>
                </a:extLst>
              </p:cNvPr>
              <p:cNvSpPr>
                <a:spLocks noChangeArrowheads="1"/>
              </p:cNvSpPr>
              <p:nvPr/>
            </p:nvSpPr>
            <p:spPr bwMode="auto">
              <a:xfrm>
                <a:off x="36" y="143"/>
                <a:ext cx="16" cy="1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9">
                  <a:cs typeface="+mn-ea"/>
                  <a:sym typeface="+mn-lt"/>
                </a:endParaRPr>
              </a:p>
            </p:txBody>
          </p:sp>
          <p:sp>
            <p:nvSpPr>
              <p:cNvPr id="103" name="Oval 29">
                <a:extLst>
                  <a:ext uri="{FF2B5EF4-FFF2-40B4-BE49-F238E27FC236}">
                    <a16:creationId xmlns:a16="http://schemas.microsoft.com/office/drawing/2014/main" id="{B1B82D8B-6AD0-48A1-B768-DEA6935D574C}"/>
                  </a:ext>
                </a:extLst>
              </p:cNvPr>
              <p:cNvSpPr>
                <a:spLocks noChangeArrowheads="1"/>
              </p:cNvSpPr>
              <p:nvPr/>
            </p:nvSpPr>
            <p:spPr bwMode="auto">
              <a:xfrm>
                <a:off x="59" y="143"/>
                <a:ext cx="14" cy="1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799">
                  <a:cs typeface="+mn-ea"/>
                  <a:sym typeface="+mn-lt"/>
                </a:endParaRPr>
              </a:p>
            </p:txBody>
          </p:sp>
        </p:grpSp>
      </p:grpSp>
      <p:sp>
        <p:nvSpPr>
          <p:cNvPr id="104" name="Line 9">
            <a:extLst>
              <a:ext uri="{FF2B5EF4-FFF2-40B4-BE49-F238E27FC236}">
                <a16:creationId xmlns:a16="http://schemas.microsoft.com/office/drawing/2014/main" id="{E53C2523-F2AC-437C-B59C-AA5A51257795}"/>
              </a:ext>
            </a:extLst>
          </p:cNvPr>
          <p:cNvSpPr>
            <a:spLocks noChangeShapeType="1"/>
          </p:cNvSpPr>
          <p:nvPr/>
        </p:nvSpPr>
        <p:spPr bwMode="auto">
          <a:xfrm>
            <a:off x="5071325" y="3644847"/>
            <a:ext cx="0" cy="414864"/>
          </a:xfrm>
          <a:prstGeom prst="line">
            <a:avLst/>
          </a:prstGeom>
          <a:noFill/>
          <a:ln w="6350">
            <a:solidFill>
              <a:schemeClr val="bg1">
                <a:lumMod val="65000"/>
              </a:schemeClr>
            </a:solidFill>
            <a:round/>
            <a:headEnd/>
            <a:tailEnd type="oval" w="sm" len="sm"/>
          </a:ln>
          <a:extLst>
            <a:ext uri="{909E8E84-426E-40DD-AFC4-6F175D3DCCD1}">
              <a14:hiddenFill xmlns:a14="http://schemas.microsoft.com/office/drawing/2010/main">
                <a:noFill/>
              </a14:hiddenFill>
            </a:ext>
          </a:extLst>
        </p:spPr>
        <p:txBody>
          <a:bodyPr lIns="68573" tIns="34286" rIns="68573" bIns="34286"/>
          <a:lstStyle/>
          <a:p>
            <a:endParaRPr lang="zh-CN" altLang="en-US" sz="1799">
              <a:cs typeface="+mn-ea"/>
              <a:sym typeface="+mn-lt"/>
            </a:endParaRPr>
          </a:p>
        </p:txBody>
      </p:sp>
      <p:sp>
        <p:nvSpPr>
          <p:cNvPr id="105" name="Freeform 11">
            <a:extLst>
              <a:ext uri="{FF2B5EF4-FFF2-40B4-BE49-F238E27FC236}">
                <a16:creationId xmlns:a16="http://schemas.microsoft.com/office/drawing/2014/main" id="{DDA299D3-AB5D-4816-8455-F2210A3A5A9C}"/>
              </a:ext>
            </a:extLst>
          </p:cNvPr>
          <p:cNvSpPr>
            <a:spLocks/>
          </p:cNvSpPr>
          <p:nvPr/>
        </p:nvSpPr>
        <p:spPr bwMode="auto">
          <a:xfrm>
            <a:off x="4442291" y="2030952"/>
            <a:ext cx="1312651" cy="1533907"/>
          </a:xfrm>
          <a:custGeom>
            <a:avLst/>
            <a:gdLst>
              <a:gd name="T0" fmla="*/ 526 w 586"/>
              <a:gd name="T1" fmla="*/ 0 h 685"/>
              <a:gd name="T2" fmla="*/ 467 w 586"/>
              <a:gd name="T3" fmla="*/ 119 h 685"/>
              <a:gd name="T4" fmla="*/ 490 w 586"/>
              <a:gd name="T5" fmla="*/ 119 h 685"/>
              <a:gd name="T6" fmla="*/ 490 w 586"/>
              <a:gd name="T7" fmla="*/ 403 h 685"/>
              <a:gd name="T8" fmla="*/ 281 w 586"/>
              <a:gd name="T9" fmla="*/ 613 h 685"/>
              <a:gd name="T10" fmla="*/ 72 w 586"/>
              <a:gd name="T11" fmla="*/ 403 h 685"/>
              <a:gd name="T12" fmla="*/ 0 w 586"/>
              <a:gd name="T13" fmla="*/ 403 h 685"/>
              <a:gd name="T14" fmla="*/ 281 w 586"/>
              <a:gd name="T15" fmla="*/ 685 h 685"/>
              <a:gd name="T16" fmla="*/ 562 w 586"/>
              <a:gd name="T17" fmla="*/ 403 h 685"/>
              <a:gd name="T18" fmla="*/ 562 w 586"/>
              <a:gd name="T19" fmla="*/ 119 h 685"/>
              <a:gd name="T20" fmla="*/ 586 w 586"/>
              <a:gd name="T21" fmla="*/ 119 h 685"/>
              <a:gd name="T22" fmla="*/ 526 w 586"/>
              <a:gd name="T23" fmla="*/ 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685">
                <a:moveTo>
                  <a:pt x="526" y="0"/>
                </a:moveTo>
                <a:cubicBezTo>
                  <a:pt x="467" y="119"/>
                  <a:pt x="467" y="119"/>
                  <a:pt x="467" y="119"/>
                </a:cubicBezTo>
                <a:cubicBezTo>
                  <a:pt x="490" y="119"/>
                  <a:pt x="490" y="119"/>
                  <a:pt x="490" y="119"/>
                </a:cubicBezTo>
                <a:cubicBezTo>
                  <a:pt x="490" y="403"/>
                  <a:pt x="490" y="403"/>
                  <a:pt x="490" y="403"/>
                </a:cubicBezTo>
                <a:cubicBezTo>
                  <a:pt x="490" y="519"/>
                  <a:pt x="397" y="613"/>
                  <a:pt x="281" y="613"/>
                </a:cubicBezTo>
                <a:cubicBezTo>
                  <a:pt x="165" y="613"/>
                  <a:pt x="72" y="519"/>
                  <a:pt x="72" y="403"/>
                </a:cubicBezTo>
                <a:cubicBezTo>
                  <a:pt x="0" y="403"/>
                  <a:pt x="0" y="403"/>
                  <a:pt x="0" y="403"/>
                </a:cubicBezTo>
                <a:cubicBezTo>
                  <a:pt x="0" y="559"/>
                  <a:pt x="126" y="685"/>
                  <a:pt x="281" y="685"/>
                </a:cubicBezTo>
                <a:cubicBezTo>
                  <a:pt x="436" y="685"/>
                  <a:pt x="562" y="559"/>
                  <a:pt x="562" y="403"/>
                </a:cubicBezTo>
                <a:cubicBezTo>
                  <a:pt x="562" y="119"/>
                  <a:pt x="562" y="119"/>
                  <a:pt x="562" y="119"/>
                </a:cubicBezTo>
                <a:cubicBezTo>
                  <a:pt x="586" y="119"/>
                  <a:pt x="586" y="119"/>
                  <a:pt x="586" y="119"/>
                </a:cubicBezTo>
                <a:lnTo>
                  <a:pt x="526" y="0"/>
                </a:lnTo>
                <a:close/>
              </a:path>
            </a:pathLst>
          </a:custGeom>
          <a:solidFill>
            <a:schemeClr val="accent2"/>
          </a:solidFill>
          <a:ln>
            <a:noFill/>
          </a:ln>
        </p:spPr>
        <p:txBody>
          <a:bodyPr lIns="68573" tIns="34286" rIns="68573" bIns="34286"/>
          <a:lstStyle/>
          <a:p>
            <a:endParaRPr lang="zh-CN" altLang="en-US" sz="1799">
              <a:cs typeface="+mn-ea"/>
              <a:sym typeface="+mn-lt"/>
            </a:endParaRPr>
          </a:p>
        </p:txBody>
      </p:sp>
      <p:grpSp>
        <p:nvGrpSpPr>
          <p:cNvPr id="106" name="组合 6">
            <a:extLst>
              <a:ext uri="{FF2B5EF4-FFF2-40B4-BE49-F238E27FC236}">
                <a16:creationId xmlns:a16="http://schemas.microsoft.com/office/drawing/2014/main" id="{5689017C-6236-4193-B237-C0A4645B9FA7}"/>
              </a:ext>
            </a:extLst>
          </p:cNvPr>
          <p:cNvGrpSpPr/>
          <p:nvPr/>
        </p:nvGrpSpPr>
        <p:grpSpPr>
          <a:xfrm>
            <a:off x="4670163" y="2534521"/>
            <a:ext cx="802326" cy="799706"/>
            <a:chOff x="4350955" y="2597823"/>
            <a:chExt cx="1069913" cy="1066274"/>
          </a:xfrm>
        </p:grpSpPr>
        <p:sp>
          <p:nvSpPr>
            <p:cNvPr id="107" name="Oval 10">
              <a:extLst>
                <a:ext uri="{FF2B5EF4-FFF2-40B4-BE49-F238E27FC236}">
                  <a16:creationId xmlns:a16="http://schemas.microsoft.com/office/drawing/2014/main" id="{086CF6A1-7416-4629-8354-ED67A6B1957D}"/>
                </a:ext>
              </a:extLst>
            </p:cNvPr>
            <p:cNvSpPr>
              <a:spLocks noChangeArrowheads="1"/>
            </p:cNvSpPr>
            <p:nvPr/>
          </p:nvSpPr>
          <p:spPr bwMode="auto">
            <a:xfrm>
              <a:off x="4350955" y="2597823"/>
              <a:ext cx="1069913" cy="1066274"/>
            </a:xfrm>
            <a:prstGeom prst="ellipse">
              <a:avLst/>
            </a:prstGeom>
            <a:solidFill>
              <a:schemeClr val="accent2"/>
            </a:solidFill>
            <a:ln>
              <a:noFill/>
            </a:ln>
          </p:spPr>
          <p:txBody>
            <a:bodyPr/>
            <a:lstStyle/>
            <a:p>
              <a:endParaRPr lang="zh-CN" altLang="en-US" sz="1799">
                <a:cs typeface="+mn-ea"/>
                <a:sym typeface="+mn-lt"/>
              </a:endParaRPr>
            </a:p>
          </p:txBody>
        </p:sp>
        <p:sp>
          <p:nvSpPr>
            <p:cNvPr id="108" name="Freeform 30">
              <a:extLst>
                <a:ext uri="{FF2B5EF4-FFF2-40B4-BE49-F238E27FC236}">
                  <a16:creationId xmlns:a16="http://schemas.microsoft.com/office/drawing/2014/main" id="{FBC66E43-2579-4312-AFB2-78A505D30E0F}"/>
                </a:ext>
              </a:extLst>
            </p:cNvPr>
            <p:cNvSpPr>
              <a:spLocks noEditPoints="1"/>
            </p:cNvSpPr>
            <p:nvPr/>
          </p:nvSpPr>
          <p:spPr bwMode="auto">
            <a:xfrm>
              <a:off x="4638449" y="2899873"/>
              <a:ext cx="494926" cy="462173"/>
            </a:xfrm>
            <a:custGeom>
              <a:avLst/>
              <a:gdLst>
                <a:gd name="T0" fmla="*/ 27 w 166"/>
                <a:gd name="T1" fmla="*/ 100 h 155"/>
                <a:gd name="T2" fmla="*/ 23 w 166"/>
                <a:gd name="T3" fmla="*/ 90 h 155"/>
                <a:gd name="T4" fmla="*/ 20 w 166"/>
                <a:gd name="T5" fmla="*/ 23 h 155"/>
                <a:gd name="T6" fmla="*/ 50 w 166"/>
                <a:gd name="T7" fmla="*/ 26 h 155"/>
                <a:gd name="T8" fmla="*/ 50 w 166"/>
                <a:gd name="T9" fmla="*/ 0 h 155"/>
                <a:gd name="T10" fmla="*/ 114 w 166"/>
                <a:gd name="T11" fmla="*/ 26 h 155"/>
                <a:gd name="T12" fmla="*/ 119 w 166"/>
                <a:gd name="T13" fmla="*/ 30 h 155"/>
                <a:gd name="T14" fmla="*/ 166 w 166"/>
                <a:gd name="T15" fmla="*/ 80 h 155"/>
                <a:gd name="T16" fmla="*/ 139 w 166"/>
                <a:gd name="T17" fmla="*/ 95 h 155"/>
                <a:gd name="T18" fmla="*/ 155 w 166"/>
                <a:gd name="T19" fmla="*/ 117 h 155"/>
                <a:gd name="T20" fmla="*/ 89 w 166"/>
                <a:gd name="T21" fmla="*/ 134 h 155"/>
                <a:gd name="T22" fmla="*/ 82 w 166"/>
                <a:gd name="T23" fmla="*/ 135 h 155"/>
                <a:gd name="T24" fmla="*/ 80 w 166"/>
                <a:gd name="T25" fmla="*/ 135 h 155"/>
                <a:gd name="T26" fmla="*/ 13 w 166"/>
                <a:gd name="T27" fmla="*/ 118 h 155"/>
                <a:gd name="T28" fmla="*/ 36 w 166"/>
                <a:gd name="T29" fmla="*/ 79 h 155"/>
                <a:gd name="T30" fmla="*/ 42 w 166"/>
                <a:gd name="T31" fmla="*/ 97 h 155"/>
                <a:gd name="T32" fmla="*/ 44 w 166"/>
                <a:gd name="T33" fmla="*/ 101 h 155"/>
                <a:gd name="T34" fmla="*/ 61 w 166"/>
                <a:gd name="T35" fmla="*/ 135 h 155"/>
                <a:gd name="T36" fmla="*/ 77 w 166"/>
                <a:gd name="T37" fmla="*/ 120 h 155"/>
                <a:gd name="T38" fmla="*/ 82 w 166"/>
                <a:gd name="T39" fmla="*/ 120 h 155"/>
                <a:gd name="T40" fmla="*/ 91 w 166"/>
                <a:gd name="T41" fmla="*/ 119 h 155"/>
                <a:gd name="T42" fmla="*/ 107 w 166"/>
                <a:gd name="T43" fmla="*/ 133 h 155"/>
                <a:gd name="T44" fmla="*/ 122 w 166"/>
                <a:gd name="T45" fmla="*/ 97 h 155"/>
                <a:gd name="T46" fmla="*/ 127 w 166"/>
                <a:gd name="T47" fmla="*/ 82 h 155"/>
                <a:gd name="T48" fmla="*/ 128 w 166"/>
                <a:gd name="T49" fmla="*/ 77 h 155"/>
                <a:gd name="T50" fmla="*/ 137 w 166"/>
                <a:gd name="T51" fmla="*/ 39 h 155"/>
                <a:gd name="T52" fmla="*/ 113 w 166"/>
                <a:gd name="T53" fmla="*/ 43 h 155"/>
                <a:gd name="T54" fmla="*/ 103 w 166"/>
                <a:gd name="T55" fmla="*/ 37 h 155"/>
                <a:gd name="T56" fmla="*/ 99 w 166"/>
                <a:gd name="T57" fmla="*/ 14 h 155"/>
                <a:gd name="T58" fmla="*/ 65 w 166"/>
                <a:gd name="T59" fmla="*/ 34 h 155"/>
                <a:gd name="T60" fmla="*/ 50 w 166"/>
                <a:gd name="T61" fmla="*/ 44 h 155"/>
                <a:gd name="T62" fmla="*/ 47 w 166"/>
                <a:gd name="T63" fmla="*/ 47 h 155"/>
                <a:gd name="T64" fmla="*/ 19 w 166"/>
                <a:gd name="T65" fmla="*/ 73 h 155"/>
                <a:gd name="T66" fmla="*/ 83 w 166"/>
                <a:gd name="T67" fmla="*/ 50 h 155"/>
                <a:gd name="T68" fmla="*/ 110 w 166"/>
                <a:gd name="T69" fmla="*/ 75 h 155"/>
                <a:gd name="T70" fmla="*/ 83 w 166"/>
                <a:gd name="T71" fmla="*/ 101 h 155"/>
                <a:gd name="T72" fmla="*/ 83 w 166"/>
                <a:gd name="T73" fmla="*/ 94 h 155"/>
                <a:gd name="T74" fmla="*/ 95 w 166"/>
                <a:gd name="T75" fmla="*/ 75 h 155"/>
                <a:gd name="T76" fmla="*/ 83 w 166"/>
                <a:gd name="T77" fmla="*/ 64 h 155"/>
                <a:gd name="T78" fmla="*/ 72 w 166"/>
                <a:gd name="T79" fmla="*/ 75 h 155"/>
                <a:gd name="T80" fmla="*/ 83 w 166"/>
                <a:gd name="T81" fmla="*/ 87 h 155"/>
                <a:gd name="T82" fmla="*/ 83 w 166"/>
                <a:gd name="T83" fmla="*/ 94 h 155"/>
                <a:gd name="T84" fmla="*/ 57 w 166"/>
                <a:gd name="T85" fmla="*/ 7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6" h="155">
                  <a:moveTo>
                    <a:pt x="13" y="118"/>
                  </a:moveTo>
                  <a:cubicBezTo>
                    <a:pt x="27" y="100"/>
                    <a:pt x="27" y="100"/>
                    <a:pt x="27" y="100"/>
                  </a:cubicBezTo>
                  <a:cubicBezTo>
                    <a:pt x="25" y="97"/>
                    <a:pt x="24" y="93"/>
                    <a:pt x="23" y="90"/>
                  </a:cubicBezTo>
                  <a:cubicBezTo>
                    <a:pt x="23" y="90"/>
                    <a:pt x="23" y="90"/>
                    <a:pt x="23" y="90"/>
                  </a:cubicBezTo>
                  <a:cubicBezTo>
                    <a:pt x="0" y="82"/>
                    <a:pt x="0" y="82"/>
                    <a:pt x="0" y="82"/>
                  </a:cubicBezTo>
                  <a:cubicBezTo>
                    <a:pt x="20" y="23"/>
                    <a:pt x="20" y="23"/>
                    <a:pt x="20" y="23"/>
                  </a:cubicBezTo>
                  <a:cubicBezTo>
                    <a:pt x="43" y="31"/>
                    <a:pt x="43" y="31"/>
                    <a:pt x="43" y="31"/>
                  </a:cubicBezTo>
                  <a:cubicBezTo>
                    <a:pt x="45" y="29"/>
                    <a:pt x="48" y="27"/>
                    <a:pt x="50" y="26"/>
                  </a:cubicBezTo>
                  <a:cubicBezTo>
                    <a:pt x="50" y="26"/>
                    <a:pt x="50" y="26"/>
                    <a:pt x="50" y="26"/>
                  </a:cubicBezTo>
                  <a:cubicBezTo>
                    <a:pt x="50" y="0"/>
                    <a:pt x="50" y="0"/>
                    <a:pt x="50" y="0"/>
                  </a:cubicBezTo>
                  <a:cubicBezTo>
                    <a:pt x="114" y="0"/>
                    <a:pt x="114" y="0"/>
                    <a:pt x="114" y="0"/>
                  </a:cubicBezTo>
                  <a:cubicBezTo>
                    <a:pt x="114" y="26"/>
                    <a:pt x="114" y="26"/>
                    <a:pt x="114" y="26"/>
                  </a:cubicBezTo>
                  <a:cubicBezTo>
                    <a:pt x="116" y="27"/>
                    <a:pt x="118" y="28"/>
                    <a:pt x="119" y="30"/>
                  </a:cubicBezTo>
                  <a:cubicBezTo>
                    <a:pt x="119" y="30"/>
                    <a:pt x="119" y="30"/>
                    <a:pt x="119" y="30"/>
                  </a:cubicBezTo>
                  <a:cubicBezTo>
                    <a:pt x="146" y="21"/>
                    <a:pt x="146" y="21"/>
                    <a:pt x="146" y="21"/>
                  </a:cubicBezTo>
                  <a:cubicBezTo>
                    <a:pt x="166" y="80"/>
                    <a:pt x="166" y="80"/>
                    <a:pt x="166" y="80"/>
                  </a:cubicBezTo>
                  <a:cubicBezTo>
                    <a:pt x="141" y="88"/>
                    <a:pt x="141" y="88"/>
                    <a:pt x="141" y="88"/>
                  </a:cubicBezTo>
                  <a:cubicBezTo>
                    <a:pt x="140" y="91"/>
                    <a:pt x="140" y="93"/>
                    <a:pt x="139" y="95"/>
                  </a:cubicBezTo>
                  <a:cubicBezTo>
                    <a:pt x="139" y="95"/>
                    <a:pt x="139" y="95"/>
                    <a:pt x="139" y="95"/>
                  </a:cubicBezTo>
                  <a:cubicBezTo>
                    <a:pt x="155" y="117"/>
                    <a:pt x="155" y="117"/>
                    <a:pt x="155" y="117"/>
                  </a:cubicBezTo>
                  <a:cubicBezTo>
                    <a:pt x="104" y="154"/>
                    <a:pt x="104" y="154"/>
                    <a:pt x="104" y="154"/>
                  </a:cubicBezTo>
                  <a:cubicBezTo>
                    <a:pt x="89" y="134"/>
                    <a:pt x="89" y="134"/>
                    <a:pt x="89" y="134"/>
                  </a:cubicBezTo>
                  <a:cubicBezTo>
                    <a:pt x="87" y="135"/>
                    <a:pt x="84" y="135"/>
                    <a:pt x="82" y="135"/>
                  </a:cubicBezTo>
                  <a:cubicBezTo>
                    <a:pt x="82" y="135"/>
                    <a:pt x="82" y="135"/>
                    <a:pt x="82" y="135"/>
                  </a:cubicBezTo>
                  <a:cubicBezTo>
                    <a:pt x="81" y="135"/>
                    <a:pt x="81" y="135"/>
                    <a:pt x="80" y="135"/>
                  </a:cubicBezTo>
                  <a:cubicBezTo>
                    <a:pt x="80" y="135"/>
                    <a:pt x="80" y="135"/>
                    <a:pt x="80" y="135"/>
                  </a:cubicBezTo>
                  <a:cubicBezTo>
                    <a:pt x="65" y="155"/>
                    <a:pt x="65" y="155"/>
                    <a:pt x="65" y="155"/>
                  </a:cubicBezTo>
                  <a:cubicBezTo>
                    <a:pt x="13" y="118"/>
                    <a:pt x="13" y="118"/>
                    <a:pt x="13" y="118"/>
                  </a:cubicBezTo>
                  <a:close/>
                  <a:moveTo>
                    <a:pt x="19" y="73"/>
                  </a:moveTo>
                  <a:cubicBezTo>
                    <a:pt x="36" y="79"/>
                    <a:pt x="36" y="79"/>
                    <a:pt x="36" y="79"/>
                  </a:cubicBezTo>
                  <a:cubicBezTo>
                    <a:pt x="37" y="83"/>
                    <a:pt x="37" y="83"/>
                    <a:pt x="37" y="83"/>
                  </a:cubicBezTo>
                  <a:cubicBezTo>
                    <a:pt x="38" y="88"/>
                    <a:pt x="40" y="93"/>
                    <a:pt x="42" y="97"/>
                  </a:cubicBezTo>
                  <a:cubicBezTo>
                    <a:pt x="42" y="97"/>
                    <a:pt x="42" y="97"/>
                    <a:pt x="42" y="97"/>
                  </a:cubicBezTo>
                  <a:cubicBezTo>
                    <a:pt x="44" y="101"/>
                    <a:pt x="44" y="101"/>
                    <a:pt x="44" y="101"/>
                  </a:cubicBezTo>
                  <a:cubicBezTo>
                    <a:pt x="34" y="115"/>
                    <a:pt x="34" y="115"/>
                    <a:pt x="34" y="115"/>
                  </a:cubicBezTo>
                  <a:cubicBezTo>
                    <a:pt x="61" y="135"/>
                    <a:pt x="61" y="135"/>
                    <a:pt x="61" y="135"/>
                  </a:cubicBezTo>
                  <a:cubicBezTo>
                    <a:pt x="73" y="120"/>
                    <a:pt x="73" y="120"/>
                    <a:pt x="73" y="120"/>
                  </a:cubicBezTo>
                  <a:cubicBezTo>
                    <a:pt x="77" y="120"/>
                    <a:pt x="77" y="120"/>
                    <a:pt x="77" y="120"/>
                  </a:cubicBezTo>
                  <a:cubicBezTo>
                    <a:pt x="79" y="120"/>
                    <a:pt x="80" y="120"/>
                    <a:pt x="82" y="120"/>
                  </a:cubicBezTo>
                  <a:cubicBezTo>
                    <a:pt x="82" y="120"/>
                    <a:pt x="82" y="120"/>
                    <a:pt x="82" y="120"/>
                  </a:cubicBezTo>
                  <a:cubicBezTo>
                    <a:pt x="85" y="120"/>
                    <a:pt x="88" y="120"/>
                    <a:pt x="91" y="119"/>
                  </a:cubicBezTo>
                  <a:cubicBezTo>
                    <a:pt x="91" y="119"/>
                    <a:pt x="91" y="119"/>
                    <a:pt x="91" y="119"/>
                  </a:cubicBezTo>
                  <a:cubicBezTo>
                    <a:pt x="96" y="118"/>
                    <a:pt x="96" y="118"/>
                    <a:pt x="96" y="118"/>
                  </a:cubicBezTo>
                  <a:cubicBezTo>
                    <a:pt x="107" y="133"/>
                    <a:pt x="107" y="133"/>
                    <a:pt x="107" y="133"/>
                  </a:cubicBezTo>
                  <a:cubicBezTo>
                    <a:pt x="135" y="114"/>
                    <a:pt x="135" y="114"/>
                    <a:pt x="135" y="114"/>
                  </a:cubicBezTo>
                  <a:cubicBezTo>
                    <a:pt x="122" y="97"/>
                    <a:pt x="122" y="97"/>
                    <a:pt x="122" y="97"/>
                  </a:cubicBezTo>
                  <a:cubicBezTo>
                    <a:pt x="124" y="93"/>
                    <a:pt x="124" y="93"/>
                    <a:pt x="124" y="93"/>
                  </a:cubicBezTo>
                  <a:cubicBezTo>
                    <a:pt x="125" y="90"/>
                    <a:pt x="126" y="86"/>
                    <a:pt x="127" y="82"/>
                  </a:cubicBezTo>
                  <a:cubicBezTo>
                    <a:pt x="127" y="82"/>
                    <a:pt x="127" y="82"/>
                    <a:pt x="127" y="82"/>
                  </a:cubicBezTo>
                  <a:cubicBezTo>
                    <a:pt x="128" y="77"/>
                    <a:pt x="128" y="77"/>
                    <a:pt x="128" y="77"/>
                  </a:cubicBezTo>
                  <a:cubicBezTo>
                    <a:pt x="147" y="71"/>
                    <a:pt x="147" y="71"/>
                    <a:pt x="147" y="71"/>
                  </a:cubicBezTo>
                  <a:cubicBezTo>
                    <a:pt x="137" y="39"/>
                    <a:pt x="137" y="39"/>
                    <a:pt x="137" y="39"/>
                  </a:cubicBezTo>
                  <a:cubicBezTo>
                    <a:pt x="116" y="46"/>
                    <a:pt x="116" y="46"/>
                    <a:pt x="116" y="46"/>
                  </a:cubicBezTo>
                  <a:cubicBezTo>
                    <a:pt x="113" y="43"/>
                    <a:pt x="113" y="43"/>
                    <a:pt x="113" y="43"/>
                  </a:cubicBezTo>
                  <a:cubicBezTo>
                    <a:pt x="110" y="41"/>
                    <a:pt x="107" y="38"/>
                    <a:pt x="103" y="37"/>
                  </a:cubicBezTo>
                  <a:cubicBezTo>
                    <a:pt x="103" y="37"/>
                    <a:pt x="103" y="37"/>
                    <a:pt x="103" y="37"/>
                  </a:cubicBezTo>
                  <a:cubicBezTo>
                    <a:pt x="99" y="35"/>
                    <a:pt x="99" y="35"/>
                    <a:pt x="99" y="35"/>
                  </a:cubicBezTo>
                  <a:cubicBezTo>
                    <a:pt x="99" y="14"/>
                    <a:pt x="99" y="14"/>
                    <a:pt x="99" y="14"/>
                  </a:cubicBezTo>
                  <a:cubicBezTo>
                    <a:pt x="65" y="14"/>
                    <a:pt x="65" y="14"/>
                    <a:pt x="65" y="14"/>
                  </a:cubicBezTo>
                  <a:cubicBezTo>
                    <a:pt x="65" y="34"/>
                    <a:pt x="65" y="34"/>
                    <a:pt x="65" y="34"/>
                  </a:cubicBezTo>
                  <a:cubicBezTo>
                    <a:pt x="61" y="36"/>
                    <a:pt x="61" y="36"/>
                    <a:pt x="61" y="36"/>
                  </a:cubicBezTo>
                  <a:cubicBezTo>
                    <a:pt x="57" y="38"/>
                    <a:pt x="53" y="41"/>
                    <a:pt x="50" y="44"/>
                  </a:cubicBezTo>
                  <a:cubicBezTo>
                    <a:pt x="50" y="44"/>
                    <a:pt x="50" y="44"/>
                    <a:pt x="50" y="44"/>
                  </a:cubicBezTo>
                  <a:cubicBezTo>
                    <a:pt x="47" y="47"/>
                    <a:pt x="47" y="47"/>
                    <a:pt x="47" y="47"/>
                  </a:cubicBezTo>
                  <a:cubicBezTo>
                    <a:pt x="29" y="41"/>
                    <a:pt x="29" y="41"/>
                    <a:pt x="29" y="41"/>
                  </a:cubicBezTo>
                  <a:cubicBezTo>
                    <a:pt x="19" y="73"/>
                    <a:pt x="19" y="73"/>
                    <a:pt x="19" y="73"/>
                  </a:cubicBezTo>
                  <a:close/>
                  <a:moveTo>
                    <a:pt x="57" y="75"/>
                  </a:moveTo>
                  <a:cubicBezTo>
                    <a:pt x="57" y="61"/>
                    <a:pt x="69" y="50"/>
                    <a:pt x="83" y="50"/>
                  </a:cubicBezTo>
                  <a:cubicBezTo>
                    <a:pt x="83" y="50"/>
                    <a:pt x="83" y="50"/>
                    <a:pt x="83" y="50"/>
                  </a:cubicBezTo>
                  <a:cubicBezTo>
                    <a:pt x="98" y="50"/>
                    <a:pt x="110" y="61"/>
                    <a:pt x="110" y="75"/>
                  </a:cubicBezTo>
                  <a:cubicBezTo>
                    <a:pt x="110" y="75"/>
                    <a:pt x="110" y="75"/>
                    <a:pt x="110" y="75"/>
                  </a:cubicBezTo>
                  <a:cubicBezTo>
                    <a:pt x="110" y="90"/>
                    <a:pt x="98" y="101"/>
                    <a:pt x="83" y="101"/>
                  </a:cubicBezTo>
                  <a:cubicBezTo>
                    <a:pt x="83" y="101"/>
                    <a:pt x="83" y="101"/>
                    <a:pt x="83" y="101"/>
                  </a:cubicBezTo>
                  <a:cubicBezTo>
                    <a:pt x="83" y="94"/>
                    <a:pt x="83" y="94"/>
                    <a:pt x="83" y="94"/>
                  </a:cubicBezTo>
                  <a:cubicBezTo>
                    <a:pt x="83" y="87"/>
                    <a:pt x="83" y="87"/>
                    <a:pt x="83" y="87"/>
                  </a:cubicBezTo>
                  <a:cubicBezTo>
                    <a:pt x="90" y="87"/>
                    <a:pt x="95" y="82"/>
                    <a:pt x="95" y="75"/>
                  </a:cubicBezTo>
                  <a:cubicBezTo>
                    <a:pt x="95" y="75"/>
                    <a:pt x="95" y="75"/>
                    <a:pt x="95" y="75"/>
                  </a:cubicBezTo>
                  <a:cubicBezTo>
                    <a:pt x="95" y="69"/>
                    <a:pt x="90" y="64"/>
                    <a:pt x="83" y="64"/>
                  </a:cubicBezTo>
                  <a:cubicBezTo>
                    <a:pt x="83" y="64"/>
                    <a:pt x="83" y="64"/>
                    <a:pt x="83" y="64"/>
                  </a:cubicBezTo>
                  <a:cubicBezTo>
                    <a:pt x="77" y="64"/>
                    <a:pt x="72" y="69"/>
                    <a:pt x="72" y="75"/>
                  </a:cubicBezTo>
                  <a:cubicBezTo>
                    <a:pt x="72" y="75"/>
                    <a:pt x="72" y="75"/>
                    <a:pt x="72" y="75"/>
                  </a:cubicBezTo>
                  <a:cubicBezTo>
                    <a:pt x="72" y="82"/>
                    <a:pt x="77" y="87"/>
                    <a:pt x="83" y="87"/>
                  </a:cubicBezTo>
                  <a:cubicBezTo>
                    <a:pt x="83" y="87"/>
                    <a:pt x="83" y="87"/>
                    <a:pt x="83" y="87"/>
                  </a:cubicBezTo>
                  <a:cubicBezTo>
                    <a:pt x="83" y="94"/>
                    <a:pt x="83" y="94"/>
                    <a:pt x="83" y="94"/>
                  </a:cubicBezTo>
                  <a:cubicBezTo>
                    <a:pt x="83" y="101"/>
                    <a:pt x="83" y="101"/>
                    <a:pt x="83" y="101"/>
                  </a:cubicBezTo>
                  <a:cubicBezTo>
                    <a:pt x="69" y="101"/>
                    <a:pt x="57" y="90"/>
                    <a:pt x="57" y="75"/>
                  </a:cubicBezTo>
                  <a:close/>
                </a:path>
              </a:pathLst>
            </a:custGeom>
            <a:solidFill>
              <a:schemeClr val="bg1"/>
            </a:solidFill>
            <a:ln>
              <a:noFill/>
            </a:ln>
          </p:spPr>
          <p:txBody>
            <a:bodyPr/>
            <a:lstStyle/>
            <a:p>
              <a:endParaRPr lang="zh-CN" altLang="en-US" sz="1799">
                <a:cs typeface="+mn-ea"/>
                <a:sym typeface="+mn-lt"/>
              </a:endParaRPr>
            </a:p>
          </p:txBody>
        </p:sp>
      </p:grpSp>
      <p:sp>
        <p:nvSpPr>
          <p:cNvPr id="109" name="文本框 13">
            <a:extLst>
              <a:ext uri="{FF2B5EF4-FFF2-40B4-BE49-F238E27FC236}">
                <a16:creationId xmlns:a16="http://schemas.microsoft.com/office/drawing/2014/main" id="{D99CAA64-1F24-499C-9875-2C0042F7233E}"/>
              </a:ext>
            </a:extLst>
          </p:cNvPr>
          <p:cNvSpPr txBox="1">
            <a:spLocks noChangeArrowheads="1"/>
          </p:cNvSpPr>
          <p:nvPr/>
        </p:nvSpPr>
        <p:spPr bwMode="auto">
          <a:xfrm>
            <a:off x="2176322" y="4216977"/>
            <a:ext cx="186761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6" rIns="68573" bIns="34286">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200" dirty="0">
                <a:solidFill>
                  <a:schemeClr val="bg1">
                    <a:lumMod val="50000"/>
                  </a:schemeClr>
                </a:solidFill>
                <a:latin typeface="+mn-lt"/>
                <a:ea typeface="+mn-ea"/>
                <a:cs typeface="+mn-ea"/>
                <a:sym typeface="+mn-lt"/>
              </a:rPr>
              <a:t>在此位置添加你内容</a:t>
            </a:r>
          </a:p>
        </p:txBody>
      </p:sp>
      <p:sp>
        <p:nvSpPr>
          <p:cNvPr id="110" name="文本框 18">
            <a:extLst>
              <a:ext uri="{FF2B5EF4-FFF2-40B4-BE49-F238E27FC236}">
                <a16:creationId xmlns:a16="http://schemas.microsoft.com/office/drawing/2014/main" id="{C3B2CB75-CF30-48AD-94B5-B19513B5E84C}"/>
              </a:ext>
            </a:extLst>
          </p:cNvPr>
          <p:cNvSpPr txBox="1">
            <a:spLocks noChangeArrowheads="1"/>
          </p:cNvSpPr>
          <p:nvPr/>
        </p:nvSpPr>
        <p:spPr bwMode="auto">
          <a:xfrm>
            <a:off x="2161408" y="4517016"/>
            <a:ext cx="191955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6" rIns="68573" bIns="34286">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900" dirty="0">
                <a:solidFill>
                  <a:schemeClr val="bg1">
                    <a:lumMod val="50000"/>
                  </a:schemeClr>
                </a:solidFill>
                <a:latin typeface="+mn-lt"/>
                <a:ea typeface="+mn-ea"/>
                <a:cs typeface="+mn-ea"/>
                <a:sym typeface="+mn-lt"/>
              </a:rPr>
              <a:t>点击输入详细内容，添加你的论文内容。点击输入详细内容</a:t>
            </a:r>
          </a:p>
        </p:txBody>
      </p:sp>
      <p:sp>
        <p:nvSpPr>
          <p:cNvPr id="111" name="文本框 13">
            <a:extLst>
              <a:ext uri="{FF2B5EF4-FFF2-40B4-BE49-F238E27FC236}">
                <a16:creationId xmlns:a16="http://schemas.microsoft.com/office/drawing/2014/main" id="{77263DDF-3D3F-4D18-8C5D-A319950735B6}"/>
              </a:ext>
            </a:extLst>
          </p:cNvPr>
          <p:cNvSpPr txBox="1">
            <a:spLocks noChangeArrowheads="1"/>
          </p:cNvSpPr>
          <p:nvPr/>
        </p:nvSpPr>
        <p:spPr bwMode="auto">
          <a:xfrm>
            <a:off x="4126461" y="4216977"/>
            <a:ext cx="186761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6" rIns="68573" bIns="34286">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200" dirty="0">
                <a:solidFill>
                  <a:schemeClr val="bg1">
                    <a:lumMod val="50000"/>
                  </a:schemeClr>
                </a:solidFill>
                <a:latin typeface="+mn-lt"/>
                <a:ea typeface="+mn-ea"/>
                <a:cs typeface="+mn-ea"/>
                <a:sym typeface="+mn-lt"/>
              </a:rPr>
              <a:t>在此位置添加你内容</a:t>
            </a:r>
          </a:p>
        </p:txBody>
      </p:sp>
      <p:sp>
        <p:nvSpPr>
          <p:cNvPr id="112" name="文本框 18">
            <a:extLst>
              <a:ext uri="{FF2B5EF4-FFF2-40B4-BE49-F238E27FC236}">
                <a16:creationId xmlns:a16="http://schemas.microsoft.com/office/drawing/2014/main" id="{FB7573DC-3B0A-4B2B-A0E4-982567DF7328}"/>
              </a:ext>
            </a:extLst>
          </p:cNvPr>
          <p:cNvSpPr txBox="1">
            <a:spLocks noChangeArrowheads="1"/>
          </p:cNvSpPr>
          <p:nvPr/>
        </p:nvSpPr>
        <p:spPr bwMode="auto">
          <a:xfrm>
            <a:off x="4111548" y="4517016"/>
            <a:ext cx="191955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6" rIns="68573" bIns="34286">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900" dirty="0">
                <a:solidFill>
                  <a:schemeClr val="bg1">
                    <a:lumMod val="50000"/>
                  </a:schemeClr>
                </a:solidFill>
                <a:latin typeface="+mn-lt"/>
                <a:ea typeface="+mn-ea"/>
                <a:cs typeface="+mn-ea"/>
                <a:sym typeface="+mn-lt"/>
              </a:rPr>
              <a:t>点击输入详细内容，添加你的论文内容。点击输入详细内容</a:t>
            </a:r>
          </a:p>
        </p:txBody>
      </p:sp>
      <p:sp>
        <p:nvSpPr>
          <p:cNvPr id="113" name="文本框 13">
            <a:extLst>
              <a:ext uri="{FF2B5EF4-FFF2-40B4-BE49-F238E27FC236}">
                <a16:creationId xmlns:a16="http://schemas.microsoft.com/office/drawing/2014/main" id="{0AB50432-032E-4BA4-9E8E-C850262DE479}"/>
              </a:ext>
            </a:extLst>
          </p:cNvPr>
          <p:cNvSpPr txBox="1">
            <a:spLocks noChangeArrowheads="1"/>
          </p:cNvSpPr>
          <p:nvPr/>
        </p:nvSpPr>
        <p:spPr bwMode="auto">
          <a:xfrm>
            <a:off x="6097678" y="4216977"/>
            <a:ext cx="186761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6" rIns="68573" bIns="34286">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200" dirty="0">
                <a:solidFill>
                  <a:schemeClr val="bg1">
                    <a:lumMod val="50000"/>
                  </a:schemeClr>
                </a:solidFill>
                <a:latin typeface="+mn-lt"/>
                <a:ea typeface="+mn-ea"/>
                <a:cs typeface="+mn-ea"/>
                <a:sym typeface="+mn-lt"/>
              </a:rPr>
              <a:t>在此位置添加你内容</a:t>
            </a:r>
          </a:p>
        </p:txBody>
      </p:sp>
      <p:sp>
        <p:nvSpPr>
          <p:cNvPr id="114" name="文本框 18">
            <a:extLst>
              <a:ext uri="{FF2B5EF4-FFF2-40B4-BE49-F238E27FC236}">
                <a16:creationId xmlns:a16="http://schemas.microsoft.com/office/drawing/2014/main" id="{DCA58D5D-51A1-4332-9042-8D76B9BE6B8C}"/>
              </a:ext>
            </a:extLst>
          </p:cNvPr>
          <p:cNvSpPr txBox="1">
            <a:spLocks noChangeArrowheads="1"/>
          </p:cNvSpPr>
          <p:nvPr/>
        </p:nvSpPr>
        <p:spPr bwMode="auto">
          <a:xfrm>
            <a:off x="6127003" y="4517016"/>
            <a:ext cx="191955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6" rIns="68573" bIns="34286">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900" dirty="0">
                <a:solidFill>
                  <a:schemeClr val="bg1">
                    <a:lumMod val="50000"/>
                  </a:schemeClr>
                </a:solidFill>
                <a:latin typeface="+mn-lt"/>
                <a:ea typeface="+mn-ea"/>
                <a:cs typeface="+mn-ea"/>
                <a:sym typeface="+mn-lt"/>
              </a:rPr>
              <a:t>点击输入详细内容，添加你的论文内容。点击输入详细内容</a:t>
            </a:r>
          </a:p>
        </p:txBody>
      </p:sp>
      <p:sp>
        <p:nvSpPr>
          <p:cNvPr id="115" name="文本框 13">
            <a:extLst>
              <a:ext uri="{FF2B5EF4-FFF2-40B4-BE49-F238E27FC236}">
                <a16:creationId xmlns:a16="http://schemas.microsoft.com/office/drawing/2014/main" id="{B7304C0A-D694-4EC7-9A75-A22EF76E5D8E}"/>
              </a:ext>
            </a:extLst>
          </p:cNvPr>
          <p:cNvSpPr txBox="1">
            <a:spLocks noChangeArrowheads="1"/>
          </p:cNvSpPr>
          <p:nvPr/>
        </p:nvSpPr>
        <p:spPr bwMode="auto">
          <a:xfrm>
            <a:off x="7981487" y="4212208"/>
            <a:ext cx="186761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6" rIns="68573" bIns="34286">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1200" dirty="0">
                <a:solidFill>
                  <a:schemeClr val="bg1">
                    <a:lumMod val="50000"/>
                  </a:schemeClr>
                </a:solidFill>
                <a:latin typeface="+mn-lt"/>
                <a:ea typeface="+mn-ea"/>
                <a:cs typeface="+mn-ea"/>
                <a:sym typeface="+mn-lt"/>
              </a:rPr>
              <a:t>在此位置添加你内容</a:t>
            </a:r>
          </a:p>
        </p:txBody>
      </p:sp>
      <p:sp>
        <p:nvSpPr>
          <p:cNvPr id="116" name="文本框 18">
            <a:extLst>
              <a:ext uri="{FF2B5EF4-FFF2-40B4-BE49-F238E27FC236}">
                <a16:creationId xmlns:a16="http://schemas.microsoft.com/office/drawing/2014/main" id="{B2B85F01-E6B0-41A1-9256-17F4E7B34903}"/>
              </a:ext>
            </a:extLst>
          </p:cNvPr>
          <p:cNvSpPr txBox="1">
            <a:spLocks noChangeArrowheads="1"/>
          </p:cNvSpPr>
          <p:nvPr/>
        </p:nvSpPr>
        <p:spPr bwMode="auto">
          <a:xfrm>
            <a:off x="8077170" y="4512247"/>
            <a:ext cx="191955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6" rIns="68573" bIns="34286">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sz="900" dirty="0">
                <a:solidFill>
                  <a:schemeClr val="bg1">
                    <a:lumMod val="50000"/>
                  </a:schemeClr>
                </a:solidFill>
                <a:latin typeface="+mn-lt"/>
                <a:ea typeface="+mn-ea"/>
                <a:cs typeface="+mn-ea"/>
                <a:sym typeface="+mn-lt"/>
              </a:rPr>
              <a:t>点击输入详细内容，添加你的论文内容。点击输入详细内容</a:t>
            </a:r>
          </a:p>
        </p:txBody>
      </p:sp>
    </p:spTree>
    <p:extLst>
      <p:ext uri="{BB962C8B-B14F-4D97-AF65-F5344CB8AC3E}">
        <p14:creationId xmlns:p14="http://schemas.microsoft.com/office/powerpoint/2010/main" val="1777026295"/>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28000">
                                          <p:cBhvr additive="base">
                                            <p:cTn id="7" dur="250" fill="hold"/>
                                            <p:tgtEl>
                                              <p:spTgt spid="9"/>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2" presetClass="entr" presetSubtype="0" fill="hold" grpId="0" nodeType="after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750"/>
                                            <p:tgtEl>
                                              <p:spTgt spid="86"/>
                                            </p:tgtEl>
                                          </p:cBhvr>
                                        </p:animEffect>
                                        <p:anim calcmode="lin" valueType="num">
                                          <p:cBhvr>
                                            <p:cTn id="13" dur="750" fill="hold"/>
                                            <p:tgtEl>
                                              <p:spTgt spid="86"/>
                                            </p:tgtEl>
                                            <p:attrNameLst>
                                              <p:attrName>ppt_x</p:attrName>
                                            </p:attrNameLst>
                                          </p:cBhvr>
                                          <p:tavLst>
                                            <p:tav tm="0">
                                              <p:val>
                                                <p:strVal val="#ppt_x"/>
                                              </p:val>
                                            </p:tav>
                                            <p:tav tm="100000">
                                              <p:val>
                                                <p:strVal val="#ppt_x"/>
                                              </p:val>
                                            </p:tav>
                                          </p:tavLst>
                                        </p:anim>
                                        <p:anim calcmode="lin" valueType="num">
                                          <p:cBhvr>
                                            <p:cTn id="14" dur="750" fill="hold"/>
                                            <p:tgtEl>
                                              <p:spTgt spid="8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fade">
                                          <p:cBhvr>
                                            <p:cTn id="17" dur="750"/>
                                            <p:tgtEl>
                                              <p:spTgt spid="105"/>
                                            </p:tgtEl>
                                          </p:cBhvr>
                                        </p:animEffect>
                                        <p:anim calcmode="lin" valueType="num">
                                          <p:cBhvr>
                                            <p:cTn id="18" dur="750" fill="hold"/>
                                            <p:tgtEl>
                                              <p:spTgt spid="105"/>
                                            </p:tgtEl>
                                            <p:attrNameLst>
                                              <p:attrName>ppt_x</p:attrName>
                                            </p:attrNameLst>
                                          </p:cBhvr>
                                          <p:tavLst>
                                            <p:tav tm="0">
                                              <p:val>
                                                <p:strVal val="#ppt_x"/>
                                              </p:val>
                                            </p:tav>
                                            <p:tav tm="100000">
                                              <p:val>
                                                <p:strVal val="#ppt_x"/>
                                              </p:val>
                                            </p:tav>
                                          </p:tavLst>
                                        </p:anim>
                                        <p:anim calcmode="lin" valueType="num">
                                          <p:cBhvr>
                                            <p:cTn id="19" dur="750" fill="hold"/>
                                            <p:tgtEl>
                                              <p:spTgt spid="10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750"/>
                                            <p:tgtEl>
                                              <p:spTgt spid="93"/>
                                            </p:tgtEl>
                                          </p:cBhvr>
                                        </p:animEffect>
                                        <p:anim calcmode="lin" valueType="num">
                                          <p:cBhvr>
                                            <p:cTn id="23" dur="750" fill="hold"/>
                                            <p:tgtEl>
                                              <p:spTgt spid="93"/>
                                            </p:tgtEl>
                                            <p:attrNameLst>
                                              <p:attrName>ppt_x</p:attrName>
                                            </p:attrNameLst>
                                          </p:cBhvr>
                                          <p:tavLst>
                                            <p:tav tm="0">
                                              <p:val>
                                                <p:strVal val="#ppt_x"/>
                                              </p:val>
                                            </p:tav>
                                            <p:tav tm="100000">
                                              <p:val>
                                                <p:strVal val="#ppt_x"/>
                                              </p:val>
                                            </p:tav>
                                          </p:tavLst>
                                        </p:anim>
                                        <p:anim calcmode="lin" valueType="num">
                                          <p:cBhvr>
                                            <p:cTn id="24" dur="750" fill="hold"/>
                                            <p:tgtEl>
                                              <p:spTgt spid="9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750"/>
                                            <p:tgtEl>
                                              <p:spTgt spid="81"/>
                                            </p:tgtEl>
                                          </p:cBhvr>
                                        </p:animEffect>
                                        <p:anim calcmode="lin" valueType="num">
                                          <p:cBhvr>
                                            <p:cTn id="28" dur="750" fill="hold"/>
                                            <p:tgtEl>
                                              <p:spTgt spid="81"/>
                                            </p:tgtEl>
                                            <p:attrNameLst>
                                              <p:attrName>ppt_x</p:attrName>
                                            </p:attrNameLst>
                                          </p:cBhvr>
                                          <p:tavLst>
                                            <p:tav tm="0">
                                              <p:val>
                                                <p:strVal val="#ppt_x"/>
                                              </p:val>
                                            </p:tav>
                                            <p:tav tm="100000">
                                              <p:val>
                                                <p:strVal val="#ppt_x"/>
                                              </p:val>
                                            </p:tav>
                                          </p:tavLst>
                                        </p:anim>
                                        <p:anim calcmode="lin" valueType="num">
                                          <p:cBhvr>
                                            <p:cTn id="29" dur="750" fill="hold"/>
                                            <p:tgtEl>
                                              <p:spTgt spid="81"/>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750"/>
                                            <p:tgtEl>
                                              <p:spTgt spid="87"/>
                                            </p:tgtEl>
                                          </p:cBhvr>
                                        </p:animEffect>
                                        <p:anim calcmode="lin" valueType="num">
                                          <p:cBhvr>
                                            <p:cTn id="33" dur="750" fill="hold"/>
                                            <p:tgtEl>
                                              <p:spTgt spid="87"/>
                                            </p:tgtEl>
                                            <p:attrNameLst>
                                              <p:attrName>ppt_x</p:attrName>
                                            </p:attrNameLst>
                                          </p:cBhvr>
                                          <p:tavLst>
                                            <p:tav tm="0">
                                              <p:val>
                                                <p:strVal val="#ppt_x"/>
                                              </p:val>
                                            </p:tav>
                                            <p:tav tm="100000">
                                              <p:val>
                                                <p:strVal val="#ppt_x"/>
                                              </p:val>
                                            </p:tav>
                                          </p:tavLst>
                                        </p:anim>
                                        <p:anim calcmode="lin" valueType="num">
                                          <p:cBhvr>
                                            <p:cTn id="34" dur="750" fill="hold"/>
                                            <p:tgtEl>
                                              <p:spTgt spid="87"/>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106"/>
                                            </p:tgtEl>
                                            <p:attrNameLst>
                                              <p:attrName>style.visibility</p:attrName>
                                            </p:attrNameLst>
                                          </p:cBhvr>
                                          <p:to>
                                            <p:strVal val="visible"/>
                                          </p:to>
                                        </p:set>
                                        <p:animEffect transition="in" filter="fade">
                                          <p:cBhvr>
                                            <p:cTn id="37" dur="750"/>
                                            <p:tgtEl>
                                              <p:spTgt spid="106"/>
                                            </p:tgtEl>
                                          </p:cBhvr>
                                        </p:animEffect>
                                        <p:anim calcmode="lin" valueType="num">
                                          <p:cBhvr>
                                            <p:cTn id="38" dur="750" fill="hold"/>
                                            <p:tgtEl>
                                              <p:spTgt spid="106"/>
                                            </p:tgtEl>
                                            <p:attrNameLst>
                                              <p:attrName>ppt_x</p:attrName>
                                            </p:attrNameLst>
                                          </p:cBhvr>
                                          <p:tavLst>
                                            <p:tav tm="0">
                                              <p:val>
                                                <p:strVal val="#ppt_x"/>
                                              </p:val>
                                            </p:tav>
                                            <p:tav tm="100000">
                                              <p:val>
                                                <p:strVal val="#ppt_x"/>
                                              </p:val>
                                            </p:tav>
                                          </p:tavLst>
                                        </p:anim>
                                        <p:anim calcmode="lin" valueType="num">
                                          <p:cBhvr>
                                            <p:cTn id="39" dur="750" fill="hold"/>
                                            <p:tgtEl>
                                              <p:spTgt spid="106"/>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750"/>
                                            <p:tgtEl>
                                              <p:spTgt spid="94"/>
                                            </p:tgtEl>
                                          </p:cBhvr>
                                        </p:animEffect>
                                        <p:anim calcmode="lin" valueType="num">
                                          <p:cBhvr>
                                            <p:cTn id="43" dur="750" fill="hold"/>
                                            <p:tgtEl>
                                              <p:spTgt spid="94"/>
                                            </p:tgtEl>
                                            <p:attrNameLst>
                                              <p:attrName>ppt_x</p:attrName>
                                            </p:attrNameLst>
                                          </p:cBhvr>
                                          <p:tavLst>
                                            <p:tav tm="0">
                                              <p:val>
                                                <p:strVal val="#ppt_x"/>
                                              </p:val>
                                            </p:tav>
                                            <p:tav tm="100000">
                                              <p:val>
                                                <p:strVal val="#ppt_x"/>
                                              </p:val>
                                            </p:tav>
                                          </p:tavLst>
                                        </p:anim>
                                        <p:anim calcmode="lin" valueType="num">
                                          <p:cBhvr>
                                            <p:cTn id="44" dur="750" fill="hold"/>
                                            <p:tgtEl>
                                              <p:spTgt spid="94"/>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fade">
                                          <p:cBhvr>
                                            <p:cTn id="47" dur="750"/>
                                            <p:tgtEl>
                                              <p:spTgt spid="82"/>
                                            </p:tgtEl>
                                          </p:cBhvr>
                                        </p:animEffect>
                                        <p:anim calcmode="lin" valueType="num">
                                          <p:cBhvr>
                                            <p:cTn id="48" dur="750" fill="hold"/>
                                            <p:tgtEl>
                                              <p:spTgt spid="82"/>
                                            </p:tgtEl>
                                            <p:attrNameLst>
                                              <p:attrName>ppt_x</p:attrName>
                                            </p:attrNameLst>
                                          </p:cBhvr>
                                          <p:tavLst>
                                            <p:tav tm="0">
                                              <p:val>
                                                <p:strVal val="#ppt_x"/>
                                              </p:val>
                                            </p:tav>
                                            <p:tav tm="100000">
                                              <p:val>
                                                <p:strVal val="#ppt_x"/>
                                              </p:val>
                                            </p:tav>
                                          </p:tavLst>
                                        </p:anim>
                                        <p:anim calcmode="lin" valueType="num">
                                          <p:cBhvr>
                                            <p:cTn id="49" dur="750" fill="hold"/>
                                            <p:tgtEl>
                                              <p:spTgt spid="82"/>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17" presetClass="entr" presetSubtype="1" fill="hold" grpId="0" nodeType="afterEffect">
                                      <p:stCondLst>
                                        <p:cond delay="0"/>
                                      </p:stCondLst>
                                      <p:childTnLst>
                                        <p:set>
                                          <p:cBhvr>
                                            <p:cTn id="52" dur="1" fill="hold">
                                              <p:stCondLst>
                                                <p:cond delay="0"/>
                                              </p:stCondLst>
                                            </p:cTn>
                                            <p:tgtEl>
                                              <p:spTgt spid="85"/>
                                            </p:tgtEl>
                                            <p:attrNameLst>
                                              <p:attrName>style.visibility</p:attrName>
                                            </p:attrNameLst>
                                          </p:cBhvr>
                                          <p:to>
                                            <p:strVal val="visible"/>
                                          </p:to>
                                        </p:set>
                                        <p:anim calcmode="lin" valueType="num">
                                          <p:cBhvr>
                                            <p:cTn id="53" dur="500" fill="hold"/>
                                            <p:tgtEl>
                                              <p:spTgt spid="85"/>
                                            </p:tgtEl>
                                            <p:attrNameLst>
                                              <p:attrName>ppt_x</p:attrName>
                                            </p:attrNameLst>
                                          </p:cBhvr>
                                          <p:tavLst>
                                            <p:tav tm="0">
                                              <p:val>
                                                <p:strVal val="#ppt_x"/>
                                              </p:val>
                                            </p:tav>
                                            <p:tav tm="100000">
                                              <p:val>
                                                <p:strVal val="#ppt_x"/>
                                              </p:val>
                                            </p:tav>
                                          </p:tavLst>
                                        </p:anim>
                                        <p:anim calcmode="lin" valueType="num">
                                          <p:cBhvr>
                                            <p:cTn id="54" dur="500" fill="hold"/>
                                            <p:tgtEl>
                                              <p:spTgt spid="85"/>
                                            </p:tgtEl>
                                            <p:attrNameLst>
                                              <p:attrName>ppt_y</p:attrName>
                                            </p:attrNameLst>
                                          </p:cBhvr>
                                          <p:tavLst>
                                            <p:tav tm="0">
                                              <p:val>
                                                <p:strVal val="#ppt_y-#ppt_h/2"/>
                                              </p:val>
                                            </p:tav>
                                            <p:tav tm="100000">
                                              <p:val>
                                                <p:strVal val="#ppt_y"/>
                                              </p:val>
                                            </p:tav>
                                          </p:tavLst>
                                        </p:anim>
                                        <p:anim calcmode="lin" valueType="num">
                                          <p:cBhvr>
                                            <p:cTn id="55" dur="500" fill="hold"/>
                                            <p:tgtEl>
                                              <p:spTgt spid="85"/>
                                            </p:tgtEl>
                                            <p:attrNameLst>
                                              <p:attrName>ppt_w</p:attrName>
                                            </p:attrNameLst>
                                          </p:cBhvr>
                                          <p:tavLst>
                                            <p:tav tm="0">
                                              <p:val>
                                                <p:strVal val="#ppt_w"/>
                                              </p:val>
                                            </p:tav>
                                            <p:tav tm="100000">
                                              <p:val>
                                                <p:strVal val="#ppt_w"/>
                                              </p:val>
                                            </p:tav>
                                          </p:tavLst>
                                        </p:anim>
                                        <p:anim calcmode="lin" valueType="num">
                                          <p:cBhvr>
                                            <p:cTn id="56" dur="500" fill="hold"/>
                                            <p:tgtEl>
                                              <p:spTgt spid="85"/>
                                            </p:tgtEl>
                                            <p:attrNameLst>
                                              <p:attrName>ppt_h</p:attrName>
                                            </p:attrNameLst>
                                          </p:cBhvr>
                                          <p:tavLst>
                                            <p:tav tm="0">
                                              <p:val>
                                                <p:fltVal val="0"/>
                                              </p:val>
                                            </p:tav>
                                            <p:tav tm="100000">
                                              <p:val>
                                                <p:strVal val="#ppt_h"/>
                                              </p:val>
                                            </p:tav>
                                          </p:tavLst>
                                        </p:anim>
                                      </p:childTnLst>
                                    </p:cTn>
                                  </p:par>
                                  <p:par>
                                    <p:cTn id="57" presetID="17" presetClass="entr" presetSubtype="1" fill="hold" grpId="0" nodeType="withEffect">
                                      <p:stCondLst>
                                        <p:cond delay="0"/>
                                      </p:stCondLst>
                                      <p:childTnLst>
                                        <p:set>
                                          <p:cBhvr>
                                            <p:cTn id="58" dur="1" fill="hold">
                                              <p:stCondLst>
                                                <p:cond delay="0"/>
                                              </p:stCondLst>
                                            </p:cTn>
                                            <p:tgtEl>
                                              <p:spTgt spid="104"/>
                                            </p:tgtEl>
                                            <p:attrNameLst>
                                              <p:attrName>style.visibility</p:attrName>
                                            </p:attrNameLst>
                                          </p:cBhvr>
                                          <p:to>
                                            <p:strVal val="visible"/>
                                          </p:to>
                                        </p:set>
                                        <p:anim calcmode="lin" valueType="num">
                                          <p:cBhvr>
                                            <p:cTn id="59" dur="500" fill="hold"/>
                                            <p:tgtEl>
                                              <p:spTgt spid="104"/>
                                            </p:tgtEl>
                                            <p:attrNameLst>
                                              <p:attrName>ppt_x</p:attrName>
                                            </p:attrNameLst>
                                          </p:cBhvr>
                                          <p:tavLst>
                                            <p:tav tm="0">
                                              <p:val>
                                                <p:strVal val="#ppt_x"/>
                                              </p:val>
                                            </p:tav>
                                            <p:tav tm="100000">
                                              <p:val>
                                                <p:strVal val="#ppt_x"/>
                                              </p:val>
                                            </p:tav>
                                          </p:tavLst>
                                        </p:anim>
                                        <p:anim calcmode="lin" valueType="num">
                                          <p:cBhvr>
                                            <p:cTn id="60" dur="500" fill="hold"/>
                                            <p:tgtEl>
                                              <p:spTgt spid="104"/>
                                            </p:tgtEl>
                                            <p:attrNameLst>
                                              <p:attrName>ppt_y</p:attrName>
                                            </p:attrNameLst>
                                          </p:cBhvr>
                                          <p:tavLst>
                                            <p:tav tm="0">
                                              <p:val>
                                                <p:strVal val="#ppt_y-#ppt_h/2"/>
                                              </p:val>
                                            </p:tav>
                                            <p:tav tm="100000">
                                              <p:val>
                                                <p:strVal val="#ppt_y"/>
                                              </p:val>
                                            </p:tav>
                                          </p:tavLst>
                                        </p:anim>
                                        <p:anim calcmode="lin" valueType="num">
                                          <p:cBhvr>
                                            <p:cTn id="61" dur="500" fill="hold"/>
                                            <p:tgtEl>
                                              <p:spTgt spid="104"/>
                                            </p:tgtEl>
                                            <p:attrNameLst>
                                              <p:attrName>ppt_w</p:attrName>
                                            </p:attrNameLst>
                                          </p:cBhvr>
                                          <p:tavLst>
                                            <p:tav tm="0">
                                              <p:val>
                                                <p:strVal val="#ppt_w"/>
                                              </p:val>
                                            </p:tav>
                                            <p:tav tm="100000">
                                              <p:val>
                                                <p:strVal val="#ppt_w"/>
                                              </p:val>
                                            </p:tav>
                                          </p:tavLst>
                                        </p:anim>
                                        <p:anim calcmode="lin" valueType="num">
                                          <p:cBhvr>
                                            <p:cTn id="62" dur="500" fill="hold"/>
                                            <p:tgtEl>
                                              <p:spTgt spid="104"/>
                                            </p:tgtEl>
                                            <p:attrNameLst>
                                              <p:attrName>ppt_h</p:attrName>
                                            </p:attrNameLst>
                                          </p:cBhvr>
                                          <p:tavLst>
                                            <p:tav tm="0">
                                              <p:val>
                                                <p:fltVal val="0"/>
                                              </p:val>
                                            </p:tav>
                                            <p:tav tm="100000">
                                              <p:val>
                                                <p:strVal val="#ppt_h"/>
                                              </p:val>
                                            </p:tav>
                                          </p:tavLst>
                                        </p:anim>
                                      </p:childTnLst>
                                    </p:cTn>
                                  </p:par>
                                  <p:par>
                                    <p:cTn id="63" presetID="17" presetClass="entr" presetSubtype="1"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anim calcmode="lin" valueType="num">
                                          <p:cBhvr>
                                            <p:cTn id="65" dur="500" fill="hold"/>
                                            <p:tgtEl>
                                              <p:spTgt spid="92"/>
                                            </p:tgtEl>
                                            <p:attrNameLst>
                                              <p:attrName>ppt_x</p:attrName>
                                            </p:attrNameLst>
                                          </p:cBhvr>
                                          <p:tavLst>
                                            <p:tav tm="0">
                                              <p:val>
                                                <p:strVal val="#ppt_x"/>
                                              </p:val>
                                            </p:tav>
                                            <p:tav tm="100000">
                                              <p:val>
                                                <p:strVal val="#ppt_x"/>
                                              </p:val>
                                            </p:tav>
                                          </p:tavLst>
                                        </p:anim>
                                        <p:anim calcmode="lin" valueType="num">
                                          <p:cBhvr>
                                            <p:cTn id="66" dur="500" fill="hold"/>
                                            <p:tgtEl>
                                              <p:spTgt spid="92"/>
                                            </p:tgtEl>
                                            <p:attrNameLst>
                                              <p:attrName>ppt_y</p:attrName>
                                            </p:attrNameLst>
                                          </p:cBhvr>
                                          <p:tavLst>
                                            <p:tav tm="0">
                                              <p:val>
                                                <p:strVal val="#ppt_y-#ppt_h/2"/>
                                              </p:val>
                                            </p:tav>
                                            <p:tav tm="100000">
                                              <p:val>
                                                <p:strVal val="#ppt_y"/>
                                              </p:val>
                                            </p:tav>
                                          </p:tavLst>
                                        </p:anim>
                                        <p:anim calcmode="lin" valueType="num">
                                          <p:cBhvr>
                                            <p:cTn id="67" dur="500" fill="hold"/>
                                            <p:tgtEl>
                                              <p:spTgt spid="92"/>
                                            </p:tgtEl>
                                            <p:attrNameLst>
                                              <p:attrName>ppt_w</p:attrName>
                                            </p:attrNameLst>
                                          </p:cBhvr>
                                          <p:tavLst>
                                            <p:tav tm="0">
                                              <p:val>
                                                <p:strVal val="#ppt_w"/>
                                              </p:val>
                                            </p:tav>
                                            <p:tav tm="100000">
                                              <p:val>
                                                <p:strVal val="#ppt_w"/>
                                              </p:val>
                                            </p:tav>
                                          </p:tavLst>
                                        </p:anim>
                                        <p:anim calcmode="lin" valueType="num">
                                          <p:cBhvr>
                                            <p:cTn id="68" dur="500" fill="hold"/>
                                            <p:tgtEl>
                                              <p:spTgt spid="92"/>
                                            </p:tgtEl>
                                            <p:attrNameLst>
                                              <p:attrName>ppt_h</p:attrName>
                                            </p:attrNameLst>
                                          </p:cBhvr>
                                          <p:tavLst>
                                            <p:tav tm="0">
                                              <p:val>
                                                <p:fltVal val="0"/>
                                              </p:val>
                                            </p:tav>
                                            <p:tav tm="100000">
                                              <p:val>
                                                <p:strVal val="#ppt_h"/>
                                              </p:val>
                                            </p:tav>
                                          </p:tavLst>
                                        </p:anim>
                                      </p:childTnLst>
                                    </p:cTn>
                                  </p:par>
                                  <p:par>
                                    <p:cTn id="69" presetID="17" presetClass="entr" presetSubtype="1" fill="hold" grpId="0" nodeType="withEffect">
                                      <p:stCondLst>
                                        <p:cond delay="0"/>
                                      </p:stCondLst>
                                      <p:childTnLst>
                                        <p:set>
                                          <p:cBhvr>
                                            <p:cTn id="70" dur="1" fill="hold">
                                              <p:stCondLst>
                                                <p:cond delay="0"/>
                                              </p:stCondLst>
                                            </p:cTn>
                                            <p:tgtEl>
                                              <p:spTgt spid="80"/>
                                            </p:tgtEl>
                                            <p:attrNameLst>
                                              <p:attrName>style.visibility</p:attrName>
                                            </p:attrNameLst>
                                          </p:cBhvr>
                                          <p:to>
                                            <p:strVal val="visible"/>
                                          </p:to>
                                        </p:set>
                                        <p:anim calcmode="lin" valueType="num">
                                          <p:cBhvr>
                                            <p:cTn id="71" dur="500" fill="hold"/>
                                            <p:tgtEl>
                                              <p:spTgt spid="80"/>
                                            </p:tgtEl>
                                            <p:attrNameLst>
                                              <p:attrName>ppt_x</p:attrName>
                                            </p:attrNameLst>
                                          </p:cBhvr>
                                          <p:tavLst>
                                            <p:tav tm="0">
                                              <p:val>
                                                <p:strVal val="#ppt_x"/>
                                              </p:val>
                                            </p:tav>
                                            <p:tav tm="100000">
                                              <p:val>
                                                <p:strVal val="#ppt_x"/>
                                              </p:val>
                                            </p:tav>
                                          </p:tavLst>
                                        </p:anim>
                                        <p:anim calcmode="lin" valueType="num">
                                          <p:cBhvr>
                                            <p:cTn id="72" dur="500" fill="hold"/>
                                            <p:tgtEl>
                                              <p:spTgt spid="80"/>
                                            </p:tgtEl>
                                            <p:attrNameLst>
                                              <p:attrName>ppt_y</p:attrName>
                                            </p:attrNameLst>
                                          </p:cBhvr>
                                          <p:tavLst>
                                            <p:tav tm="0">
                                              <p:val>
                                                <p:strVal val="#ppt_y-#ppt_h/2"/>
                                              </p:val>
                                            </p:tav>
                                            <p:tav tm="100000">
                                              <p:val>
                                                <p:strVal val="#ppt_y"/>
                                              </p:val>
                                            </p:tav>
                                          </p:tavLst>
                                        </p:anim>
                                        <p:anim calcmode="lin" valueType="num">
                                          <p:cBhvr>
                                            <p:cTn id="73" dur="500" fill="hold"/>
                                            <p:tgtEl>
                                              <p:spTgt spid="80"/>
                                            </p:tgtEl>
                                            <p:attrNameLst>
                                              <p:attrName>ppt_w</p:attrName>
                                            </p:attrNameLst>
                                          </p:cBhvr>
                                          <p:tavLst>
                                            <p:tav tm="0">
                                              <p:val>
                                                <p:strVal val="#ppt_w"/>
                                              </p:val>
                                            </p:tav>
                                            <p:tav tm="100000">
                                              <p:val>
                                                <p:strVal val="#ppt_w"/>
                                              </p:val>
                                            </p:tav>
                                          </p:tavLst>
                                        </p:anim>
                                        <p:anim calcmode="lin" valueType="num">
                                          <p:cBhvr>
                                            <p:cTn id="74" dur="500" fill="hold"/>
                                            <p:tgtEl>
                                              <p:spTgt spid="80"/>
                                            </p:tgtEl>
                                            <p:attrNameLst>
                                              <p:attrName>ppt_h</p:attrName>
                                            </p:attrNameLst>
                                          </p:cBhvr>
                                          <p:tavLst>
                                            <p:tav tm="0">
                                              <p:val>
                                                <p:fltVal val="0"/>
                                              </p:val>
                                            </p:tav>
                                            <p:tav tm="100000">
                                              <p:val>
                                                <p:strVal val="#ppt_h"/>
                                              </p:val>
                                            </p:tav>
                                          </p:tavLst>
                                        </p:anim>
                                      </p:childTnLst>
                                    </p:cTn>
                                  </p:par>
                                </p:childTnLst>
                              </p:cTn>
                            </p:par>
                            <p:par>
                              <p:cTn id="75" fill="hold">
                                <p:stCondLst>
                                  <p:cond delay="1500"/>
                                </p:stCondLst>
                                <p:childTnLst>
                                  <p:par>
                                    <p:cTn id="76" presetID="42" presetClass="entr" presetSubtype="0" fill="hold" grpId="0" nodeType="afterEffect">
                                      <p:stCondLst>
                                        <p:cond delay="0"/>
                                      </p:stCondLst>
                                      <p:childTnLst>
                                        <p:set>
                                          <p:cBhvr>
                                            <p:cTn id="77" dur="1" fill="hold">
                                              <p:stCondLst>
                                                <p:cond delay="0"/>
                                              </p:stCondLst>
                                            </p:cTn>
                                            <p:tgtEl>
                                              <p:spTgt spid="109"/>
                                            </p:tgtEl>
                                            <p:attrNameLst>
                                              <p:attrName>style.visibility</p:attrName>
                                            </p:attrNameLst>
                                          </p:cBhvr>
                                          <p:to>
                                            <p:strVal val="visible"/>
                                          </p:to>
                                        </p:set>
                                        <p:animEffect transition="in" filter="fade">
                                          <p:cBhvr>
                                            <p:cTn id="78" dur="500"/>
                                            <p:tgtEl>
                                              <p:spTgt spid="109"/>
                                            </p:tgtEl>
                                          </p:cBhvr>
                                        </p:animEffect>
                                        <p:anim calcmode="lin" valueType="num">
                                          <p:cBhvr>
                                            <p:cTn id="79" dur="500" fill="hold"/>
                                            <p:tgtEl>
                                              <p:spTgt spid="109"/>
                                            </p:tgtEl>
                                            <p:attrNameLst>
                                              <p:attrName>ppt_x</p:attrName>
                                            </p:attrNameLst>
                                          </p:cBhvr>
                                          <p:tavLst>
                                            <p:tav tm="0">
                                              <p:val>
                                                <p:strVal val="#ppt_x"/>
                                              </p:val>
                                            </p:tav>
                                            <p:tav tm="100000">
                                              <p:val>
                                                <p:strVal val="#ppt_x"/>
                                              </p:val>
                                            </p:tav>
                                          </p:tavLst>
                                        </p:anim>
                                        <p:anim calcmode="lin" valueType="num">
                                          <p:cBhvr>
                                            <p:cTn id="80" dur="500" fill="hold"/>
                                            <p:tgtEl>
                                              <p:spTgt spid="109"/>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110"/>
                                            </p:tgtEl>
                                            <p:attrNameLst>
                                              <p:attrName>style.visibility</p:attrName>
                                            </p:attrNameLst>
                                          </p:cBhvr>
                                          <p:to>
                                            <p:strVal val="visible"/>
                                          </p:to>
                                        </p:set>
                                        <p:animEffect transition="in" filter="fade">
                                          <p:cBhvr>
                                            <p:cTn id="83" dur="500"/>
                                            <p:tgtEl>
                                              <p:spTgt spid="110"/>
                                            </p:tgtEl>
                                          </p:cBhvr>
                                        </p:animEffect>
                                        <p:anim calcmode="lin" valueType="num">
                                          <p:cBhvr>
                                            <p:cTn id="84" dur="500" fill="hold"/>
                                            <p:tgtEl>
                                              <p:spTgt spid="110"/>
                                            </p:tgtEl>
                                            <p:attrNameLst>
                                              <p:attrName>ppt_x</p:attrName>
                                            </p:attrNameLst>
                                          </p:cBhvr>
                                          <p:tavLst>
                                            <p:tav tm="0">
                                              <p:val>
                                                <p:strVal val="#ppt_x"/>
                                              </p:val>
                                            </p:tav>
                                            <p:tav tm="100000">
                                              <p:val>
                                                <p:strVal val="#ppt_x"/>
                                              </p:val>
                                            </p:tav>
                                          </p:tavLst>
                                        </p:anim>
                                        <p:anim calcmode="lin" valueType="num">
                                          <p:cBhvr>
                                            <p:cTn id="85" dur="500" fill="hold"/>
                                            <p:tgtEl>
                                              <p:spTgt spid="11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111"/>
                                            </p:tgtEl>
                                            <p:attrNameLst>
                                              <p:attrName>style.visibility</p:attrName>
                                            </p:attrNameLst>
                                          </p:cBhvr>
                                          <p:to>
                                            <p:strVal val="visible"/>
                                          </p:to>
                                        </p:set>
                                        <p:animEffect transition="in" filter="fade">
                                          <p:cBhvr>
                                            <p:cTn id="88" dur="500"/>
                                            <p:tgtEl>
                                              <p:spTgt spid="111"/>
                                            </p:tgtEl>
                                          </p:cBhvr>
                                        </p:animEffect>
                                        <p:anim calcmode="lin" valueType="num">
                                          <p:cBhvr>
                                            <p:cTn id="89" dur="500" fill="hold"/>
                                            <p:tgtEl>
                                              <p:spTgt spid="111"/>
                                            </p:tgtEl>
                                            <p:attrNameLst>
                                              <p:attrName>ppt_x</p:attrName>
                                            </p:attrNameLst>
                                          </p:cBhvr>
                                          <p:tavLst>
                                            <p:tav tm="0">
                                              <p:val>
                                                <p:strVal val="#ppt_x"/>
                                              </p:val>
                                            </p:tav>
                                            <p:tav tm="100000">
                                              <p:val>
                                                <p:strVal val="#ppt_x"/>
                                              </p:val>
                                            </p:tav>
                                          </p:tavLst>
                                        </p:anim>
                                        <p:anim calcmode="lin" valueType="num">
                                          <p:cBhvr>
                                            <p:cTn id="90" dur="500" fill="hold"/>
                                            <p:tgtEl>
                                              <p:spTgt spid="111"/>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112"/>
                                            </p:tgtEl>
                                            <p:attrNameLst>
                                              <p:attrName>style.visibility</p:attrName>
                                            </p:attrNameLst>
                                          </p:cBhvr>
                                          <p:to>
                                            <p:strVal val="visible"/>
                                          </p:to>
                                        </p:set>
                                        <p:animEffect transition="in" filter="fade">
                                          <p:cBhvr>
                                            <p:cTn id="93" dur="500"/>
                                            <p:tgtEl>
                                              <p:spTgt spid="112"/>
                                            </p:tgtEl>
                                          </p:cBhvr>
                                        </p:animEffect>
                                        <p:anim calcmode="lin" valueType="num">
                                          <p:cBhvr>
                                            <p:cTn id="94" dur="500" fill="hold"/>
                                            <p:tgtEl>
                                              <p:spTgt spid="112"/>
                                            </p:tgtEl>
                                            <p:attrNameLst>
                                              <p:attrName>ppt_x</p:attrName>
                                            </p:attrNameLst>
                                          </p:cBhvr>
                                          <p:tavLst>
                                            <p:tav tm="0">
                                              <p:val>
                                                <p:strVal val="#ppt_x"/>
                                              </p:val>
                                            </p:tav>
                                            <p:tav tm="100000">
                                              <p:val>
                                                <p:strVal val="#ppt_x"/>
                                              </p:val>
                                            </p:tav>
                                          </p:tavLst>
                                        </p:anim>
                                        <p:anim calcmode="lin" valueType="num">
                                          <p:cBhvr>
                                            <p:cTn id="95" dur="500" fill="hold"/>
                                            <p:tgtEl>
                                              <p:spTgt spid="112"/>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113"/>
                                            </p:tgtEl>
                                            <p:attrNameLst>
                                              <p:attrName>style.visibility</p:attrName>
                                            </p:attrNameLst>
                                          </p:cBhvr>
                                          <p:to>
                                            <p:strVal val="visible"/>
                                          </p:to>
                                        </p:set>
                                        <p:animEffect transition="in" filter="fade">
                                          <p:cBhvr>
                                            <p:cTn id="98" dur="500"/>
                                            <p:tgtEl>
                                              <p:spTgt spid="113"/>
                                            </p:tgtEl>
                                          </p:cBhvr>
                                        </p:animEffect>
                                        <p:anim calcmode="lin" valueType="num">
                                          <p:cBhvr>
                                            <p:cTn id="99" dur="500" fill="hold"/>
                                            <p:tgtEl>
                                              <p:spTgt spid="113"/>
                                            </p:tgtEl>
                                            <p:attrNameLst>
                                              <p:attrName>ppt_x</p:attrName>
                                            </p:attrNameLst>
                                          </p:cBhvr>
                                          <p:tavLst>
                                            <p:tav tm="0">
                                              <p:val>
                                                <p:strVal val="#ppt_x"/>
                                              </p:val>
                                            </p:tav>
                                            <p:tav tm="100000">
                                              <p:val>
                                                <p:strVal val="#ppt_x"/>
                                              </p:val>
                                            </p:tav>
                                          </p:tavLst>
                                        </p:anim>
                                        <p:anim calcmode="lin" valueType="num">
                                          <p:cBhvr>
                                            <p:cTn id="100" dur="500" fill="hold"/>
                                            <p:tgtEl>
                                              <p:spTgt spid="113"/>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114"/>
                                            </p:tgtEl>
                                            <p:attrNameLst>
                                              <p:attrName>style.visibility</p:attrName>
                                            </p:attrNameLst>
                                          </p:cBhvr>
                                          <p:to>
                                            <p:strVal val="visible"/>
                                          </p:to>
                                        </p:set>
                                        <p:animEffect transition="in" filter="fade">
                                          <p:cBhvr>
                                            <p:cTn id="103" dur="500"/>
                                            <p:tgtEl>
                                              <p:spTgt spid="114"/>
                                            </p:tgtEl>
                                          </p:cBhvr>
                                        </p:animEffect>
                                        <p:anim calcmode="lin" valueType="num">
                                          <p:cBhvr>
                                            <p:cTn id="104" dur="500" fill="hold"/>
                                            <p:tgtEl>
                                              <p:spTgt spid="114"/>
                                            </p:tgtEl>
                                            <p:attrNameLst>
                                              <p:attrName>ppt_x</p:attrName>
                                            </p:attrNameLst>
                                          </p:cBhvr>
                                          <p:tavLst>
                                            <p:tav tm="0">
                                              <p:val>
                                                <p:strVal val="#ppt_x"/>
                                              </p:val>
                                            </p:tav>
                                            <p:tav tm="100000">
                                              <p:val>
                                                <p:strVal val="#ppt_x"/>
                                              </p:val>
                                            </p:tav>
                                          </p:tavLst>
                                        </p:anim>
                                        <p:anim calcmode="lin" valueType="num">
                                          <p:cBhvr>
                                            <p:cTn id="105" dur="500" fill="hold"/>
                                            <p:tgtEl>
                                              <p:spTgt spid="114"/>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115"/>
                                            </p:tgtEl>
                                            <p:attrNameLst>
                                              <p:attrName>style.visibility</p:attrName>
                                            </p:attrNameLst>
                                          </p:cBhvr>
                                          <p:to>
                                            <p:strVal val="visible"/>
                                          </p:to>
                                        </p:set>
                                        <p:animEffect transition="in" filter="fade">
                                          <p:cBhvr>
                                            <p:cTn id="108" dur="500"/>
                                            <p:tgtEl>
                                              <p:spTgt spid="115"/>
                                            </p:tgtEl>
                                          </p:cBhvr>
                                        </p:animEffect>
                                        <p:anim calcmode="lin" valueType="num">
                                          <p:cBhvr>
                                            <p:cTn id="109" dur="500" fill="hold"/>
                                            <p:tgtEl>
                                              <p:spTgt spid="115"/>
                                            </p:tgtEl>
                                            <p:attrNameLst>
                                              <p:attrName>ppt_x</p:attrName>
                                            </p:attrNameLst>
                                          </p:cBhvr>
                                          <p:tavLst>
                                            <p:tav tm="0">
                                              <p:val>
                                                <p:strVal val="#ppt_x"/>
                                              </p:val>
                                            </p:tav>
                                            <p:tav tm="100000">
                                              <p:val>
                                                <p:strVal val="#ppt_x"/>
                                              </p:val>
                                            </p:tav>
                                          </p:tavLst>
                                        </p:anim>
                                        <p:anim calcmode="lin" valueType="num">
                                          <p:cBhvr>
                                            <p:cTn id="110" dur="500" fill="hold"/>
                                            <p:tgtEl>
                                              <p:spTgt spid="115"/>
                                            </p:tgtEl>
                                            <p:attrNameLst>
                                              <p:attrName>ppt_y</p:attrName>
                                            </p:attrNameLst>
                                          </p:cBhvr>
                                          <p:tavLst>
                                            <p:tav tm="0">
                                              <p:val>
                                                <p:strVal val="#ppt_y+.1"/>
                                              </p:val>
                                            </p:tav>
                                            <p:tav tm="100000">
                                              <p:val>
                                                <p:strVal val="#ppt_y"/>
                                              </p:val>
                                            </p:tav>
                                          </p:tavLst>
                                        </p:anim>
                                      </p:childTnLst>
                                    </p:cTn>
                                  </p:par>
                                  <p:par>
                                    <p:cTn id="111" presetID="47" presetClass="entr" presetSubtype="0" fill="hold" grpId="0" nodeType="withEffect">
                                      <p:stCondLst>
                                        <p:cond delay="0"/>
                                      </p:stCondLst>
                                      <p:childTnLst>
                                        <p:set>
                                          <p:cBhvr>
                                            <p:cTn id="112" dur="1" fill="hold">
                                              <p:stCondLst>
                                                <p:cond delay="0"/>
                                              </p:stCondLst>
                                            </p:cTn>
                                            <p:tgtEl>
                                              <p:spTgt spid="116"/>
                                            </p:tgtEl>
                                            <p:attrNameLst>
                                              <p:attrName>style.visibility</p:attrName>
                                            </p:attrNameLst>
                                          </p:cBhvr>
                                          <p:to>
                                            <p:strVal val="visible"/>
                                          </p:to>
                                        </p:set>
                                        <p:animEffect transition="in" filter="fade">
                                          <p:cBhvr>
                                            <p:cTn id="113" dur="500"/>
                                            <p:tgtEl>
                                              <p:spTgt spid="116"/>
                                            </p:tgtEl>
                                          </p:cBhvr>
                                        </p:animEffect>
                                        <p:anim calcmode="lin" valueType="num">
                                          <p:cBhvr>
                                            <p:cTn id="114" dur="500" fill="hold"/>
                                            <p:tgtEl>
                                              <p:spTgt spid="116"/>
                                            </p:tgtEl>
                                            <p:attrNameLst>
                                              <p:attrName>ppt_x</p:attrName>
                                            </p:attrNameLst>
                                          </p:cBhvr>
                                          <p:tavLst>
                                            <p:tav tm="0">
                                              <p:val>
                                                <p:strVal val="#ppt_x"/>
                                              </p:val>
                                            </p:tav>
                                            <p:tav tm="100000">
                                              <p:val>
                                                <p:strVal val="#ppt_x"/>
                                              </p:val>
                                            </p:tav>
                                          </p:tavLst>
                                        </p:anim>
                                        <p:anim calcmode="lin" valueType="num">
                                          <p:cBhvr>
                                            <p:cTn id="115" dur="500" fill="hold"/>
                                            <p:tgtEl>
                                              <p:spTgt spid="1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5" grpId="0" animBg="1"/>
          <p:bldP spid="86" grpId="0" animBg="1"/>
          <p:bldP spid="92" grpId="0" animBg="1"/>
          <p:bldP spid="93" grpId="0" animBg="1"/>
          <p:bldP spid="104" grpId="0" animBg="1"/>
          <p:bldP spid="105" grpId="0" animBg="1"/>
          <p:bldP spid="109" grpId="0"/>
          <p:bldP spid="110" grpId="0"/>
          <p:bldP spid="111" grpId="0"/>
          <p:bldP spid="112" grpId="0"/>
          <p:bldP spid="113" grpId="0"/>
          <p:bldP spid="114" grpId="0"/>
          <p:bldP spid="115" grpId="0"/>
          <p:bldP spid="1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fill="hold"/>
                                            <p:tgtEl>
                                              <p:spTgt spid="9"/>
                                            </p:tgtEl>
                                            <p:attrNameLst>
                                              <p:attrName>ppt_x</p:attrName>
                                            </p:attrNameLst>
                                          </p:cBhvr>
                                          <p:tavLst>
                                            <p:tav tm="0">
                                              <p:val>
                                                <p:strVal val="0-#ppt_w/2"/>
                                              </p:val>
                                            </p:tav>
                                            <p:tav tm="100000">
                                              <p:val>
                                                <p:strVal val="#ppt_x"/>
                                              </p:val>
                                            </p:tav>
                                          </p:tavLst>
                                        </p:anim>
                                        <p:anim calcmode="lin" valueType="num">
                                          <p:cBhvr additive="base">
                                            <p:cTn id="8" dur="2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42" presetClass="entr" presetSubtype="0" fill="hold" grpId="0" nodeType="after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750"/>
                                            <p:tgtEl>
                                              <p:spTgt spid="86"/>
                                            </p:tgtEl>
                                          </p:cBhvr>
                                        </p:animEffect>
                                        <p:anim calcmode="lin" valueType="num">
                                          <p:cBhvr>
                                            <p:cTn id="13" dur="750" fill="hold"/>
                                            <p:tgtEl>
                                              <p:spTgt spid="86"/>
                                            </p:tgtEl>
                                            <p:attrNameLst>
                                              <p:attrName>ppt_x</p:attrName>
                                            </p:attrNameLst>
                                          </p:cBhvr>
                                          <p:tavLst>
                                            <p:tav tm="0">
                                              <p:val>
                                                <p:strVal val="#ppt_x"/>
                                              </p:val>
                                            </p:tav>
                                            <p:tav tm="100000">
                                              <p:val>
                                                <p:strVal val="#ppt_x"/>
                                              </p:val>
                                            </p:tav>
                                          </p:tavLst>
                                        </p:anim>
                                        <p:anim calcmode="lin" valueType="num">
                                          <p:cBhvr>
                                            <p:cTn id="14" dur="750" fill="hold"/>
                                            <p:tgtEl>
                                              <p:spTgt spid="8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fade">
                                          <p:cBhvr>
                                            <p:cTn id="17" dur="750"/>
                                            <p:tgtEl>
                                              <p:spTgt spid="105"/>
                                            </p:tgtEl>
                                          </p:cBhvr>
                                        </p:animEffect>
                                        <p:anim calcmode="lin" valueType="num">
                                          <p:cBhvr>
                                            <p:cTn id="18" dur="750" fill="hold"/>
                                            <p:tgtEl>
                                              <p:spTgt spid="105"/>
                                            </p:tgtEl>
                                            <p:attrNameLst>
                                              <p:attrName>ppt_x</p:attrName>
                                            </p:attrNameLst>
                                          </p:cBhvr>
                                          <p:tavLst>
                                            <p:tav tm="0">
                                              <p:val>
                                                <p:strVal val="#ppt_x"/>
                                              </p:val>
                                            </p:tav>
                                            <p:tav tm="100000">
                                              <p:val>
                                                <p:strVal val="#ppt_x"/>
                                              </p:val>
                                            </p:tav>
                                          </p:tavLst>
                                        </p:anim>
                                        <p:anim calcmode="lin" valueType="num">
                                          <p:cBhvr>
                                            <p:cTn id="19" dur="750" fill="hold"/>
                                            <p:tgtEl>
                                              <p:spTgt spid="10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750"/>
                                            <p:tgtEl>
                                              <p:spTgt spid="93"/>
                                            </p:tgtEl>
                                          </p:cBhvr>
                                        </p:animEffect>
                                        <p:anim calcmode="lin" valueType="num">
                                          <p:cBhvr>
                                            <p:cTn id="23" dur="750" fill="hold"/>
                                            <p:tgtEl>
                                              <p:spTgt spid="93"/>
                                            </p:tgtEl>
                                            <p:attrNameLst>
                                              <p:attrName>ppt_x</p:attrName>
                                            </p:attrNameLst>
                                          </p:cBhvr>
                                          <p:tavLst>
                                            <p:tav tm="0">
                                              <p:val>
                                                <p:strVal val="#ppt_x"/>
                                              </p:val>
                                            </p:tav>
                                            <p:tav tm="100000">
                                              <p:val>
                                                <p:strVal val="#ppt_x"/>
                                              </p:val>
                                            </p:tav>
                                          </p:tavLst>
                                        </p:anim>
                                        <p:anim calcmode="lin" valueType="num">
                                          <p:cBhvr>
                                            <p:cTn id="24" dur="750" fill="hold"/>
                                            <p:tgtEl>
                                              <p:spTgt spid="9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750"/>
                                            <p:tgtEl>
                                              <p:spTgt spid="81"/>
                                            </p:tgtEl>
                                          </p:cBhvr>
                                        </p:animEffect>
                                        <p:anim calcmode="lin" valueType="num">
                                          <p:cBhvr>
                                            <p:cTn id="28" dur="750" fill="hold"/>
                                            <p:tgtEl>
                                              <p:spTgt spid="81"/>
                                            </p:tgtEl>
                                            <p:attrNameLst>
                                              <p:attrName>ppt_x</p:attrName>
                                            </p:attrNameLst>
                                          </p:cBhvr>
                                          <p:tavLst>
                                            <p:tav tm="0">
                                              <p:val>
                                                <p:strVal val="#ppt_x"/>
                                              </p:val>
                                            </p:tav>
                                            <p:tav tm="100000">
                                              <p:val>
                                                <p:strVal val="#ppt_x"/>
                                              </p:val>
                                            </p:tav>
                                          </p:tavLst>
                                        </p:anim>
                                        <p:anim calcmode="lin" valueType="num">
                                          <p:cBhvr>
                                            <p:cTn id="29" dur="750" fill="hold"/>
                                            <p:tgtEl>
                                              <p:spTgt spid="81"/>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750"/>
                                            <p:tgtEl>
                                              <p:spTgt spid="87"/>
                                            </p:tgtEl>
                                          </p:cBhvr>
                                        </p:animEffect>
                                        <p:anim calcmode="lin" valueType="num">
                                          <p:cBhvr>
                                            <p:cTn id="33" dur="750" fill="hold"/>
                                            <p:tgtEl>
                                              <p:spTgt spid="87"/>
                                            </p:tgtEl>
                                            <p:attrNameLst>
                                              <p:attrName>ppt_x</p:attrName>
                                            </p:attrNameLst>
                                          </p:cBhvr>
                                          <p:tavLst>
                                            <p:tav tm="0">
                                              <p:val>
                                                <p:strVal val="#ppt_x"/>
                                              </p:val>
                                            </p:tav>
                                            <p:tav tm="100000">
                                              <p:val>
                                                <p:strVal val="#ppt_x"/>
                                              </p:val>
                                            </p:tav>
                                          </p:tavLst>
                                        </p:anim>
                                        <p:anim calcmode="lin" valueType="num">
                                          <p:cBhvr>
                                            <p:cTn id="34" dur="750" fill="hold"/>
                                            <p:tgtEl>
                                              <p:spTgt spid="87"/>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106"/>
                                            </p:tgtEl>
                                            <p:attrNameLst>
                                              <p:attrName>style.visibility</p:attrName>
                                            </p:attrNameLst>
                                          </p:cBhvr>
                                          <p:to>
                                            <p:strVal val="visible"/>
                                          </p:to>
                                        </p:set>
                                        <p:animEffect transition="in" filter="fade">
                                          <p:cBhvr>
                                            <p:cTn id="37" dur="750"/>
                                            <p:tgtEl>
                                              <p:spTgt spid="106"/>
                                            </p:tgtEl>
                                          </p:cBhvr>
                                        </p:animEffect>
                                        <p:anim calcmode="lin" valueType="num">
                                          <p:cBhvr>
                                            <p:cTn id="38" dur="750" fill="hold"/>
                                            <p:tgtEl>
                                              <p:spTgt spid="106"/>
                                            </p:tgtEl>
                                            <p:attrNameLst>
                                              <p:attrName>ppt_x</p:attrName>
                                            </p:attrNameLst>
                                          </p:cBhvr>
                                          <p:tavLst>
                                            <p:tav tm="0">
                                              <p:val>
                                                <p:strVal val="#ppt_x"/>
                                              </p:val>
                                            </p:tav>
                                            <p:tav tm="100000">
                                              <p:val>
                                                <p:strVal val="#ppt_x"/>
                                              </p:val>
                                            </p:tav>
                                          </p:tavLst>
                                        </p:anim>
                                        <p:anim calcmode="lin" valueType="num">
                                          <p:cBhvr>
                                            <p:cTn id="39" dur="750" fill="hold"/>
                                            <p:tgtEl>
                                              <p:spTgt spid="106"/>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750"/>
                                            <p:tgtEl>
                                              <p:spTgt spid="94"/>
                                            </p:tgtEl>
                                          </p:cBhvr>
                                        </p:animEffect>
                                        <p:anim calcmode="lin" valueType="num">
                                          <p:cBhvr>
                                            <p:cTn id="43" dur="750" fill="hold"/>
                                            <p:tgtEl>
                                              <p:spTgt spid="94"/>
                                            </p:tgtEl>
                                            <p:attrNameLst>
                                              <p:attrName>ppt_x</p:attrName>
                                            </p:attrNameLst>
                                          </p:cBhvr>
                                          <p:tavLst>
                                            <p:tav tm="0">
                                              <p:val>
                                                <p:strVal val="#ppt_x"/>
                                              </p:val>
                                            </p:tav>
                                            <p:tav tm="100000">
                                              <p:val>
                                                <p:strVal val="#ppt_x"/>
                                              </p:val>
                                            </p:tav>
                                          </p:tavLst>
                                        </p:anim>
                                        <p:anim calcmode="lin" valueType="num">
                                          <p:cBhvr>
                                            <p:cTn id="44" dur="750" fill="hold"/>
                                            <p:tgtEl>
                                              <p:spTgt spid="94"/>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fade">
                                          <p:cBhvr>
                                            <p:cTn id="47" dur="750"/>
                                            <p:tgtEl>
                                              <p:spTgt spid="82"/>
                                            </p:tgtEl>
                                          </p:cBhvr>
                                        </p:animEffect>
                                        <p:anim calcmode="lin" valueType="num">
                                          <p:cBhvr>
                                            <p:cTn id="48" dur="750" fill="hold"/>
                                            <p:tgtEl>
                                              <p:spTgt spid="82"/>
                                            </p:tgtEl>
                                            <p:attrNameLst>
                                              <p:attrName>ppt_x</p:attrName>
                                            </p:attrNameLst>
                                          </p:cBhvr>
                                          <p:tavLst>
                                            <p:tav tm="0">
                                              <p:val>
                                                <p:strVal val="#ppt_x"/>
                                              </p:val>
                                            </p:tav>
                                            <p:tav tm="100000">
                                              <p:val>
                                                <p:strVal val="#ppt_x"/>
                                              </p:val>
                                            </p:tav>
                                          </p:tavLst>
                                        </p:anim>
                                        <p:anim calcmode="lin" valueType="num">
                                          <p:cBhvr>
                                            <p:cTn id="49" dur="750" fill="hold"/>
                                            <p:tgtEl>
                                              <p:spTgt spid="82"/>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17" presetClass="entr" presetSubtype="1" fill="hold" grpId="0" nodeType="afterEffect">
                                      <p:stCondLst>
                                        <p:cond delay="0"/>
                                      </p:stCondLst>
                                      <p:childTnLst>
                                        <p:set>
                                          <p:cBhvr>
                                            <p:cTn id="52" dur="1" fill="hold">
                                              <p:stCondLst>
                                                <p:cond delay="0"/>
                                              </p:stCondLst>
                                            </p:cTn>
                                            <p:tgtEl>
                                              <p:spTgt spid="85"/>
                                            </p:tgtEl>
                                            <p:attrNameLst>
                                              <p:attrName>style.visibility</p:attrName>
                                            </p:attrNameLst>
                                          </p:cBhvr>
                                          <p:to>
                                            <p:strVal val="visible"/>
                                          </p:to>
                                        </p:set>
                                        <p:anim calcmode="lin" valueType="num">
                                          <p:cBhvr>
                                            <p:cTn id="53" dur="500" fill="hold"/>
                                            <p:tgtEl>
                                              <p:spTgt spid="85"/>
                                            </p:tgtEl>
                                            <p:attrNameLst>
                                              <p:attrName>ppt_x</p:attrName>
                                            </p:attrNameLst>
                                          </p:cBhvr>
                                          <p:tavLst>
                                            <p:tav tm="0">
                                              <p:val>
                                                <p:strVal val="#ppt_x"/>
                                              </p:val>
                                            </p:tav>
                                            <p:tav tm="100000">
                                              <p:val>
                                                <p:strVal val="#ppt_x"/>
                                              </p:val>
                                            </p:tav>
                                          </p:tavLst>
                                        </p:anim>
                                        <p:anim calcmode="lin" valueType="num">
                                          <p:cBhvr>
                                            <p:cTn id="54" dur="500" fill="hold"/>
                                            <p:tgtEl>
                                              <p:spTgt spid="85"/>
                                            </p:tgtEl>
                                            <p:attrNameLst>
                                              <p:attrName>ppt_y</p:attrName>
                                            </p:attrNameLst>
                                          </p:cBhvr>
                                          <p:tavLst>
                                            <p:tav tm="0">
                                              <p:val>
                                                <p:strVal val="#ppt_y-#ppt_h/2"/>
                                              </p:val>
                                            </p:tav>
                                            <p:tav tm="100000">
                                              <p:val>
                                                <p:strVal val="#ppt_y"/>
                                              </p:val>
                                            </p:tav>
                                          </p:tavLst>
                                        </p:anim>
                                        <p:anim calcmode="lin" valueType="num">
                                          <p:cBhvr>
                                            <p:cTn id="55" dur="500" fill="hold"/>
                                            <p:tgtEl>
                                              <p:spTgt spid="85"/>
                                            </p:tgtEl>
                                            <p:attrNameLst>
                                              <p:attrName>ppt_w</p:attrName>
                                            </p:attrNameLst>
                                          </p:cBhvr>
                                          <p:tavLst>
                                            <p:tav tm="0">
                                              <p:val>
                                                <p:strVal val="#ppt_w"/>
                                              </p:val>
                                            </p:tav>
                                            <p:tav tm="100000">
                                              <p:val>
                                                <p:strVal val="#ppt_w"/>
                                              </p:val>
                                            </p:tav>
                                          </p:tavLst>
                                        </p:anim>
                                        <p:anim calcmode="lin" valueType="num">
                                          <p:cBhvr>
                                            <p:cTn id="56" dur="500" fill="hold"/>
                                            <p:tgtEl>
                                              <p:spTgt spid="85"/>
                                            </p:tgtEl>
                                            <p:attrNameLst>
                                              <p:attrName>ppt_h</p:attrName>
                                            </p:attrNameLst>
                                          </p:cBhvr>
                                          <p:tavLst>
                                            <p:tav tm="0">
                                              <p:val>
                                                <p:fltVal val="0"/>
                                              </p:val>
                                            </p:tav>
                                            <p:tav tm="100000">
                                              <p:val>
                                                <p:strVal val="#ppt_h"/>
                                              </p:val>
                                            </p:tav>
                                          </p:tavLst>
                                        </p:anim>
                                      </p:childTnLst>
                                    </p:cTn>
                                  </p:par>
                                  <p:par>
                                    <p:cTn id="57" presetID="17" presetClass="entr" presetSubtype="1" fill="hold" grpId="0" nodeType="withEffect">
                                      <p:stCondLst>
                                        <p:cond delay="0"/>
                                      </p:stCondLst>
                                      <p:childTnLst>
                                        <p:set>
                                          <p:cBhvr>
                                            <p:cTn id="58" dur="1" fill="hold">
                                              <p:stCondLst>
                                                <p:cond delay="0"/>
                                              </p:stCondLst>
                                            </p:cTn>
                                            <p:tgtEl>
                                              <p:spTgt spid="104"/>
                                            </p:tgtEl>
                                            <p:attrNameLst>
                                              <p:attrName>style.visibility</p:attrName>
                                            </p:attrNameLst>
                                          </p:cBhvr>
                                          <p:to>
                                            <p:strVal val="visible"/>
                                          </p:to>
                                        </p:set>
                                        <p:anim calcmode="lin" valueType="num">
                                          <p:cBhvr>
                                            <p:cTn id="59" dur="500" fill="hold"/>
                                            <p:tgtEl>
                                              <p:spTgt spid="104"/>
                                            </p:tgtEl>
                                            <p:attrNameLst>
                                              <p:attrName>ppt_x</p:attrName>
                                            </p:attrNameLst>
                                          </p:cBhvr>
                                          <p:tavLst>
                                            <p:tav tm="0">
                                              <p:val>
                                                <p:strVal val="#ppt_x"/>
                                              </p:val>
                                            </p:tav>
                                            <p:tav tm="100000">
                                              <p:val>
                                                <p:strVal val="#ppt_x"/>
                                              </p:val>
                                            </p:tav>
                                          </p:tavLst>
                                        </p:anim>
                                        <p:anim calcmode="lin" valueType="num">
                                          <p:cBhvr>
                                            <p:cTn id="60" dur="500" fill="hold"/>
                                            <p:tgtEl>
                                              <p:spTgt spid="104"/>
                                            </p:tgtEl>
                                            <p:attrNameLst>
                                              <p:attrName>ppt_y</p:attrName>
                                            </p:attrNameLst>
                                          </p:cBhvr>
                                          <p:tavLst>
                                            <p:tav tm="0">
                                              <p:val>
                                                <p:strVal val="#ppt_y-#ppt_h/2"/>
                                              </p:val>
                                            </p:tav>
                                            <p:tav tm="100000">
                                              <p:val>
                                                <p:strVal val="#ppt_y"/>
                                              </p:val>
                                            </p:tav>
                                          </p:tavLst>
                                        </p:anim>
                                        <p:anim calcmode="lin" valueType="num">
                                          <p:cBhvr>
                                            <p:cTn id="61" dur="500" fill="hold"/>
                                            <p:tgtEl>
                                              <p:spTgt spid="104"/>
                                            </p:tgtEl>
                                            <p:attrNameLst>
                                              <p:attrName>ppt_w</p:attrName>
                                            </p:attrNameLst>
                                          </p:cBhvr>
                                          <p:tavLst>
                                            <p:tav tm="0">
                                              <p:val>
                                                <p:strVal val="#ppt_w"/>
                                              </p:val>
                                            </p:tav>
                                            <p:tav tm="100000">
                                              <p:val>
                                                <p:strVal val="#ppt_w"/>
                                              </p:val>
                                            </p:tav>
                                          </p:tavLst>
                                        </p:anim>
                                        <p:anim calcmode="lin" valueType="num">
                                          <p:cBhvr>
                                            <p:cTn id="62" dur="500" fill="hold"/>
                                            <p:tgtEl>
                                              <p:spTgt spid="104"/>
                                            </p:tgtEl>
                                            <p:attrNameLst>
                                              <p:attrName>ppt_h</p:attrName>
                                            </p:attrNameLst>
                                          </p:cBhvr>
                                          <p:tavLst>
                                            <p:tav tm="0">
                                              <p:val>
                                                <p:fltVal val="0"/>
                                              </p:val>
                                            </p:tav>
                                            <p:tav tm="100000">
                                              <p:val>
                                                <p:strVal val="#ppt_h"/>
                                              </p:val>
                                            </p:tav>
                                          </p:tavLst>
                                        </p:anim>
                                      </p:childTnLst>
                                    </p:cTn>
                                  </p:par>
                                  <p:par>
                                    <p:cTn id="63" presetID="17" presetClass="entr" presetSubtype="1"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anim calcmode="lin" valueType="num">
                                          <p:cBhvr>
                                            <p:cTn id="65" dur="500" fill="hold"/>
                                            <p:tgtEl>
                                              <p:spTgt spid="92"/>
                                            </p:tgtEl>
                                            <p:attrNameLst>
                                              <p:attrName>ppt_x</p:attrName>
                                            </p:attrNameLst>
                                          </p:cBhvr>
                                          <p:tavLst>
                                            <p:tav tm="0">
                                              <p:val>
                                                <p:strVal val="#ppt_x"/>
                                              </p:val>
                                            </p:tav>
                                            <p:tav tm="100000">
                                              <p:val>
                                                <p:strVal val="#ppt_x"/>
                                              </p:val>
                                            </p:tav>
                                          </p:tavLst>
                                        </p:anim>
                                        <p:anim calcmode="lin" valueType="num">
                                          <p:cBhvr>
                                            <p:cTn id="66" dur="500" fill="hold"/>
                                            <p:tgtEl>
                                              <p:spTgt spid="92"/>
                                            </p:tgtEl>
                                            <p:attrNameLst>
                                              <p:attrName>ppt_y</p:attrName>
                                            </p:attrNameLst>
                                          </p:cBhvr>
                                          <p:tavLst>
                                            <p:tav tm="0">
                                              <p:val>
                                                <p:strVal val="#ppt_y-#ppt_h/2"/>
                                              </p:val>
                                            </p:tav>
                                            <p:tav tm="100000">
                                              <p:val>
                                                <p:strVal val="#ppt_y"/>
                                              </p:val>
                                            </p:tav>
                                          </p:tavLst>
                                        </p:anim>
                                        <p:anim calcmode="lin" valueType="num">
                                          <p:cBhvr>
                                            <p:cTn id="67" dur="500" fill="hold"/>
                                            <p:tgtEl>
                                              <p:spTgt spid="92"/>
                                            </p:tgtEl>
                                            <p:attrNameLst>
                                              <p:attrName>ppt_w</p:attrName>
                                            </p:attrNameLst>
                                          </p:cBhvr>
                                          <p:tavLst>
                                            <p:tav tm="0">
                                              <p:val>
                                                <p:strVal val="#ppt_w"/>
                                              </p:val>
                                            </p:tav>
                                            <p:tav tm="100000">
                                              <p:val>
                                                <p:strVal val="#ppt_w"/>
                                              </p:val>
                                            </p:tav>
                                          </p:tavLst>
                                        </p:anim>
                                        <p:anim calcmode="lin" valueType="num">
                                          <p:cBhvr>
                                            <p:cTn id="68" dur="500" fill="hold"/>
                                            <p:tgtEl>
                                              <p:spTgt spid="92"/>
                                            </p:tgtEl>
                                            <p:attrNameLst>
                                              <p:attrName>ppt_h</p:attrName>
                                            </p:attrNameLst>
                                          </p:cBhvr>
                                          <p:tavLst>
                                            <p:tav tm="0">
                                              <p:val>
                                                <p:fltVal val="0"/>
                                              </p:val>
                                            </p:tav>
                                            <p:tav tm="100000">
                                              <p:val>
                                                <p:strVal val="#ppt_h"/>
                                              </p:val>
                                            </p:tav>
                                          </p:tavLst>
                                        </p:anim>
                                      </p:childTnLst>
                                    </p:cTn>
                                  </p:par>
                                  <p:par>
                                    <p:cTn id="69" presetID="17" presetClass="entr" presetSubtype="1" fill="hold" grpId="0" nodeType="withEffect">
                                      <p:stCondLst>
                                        <p:cond delay="0"/>
                                      </p:stCondLst>
                                      <p:childTnLst>
                                        <p:set>
                                          <p:cBhvr>
                                            <p:cTn id="70" dur="1" fill="hold">
                                              <p:stCondLst>
                                                <p:cond delay="0"/>
                                              </p:stCondLst>
                                            </p:cTn>
                                            <p:tgtEl>
                                              <p:spTgt spid="80"/>
                                            </p:tgtEl>
                                            <p:attrNameLst>
                                              <p:attrName>style.visibility</p:attrName>
                                            </p:attrNameLst>
                                          </p:cBhvr>
                                          <p:to>
                                            <p:strVal val="visible"/>
                                          </p:to>
                                        </p:set>
                                        <p:anim calcmode="lin" valueType="num">
                                          <p:cBhvr>
                                            <p:cTn id="71" dur="500" fill="hold"/>
                                            <p:tgtEl>
                                              <p:spTgt spid="80"/>
                                            </p:tgtEl>
                                            <p:attrNameLst>
                                              <p:attrName>ppt_x</p:attrName>
                                            </p:attrNameLst>
                                          </p:cBhvr>
                                          <p:tavLst>
                                            <p:tav tm="0">
                                              <p:val>
                                                <p:strVal val="#ppt_x"/>
                                              </p:val>
                                            </p:tav>
                                            <p:tav tm="100000">
                                              <p:val>
                                                <p:strVal val="#ppt_x"/>
                                              </p:val>
                                            </p:tav>
                                          </p:tavLst>
                                        </p:anim>
                                        <p:anim calcmode="lin" valueType="num">
                                          <p:cBhvr>
                                            <p:cTn id="72" dur="500" fill="hold"/>
                                            <p:tgtEl>
                                              <p:spTgt spid="80"/>
                                            </p:tgtEl>
                                            <p:attrNameLst>
                                              <p:attrName>ppt_y</p:attrName>
                                            </p:attrNameLst>
                                          </p:cBhvr>
                                          <p:tavLst>
                                            <p:tav tm="0">
                                              <p:val>
                                                <p:strVal val="#ppt_y-#ppt_h/2"/>
                                              </p:val>
                                            </p:tav>
                                            <p:tav tm="100000">
                                              <p:val>
                                                <p:strVal val="#ppt_y"/>
                                              </p:val>
                                            </p:tav>
                                          </p:tavLst>
                                        </p:anim>
                                        <p:anim calcmode="lin" valueType="num">
                                          <p:cBhvr>
                                            <p:cTn id="73" dur="500" fill="hold"/>
                                            <p:tgtEl>
                                              <p:spTgt spid="80"/>
                                            </p:tgtEl>
                                            <p:attrNameLst>
                                              <p:attrName>ppt_w</p:attrName>
                                            </p:attrNameLst>
                                          </p:cBhvr>
                                          <p:tavLst>
                                            <p:tav tm="0">
                                              <p:val>
                                                <p:strVal val="#ppt_w"/>
                                              </p:val>
                                            </p:tav>
                                            <p:tav tm="100000">
                                              <p:val>
                                                <p:strVal val="#ppt_w"/>
                                              </p:val>
                                            </p:tav>
                                          </p:tavLst>
                                        </p:anim>
                                        <p:anim calcmode="lin" valueType="num">
                                          <p:cBhvr>
                                            <p:cTn id="74" dur="500" fill="hold"/>
                                            <p:tgtEl>
                                              <p:spTgt spid="80"/>
                                            </p:tgtEl>
                                            <p:attrNameLst>
                                              <p:attrName>ppt_h</p:attrName>
                                            </p:attrNameLst>
                                          </p:cBhvr>
                                          <p:tavLst>
                                            <p:tav tm="0">
                                              <p:val>
                                                <p:fltVal val="0"/>
                                              </p:val>
                                            </p:tav>
                                            <p:tav tm="100000">
                                              <p:val>
                                                <p:strVal val="#ppt_h"/>
                                              </p:val>
                                            </p:tav>
                                          </p:tavLst>
                                        </p:anim>
                                      </p:childTnLst>
                                    </p:cTn>
                                  </p:par>
                                </p:childTnLst>
                              </p:cTn>
                            </p:par>
                            <p:par>
                              <p:cTn id="75" fill="hold">
                                <p:stCondLst>
                                  <p:cond delay="1500"/>
                                </p:stCondLst>
                                <p:childTnLst>
                                  <p:par>
                                    <p:cTn id="76" presetID="42" presetClass="entr" presetSubtype="0" fill="hold" grpId="0" nodeType="afterEffect">
                                      <p:stCondLst>
                                        <p:cond delay="0"/>
                                      </p:stCondLst>
                                      <p:childTnLst>
                                        <p:set>
                                          <p:cBhvr>
                                            <p:cTn id="77" dur="1" fill="hold">
                                              <p:stCondLst>
                                                <p:cond delay="0"/>
                                              </p:stCondLst>
                                            </p:cTn>
                                            <p:tgtEl>
                                              <p:spTgt spid="109"/>
                                            </p:tgtEl>
                                            <p:attrNameLst>
                                              <p:attrName>style.visibility</p:attrName>
                                            </p:attrNameLst>
                                          </p:cBhvr>
                                          <p:to>
                                            <p:strVal val="visible"/>
                                          </p:to>
                                        </p:set>
                                        <p:animEffect transition="in" filter="fade">
                                          <p:cBhvr>
                                            <p:cTn id="78" dur="500"/>
                                            <p:tgtEl>
                                              <p:spTgt spid="109"/>
                                            </p:tgtEl>
                                          </p:cBhvr>
                                        </p:animEffect>
                                        <p:anim calcmode="lin" valueType="num">
                                          <p:cBhvr>
                                            <p:cTn id="79" dur="500" fill="hold"/>
                                            <p:tgtEl>
                                              <p:spTgt spid="109"/>
                                            </p:tgtEl>
                                            <p:attrNameLst>
                                              <p:attrName>ppt_x</p:attrName>
                                            </p:attrNameLst>
                                          </p:cBhvr>
                                          <p:tavLst>
                                            <p:tav tm="0">
                                              <p:val>
                                                <p:strVal val="#ppt_x"/>
                                              </p:val>
                                            </p:tav>
                                            <p:tav tm="100000">
                                              <p:val>
                                                <p:strVal val="#ppt_x"/>
                                              </p:val>
                                            </p:tav>
                                          </p:tavLst>
                                        </p:anim>
                                        <p:anim calcmode="lin" valueType="num">
                                          <p:cBhvr>
                                            <p:cTn id="80" dur="500" fill="hold"/>
                                            <p:tgtEl>
                                              <p:spTgt spid="109"/>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110"/>
                                            </p:tgtEl>
                                            <p:attrNameLst>
                                              <p:attrName>style.visibility</p:attrName>
                                            </p:attrNameLst>
                                          </p:cBhvr>
                                          <p:to>
                                            <p:strVal val="visible"/>
                                          </p:to>
                                        </p:set>
                                        <p:animEffect transition="in" filter="fade">
                                          <p:cBhvr>
                                            <p:cTn id="83" dur="500"/>
                                            <p:tgtEl>
                                              <p:spTgt spid="110"/>
                                            </p:tgtEl>
                                          </p:cBhvr>
                                        </p:animEffect>
                                        <p:anim calcmode="lin" valueType="num">
                                          <p:cBhvr>
                                            <p:cTn id="84" dur="500" fill="hold"/>
                                            <p:tgtEl>
                                              <p:spTgt spid="110"/>
                                            </p:tgtEl>
                                            <p:attrNameLst>
                                              <p:attrName>ppt_x</p:attrName>
                                            </p:attrNameLst>
                                          </p:cBhvr>
                                          <p:tavLst>
                                            <p:tav tm="0">
                                              <p:val>
                                                <p:strVal val="#ppt_x"/>
                                              </p:val>
                                            </p:tav>
                                            <p:tav tm="100000">
                                              <p:val>
                                                <p:strVal val="#ppt_x"/>
                                              </p:val>
                                            </p:tav>
                                          </p:tavLst>
                                        </p:anim>
                                        <p:anim calcmode="lin" valueType="num">
                                          <p:cBhvr>
                                            <p:cTn id="85" dur="500" fill="hold"/>
                                            <p:tgtEl>
                                              <p:spTgt spid="11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111"/>
                                            </p:tgtEl>
                                            <p:attrNameLst>
                                              <p:attrName>style.visibility</p:attrName>
                                            </p:attrNameLst>
                                          </p:cBhvr>
                                          <p:to>
                                            <p:strVal val="visible"/>
                                          </p:to>
                                        </p:set>
                                        <p:animEffect transition="in" filter="fade">
                                          <p:cBhvr>
                                            <p:cTn id="88" dur="500"/>
                                            <p:tgtEl>
                                              <p:spTgt spid="111"/>
                                            </p:tgtEl>
                                          </p:cBhvr>
                                        </p:animEffect>
                                        <p:anim calcmode="lin" valueType="num">
                                          <p:cBhvr>
                                            <p:cTn id="89" dur="500" fill="hold"/>
                                            <p:tgtEl>
                                              <p:spTgt spid="111"/>
                                            </p:tgtEl>
                                            <p:attrNameLst>
                                              <p:attrName>ppt_x</p:attrName>
                                            </p:attrNameLst>
                                          </p:cBhvr>
                                          <p:tavLst>
                                            <p:tav tm="0">
                                              <p:val>
                                                <p:strVal val="#ppt_x"/>
                                              </p:val>
                                            </p:tav>
                                            <p:tav tm="100000">
                                              <p:val>
                                                <p:strVal val="#ppt_x"/>
                                              </p:val>
                                            </p:tav>
                                          </p:tavLst>
                                        </p:anim>
                                        <p:anim calcmode="lin" valueType="num">
                                          <p:cBhvr>
                                            <p:cTn id="90" dur="500" fill="hold"/>
                                            <p:tgtEl>
                                              <p:spTgt spid="111"/>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112"/>
                                            </p:tgtEl>
                                            <p:attrNameLst>
                                              <p:attrName>style.visibility</p:attrName>
                                            </p:attrNameLst>
                                          </p:cBhvr>
                                          <p:to>
                                            <p:strVal val="visible"/>
                                          </p:to>
                                        </p:set>
                                        <p:animEffect transition="in" filter="fade">
                                          <p:cBhvr>
                                            <p:cTn id="93" dur="500"/>
                                            <p:tgtEl>
                                              <p:spTgt spid="112"/>
                                            </p:tgtEl>
                                          </p:cBhvr>
                                        </p:animEffect>
                                        <p:anim calcmode="lin" valueType="num">
                                          <p:cBhvr>
                                            <p:cTn id="94" dur="500" fill="hold"/>
                                            <p:tgtEl>
                                              <p:spTgt spid="112"/>
                                            </p:tgtEl>
                                            <p:attrNameLst>
                                              <p:attrName>ppt_x</p:attrName>
                                            </p:attrNameLst>
                                          </p:cBhvr>
                                          <p:tavLst>
                                            <p:tav tm="0">
                                              <p:val>
                                                <p:strVal val="#ppt_x"/>
                                              </p:val>
                                            </p:tav>
                                            <p:tav tm="100000">
                                              <p:val>
                                                <p:strVal val="#ppt_x"/>
                                              </p:val>
                                            </p:tav>
                                          </p:tavLst>
                                        </p:anim>
                                        <p:anim calcmode="lin" valueType="num">
                                          <p:cBhvr>
                                            <p:cTn id="95" dur="500" fill="hold"/>
                                            <p:tgtEl>
                                              <p:spTgt spid="112"/>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113"/>
                                            </p:tgtEl>
                                            <p:attrNameLst>
                                              <p:attrName>style.visibility</p:attrName>
                                            </p:attrNameLst>
                                          </p:cBhvr>
                                          <p:to>
                                            <p:strVal val="visible"/>
                                          </p:to>
                                        </p:set>
                                        <p:animEffect transition="in" filter="fade">
                                          <p:cBhvr>
                                            <p:cTn id="98" dur="500"/>
                                            <p:tgtEl>
                                              <p:spTgt spid="113"/>
                                            </p:tgtEl>
                                          </p:cBhvr>
                                        </p:animEffect>
                                        <p:anim calcmode="lin" valueType="num">
                                          <p:cBhvr>
                                            <p:cTn id="99" dur="500" fill="hold"/>
                                            <p:tgtEl>
                                              <p:spTgt spid="113"/>
                                            </p:tgtEl>
                                            <p:attrNameLst>
                                              <p:attrName>ppt_x</p:attrName>
                                            </p:attrNameLst>
                                          </p:cBhvr>
                                          <p:tavLst>
                                            <p:tav tm="0">
                                              <p:val>
                                                <p:strVal val="#ppt_x"/>
                                              </p:val>
                                            </p:tav>
                                            <p:tav tm="100000">
                                              <p:val>
                                                <p:strVal val="#ppt_x"/>
                                              </p:val>
                                            </p:tav>
                                          </p:tavLst>
                                        </p:anim>
                                        <p:anim calcmode="lin" valueType="num">
                                          <p:cBhvr>
                                            <p:cTn id="100" dur="500" fill="hold"/>
                                            <p:tgtEl>
                                              <p:spTgt spid="113"/>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114"/>
                                            </p:tgtEl>
                                            <p:attrNameLst>
                                              <p:attrName>style.visibility</p:attrName>
                                            </p:attrNameLst>
                                          </p:cBhvr>
                                          <p:to>
                                            <p:strVal val="visible"/>
                                          </p:to>
                                        </p:set>
                                        <p:animEffect transition="in" filter="fade">
                                          <p:cBhvr>
                                            <p:cTn id="103" dur="500"/>
                                            <p:tgtEl>
                                              <p:spTgt spid="114"/>
                                            </p:tgtEl>
                                          </p:cBhvr>
                                        </p:animEffect>
                                        <p:anim calcmode="lin" valueType="num">
                                          <p:cBhvr>
                                            <p:cTn id="104" dur="500" fill="hold"/>
                                            <p:tgtEl>
                                              <p:spTgt spid="114"/>
                                            </p:tgtEl>
                                            <p:attrNameLst>
                                              <p:attrName>ppt_x</p:attrName>
                                            </p:attrNameLst>
                                          </p:cBhvr>
                                          <p:tavLst>
                                            <p:tav tm="0">
                                              <p:val>
                                                <p:strVal val="#ppt_x"/>
                                              </p:val>
                                            </p:tav>
                                            <p:tav tm="100000">
                                              <p:val>
                                                <p:strVal val="#ppt_x"/>
                                              </p:val>
                                            </p:tav>
                                          </p:tavLst>
                                        </p:anim>
                                        <p:anim calcmode="lin" valueType="num">
                                          <p:cBhvr>
                                            <p:cTn id="105" dur="500" fill="hold"/>
                                            <p:tgtEl>
                                              <p:spTgt spid="114"/>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115"/>
                                            </p:tgtEl>
                                            <p:attrNameLst>
                                              <p:attrName>style.visibility</p:attrName>
                                            </p:attrNameLst>
                                          </p:cBhvr>
                                          <p:to>
                                            <p:strVal val="visible"/>
                                          </p:to>
                                        </p:set>
                                        <p:animEffect transition="in" filter="fade">
                                          <p:cBhvr>
                                            <p:cTn id="108" dur="500"/>
                                            <p:tgtEl>
                                              <p:spTgt spid="115"/>
                                            </p:tgtEl>
                                          </p:cBhvr>
                                        </p:animEffect>
                                        <p:anim calcmode="lin" valueType="num">
                                          <p:cBhvr>
                                            <p:cTn id="109" dur="500" fill="hold"/>
                                            <p:tgtEl>
                                              <p:spTgt spid="115"/>
                                            </p:tgtEl>
                                            <p:attrNameLst>
                                              <p:attrName>ppt_x</p:attrName>
                                            </p:attrNameLst>
                                          </p:cBhvr>
                                          <p:tavLst>
                                            <p:tav tm="0">
                                              <p:val>
                                                <p:strVal val="#ppt_x"/>
                                              </p:val>
                                            </p:tav>
                                            <p:tav tm="100000">
                                              <p:val>
                                                <p:strVal val="#ppt_x"/>
                                              </p:val>
                                            </p:tav>
                                          </p:tavLst>
                                        </p:anim>
                                        <p:anim calcmode="lin" valueType="num">
                                          <p:cBhvr>
                                            <p:cTn id="110" dur="500" fill="hold"/>
                                            <p:tgtEl>
                                              <p:spTgt spid="115"/>
                                            </p:tgtEl>
                                            <p:attrNameLst>
                                              <p:attrName>ppt_y</p:attrName>
                                            </p:attrNameLst>
                                          </p:cBhvr>
                                          <p:tavLst>
                                            <p:tav tm="0">
                                              <p:val>
                                                <p:strVal val="#ppt_y+.1"/>
                                              </p:val>
                                            </p:tav>
                                            <p:tav tm="100000">
                                              <p:val>
                                                <p:strVal val="#ppt_y"/>
                                              </p:val>
                                            </p:tav>
                                          </p:tavLst>
                                        </p:anim>
                                      </p:childTnLst>
                                    </p:cTn>
                                  </p:par>
                                  <p:par>
                                    <p:cTn id="111" presetID="47" presetClass="entr" presetSubtype="0" fill="hold" grpId="0" nodeType="withEffect">
                                      <p:stCondLst>
                                        <p:cond delay="0"/>
                                      </p:stCondLst>
                                      <p:childTnLst>
                                        <p:set>
                                          <p:cBhvr>
                                            <p:cTn id="112" dur="1" fill="hold">
                                              <p:stCondLst>
                                                <p:cond delay="0"/>
                                              </p:stCondLst>
                                            </p:cTn>
                                            <p:tgtEl>
                                              <p:spTgt spid="116"/>
                                            </p:tgtEl>
                                            <p:attrNameLst>
                                              <p:attrName>style.visibility</p:attrName>
                                            </p:attrNameLst>
                                          </p:cBhvr>
                                          <p:to>
                                            <p:strVal val="visible"/>
                                          </p:to>
                                        </p:set>
                                        <p:animEffect transition="in" filter="fade">
                                          <p:cBhvr>
                                            <p:cTn id="113" dur="500"/>
                                            <p:tgtEl>
                                              <p:spTgt spid="116"/>
                                            </p:tgtEl>
                                          </p:cBhvr>
                                        </p:animEffect>
                                        <p:anim calcmode="lin" valueType="num">
                                          <p:cBhvr>
                                            <p:cTn id="114" dur="500" fill="hold"/>
                                            <p:tgtEl>
                                              <p:spTgt spid="116"/>
                                            </p:tgtEl>
                                            <p:attrNameLst>
                                              <p:attrName>ppt_x</p:attrName>
                                            </p:attrNameLst>
                                          </p:cBhvr>
                                          <p:tavLst>
                                            <p:tav tm="0">
                                              <p:val>
                                                <p:strVal val="#ppt_x"/>
                                              </p:val>
                                            </p:tav>
                                            <p:tav tm="100000">
                                              <p:val>
                                                <p:strVal val="#ppt_x"/>
                                              </p:val>
                                            </p:tav>
                                          </p:tavLst>
                                        </p:anim>
                                        <p:anim calcmode="lin" valueType="num">
                                          <p:cBhvr>
                                            <p:cTn id="115" dur="500" fill="hold"/>
                                            <p:tgtEl>
                                              <p:spTgt spid="1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5" grpId="0" animBg="1"/>
          <p:bldP spid="86" grpId="0" animBg="1"/>
          <p:bldP spid="92" grpId="0" animBg="1"/>
          <p:bldP spid="93" grpId="0" animBg="1"/>
          <p:bldP spid="104" grpId="0" animBg="1"/>
          <p:bldP spid="105" grpId="0" animBg="1"/>
          <p:bldP spid="109" grpId="0"/>
          <p:bldP spid="110" grpId="0"/>
          <p:bldP spid="111" grpId="0"/>
          <p:bldP spid="112" grpId="0"/>
          <p:bldP spid="113" grpId="0"/>
          <p:bldP spid="114" grpId="0"/>
          <p:bldP spid="115" grpId="0"/>
          <p:bldP spid="11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A2545EEB-C9AB-40E5-8710-5F7FC13F3071}"/>
              </a:ext>
            </a:extLst>
          </p:cNvPr>
          <p:cNvGrpSpPr/>
          <p:nvPr/>
        </p:nvGrpSpPr>
        <p:grpSpPr>
          <a:xfrm>
            <a:off x="1102913" y="1400355"/>
            <a:ext cx="3386592" cy="3584557"/>
            <a:chOff x="3195379" y="590754"/>
            <a:chExt cx="2539944" cy="2688418"/>
          </a:xfrm>
        </p:grpSpPr>
        <p:grpSp>
          <p:nvGrpSpPr>
            <p:cNvPr id="27" name="组合 26">
              <a:extLst>
                <a:ext uri="{FF2B5EF4-FFF2-40B4-BE49-F238E27FC236}">
                  <a16:creationId xmlns:a16="http://schemas.microsoft.com/office/drawing/2014/main" id="{B5D938A1-BF33-4C24-A9A6-456FCED78D88}"/>
                </a:ext>
              </a:extLst>
            </p:cNvPr>
            <p:cNvGrpSpPr/>
            <p:nvPr/>
          </p:nvGrpSpPr>
          <p:grpSpPr>
            <a:xfrm>
              <a:off x="3195379" y="590754"/>
              <a:ext cx="2539944" cy="2688418"/>
              <a:chOff x="6641782" y="587469"/>
              <a:chExt cx="460057" cy="486950"/>
            </a:xfrm>
          </p:grpSpPr>
          <p:sp>
            <p:nvSpPr>
              <p:cNvPr id="29" name="任意多边形: 形状 28">
                <a:extLst>
                  <a:ext uri="{FF2B5EF4-FFF2-40B4-BE49-F238E27FC236}">
                    <a16:creationId xmlns:a16="http://schemas.microsoft.com/office/drawing/2014/main" id="{15E7A103-AFE8-4C6A-8C5A-66A66332A09E}"/>
                  </a:ext>
                </a:extLst>
              </p:cNvPr>
              <p:cNvSpPr/>
              <p:nvPr/>
            </p:nvSpPr>
            <p:spPr>
              <a:xfrm>
                <a:off x="6641782" y="614362"/>
                <a:ext cx="460057" cy="460057"/>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334637 w 838200"/>
                  <a:gd name="connsiteY4" fmla="*/ 8515 h 838200"/>
                  <a:gd name="connsiteX5" fmla="*/ 341202 w 838200"/>
                  <a:gd name="connsiteY5" fmla="*/ 7853 h 838200"/>
                  <a:gd name="connsiteX6" fmla="*/ 341202 w 838200"/>
                  <a:gd name="connsiteY6" fmla="*/ 25162 h 838200"/>
                  <a:gd name="connsiteX7" fmla="*/ 338125 w 838200"/>
                  <a:gd name="connsiteY7" fmla="*/ 25472 h 838200"/>
                  <a:gd name="connsiteX8" fmla="*/ 17309 w 838200"/>
                  <a:gd name="connsiteY8" fmla="*/ 419100 h 838200"/>
                  <a:gd name="connsiteX9" fmla="*/ 419100 w 838200"/>
                  <a:gd name="connsiteY9" fmla="*/ 820891 h 838200"/>
                  <a:gd name="connsiteX10" fmla="*/ 820891 w 838200"/>
                  <a:gd name="connsiteY10" fmla="*/ 419100 h 838200"/>
                  <a:gd name="connsiteX11" fmla="*/ 419100 w 838200"/>
                  <a:gd name="connsiteY11" fmla="*/ 17309 h 838200"/>
                  <a:gd name="connsiteX12" fmla="*/ 419092 w 838200"/>
                  <a:gd name="connsiteY12" fmla="*/ 17310 h 838200"/>
                  <a:gd name="connsiteX13" fmla="*/ 419092 w 838200"/>
                  <a:gd name="connsiteY13" fmla="*/ 1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216570"/>
                      <a:pt x="143660" y="47594"/>
                      <a:pt x="334637" y="8515"/>
                    </a:cubicBezTo>
                    <a:lnTo>
                      <a:pt x="341202" y="7853"/>
                    </a:lnTo>
                    <a:lnTo>
                      <a:pt x="341202" y="25162"/>
                    </a:lnTo>
                    <a:lnTo>
                      <a:pt x="338125" y="25472"/>
                    </a:lnTo>
                    <a:cubicBezTo>
                      <a:pt x="155036" y="62938"/>
                      <a:pt x="17309" y="224935"/>
                      <a:pt x="17309" y="419100"/>
                    </a:cubicBezTo>
                    <a:cubicBezTo>
                      <a:pt x="17309" y="641003"/>
                      <a:pt x="197197" y="820891"/>
                      <a:pt x="419100" y="820891"/>
                    </a:cubicBezTo>
                    <a:cubicBezTo>
                      <a:pt x="641003" y="820891"/>
                      <a:pt x="820891" y="641003"/>
                      <a:pt x="820891" y="419100"/>
                    </a:cubicBezTo>
                    <a:cubicBezTo>
                      <a:pt x="820891" y="197197"/>
                      <a:pt x="641003" y="17309"/>
                      <a:pt x="419100" y="17309"/>
                    </a:cubicBezTo>
                    <a:lnTo>
                      <a:pt x="419092" y="17310"/>
                    </a:lnTo>
                    <a:lnTo>
                      <a:pt x="419092" y="1"/>
                    </a:lnTo>
                    <a:close/>
                  </a:path>
                </a:pathLst>
              </a:custGeom>
              <a:gradFill flip="none" rotWithShape="1">
                <a:gsLst>
                  <a:gs pos="0">
                    <a:schemeClr val="accent6">
                      <a:lumMod val="0"/>
                      <a:lumOff val="100000"/>
                    </a:schemeClr>
                  </a:gs>
                  <a:gs pos="13000">
                    <a:schemeClr val="accent6">
                      <a:lumMod val="0"/>
                      <a:lumOff val="100000"/>
                    </a:schemeClr>
                  </a:gs>
                  <a:gs pos="100000">
                    <a:schemeClr val="tx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89">
                  <a:solidFill>
                    <a:srgbClr val="002060"/>
                  </a:solidFill>
                  <a:cs typeface="+mn-ea"/>
                  <a:sym typeface="+mn-lt"/>
                </a:endParaRPr>
              </a:p>
            </p:txBody>
          </p:sp>
          <p:sp>
            <p:nvSpPr>
              <p:cNvPr id="30" name="椭圆 29">
                <a:extLst>
                  <a:ext uri="{FF2B5EF4-FFF2-40B4-BE49-F238E27FC236}">
                    <a16:creationId xmlns:a16="http://schemas.microsoft.com/office/drawing/2014/main" id="{DD3443AD-7744-452A-9BAC-ACF0816A7E8B}"/>
                  </a:ext>
                </a:extLst>
              </p:cNvPr>
              <p:cNvSpPr/>
              <p:nvPr/>
            </p:nvSpPr>
            <p:spPr>
              <a:xfrm>
                <a:off x="6840854" y="587469"/>
                <a:ext cx="61912" cy="61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89" dirty="0">
                  <a:solidFill>
                    <a:srgbClr val="002060"/>
                  </a:solidFill>
                  <a:cs typeface="+mn-ea"/>
                  <a:sym typeface="+mn-lt"/>
                </a:endParaRPr>
              </a:p>
            </p:txBody>
          </p:sp>
        </p:grpSp>
        <p:sp>
          <p:nvSpPr>
            <p:cNvPr id="28" name="矩形 27">
              <a:extLst>
                <a:ext uri="{FF2B5EF4-FFF2-40B4-BE49-F238E27FC236}">
                  <a16:creationId xmlns:a16="http://schemas.microsoft.com/office/drawing/2014/main" id="{20220B4C-A0A0-4E9D-9E7E-8990125DDAB4}"/>
                </a:ext>
              </a:extLst>
            </p:cNvPr>
            <p:cNvSpPr/>
            <p:nvPr/>
          </p:nvSpPr>
          <p:spPr>
            <a:xfrm>
              <a:off x="3810613" y="664991"/>
              <a:ext cx="483829" cy="3418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89">
                <a:solidFill>
                  <a:srgbClr val="002060"/>
                </a:solidFill>
                <a:cs typeface="+mn-ea"/>
                <a:sym typeface="+mn-lt"/>
              </a:endParaRPr>
            </a:p>
          </p:txBody>
        </p:sp>
      </p:grpSp>
      <p:sp>
        <p:nvSpPr>
          <p:cNvPr id="31" name="矩形 30">
            <a:extLst>
              <a:ext uri="{FF2B5EF4-FFF2-40B4-BE49-F238E27FC236}">
                <a16:creationId xmlns:a16="http://schemas.microsoft.com/office/drawing/2014/main" id="{F2C9910E-9990-4300-92D5-B4A0BE0C2F25}"/>
              </a:ext>
            </a:extLst>
          </p:cNvPr>
          <p:cNvSpPr/>
          <p:nvPr/>
        </p:nvSpPr>
        <p:spPr>
          <a:xfrm>
            <a:off x="619229" y="2014343"/>
            <a:ext cx="4616795" cy="2554545"/>
          </a:xfrm>
          <a:prstGeom prst="rect">
            <a:avLst/>
          </a:prstGeom>
          <a:noFill/>
        </p:spPr>
        <p:txBody>
          <a:bodyPr wrap="square">
            <a:spAutoFit/>
          </a:bodyPr>
          <a:lstStyle/>
          <a:p>
            <a:pPr algn="ctr"/>
            <a:r>
              <a:rPr lang="en-US" altLang="zh-CN" sz="16000" dirty="0">
                <a:solidFill>
                  <a:srgbClr val="002060"/>
                </a:solidFill>
                <a:cs typeface="+mn-ea"/>
                <a:sym typeface="+mn-lt"/>
              </a:rPr>
              <a:t>3</a:t>
            </a:r>
            <a:endParaRPr lang="zh-CN" altLang="en-US" sz="16000" dirty="0">
              <a:solidFill>
                <a:srgbClr val="002060"/>
              </a:solidFill>
              <a:cs typeface="+mn-ea"/>
              <a:sym typeface="+mn-lt"/>
            </a:endParaRPr>
          </a:p>
        </p:txBody>
      </p:sp>
      <p:sp>
        <p:nvSpPr>
          <p:cNvPr id="32" name="TextBox 60">
            <a:extLst>
              <a:ext uri="{FF2B5EF4-FFF2-40B4-BE49-F238E27FC236}">
                <a16:creationId xmlns:a16="http://schemas.microsoft.com/office/drawing/2014/main" id="{F9D52F21-F261-46F6-8C90-DC87C0CAC022}"/>
              </a:ext>
            </a:extLst>
          </p:cNvPr>
          <p:cNvSpPr txBox="1"/>
          <p:nvPr/>
        </p:nvSpPr>
        <p:spPr>
          <a:xfrm>
            <a:off x="5236024" y="2539098"/>
            <a:ext cx="5401496" cy="1507849"/>
          </a:xfrm>
          <a:prstGeom prst="rect">
            <a:avLst/>
          </a:prstGeom>
          <a:noFill/>
        </p:spPr>
        <p:txBody>
          <a:bodyPr wrap="square" rtlCol="0">
            <a:spAutoFit/>
          </a:bodyPr>
          <a:lstStyle/>
          <a:p>
            <a:pPr algn="ctr" defTabSz="1176895">
              <a:lnSpc>
                <a:spcPct val="150000"/>
              </a:lnSpc>
            </a:pPr>
            <a:r>
              <a:rPr lang="en-US" altLang="zh-CN" sz="3200" spc="400" dirty="0">
                <a:solidFill>
                  <a:srgbClr val="002060"/>
                </a:solidFill>
                <a:cs typeface="+mn-ea"/>
                <a:sym typeface="+mn-lt"/>
              </a:rPr>
              <a:t>Graduation thesis</a:t>
            </a:r>
          </a:p>
          <a:p>
            <a:pPr algn="ctr" defTabSz="1176895">
              <a:lnSpc>
                <a:spcPct val="150000"/>
              </a:lnSpc>
            </a:pPr>
            <a:r>
              <a:rPr lang="zh-CN" altLang="en-US" sz="3200" spc="400" dirty="0">
                <a:solidFill>
                  <a:srgbClr val="002060"/>
                </a:solidFill>
                <a:cs typeface="+mn-ea"/>
                <a:sym typeface="+mn-lt"/>
              </a:rPr>
              <a:t>研究方法及过程</a:t>
            </a:r>
            <a:endParaRPr lang="en-US" altLang="zh-CN" sz="3200" spc="400" dirty="0">
              <a:solidFill>
                <a:srgbClr val="002060"/>
              </a:solidFill>
              <a:cs typeface="+mn-ea"/>
              <a:sym typeface="+mn-lt"/>
            </a:endParaRPr>
          </a:p>
        </p:txBody>
      </p:sp>
    </p:spTree>
    <p:extLst>
      <p:ext uri="{BB962C8B-B14F-4D97-AF65-F5344CB8AC3E}">
        <p14:creationId xmlns:p14="http://schemas.microsoft.com/office/powerpoint/2010/main" val="1945013125"/>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heel(1)">
                                      <p:cBhvr>
                                        <p:cTn id="7" dur="2000"/>
                                        <p:tgtEl>
                                          <p:spTgt spid="2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PASSING_SCORE" val="0.000000"/>
  <p:tag name="ISPRING_ULTRA_SCORM_COURSE_ID" val="FCF96C4A-9D64-4101-9377-29C2DE240782"/>
  <p:tag name="ISPRINGONLINEFOLDERID" val="0"/>
  <p:tag name="ISPRINGONLINEFOLDERPATH" val="Content List"/>
  <p:tag name="ISPRINGCLOUDFOLDERID" val="0"/>
  <p:tag name="ISPRINGCLOUDFOLDERPATH" val="Repository"/>
  <p:tag name="ISPRING_OUTPUT_FOLDER" val="G:\新建文件夹 (3)\1062"/>
  <p:tag name="ISPRING_PRESENTATION_TITLE" val="严谨大方毕业答辩PPT模板"/>
  <p:tag name="ISPRING_FIRST_PUBLISH" val="1"/>
  <p:tag name="ISPRING_SCORM_RATE_QUIZZES" val="0"/>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波形">
      <a:dk1>
        <a:srgbClr val="000000"/>
      </a:dk1>
      <a:lt1>
        <a:srgbClr val="FFFFFF"/>
      </a:lt1>
      <a:dk2>
        <a:srgbClr val="053D86"/>
      </a:dk2>
      <a:lt2>
        <a:srgbClr val="C4E5FB"/>
      </a:lt2>
      <a:accent1>
        <a:srgbClr val="002060"/>
      </a:accent1>
      <a:accent2>
        <a:srgbClr val="000C29"/>
      </a:accent2>
      <a:accent3>
        <a:srgbClr val="002060"/>
      </a:accent3>
      <a:accent4>
        <a:srgbClr val="000C29"/>
      </a:accent4>
      <a:accent5>
        <a:srgbClr val="002060"/>
      </a:accent5>
      <a:accent6>
        <a:srgbClr val="000C29"/>
      </a:accent6>
      <a:hlink>
        <a:srgbClr val="0080FF"/>
      </a:hlink>
      <a:folHlink>
        <a:srgbClr val="5CACFF"/>
      </a:folHlink>
    </a:clrScheme>
    <a:fontScheme name="Temp">
      <a:majorFont>
        <a:latin typeface="Arial"/>
        <a:ea typeface="思源黑体 CN Normal"/>
        <a:cs typeface=""/>
      </a:majorFont>
      <a:minorFont>
        <a:latin typeface="Arial"/>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波形">
    <a:dk1>
      <a:srgbClr val="000000"/>
    </a:dk1>
    <a:lt1>
      <a:srgbClr val="FFFFFF"/>
    </a:lt1>
    <a:dk2>
      <a:srgbClr val="053D86"/>
    </a:dk2>
    <a:lt2>
      <a:srgbClr val="C4E5FB"/>
    </a:lt2>
    <a:accent1>
      <a:srgbClr val="002060"/>
    </a:accent1>
    <a:accent2>
      <a:srgbClr val="000C29"/>
    </a:accent2>
    <a:accent3>
      <a:srgbClr val="002060"/>
    </a:accent3>
    <a:accent4>
      <a:srgbClr val="000C29"/>
    </a:accent4>
    <a:accent5>
      <a:srgbClr val="002060"/>
    </a:accent5>
    <a:accent6>
      <a:srgbClr val="000C29"/>
    </a:accent6>
    <a:hlink>
      <a:srgbClr val="0080FF"/>
    </a:hlink>
    <a:folHlink>
      <a:srgbClr val="5CACFF"/>
    </a:folHlink>
  </a:clrScheme>
</a:themeOverride>
</file>

<file path=ppt/theme/themeOverride10.xml><?xml version="1.0" encoding="utf-8"?>
<a:themeOverride xmlns:a="http://schemas.openxmlformats.org/drawingml/2006/main">
  <a:clrScheme name="波形">
    <a:dk1>
      <a:srgbClr val="000000"/>
    </a:dk1>
    <a:lt1>
      <a:srgbClr val="FFFFFF"/>
    </a:lt1>
    <a:dk2>
      <a:srgbClr val="053D86"/>
    </a:dk2>
    <a:lt2>
      <a:srgbClr val="C4E5FB"/>
    </a:lt2>
    <a:accent1>
      <a:srgbClr val="002060"/>
    </a:accent1>
    <a:accent2>
      <a:srgbClr val="000C29"/>
    </a:accent2>
    <a:accent3>
      <a:srgbClr val="002060"/>
    </a:accent3>
    <a:accent4>
      <a:srgbClr val="000C29"/>
    </a:accent4>
    <a:accent5>
      <a:srgbClr val="002060"/>
    </a:accent5>
    <a:accent6>
      <a:srgbClr val="000C29"/>
    </a:accent6>
    <a:hlink>
      <a:srgbClr val="0080FF"/>
    </a:hlink>
    <a:folHlink>
      <a:srgbClr val="5CACFF"/>
    </a:folHlink>
  </a:clrScheme>
</a:themeOverride>
</file>

<file path=ppt/theme/themeOverride11.xml><?xml version="1.0" encoding="utf-8"?>
<a:themeOverride xmlns:a="http://schemas.openxmlformats.org/drawingml/2006/main">
  <a:clrScheme name="波形">
    <a:dk1>
      <a:srgbClr val="000000"/>
    </a:dk1>
    <a:lt1>
      <a:srgbClr val="FFFFFF"/>
    </a:lt1>
    <a:dk2>
      <a:srgbClr val="053D86"/>
    </a:dk2>
    <a:lt2>
      <a:srgbClr val="C4E5FB"/>
    </a:lt2>
    <a:accent1>
      <a:srgbClr val="002060"/>
    </a:accent1>
    <a:accent2>
      <a:srgbClr val="000C29"/>
    </a:accent2>
    <a:accent3>
      <a:srgbClr val="002060"/>
    </a:accent3>
    <a:accent4>
      <a:srgbClr val="000C29"/>
    </a:accent4>
    <a:accent5>
      <a:srgbClr val="002060"/>
    </a:accent5>
    <a:accent6>
      <a:srgbClr val="000C29"/>
    </a:accent6>
    <a:hlink>
      <a:srgbClr val="0080FF"/>
    </a:hlink>
    <a:folHlink>
      <a:srgbClr val="5CACFF"/>
    </a:folHlink>
  </a:clrScheme>
</a:themeOverride>
</file>

<file path=ppt/theme/themeOverride12.xml><?xml version="1.0" encoding="utf-8"?>
<a:themeOverride xmlns:a="http://schemas.openxmlformats.org/drawingml/2006/main">
  <a:clrScheme name="波形">
    <a:dk1>
      <a:srgbClr val="000000"/>
    </a:dk1>
    <a:lt1>
      <a:srgbClr val="FFFFFF"/>
    </a:lt1>
    <a:dk2>
      <a:srgbClr val="053D86"/>
    </a:dk2>
    <a:lt2>
      <a:srgbClr val="C4E5FB"/>
    </a:lt2>
    <a:accent1>
      <a:srgbClr val="002060"/>
    </a:accent1>
    <a:accent2>
      <a:srgbClr val="000C29"/>
    </a:accent2>
    <a:accent3>
      <a:srgbClr val="002060"/>
    </a:accent3>
    <a:accent4>
      <a:srgbClr val="000C29"/>
    </a:accent4>
    <a:accent5>
      <a:srgbClr val="002060"/>
    </a:accent5>
    <a:accent6>
      <a:srgbClr val="000C29"/>
    </a:accent6>
    <a:hlink>
      <a:srgbClr val="0080FF"/>
    </a:hlink>
    <a:folHlink>
      <a:srgbClr val="5CACFF"/>
    </a:folHlink>
  </a:clrScheme>
</a:themeOverride>
</file>

<file path=ppt/theme/themeOverride13.xml><?xml version="1.0" encoding="utf-8"?>
<a:themeOverride xmlns:a="http://schemas.openxmlformats.org/drawingml/2006/main">
  <a:clrScheme name="波形">
    <a:dk1>
      <a:srgbClr val="000000"/>
    </a:dk1>
    <a:lt1>
      <a:srgbClr val="FFFFFF"/>
    </a:lt1>
    <a:dk2>
      <a:srgbClr val="053D86"/>
    </a:dk2>
    <a:lt2>
      <a:srgbClr val="C4E5FB"/>
    </a:lt2>
    <a:accent1>
      <a:srgbClr val="002060"/>
    </a:accent1>
    <a:accent2>
      <a:srgbClr val="000C29"/>
    </a:accent2>
    <a:accent3>
      <a:srgbClr val="002060"/>
    </a:accent3>
    <a:accent4>
      <a:srgbClr val="000C29"/>
    </a:accent4>
    <a:accent5>
      <a:srgbClr val="002060"/>
    </a:accent5>
    <a:accent6>
      <a:srgbClr val="000C29"/>
    </a:accent6>
    <a:hlink>
      <a:srgbClr val="0080FF"/>
    </a:hlink>
    <a:folHlink>
      <a:srgbClr val="5CACFF"/>
    </a:folHlink>
  </a:clrScheme>
</a:themeOverride>
</file>

<file path=ppt/theme/themeOverride14.xml><?xml version="1.0" encoding="utf-8"?>
<a:themeOverride xmlns:a="http://schemas.openxmlformats.org/drawingml/2006/main">
  <a:clrScheme name="波形">
    <a:dk1>
      <a:srgbClr val="000000"/>
    </a:dk1>
    <a:lt1>
      <a:srgbClr val="FFFFFF"/>
    </a:lt1>
    <a:dk2>
      <a:srgbClr val="053D86"/>
    </a:dk2>
    <a:lt2>
      <a:srgbClr val="C4E5FB"/>
    </a:lt2>
    <a:accent1>
      <a:srgbClr val="002060"/>
    </a:accent1>
    <a:accent2>
      <a:srgbClr val="000C29"/>
    </a:accent2>
    <a:accent3>
      <a:srgbClr val="002060"/>
    </a:accent3>
    <a:accent4>
      <a:srgbClr val="000C29"/>
    </a:accent4>
    <a:accent5>
      <a:srgbClr val="002060"/>
    </a:accent5>
    <a:accent6>
      <a:srgbClr val="000C29"/>
    </a:accent6>
    <a:hlink>
      <a:srgbClr val="0080FF"/>
    </a:hlink>
    <a:folHlink>
      <a:srgbClr val="5CACFF"/>
    </a:folHlink>
  </a:clrScheme>
</a:themeOverride>
</file>

<file path=ppt/theme/themeOverride2.xml><?xml version="1.0" encoding="utf-8"?>
<a:themeOverride xmlns:a="http://schemas.openxmlformats.org/drawingml/2006/main">
  <a:clrScheme name="波形">
    <a:dk1>
      <a:srgbClr val="000000"/>
    </a:dk1>
    <a:lt1>
      <a:srgbClr val="FFFFFF"/>
    </a:lt1>
    <a:dk2>
      <a:srgbClr val="053D86"/>
    </a:dk2>
    <a:lt2>
      <a:srgbClr val="C4E5FB"/>
    </a:lt2>
    <a:accent1>
      <a:srgbClr val="002060"/>
    </a:accent1>
    <a:accent2>
      <a:srgbClr val="000C29"/>
    </a:accent2>
    <a:accent3>
      <a:srgbClr val="002060"/>
    </a:accent3>
    <a:accent4>
      <a:srgbClr val="000C29"/>
    </a:accent4>
    <a:accent5>
      <a:srgbClr val="002060"/>
    </a:accent5>
    <a:accent6>
      <a:srgbClr val="000C29"/>
    </a:accent6>
    <a:hlink>
      <a:srgbClr val="0080FF"/>
    </a:hlink>
    <a:folHlink>
      <a:srgbClr val="5CACFF"/>
    </a:folHlink>
  </a:clrScheme>
</a:themeOverride>
</file>

<file path=ppt/theme/themeOverride3.xml><?xml version="1.0" encoding="utf-8"?>
<a:themeOverride xmlns:a="http://schemas.openxmlformats.org/drawingml/2006/main">
  <a:clrScheme name="波形">
    <a:dk1>
      <a:srgbClr val="000000"/>
    </a:dk1>
    <a:lt1>
      <a:srgbClr val="FFFFFF"/>
    </a:lt1>
    <a:dk2>
      <a:srgbClr val="053D86"/>
    </a:dk2>
    <a:lt2>
      <a:srgbClr val="C4E5FB"/>
    </a:lt2>
    <a:accent1>
      <a:srgbClr val="002060"/>
    </a:accent1>
    <a:accent2>
      <a:srgbClr val="000C29"/>
    </a:accent2>
    <a:accent3>
      <a:srgbClr val="002060"/>
    </a:accent3>
    <a:accent4>
      <a:srgbClr val="000C29"/>
    </a:accent4>
    <a:accent5>
      <a:srgbClr val="002060"/>
    </a:accent5>
    <a:accent6>
      <a:srgbClr val="000C29"/>
    </a:accent6>
    <a:hlink>
      <a:srgbClr val="0080FF"/>
    </a:hlink>
    <a:folHlink>
      <a:srgbClr val="5CACFF"/>
    </a:folHlink>
  </a:clrScheme>
</a:themeOverride>
</file>

<file path=ppt/theme/themeOverride4.xml><?xml version="1.0" encoding="utf-8"?>
<a:themeOverride xmlns:a="http://schemas.openxmlformats.org/drawingml/2006/main">
  <a:clrScheme name="波形">
    <a:dk1>
      <a:srgbClr val="000000"/>
    </a:dk1>
    <a:lt1>
      <a:srgbClr val="FFFFFF"/>
    </a:lt1>
    <a:dk2>
      <a:srgbClr val="053D86"/>
    </a:dk2>
    <a:lt2>
      <a:srgbClr val="C4E5FB"/>
    </a:lt2>
    <a:accent1>
      <a:srgbClr val="002060"/>
    </a:accent1>
    <a:accent2>
      <a:srgbClr val="000C29"/>
    </a:accent2>
    <a:accent3>
      <a:srgbClr val="002060"/>
    </a:accent3>
    <a:accent4>
      <a:srgbClr val="000C29"/>
    </a:accent4>
    <a:accent5>
      <a:srgbClr val="002060"/>
    </a:accent5>
    <a:accent6>
      <a:srgbClr val="000C29"/>
    </a:accent6>
    <a:hlink>
      <a:srgbClr val="0080FF"/>
    </a:hlink>
    <a:folHlink>
      <a:srgbClr val="5CACFF"/>
    </a:folHlink>
  </a:clrScheme>
</a:themeOverride>
</file>

<file path=ppt/theme/themeOverride5.xml><?xml version="1.0" encoding="utf-8"?>
<a:themeOverride xmlns:a="http://schemas.openxmlformats.org/drawingml/2006/main">
  <a:clrScheme name="波形">
    <a:dk1>
      <a:srgbClr val="000000"/>
    </a:dk1>
    <a:lt1>
      <a:srgbClr val="FFFFFF"/>
    </a:lt1>
    <a:dk2>
      <a:srgbClr val="053D86"/>
    </a:dk2>
    <a:lt2>
      <a:srgbClr val="C4E5FB"/>
    </a:lt2>
    <a:accent1>
      <a:srgbClr val="002060"/>
    </a:accent1>
    <a:accent2>
      <a:srgbClr val="000C29"/>
    </a:accent2>
    <a:accent3>
      <a:srgbClr val="002060"/>
    </a:accent3>
    <a:accent4>
      <a:srgbClr val="000C29"/>
    </a:accent4>
    <a:accent5>
      <a:srgbClr val="002060"/>
    </a:accent5>
    <a:accent6>
      <a:srgbClr val="000C29"/>
    </a:accent6>
    <a:hlink>
      <a:srgbClr val="0080FF"/>
    </a:hlink>
    <a:folHlink>
      <a:srgbClr val="5CACFF"/>
    </a:folHlink>
  </a:clrScheme>
</a:themeOverride>
</file>

<file path=ppt/theme/themeOverride6.xml><?xml version="1.0" encoding="utf-8"?>
<a:themeOverride xmlns:a="http://schemas.openxmlformats.org/drawingml/2006/main">
  <a:clrScheme name="波形">
    <a:dk1>
      <a:srgbClr val="000000"/>
    </a:dk1>
    <a:lt1>
      <a:srgbClr val="FFFFFF"/>
    </a:lt1>
    <a:dk2>
      <a:srgbClr val="053D86"/>
    </a:dk2>
    <a:lt2>
      <a:srgbClr val="C4E5FB"/>
    </a:lt2>
    <a:accent1>
      <a:srgbClr val="002060"/>
    </a:accent1>
    <a:accent2>
      <a:srgbClr val="000C29"/>
    </a:accent2>
    <a:accent3>
      <a:srgbClr val="002060"/>
    </a:accent3>
    <a:accent4>
      <a:srgbClr val="000C29"/>
    </a:accent4>
    <a:accent5>
      <a:srgbClr val="002060"/>
    </a:accent5>
    <a:accent6>
      <a:srgbClr val="000C29"/>
    </a:accent6>
    <a:hlink>
      <a:srgbClr val="0080FF"/>
    </a:hlink>
    <a:folHlink>
      <a:srgbClr val="5CACFF"/>
    </a:folHlink>
  </a:clrScheme>
</a:themeOverride>
</file>

<file path=ppt/theme/themeOverride7.xml><?xml version="1.0" encoding="utf-8"?>
<a:themeOverride xmlns:a="http://schemas.openxmlformats.org/drawingml/2006/main">
  <a:clrScheme name="波形">
    <a:dk1>
      <a:srgbClr val="000000"/>
    </a:dk1>
    <a:lt1>
      <a:srgbClr val="FFFFFF"/>
    </a:lt1>
    <a:dk2>
      <a:srgbClr val="053D86"/>
    </a:dk2>
    <a:lt2>
      <a:srgbClr val="C4E5FB"/>
    </a:lt2>
    <a:accent1>
      <a:srgbClr val="002060"/>
    </a:accent1>
    <a:accent2>
      <a:srgbClr val="000C29"/>
    </a:accent2>
    <a:accent3>
      <a:srgbClr val="002060"/>
    </a:accent3>
    <a:accent4>
      <a:srgbClr val="000C29"/>
    </a:accent4>
    <a:accent5>
      <a:srgbClr val="002060"/>
    </a:accent5>
    <a:accent6>
      <a:srgbClr val="000C29"/>
    </a:accent6>
    <a:hlink>
      <a:srgbClr val="0080FF"/>
    </a:hlink>
    <a:folHlink>
      <a:srgbClr val="5CACFF"/>
    </a:folHlink>
  </a:clrScheme>
</a:themeOverride>
</file>

<file path=ppt/theme/themeOverride8.xml><?xml version="1.0" encoding="utf-8"?>
<a:themeOverride xmlns:a="http://schemas.openxmlformats.org/drawingml/2006/main">
  <a:clrScheme name="波形">
    <a:dk1>
      <a:srgbClr val="000000"/>
    </a:dk1>
    <a:lt1>
      <a:srgbClr val="FFFFFF"/>
    </a:lt1>
    <a:dk2>
      <a:srgbClr val="053D86"/>
    </a:dk2>
    <a:lt2>
      <a:srgbClr val="C4E5FB"/>
    </a:lt2>
    <a:accent1>
      <a:srgbClr val="002060"/>
    </a:accent1>
    <a:accent2>
      <a:srgbClr val="000C29"/>
    </a:accent2>
    <a:accent3>
      <a:srgbClr val="002060"/>
    </a:accent3>
    <a:accent4>
      <a:srgbClr val="000C29"/>
    </a:accent4>
    <a:accent5>
      <a:srgbClr val="002060"/>
    </a:accent5>
    <a:accent6>
      <a:srgbClr val="000C29"/>
    </a:accent6>
    <a:hlink>
      <a:srgbClr val="0080FF"/>
    </a:hlink>
    <a:folHlink>
      <a:srgbClr val="5CACFF"/>
    </a:folHlink>
  </a:clrScheme>
</a:themeOverride>
</file>

<file path=ppt/theme/themeOverride9.xml><?xml version="1.0" encoding="utf-8"?>
<a:themeOverride xmlns:a="http://schemas.openxmlformats.org/drawingml/2006/main">
  <a:clrScheme name="波形">
    <a:dk1>
      <a:srgbClr val="000000"/>
    </a:dk1>
    <a:lt1>
      <a:srgbClr val="FFFFFF"/>
    </a:lt1>
    <a:dk2>
      <a:srgbClr val="053D86"/>
    </a:dk2>
    <a:lt2>
      <a:srgbClr val="C4E5FB"/>
    </a:lt2>
    <a:accent1>
      <a:srgbClr val="002060"/>
    </a:accent1>
    <a:accent2>
      <a:srgbClr val="000C29"/>
    </a:accent2>
    <a:accent3>
      <a:srgbClr val="002060"/>
    </a:accent3>
    <a:accent4>
      <a:srgbClr val="000C29"/>
    </a:accent4>
    <a:accent5>
      <a:srgbClr val="002060"/>
    </a:accent5>
    <a:accent6>
      <a:srgbClr val="000C29"/>
    </a:accent6>
    <a:hlink>
      <a:srgbClr val="0080FF"/>
    </a:hlink>
    <a:folHlink>
      <a:srgbClr val="5CACFF"/>
    </a:folHlink>
  </a:clrScheme>
</a:themeOverride>
</file>

<file path=docProps/app.xml><?xml version="1.0" encoding="utf-8"?>
<Properties xmlns="http://schemas.openxmlformats.org/officeDocument/2006/extended-properties" xmlns:vt="http://schemas.openxmlformats.org/officeDocument/2006/docPropsVTypes">
  <Template/>
  <TotalTime>1685</TotalTime>
  <Words>1387</Words>
  <Application>Microsoft Office PowerPoint</Application>
  <PresentationFormat>宽屏</PresentationFormat>
  <Paragraphs>176</Paragraphs>
  <Slides>21</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仿宋</vt:lpstr>
      <vt:lpstr>思源黑体 CN Heavy</vt:lpstr>
      <vt:lpstr>思源黑体 CN Medium</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严谨大方毕业答辩PPT模板</dc:title>
  <dc:creator>kan</dc:creator>
  <cp:lastModifiedBy> </cp:lastModifiedBy>
  <cp:revision>179</cp:revision>
  <dcterms:created xsi:type="dcterms:W3CDTF">2013-10-25T14:41:09Z</dcterms:created>
  <dcterms:modified xsi:type="dcterms:W3CDTF">2019-08-15T01:53:17Z</dcterms:modified>
</cp:coreProperties>
</file>