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5" r:id="rId3"/>
  </p:sldMasterIdLst>
  <p:notesMasterIdLst>
    <p:notesMasterId r:id="rId34"/>
  </p:notesMasterIdLst>
  <p:sldIdLst>
    <p:sldId id="330" r:id="rId4"/>
    <p:sldId id="327" r:id="rId5"/>
    <p:sldId id="328" r:id="rId6"/>
    <p:sldId id="285" r:id="rId7"/>
    <p:sldId id="264" r:id="rId8"/>
    <p:sldId id="265" r:id="rId9"/>
    <p:sldId id="267" r:id="rId10"/>
    <p:sldId id="273" r:id="rId11"/>
    <p:sldId id="275" r:id="rId12"/>
    <p:sldId id="331" r:id="rId13"/>
    <p:sldId id="258" r:id="rId14"/>
    <p:sldId id="259" r:id="rId15"/>
    <p:sldId id="260" r:id="rId16"/>
    <p:sldId id="271" r:id="rId17"/>
    <p:sldId id="274" r:id="rId18"/>
    <p:sldId id="276" r:id="rId19"/>
    <p:sldId id="332" r:id="rId20"/>
    <p:sldId id="262" r:id="rId21"/>
    <p:sldId id="268" r:id="rId22"/>
    <p:sldId id="269" r:id="rId23"/>
    <p:sldId id="272" r:id="rId24"/>
    <p:sldId id="279" r:id="rId25"/>
    <p:sldId id="333" r:id="rId26"/>
    <p:sldId id="286" r:id="rId27"/>
    <p:sldId id="263" r:id="rId28"/>
    <p:sldId id="266" r:id="rId29"/>
    <p:sldId id="270" r:id="rId30"/>
    <p:sldId id="277" r:id="rId31"/>
    <p:sldId id="278" r:id="rId32"/>
    <p:sldId id="334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5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9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1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81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2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8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1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0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79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9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94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92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06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13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88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11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74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9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6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4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3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9460" y="1090339"/>
            <a:ext cx="4524706" cy="1325563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828799" y="2144054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828799" y="4145311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64166" y="2144054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64166" y="4145311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A85A6-90DE-4F6A-9F0B-572DD20E9A4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25429" y="1925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33895" y="1925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842361" y="1925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225429" y="4211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33895" y="4211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842361" y="4211662"/>
            <a:ext cx="3118133" cy="1407742"/>
          </a:xfrm>
          <a:prstGeom prst="roundRect">
            <a:avLst>
              <a:gd name="adj" fmla="val 4384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59422" y="2159870"/>
            <a:ext cx="3118133" cy="3068835"/>
          </a:xfrm>
          <a:prstGeom prst="round2SameRect">
            <a:avLst>
              <a:gd name="adj1" fmla="val 1738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58833" y="2159870"/>
            <a:ext cx="3118133" cy="3068835"/>
          </a:xfrm>
          <a:prstGeom prst="round2SameRect">
            <a:avLst>
              <a:gd name="adj1" fmla="val 1738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58244" y="2159870"/>
            <a:ext cx="3118133" cy="3068835"/>
          </a:xfrm>
          <a:prstGeom prst="round2SameRect">
            <a:avLst>
              <a:gd name="adj1" fmla="val 1738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9460" y="1090339"/>
            <a:ext cx="4524706" cy="1325563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828799" y="2144054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828799" y="4145311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64166" y="2144054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64166" y="4145311"/>
            <a:ext cx="1719471" cy="162932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-1" fmla="*/ 24941 w 5024146"/>
              <a:gd name="connsiteY0-2" fmla="*/ 1246253 h 2498048"/>
              <a:gd name="connsiteX1-3" fmla="*/ 1819423 w 5024146"/>
              <a:gd name="connsiteY1-4" fmla="*/ 1246253 h 2498048"/>
              <a:gd name="connsiteX2-5" fmla="*/ 922182 w 5024146"/>
              <a:gd name="connsiteY2-6" fmla="*/ 2143494 h 2498048"/>
              <a:gd name="connsiteX3-7" fmla="*/ 24941 w 5024146"/>
              <a:gd name="connsiteY3-8" fmla="*/ 1246253 h 2498048"/>
              <a:gd name="connsiteX4-9" fmla="*/ 3775122 w 5024146"/>
              <a:gd name="connsiteY4-10" fmla="*/ 0 h 2498048"/>
              <a:gd name="connsiteX5-11" fmla="*/ 4302934 w 5024146"/>
              <a:gd name="connsiteY5-12" fmla="*/ 218627 h 2498048"/>
              <a:gd name="connsiteX6-13" fmla="*/ 4805519 w 5024146"/>
              <a:gd name="connsiteY6-14" fmla="*/ 721212 h 2498048"/>
              <a:gd name="connsiteX7-15" fmla="*/ 4805519 w 5024146"/>
              <a:gd name="connsiteY7-16" fmla="*/ 1776836 h 2498048"/>
              <a:gd name="connsiteX8-17" fmla="*/ 4302934 w 5024146"/>
              <a:gd name="connsiteY8-18" fmla="*/ 2279421 h 2498048"/>
              <a:gd name="connsiteX9-19" fmla="*/ 3247310 w 5024146"/>
              <a:gd name="connsiteY9-20" fmla="*/ 2279421 h 2498048"/>
              <a:gd name="connsiteX10-21" fmla="*/ 2744726 w 5024146"/>
              <a:gd name="connsiteY10-22" fmla="*/ 1776836 h 2498048"/>
              <a:gd name="connsiteX11-23" fmla="*/ 2744726 w 5024146"/>
              <a:gd name="connsiteY11-24" fmla="*/ 721212 h 2498048"/>
              <a:gd name="connsiteX12-25" fmla="*/ 3247310 w 5024146"/>
              <a:gd name="connsiteY12-26" fmla="*/ 218627 h 2498048"/>
              <a:gd name="connsiteX13-27" fmla="*/ 3775122 w 5024146"/>
              <a:gd name="connsiteY13-28" fmla="*/ 0 h 2498048"/>
              <a:gd name="connsiteX0-29" fmla="*/ 24941 w 5024146"/>
              <a:gd name="connsiteY0-30" fmla="*/ 1246253 h 2498048"/>
              <a:gd name="connsiteX1-31" fmla="*/ 922182 w 5024146"/>
              <a:gd name="connsiteY1-32" fmla="*/ 2143494 h 2498048"/>
              <a:gd name="connsiteX2-33" fmla="*/ 24941 w 5024146"/>
              <a:gd name="connsiteY2-34" fmla="*/ 1246253 h 2498048"/>
              <a:gd name="connsiteX3-35" fmla="*/ 3775122 w 5024146"/>
              <a:gd name="connsiteY3-36" fmla="*/ 0 h 2498048"/>
              <a:gd name="connsiteX4-37" fmla="*/ 4302934 w 5024146"/>
              <a:gd name="connsiteY4-38" fmla="*/ 218627 h 2498048"/>
              <a:gd name="connsiteX5-39" fmla="*/ 4805519 w 5024146"/>
              <a:gd name="connsiteY5-40" fmla="*/ 721212 h 2498048"/>
              <a:gd name="connsiteX6-41" fmla="*/ 4805519 w 5024146"/>
              <a:gd name="connsiteY6-42" fmla="*/ 1776836 h 2498048"/>
              <a:gd name="connsiteX7-43" fmla="*/ 4302934 w 5024146"/>
              <a:gd name="connsiteY7-44" fmla="*/ 2279421 h 2498048"/>
              <a:gd name="connsiteX8-45" fmla="*/ 3247310 w 5024146"/>
              <a:gd name="connsiteY8-46" fmla="*/ 2279421 h 2498048"/>
              <a:gd name="connsiteX9-47" fmla="*/ 2744726 w 5024146"/>
              <a:gd name="connsiteY9-48" fmla="*/ 1776836 h 2498048"/>
              <a:gd name="connsiteX10-49" fmla="*/ 2744726 w 5024146"/>
              <a:gd name="connsiteY10-50" fmla="*/ 721212 h 2498048"/>
              <a:gd name="connsiteX11-51" fmla="*/ 3247310 w 5024146"/>
              <a:gd name="connsiteY11-52" fmla="*/ 218627 h 2498048"/>
              <a:gd name="connsiteX12-53" fmla="*/ 3775122 w 5024146"/>
              <a:gd name="connsiteY12-54" fmla="*/ 0 h 2498048"/>
              <a:gd name="connsiteX0-55" fmla="*/ 1249024 w 2498048"/>
              <a:gd name="connsiteY0-56" fmla="*/ 0 h 2498048"/>
              <a:gd name="connsiteX1-57" fmla="*/ 1776836 w 2498048"/>
              <a:gd name="connsiteY1-58" fmla="*/ 218627 h 2498048"/>
              <a:gd name="connsiteX2-59" fmla="*/ 2279421 w 2498048"/>
              <a:gd name="connsiteY2-60" fmla="*/ 721212 h 2498048"/>
              <a:gd name="connsiteX3-61" fmla="*/ 2279421 w 2498048"/>
              <a:gd name="connsiteY3-62" fmla="*/ 1776836 h 2498048"/>
              <a:gd name="connsiteX4-63" fmla="*/ 1776836 w 2498048"/>
              <a:gd name="connsiteY4-64" fmla="*/ 2279421 h 2498048"/>
              <a:gd name="connsiteX5-65" fmla="*/ 721212 w 2498048"/>
              <a:gd name="connsiteY5-66" fmla="*/ 2279421 h 2498048"/>
              <a:gd name="connsiteX6-67" fmla="*/ 218628 w 2498048"/>
              <a:gd name="connsiteY6-68" fmla="*/ 1776836 h 2498048"/>
              <a:gd name="connsiteX7-69" fmla="*/ 218628 w 2498048"/>
              <a:gd name="connsiteY7-70" fmla="*/ 721212 h 2498048"/>
              <a:gd name="connsiteX8-71" fmla="*/ 721212 w 2498048"/>
              <a:gd name="connsiteY8-72" fmla="*/ 218627 h 2498048"/>
              <a:gd name="connsiteX9-73" fmla="*/ 1249024 w 2498048"/>
              <a:gd name="connsiteY9-74" fmla="*/ 0 h 2498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-1" fmla="*/ 24941 w 5024146"/>
              <a:gd name="connsiteY0-2" fmla="*/ 1246253 h 2498048"/>
              <a:gd name="connsiteX1-3" fmla="*/ 1819423 w 5024146"/>
              <a:gd name="connsiteY1-4" fmla="*/ 1246253 h 2498048"/>
              <a:gd name="connsiteX2-5" fmla="*/ 922182 w 5024146"/>
              <a:gd name="connsiteY2-6" fmla="*/ 2143494 h 2498048"/>
              <a:gd name="connsiteX3-7" fmla="*/ 24941 w 5024146"/>
              <a:gd name="connsiteY3-8" fmla="*/ 1246253 h 2498048"/>
              <a:gd name="connsiteX4-9" fmla="*/ 3775122 w 5024146"/>
              <a:gd name="connsiteY4-10" fmla="*/ 0 h 2498048"/>
              <a:gd name="connsiteX5-11" fmla="*/ 4302934 w 5024146"/>
              <a:gd name="connsiteY5-12" fmla="*/ 218627 h 2498048"/>
              <a:gd name="connsiteX6-13" fmla="*/ 4805519 w 5024146"/>
              <a:gd name="connsiteY6-14" fmla="*/ 721212 h 2498048"/>
              <a:gd name="connsiteX7-15" fmla="*/ 4805519 w 5024146"/>
              <a:gd name="connsiteY7-16" fmla="*/ 1776836 h 2498048"/>
              <a:gd name="connsiteX8-17" fmla="*/ 4302934 w 5024146"/>
              <a:gd name="connsiteY8-18" fmla="*/ 2279421 h 2498048"/>
              <a:gd name="connsiteX9-19" fmla="*/ 3247310 w 5024146"/>
              <a:gd name="connsiteY9-20" fmla="*/ 2279421 h 2498048"/>
              <a:gd name="connsiteX10-21" fmla="*/ 2744726 w 5024146"/>
              <a:gd name="connsiteY10-22" fmla="*/ 1776836 h 2498048"/>
              <a:gd name="connsiteX11-23" fmla="*/ 2744726 w 5024146"/>
              <a:gd name="connsiteY11-24" fmla="*/ 721212 h 2498048"/>
              <a:gd name="connsiteX12-25" fmla="*/ 3247310 w 5024146"/>
              <a:gd name="connsiteY12-26" fmla="*/ 218627 h 2498048"/>
              <a:gd name="connsiteX13-27" fmla="*/ 3775122 w 5024146"/>
              <a:gd name="connsiteY13-28" fmla="*/ 0 h 2498048"/>
              <a:gd name="connsiteX0-29" fmla="*/ 24941 w 5024146"/>
              <a:gd name="connsiteY0-30" fmla="*/ 1246253 h 2498048"/>
              <a:gd name="connsiteX1-31" fmla="*/ 922182 w 5024146"/>
              <a:gd name="connsiteY1-32" fmla="*/ 2143494 h 2498048"/>
              <a:gd name="connsiteX2-33" fmla="*/ 24941 w 5024146"/>
              <a:gd name="connsiteY2-34" fmla="*/ 1246253 h 2498048"/>
              <a:gd name="connsiteX3-35" fmla="*/ 3775122 w 5024146"/>
              <a:gd name="connsiteY3-36" fmla="*/ 0 h 2498048"/>
              <a:gd name="connsiteX4-37" fmla="*/ 4302934 w 5024146"/>
              <a:gd name="connsiteY4-38" fmla="*/ 218627 h 2498048"/>
              <a:gd name="connsiteX5-39" fmla="*/ 4805519 w 5024146"/>
              <a:gd name="connsiteY5-40" fmla="*/ 721212 h 2498048"/>
              <a:gd name="connsiteX6-41" fmla="*/ 4805519 w 5024146"/>
              <a:gd name="connsiteY6-42" fmla="*/ 1776836 h 2498048"/>
              <a:gd name="connsiteX7-43" fmla="*/ 4302934 w 5024146"/>
              <a:gd name="connsiteY7-44" fmla="*/ 2279421 h 2498048"/>
              <a:gd name="connsiteX8-45" fmla="*/ 3247310 w 5024146"/>
              <a:gd name="connsiteY8-46" fmla="*/ 2279421 h 2498048"/>
              <a:gd name="connsiteX9-47" fmla="*/ 2744726 w 5024146"/>
              <a:gd name="connsiteY9-48" fmla="*/ 1776836 h 2498048"/>
              <a:gd name="connsiteX10-49" fmla="*/ 2744726 w 5024146"/>
              <a:gd name="connsiteY10-50" fmla="*/ 721212 h 2498048"/>
              <a:gd name="connsiteX11-51" fmla="*/ 3247310 w 5024146"/>
              <a:gd name="connsiteY11-52" fmla="*/ 218627 h 2498048"/>
              <a:gd name="connsiteX12-53" fmla="*/ 3775122 w 5024146"/>
              <a:gd name="connsiteY12-54" fmla="*/ 0 h 2498048"/>
              <a:gd name="connsiteX0-55" fmla="*/ 1249024 w 2498048"/>
              <a:gd name="connsiteY0-56" fmla="*/ 0 h 2498048"/>
              <a:gd name="connsiteX1-57" fmla="*/ 1776836 w 2498048"/>
              <a:gd name="connsiteY1-58" fmla="*/ 218627 h 2498048"/>
              <a:gd name="connsiteX2-59" fmla="*/ 2279421 w 2498048"/>
              <a:gd name="connsiteY2-60" fmla="*/ 721212 h 2498048"/>
              <a:gd name="connsiteX3-61" fmla="*/ 2279421 w 2498048"/>
              <a:gd name="connsiteY3-62" fmla="*/ 1776836 h 2498048"/>
              <a:gd name="connsiteX4-63" fmla="*/ 1776836 w 2498048"/>
              <a:gd name="connsiteY4-64" fmla="*/ 2279421 h 2498048"/>
              <a:gd name="connsiteX5-65" fmla="*/ 721212 w 2498048"/>
              <a:gd name="connsiteY5-66" fmla="*/ 2279421 h 2498048"/>
              <a:gd name="connsiteX6-67" fmla="*/ 218628 w 2498048"/>
              <a:gd name="connsiteY6-68" fmla="*/ 1776836 h 2498048"/>
              <a:gd name="connsiteX7-69" fmla="*/ 218628 w 2498048"/>
              <a:gd name="connsiteY7-70" fmla="*/ 721212 h 2498048"/>
              <a:gd name="connsiteX8-71" fmla="*/ 721212 w 2498048"/>
              <a:gd name="connsiteY8-72" fmla="*/ 218627 h 2498048"/>
              <a:gd name="connsiteX9-73" fmla="*/ 1249024 w 2498048"/>
              <a:gd name="connsiteY9-74" fmla="*/ 0 h 2498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84904" y="1517904"/>
            <a:ext cx="3822192" cy="3822192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48189" y="2210372"/>
            <a:ext cx="3920051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075420" y="2210372"/>
            <a:ext cx="1943100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56310" y="221037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56310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065865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728646" y="1545087"/>
            <a:ext cx="2181112" cy="38938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63003" y="1503021"/>
            <a:ext cx="2194147" cy="38950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746659" y="1635512"/>
            <a:ext cx="2018629" cy="35841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301462" y="2305451"/>
            <a:ext cx="5393806" cy="33804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39460" y="2190817"/>
            <a:ext cx="2743200" cy="27432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892566" y="2190817"/>
            <a:ext cx="2743200" cy="27432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045672" y="2190817"/>
            <a:ext cx="2743200" cy="27432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1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1058899" y="1828800"/>
            <a:ext cx="4859988" cy="2829697"/>
          </a:xfrm>
          <a:prstGeom prst="rect">
            <a:avLst/>
          </a:prstGeom>
          <a:pattFill prst="pct40">
            <a:fgClr>
              <a:schemeClr val="bg1"/>
            </a:fgClr>
            <a:bgClr>
              <a:schemeClr val="bg1">
                <a:lumMod val="7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174597" y="1828800"/>
            <a:ext cx="4859988" cy="2829697"/>
          </a:xfrm>
          <a:prstGeom prst="rect">
            <a:avLst/>
          </a:prstGeom>
          <a:pattFill prst="pct40">
            <a:fgClr>
              <a:schemeClr val="bg1"/>
            </a:fgClr>
            <a:bgClr>
              <a:schemeClr val="bg1">
                <a:lumMod val="7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750370" y="3724274"/>
            <a:ext cx="2228209" cy="1400175"/>
          </a:xfrm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 userDrawn="1">
            <p:ph type="pic" sz="quarter" idx="14"/>
          </p:nvPr>
        </p:nvSpPr>
        <p:spPr>
          <a:xfrm>
            <a:off x="92472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441609" y="2099434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3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92472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6441609" y="4390497"/>
            <a:ext cx="1517498" cy="1517498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0017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97450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594725" y="2149475"/>
            <a:ext cx="2197100" cy="2197100"/>
          </a:xfrm>
          <a:prstGeom prst="ellipse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49375" y="1429503"/>
            <a:ext cx="3463137" cy="4548622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239381" y="1429502"/>
            <a:ext cx="1863278" cy="2331823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39381" y="3880884"/>
            <a:ext cx="5450058" cy="2097241"/>
          </a:xfrm>
          <a:prstGeom prst="rect">
            <a:avLst/>
          </a:prstGeom>
        </p:spPr>
        <p:txBody>
          <a:bodyPr/>
          <a:lstStyle/>
          <a:p>
            <a:endParaRPr lang="fr-CA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29528" y="1429501"/>
            <a:ext cx="3459910" cy="2340027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0485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423364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46243" y="2018341"/>
            <a:ext cx="2422394" cy="2349381"/>
          </a:xfrm>
        </p:spPr>
        <p:txBody>
          <a:bodyPr/>
          <a:lstStyle/>
          <a:p>
            <a:endParaRPr lang="fr-CA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269122" y="2018341"/>
            <a:ext cx="2422394" cy="2349381"/>
          </a:xfr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730" y="1983854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43797" y="1983854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175931" y="1983854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59864" y="1983854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-1376073" y="3556492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639994" y="3556492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672128" y="3556492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656061" y="3556492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0688195" y="3556492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-1376073" y="411216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672128" y="411216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4656061" y="411216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0688195" y="411216"/>
            <a:ext cx="2888337" cy="2890293"/>
          </a:xfrm>
          <a:prstGeom prst="diamond">
            <a:avLst/>
          </a:prstGeo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2"/>
          <p:cNvSpPr>
            <a:spLocks noGrp="1"/>
          </p:cNvSpPr>
          <p:nvPr>
            <p:ph type="pic" sz="quarter" idx="12"/>
          </p:nvPr>
        </p:nvSpPr>
        <p:spPr>
          <a:xfrm>
            <a:off x="6188628" y="2311609"/>
            <a:ext cx="2455231" cy="1775160"/>
          </a:xfrm>
        </p:spPr>
        <p:txBody>
          <a:bodyPr/>
          <a:lstStyle/>
          <a:p>
            <a:endParaRPr lang="fr-CA"/>
          </a:p>
        </p:txBody>
      </p:sp>
      <p:sp>
        <p:nvSpPr>
          <p:cNvPr id="36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8796532" y="2311609"/>
            <a:ext cx="2455863" cy="1775160"/>
          </a:xfrm>
        </p:spPr>
        <p:txBody>
          <a:bodyPr/>
          <a:lstStyle/>
          <a:p>
            <a:endParaRPr lang="fr-CA"/>
          </a:p>
        </p:txBody>
      </p:sp>
      <p:sp>
        <p:nvSpPr>
          <p:cNvPr id="37" name="Picture Placeholder 32"/>
          <p:cNvSpPr>
            <a:spLocks noGrp="1"/>
          </p:cNvSpPr>
          <p:nvPr>
            <p:ph type="pic" sz="quarter" idx="14"/>
          </p:nvPr>
        </p:nvSpPr>
        <p:spPr>
          <a:xfrm>
            <a:off x="6187996" y="4243261"/>
            <a:ext cx="2455863" cy="1775160"/>
          </a:xfrm>
        </p:spPr>
        <p:txBody>
          <a:bodyPr/>
          <a:lstStyle/>
          <a:p>
            <a:endParaRPr lang="fr-CA"/>
          </a:p>
        </p:txBody>
      </p:sp>
      <p:sp>
        <p:nvSpPr>
          <p:cNvPr id="38" name="Picture Placeholder 32"/>
          <p:cNvSpPr>
            <a:spLocks noGrp="1"/>
          </p:cNvSpPr>
          <p:nvPr>
            <p:ph type="pic" sz="quarter" idx="15"/>
          </p:nvPr>
        </p:nvSpPr>
        <p:spPr>
          <a:xfrm>
            <a:off x="8796532" y="4240386"/>
            <a:ext cx="2455863" cy="1775160"/>
          </a:xfrm>
        </p:spPr>
        <p:txBody>
          <a:bodyPr/>
          <a:lstStyle/>
          <a:p>
            <a:endParaRPr lang="fr-CA"/>
          </a:p>
        </p:txBody>
      </p:sp>
      <p:sp>
        <p:nvSpPr>
          <p:cNvPr id="39" name="Picture Placeholder 32"/>
          <p:cNvSpPr>
            <a:spLocks noGrp="1"/>
          </p:cNvSpPr>
          <p:nvPr>
            <p:ph type="pic" sz="quarter" idx="16"/>
          </p:nvPr>
        </p:nvSpPr>
        <p:spPr>
          <a:xfrm>
            <a:off x="3580086" y="2311608"/>
            <a:ext cx="2455231" cy="3703937"/>
          </a:xfrm>
        </p:spPr>
        <p:txBody>
          <a:bodyPr/>
          <a:lstStyle/>
          <a:p>
            <a:endParaRPr lang="fr-CA"/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11"/>
          </p:nvPr>
        </p:nvSpPr>
        <p:spPr>
          <a:xfrm>
            <a:off x="971550" y="4243261"/>
            <a:ext cx="2455863" cy="1775160"/>
          </a:xfrm>
        </p:spPr>
        <p:txBody>
          <a:bodyPr/>
          <a:lstStyle/>
          <a:p>
            <a:endParaRPr lang="fr-CA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971550" y="2311926"/>
            <a:ext cx="2455863" cy="1775160"/>
          </a:xfrm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D65-46AD-4A73-B786-310AEDCDC4E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0202-81B1-4383-98DF-8486FB167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EC13501-68CD-402C-9673-04E696E63113}"/>
              </a:ext>
            </a:extLst>
          </p:cNvPr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ysClr val="windowText" lastClr="000000">
              <a:alpha val="76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FC000">
              <a:shade val="50000"/>
            </a:srgbClr>
          </a:lnRef>
          <a:fillRef idx="1">
            <a:srgbClr val="FFC000"/>
          </a:fillRef>
          <a:effectRef idx="0">
            <a:srgbClr val="FFC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5" y="1719580"/>
            <a:ext cx="11217910" cy="3832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5883275" y="286763"/>
            <a:ext cx="609600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98132" y="3457589"/>
            <a:ext cx="348135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802938" y="298395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6728" y="2983321"/>
            <a:ext cx="901700" cy="695326"/>
            <a:chOff x="423863" y="3185886"/>
            <a:chExt cx="901700" cy="695326"/>
          </a:xfrm>
        </p:grpSpPr>
        <p:sp>
          <p:nvSpPr>
            <p:cNvPr id="6" name="矩形 5"/>
            <p:cNvSpPr/>
            <p:nvPr/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2" name="文本框 181"/>
          <p:cNvSpPr txBox="1"/>
          <p:nvPr/>
        </p:nvSpPr>
        <p:spPr>
          <a:xfrm>
            <a:off x="4444008" y="2602758"/>
            <a:ext cx="63901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东南大学模板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88745" y="425450"/>
            <a:ext cx="37058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6000" b="1" dirty="0"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+mn-ea"/>
              </a:rPr>
              <a:t>POWERPOINT</a:t>
            </a:r>
            <a:endParaRPr lang="zh-CN" altLang="en-US" sz="60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4435475" y="3790640"/>
            <a:ext cx="5216412" cy="378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适用于 创业计划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策划方案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课题规划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学术汇报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25" y="2326516"/>
            <a:ext cx="2200669" cy="22049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182" grpId="0"/>
          <p:bldP spid="183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182" grpId="0"/>
          <p:bldP spid="183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5" y="1524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77046" y="2418345"/>
            <a:ext cx="8880309" cy="23042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2976411" y="2387865"/>
            <a:ext cx="88803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05245" y="3297555"/>
            <a:ext cx="36233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自我评价总结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99178" y="308174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7" name="椭圆 186"/>
          <p:cNvSpPr/>
          <p:nvPr/>
        </p:nvSpPr>
        <p:spPr>
          <a:xfrm>
            <a:off x="3802347" y="2529086"/>
            <a:ext cx="2112235" cy="2112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>
              <a:solidFill>
                <a:schemeClr val="bg1"/>
              </a:solidFill>
              <a:latin typeface="Agency FB" panose="020B0503020202020204" pitchFamily="34" charset="0"/>
              <a:sym typeface="+mn-ea"/>
            </a:endParaRPr>
          </a:p>
        </p:txBody>
      </p:sp>
      <p:sp>
        <p:nvSpPr>
          <p:cNvPr id="18" name="TextBox 11"/>
          <p:cNvSpPr txBox="1"/>
          <p:nvPr/>
        </p:nvSpPr>
        <p:spPr>
          <a:xfrm flipH="1">
            <a:off x="3522345" y="3081655"/>
            <a:ext cx="2672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lang="id-ID" sz="6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5"/>
          <p:cNvGrpSpPr/>
          <p:nvPr/>
        </p:nvGrpSpPr>
        <p:grpSpPr>
          <a:xfrm rot="18632430">
            <a:off x="2736963" y="929687"/>
            <a:ext cx="982301" cy="4458414"/>
            <a:chOff x="5050655" y="2708892"/>
            <a:chExt cx="2068551" cy="9388628"/>
          </a:xfrm>
        </p:grpSpPr>
        <p:sp>
          <p:nvSpPr>
            <p:cNvPr id="7" name="Freeform 5"/>
            <p:cNvSpPr/>
            <p:nvPr/>
          </p:nvSpPr>
          <p:spPr bwMode="auto">
            <a:xfrm rot="10800000">
              <a:off x="5555054" y="4437608"/>
              <a:ext cx="1136176" cy="5337102"/>
            </a:xfrm>
            <a:custGeom>
              <a:avLst/>
              <a:gdLst>
                <a:gd name="T0" fmla="*/ 60 w 93"/>
                <a:gd name="T1" fmla="*/ 14 h 462"/>
                <a:gd name="T2" fmla="*/ 60 w 93"/>
                <a:gd name="T3" fmla="*/ 0 h 462"/>
                <a:gd name="T4" fmla="*/ 50 w 93"/>
                <a:gd name="T5" fmla="*/ 0 h 462"/>
                <a:gd name="T6" fmla="*/ 43 w 93"/>
                <a:gd name="T7" fmla="*/ 0 h 462"/>
                <a:gd name="T8" fmla="*/ 33 w 93"/>
                <a:gd name="T9" fmla="*/ 0 h 462"/>
                <a:gd name="T10" fmla="*/ 33 w 93"/>
                <a:gd name="T11" fmla="*/ 14 h 462"/>
                <a:gd name="T12" fmla="*/ 0 w 93"/>
                <a:gd name="T13" fmla="*/ 31 h 462"/>
                <a:gd name="T14" fmla="*/ 0 w 93"/>
                <a:gd name="T15" fmla="*/ 462 h 462"/>
                <a:gd name="T16" fmla="*/ 43 w 93"/>
                <a:gd name="T17" fmla="*/ 462 h 462"/>
                <a:gd name="T18" fmla="*/ 50 w 93"/>
                <a:gd name="T19" fmla="*/ 462 h 462"/>
                <a:gd name="T20" fmla="*/ 93 w 93"/>
                <a:gd name="T21" fmla="*/ 462 h 462"/>
                <a:gd name="T22" fmla="*/ 93 w 93"/>
                <a:gd name="T23" fmla="*/ 31 h 462"/>
                <a:gd name="T24" fmla="*/ 60 w 93"/>
                <a:gd name="T2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62">
                  <a:moveTo>
                    <a:pt x="60" y="14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5" y="22"/>
                    <a:pt x="0" y="31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43" y="462"/>
                    <a:pt x="43" y="462"/>
                    <a:pt x="43" y="462"/>
                  </a:cubicBezTo>
                  <a:cubicBezTo>
                    <a:pt x="50" y="462"/>
                    <a:pt x="50" y="462"/>
                    <a:pt x="50" y="462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2"/>
                    <a:pt x="60" y="14"/>
                    <a:pt x="60" y="14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0800000">
              <a:off x="5636573" y="2811156"/>
              <a:ext cx="968041" cy="3267516"/>
            </a:xfrm>
            <a:prstGeom prst="rect">
              <a:avLst/>
            </a:prstGeom>
            <a:solidFill>
              <a:srgbClr val="D5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0800000">
              <a:off x="6375340" y="2811156"/>
              <a:ext cx="229274" cy="6569117"/>
            </a:xfrm>
            <a:prstGeom prst="rect">
              <a:avLst/>
            </a:prstGeom>
            <a:solidFill>
              <a:srgbClr val="BF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 rot="10800000">
              <a:off x="6079832" y="10860637"/>
              <a:ext cx="86616" cy="1236883"/>
            </a:xfrm>
            <a:custGeom>
              <a:avLst/>
              <a:gdLst>
                <a:gd name="T0" fmla="*/ 17 w 17"/>
                <a:gd name="T1" fmla="*/ 19 h 254"/>
                <a:gd name="T2" fmla="*/ 0 w 17"/>
                <a:gd name="T3" fmla="*/ 0 h 254"/>
                <a:gd name="T4" fmla="*/ 0 w 17"/>
                <a:gd name="T5" fmla="*/ 254 h 254"/>
                <a:gd name="T6" fmla="*/ 17 w 17"/>
                <a:gd name="T7" fmla="*/ 254 h 254"/>
                <a:gd name="T8" fmla="*/ 17 w 17"/>
                <a:gd name="T9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4">
                  <a:moveTo>
                    <a:pt x="17" y="19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7" y="254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Freeform 62"/>
            <p:cNvSpPr/>
            <p:nvPr/>
          </p:nvSpPr>
          <p:spPr bwMode="auto">
            <a:xfrm rot="10800000">
              <a:off x="5050655" y="4325605"/>
              <a:ext cx="2068551" cy="112003"/>
            </a:xfrm>
            <a:custGeom>
              <a:avLst/>
              <a:gdLst>
                <a:gd name="T0" fmla="*/ 169 w 169"/>
                <a:gd name="T1" fmla="*/ 5 h 10"/>
                <a:gd name="T2" fmla="*/ 164 w 169"/>
                <a:gd name="T3" fmla="*/ 10 h 10"/>
                <a:gd name="T4" fmla="*/ 5 w 169"/>
                <a:gd name="T5" fmla="*/ 10 h 10"/>
                <a:gd name="T6" fmla="*/ 0 w 169"/>
                <a:gd name="T7" fmla="*/ 5 h 10"/>
                <a:gd name="T8" fmla="*/ 5 w 169"/>
                <a:gd name="T9" fmla="*/ 0 h 10"/>
                <a:gd name="T10" fmla="*/ 164 w 169"/>
                <a:gd name="T11" fmla="*/ 0 h 10"/>
                <a:gd name="T12" fmla="*/ 169 w 169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">
                  <a:moveTo>
                    <a:pt x="169" y="5"/>
                  </a:moveTo>
                  <a:cubicBezTo>
                    <a:pt x="169" y="8"/>
                    <a:pt x="167" y="10"/>
                    <a:pt x="16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63"/>
            <p:cNvSpPr/>
            <p:nvPr/>
          </p:nvSpPr>
          <p:spPr bwMode="auto">
            <a:xfrm rot="10800000">
              <a:off x="5906604" y="9774710"/>
              <a:ext cx="433073" cy="1305058"/>
            </a:xfrm>
            <a:custGeom>
              <a:avLst/>
              <a:gdLst>
                <a:gd name="T0" fmla="*/ 35 w 35"/>
                <a:gd name="T1" fmla="*/ 12 h 113"/>
                <a:gd name="T2" fmla="*/ 17 w 35"/>
                <a:gd name="T3" fmla="*/ 0 h 113"/>
                <a:gd name="T4" fmla="*/ 0 w 35"/>
                <a:gd name="T5" fmla="*/ 12 h 113"/>
                <a:gd name="T6" fmla="*/ 0 w 35"/>
                <a:gd name="T7" fmla="*/ 113 h 113"/>
                <a:gd name="T8" fmla="*/ 35 w 35"/>
                <a:gd name="T9" fmla="*/ 113 h 113"/>
                <a:gd name="T10" fmla="*/ 35 w 35"/>
                <a:gd name="T11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35" y="12"/>
                  </a:moveTo>
                  <a:cubicBezTo>
                    <a:pt x="35" y="12"/>
                    <a:pt x="29" y="0"/>
                    <a:pt x="17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5" y="113"/>
                    <a:pt x="35" y="113"/>
                    <a:pt x="35" y="113"/>
                  </a:cubicBezTo>
                  <a:lnTo>
                    <a:pt x="35" y="12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" name="Rectangle 64"/>
            <p:cNvSpPr>
              <a:spLocks noChangeArrowheads="1"/>
            </p:cNvSpPr>
            <p:nvPr/>
          </p:nvSpPr>
          <p:spPr bwMode="auto">
            <a:xfrm rot="10800000">
              <a:off x="5860751" y="9774710"/>
              <a:ext cx="524782" cy="5843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65"/>
            <p:cNvSpPr/>
            <p:nvPr/>
          </p:nvSpPr>
          <p:spPr bwMode="auto">
            <a:xfrm rot="10800000">
              <a:off x="5407299" y="2708892"/>
              <a:ext cx="1370544" cy="112003"/>
            </a:xfrm>
            <a:custGeom>
              <a:avLst/>
              <a:gdLst>
                <a:gd name="T0" fmla="*/ 112 w 112"/>
                <a:gd name="T1" fmla="*/ 5 h 10"/>
                <a:gd name="T2" fmla="*/ 109 w 112"/>
                <a:gd name="T3" fmla="*/ 10 h 10"/>
                <a:gd name="T4" fmla="*/ 3 w 112"/>
                <a:gd name="T5" fmla="*/ 10 h 10"/>
                <a:gd name="T6" fmla="*/ 0 w 112"/>
                <a:gd name="T7" fmla="*/ 5 h 10"/>
                <a:gd name="T8" fmla="*/ 3 w 112"/>
                <a:gd name="T9" fmla="*/ 0 h 10"/>
                <a:gd name="T10" fmla="*/ 109 w 112"/>
                <a:gd name="T11" fmla="*/ 0 h 10"/>
                <a:gd name="T12" fmla="*/ 112 w 112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">
                  <a:moveTo>
                    <a:pt x="112" y="5"/>
                  </a:moveTo>
                  <a:cubicBezTo>
                    <a:pt x="112" y="8"/>
                    <a:pt x="111" y="10"/>
                    <a:pt x="10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2"/>
                    <a:pt x="112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 rot="10800000">
              <a:off x="5590717" y="4992745"/>
              <a:ext cx="1054657" cy="4387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6" name="Group 4"/>
            <p:cNvGrpSpPr/>
            <p:nvPr/>
          </p:nvGrpSpPr>
          <p:grpSpPr>
            <a:xfrm rot="10800000">
              <a:off x="6263254" y="5168049"/>
              <a:ext cx="427976" cy="3983349"/>
              <a:chOff x="739775" y="2392363"/>
              <a:chExt cx="133350" cy="1298575"/>
            </a:xfrm>
          </p:grpSpPr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739775" y="23923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739775" y="2419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739775" y="24447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739775" y="24669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739775" y="2493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739775" y="2520950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739775" y="2546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739775" y="25733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739775" y="25987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739775" y="26257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739775" y="2652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>
                <a:off x="739775" y="26781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2"/>
              <p:cNvSpPr>
                <a:spLocks noChangeShapeType="1"/>
              </p:cNvSpPr>
              <p:nvPr/>
            </p:nvSpPr>
            <p:spPr bwMode="auto">
              <a:xfrm>
                <a:off x="739775" y="27051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Line 23"/>
              <p:cNvSpPr>
                <a:spLocks noChangeShapeType="1"/>
              </p:cNvSpPr>
              <p:nvPr/>
            </p:nvSpPr>
            <p:spPr bwMode="auto">
              <a:xfrm>
                <a:off x="739775" y="27273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739775" y="27543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739775" y="2779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>
                <a:off x="739775" y="28067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27"/>
              <p:cNvSpPr>
                <a:spLocks noChangeShapeType="1"/>
              </p:cNvSpPr>
              <p:nvPr/>
            </p:nvSpPr>
            <p:spPr bwMode="auto">
              <a:xfrm>
                <a:off x="739775" y="28336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28"/>
              <p:cNvSpPr>
                <a:spLocks noChangeShapeType="1"/>
              </p:cNvSpPr>
              <p:nvPr/>
            </p:nvSpPr>
            <p:spPr bwMode="auto">
              <a:xfrm>
                <a:off x="739775" y="28590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Line 29"/>
              <p:cNvSpPr>
                <a:spLocks noChangeShapeType="1"/>
              </p:cNvSpPr>
              <p:nvPr/>
            </p:nvSpPr>
            <p:spPr bwMode="auto">
              <a:xfrm>
                <a:off x="739775" y="28860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739775" y="29114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739775" y="29384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739775" y="2965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739775" y="29908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739775" y="3017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739775" y="30400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739775" y="30670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739775" y="3092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739775" y="31194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739775" y="3144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739775" y="317182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739775" y="3198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>
                <a:off x="739775" y="32242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>
                <a:off x="739775" y="3251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739775" y="32766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Line 45"/>
              <p:cNvSpPr>
                <a:spLocks noChangeShapeType="1"/>
              </p:cNvSpPr>
              <p:nvPr/>
            </p:nvSpPr>
            <p:spPr bwMode="auto">
              <a:xfrm>
                <a:off x="739775" y="33004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>
                <a:off x="739775" y="3325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>
                <a:off x="739775" y="33528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739775" y="3378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739775" y="34051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>
                <a:off x="739775" y="3432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>
                <a:off x="739775" y="34575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>
                <a:off x="739775" y="3484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739775" y="3509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auto">
              <a:xfrm>
                <a:off x="739775" y="35337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auto">
              <a:xfrm>
                <a:off x="739775" y="3559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auto">
              <a:xfrm>
                <a:off x="739775" y="35861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auto">
              <a:xfrm>
                <a:off x="739775" y="3611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Line 58"/>
              <p:cNvSpPr>
                <a:spLocks noChangeShapeType="1"/>
              </p:cNvSpPr>
              <p:nvPr/>
            </p:nvSpPr>
            <p:spPr bwMode="auto">
              <a:xfrm>
                <a:off x="739775" y="36385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739775" y="36655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60"/>
              <p:cNvSpPr>
                <a:spLocks noChangeShapeType="1"/>
              </p:cNvSpPr>
              <p:nvPr/>
            </p:nvSpPr>
            <p:spPr bwMode="auto">
              <a:xfrm>
                <a:off x="739775" y="3690938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 rot="10800000">
              <a:off x="5555054" y="4914831"/>
              <a:ext cx="1136176" cy="126610"/>
            </a:xfrm>
            <a:prstGeom prst="rect">
              <a:avLst/>
            </a:prstGeom>
            <a:solidFill>
              <a:srgbClr val="3D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66"/>
          <p:cNvGrpSpPr/>
          <p:nvPr/>
        </p:nvGrpSpPr>
        <p:grpSpPr>
          <a:xfrm rot="18632430">
            <a:off x="5694976" y="1186176"/>
            <a:ext cx="982301" cy="4128854"/>
            <a:chOff x="5050657" y="3402887"/>
            <a:chExt cx="2068551" cy="8694633"/>
          </a:xfrm>
        </p:grpSpPr>
        <p:sp>
          <p:nvSpPr>
            <p:cNvPr id="74" name="Freeform 5"/>
            <p:cNvSpPr/>
            <p:nvPr/>
          </p:nvSpPr>
          <p:spPr bwMode="auto">
            <a:xfrm rot="10800000">
              <a:off x="5555054" y="4437608"/>
              <a:ext cx="1136176" cy="5337102"/>
            </a:xfrm>
            <a:custGeom>
              <a:avLst/>
              <a:gdLst>
                <a:gd name="T0" fmla="*/ 60 w 93"/>
                <a:gd name="T1" fmla="*/ 14 h 462"/>
                <a:gd name="T2" fmla="*/ 60 w 93"/>
                <a:gd name="T3" fmla="*/ 0 h 462"/>
                <a:gd name="T4" fmla="*/ 50 w 93"/>
                <a:gd name="T5" fmla="*/ 0 h 462"/>
                <a:gd name="T6" fmla="*/ 43 w 93"/>
                <a:gd name="T7" fmla="*/ 0 h 462"/>
                <a:gd name="T8" fmla="*/ 33 w 93"/>
                <a:gd name="T9" fmla="*/ 0 h 462"/>
                <a:gd name="T10" fmla="*/ 33 w 93"/>
                <a:gd name="T11" fmla="*/ 14 h 462"/>
                <a:gd name="T12" fmla="*/ 0 w 93"/>
                <a:gd name="T13" fmla="*/ 31 h 462"/>
                <a:gd name="T14" fmla="*/ 0 w 93"/>
                <a:gd name="T15" fmla="*/ 462 h 462"/>
                <a:gd name="T16" fmla="*/ 43 w 93"/>
                <a:gd name="T17" fmla="*/ 462 h 462"/>
                <a:gd name="T18" fmla="*/ 50 w 93"/>
                <a:gd name="T19" fmla="*/ 462 h 462"/>
                <a:gd name="T20" fmla="*/ 93 w 93"/>
                <a:gd name="T21" fmla="*/ 462 h 462"/>
                <a:gd name="T22" fmla="*/ 93 w 93"/>
                <a:gd name="T23" fmla="*/ 31 h 462"/>
                <a:gd name="T24" fmla="*/ 60 w 93"/>
                <a:gd name="T2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62">
                  <a:moveTo>
                    <a:pt x="60" y="14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5" y="22"/>
                    <a:pt x="0" y="31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43" y="462"/>
                    <a:pt x="43" y="462"/>
                    <a:pt x="43" y="462"/>
                  </a:cubicBezTo>
                  <a:cubicBezTo>
                    <a:pt x="50" y="462"/>
                    <a:pt x="50" y="462"/>
                    <a:pt x="50" y="462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2"/>
                    <a:pt x="60" y="14"/>
                    <a:pt x="60" y="14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 rot="10800000">
              <a:off x="5636573" y="3510919"/>
              <a:ext cx="968040" cy="2567749"/>
            </a:xfrm>
            <a:prstGeom prst="rect">
              <a:avLst/>
            </a:prstGeom>
            <a:solidFill>
              <a:srgbClr val="D5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 rot="10800000">
              <a:off x="6375341" y="3510494"/>
              <a:ext cx="229273" cy="5869778"/>
            </a:xfrm>
            <a:prstGeom prst="rect">
              <a:avLst/>
            </a:prstGeom>
            <a:solidFill>
              <a:srgbClr val="BF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7" name="Freeform 8"/>
            <p:cNvSpPr/>
            <p:nvPr/>
          </p:nvSpPr>
          <p:spPr bwMode="auto">
            <a:xfrm rot="10800000">
              <a:off x="6079832" y="10860637"/>
              <a:ext cx="86616" cy="1236883"/>
            </a:xfrm>
            <a:custGeom>
              <a:avLst/>
              <a:gdLst>
                <a:gd name="T0" fmla="*/ 17 w 17"/>
                <a:gd name="T1" fmla="*/ 19 h 254"/>
                <a:gd name="T2" fmla="*/ 0 w 17"/>
                <a:gd name="T3" fmla="*/ 0 h 254"/>
                <a:gd name="T4" fmla="*/ 0 w 17"/>
                <a:gd name="T5" fmla="*/ 254 h 254"/>
                <a:gd name="T6" fmla="*/ 17 w 17"/>
                <a:gd name="T7" fmla="*/ 254 h 254"/>
                <a:gd name="T8" fmla="*/ 17 w 17"/>
                <a:gd name="T9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4">
                  <a:moveTo>
                    <a:pt x="17" y="19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7" y="254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8" name="Freeform 62"/>
            <p:cNvSpPr/>
            <p:nvPr/>
          </p:nvSpPr>
          <p:spPr bwMode="auto">
            <a:xfrm rot="10800000">
              <a:off x="5050657" y="4325605"/>
              <a:ext cx="2068551" cy="112002"/>
            </a:xfrm>
            <a:custGeom>
              <a:avLst/>
              <a:gdLst>
                <a:gd name="T0" fmla="*/ 169 w 169"/>
                <a:gd name="T1" fmla="*/ 5 h 10"/>
                <a:gd name="T2" fmla="*/ 164 w 169"/>
                <a:gd name="T3" fmla="*/ 10 h 10"/>
                <a:gd name="T4" fmla="*/ 5 w 169"/>
                <a:gd name="T5" fmla="*/ 10 h 10"/>
                <a:gd name="T6" fmla="*/ 0 w 169"/>
                <a:gd name="T7" fmla="*/ 5 h 10"/>
                <a:gd name="T8" fmla="*/ 5 w 169"/>
                <a:gd name="T9" fmla="*/ 0 h 10"/>
                <a:gd name="T10" fmla="*/ 164 w 169"/>
                <a:gd name="T11" fmla="*/ 0 h 10"/>
                <a:gd name="T12" fmla="*/ 169 w 169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">
                  <a:moveTo>
                    <a:pt x="169" y="5"/>
                  </a:moveTo>
                  <a:cubicBezTo>
                    <a:pt x="169" y="8"/>
                    <a:pt x="167" y="10"/>
                    <a:pt x="16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9" name="Freeform 63"/>
            <p:cNvSpPr/>
            <p:nvPr/>
          </p:nvSpPr>
          <p:spPr bwMode="auto">
            <a:xfrm rot="10800000">
              <a:off x="5906604" y="9774710"/>
              <a:ext cx="433073" cy="1305058"/>
            </a:xfrm>
            <a:custGeom>
              <a:avLst/>
              <a:gdLst>
                <a:gd name="T0" fmla="*/ 35 w 35"/>
                <a:gd name="T1" fmla="*/ 12 h 113"/>
                <a:gd name="T2" fmla="*/ 17 w 35"/>
                <a:gd name="T3" fmla="*/ 0 h 113"/>
                <a:gd name="T4" fmla="*/ 0 w 35"/>
                <a:gd name="T5" fmla="*/ 12 h 113"/>
                <a:gd name="T6" fmla="*/ 0 w 35"/>
                <a:gd name="T7" fmla="*/ 113 h 113"/>
                <a:gd name="T8" fmla="*/ 35 w 35"/>
                <a:gd name="T9" fmla="*/ 113 h 113"/>
                <a:gd name="T10" fmla="*/ 35 w 35"/>
                <a:gd name="T11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35" y="12"/>
                  </a:moveTo>
                  <a:cubicBezTo>
                    <a:pt x="35" y="12"/>
                    <a:pt x="29" y="0"/>
                    <a:pt x="17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5" y="113"/>
                    <a:pt x="35" y="113"/>
                    <a:pt x="35" y="113"/>
                  </a:cubicBezTo>
                  <a:lnTo>
                    <a:pt x="35" y="12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 rot="10800000">
              <a:off x="5860751" y="9774710"/>
              <a:ext cx="524782" cy="5843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1" name="Freeform 65"/>
            <p:cNvSpPr/>
            <p:nvPr/>
          </p:nvSpPr>
          <p:spPr bwMode="auto">
            <a:xfrm rot="10800000">
              <a:off x="5430743" y="3402887"/>
              <a:ext cx="1370545" cy="112002"/>
            </a:xfrm>
            <a:custGeom>
              <a:avLst/>
              <a:gdLst>
                <a:gd name="T0" fmla="*/ 112 w 112"/>
                <a:gd name="T1" fmla="*/ 5 h 10"/>
                <a:gd name="T2" fmla="*/ 109 w 112"/>
                <a:gd name="T3" fmla="*/ 10 h 10"/>
                <a:gd name="T4" fmla="*/ 3 w 112"/>
                <a:gd name="T5" fmla="*/ 10 h 10"/>
                <a:gd name="T6" fmla="*/ 0 w 112"/>
                <a:gd name="T7" fmla="*/ 5 h 10"/>
                <a:gd name="T8" fmla="*/ 3 w 112"/>
                <a:gd name="T9" fmla="*/ 0 h 10"/>
                <a:gd name="T10" fmla="*/ 109 w 112"/>
                <a:gd name="T11" fmla="*/ 0 h 10"/>
                <a:gd name="T12" fmla="*/ 112 w 112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">
                  <a:moveTo>
                    <a:pt x="112" y="5"/>
                  </a:moveTo>
                  <a:cubicBezTo>
                    <a:pt x="112" y="8"/>
                    <a:pt x="111" y="10"/>
                    <a:pt x="10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2"/>
                    <a:pt x="112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 rot="10800000">
              <a:off x="5590717" y="5872140"/>
              <a:ext cx="1054657" cy="3508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83" name="Group 76"/>
            <p:cNvGrpSpPr/>
            <p:nvPr/>
          </p:nvGrpSpPr>
          <p:grpSpPr>
            <a:xfrm rot="10800000">
              <a:off x="6263254" y="5168049"/>
              <a:ext cx="427976" cy="3983349"/>
              <a:chOff x="739775" y="2392363"/>
              <a:chExt cx="133350" cy="1298575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39775" y="23923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39775" y="2419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Line 12"/>
              <p:cNvSpPr>
                <a:spLocks noChangeShapeType="1"/>
              </p:cNvSpPr>
              <p:nvPr/>
            </p:nvSpPr>
            <p:spPr bwMode="auto">
              <a:xfrm>
                <a:off x="739775" y="24447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3"/>
              <p:cNvSpPr>
                <a:spLocks noChangeShapeType="1"/>
              </p:cNvSpPr>
              <p:nvPr/>
            </p:nvSpPr>
            <p:spPr bwMode="auto">
              <a:xfrm>
                <a:off x="739775" y="24669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739775" y="2493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Line 15"/>
              <p:cNvSpPr>
                <a:spLocks noChangeShapeType="1"/>
              </p:cNvSpPr>
              <p:nvPr/>
            </p:nvSpPr>
            <p:spPr bwMode="auto">
              <a:xfrm>
                <a:off x="739775" y="2520950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Line 16"/>
              <p:cNvSpPr>
                <a:spLocks noChangeShapeType="1"/>
              </p:cNvSpPr>
              <p:nvPr/>
            </p:nvSpPr>
            <p:spPr bwMode="auto">
              <a:xfrm>
                <a:off x="739775" y="2546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739775" y="25733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18"/>
              <p:cNvSpPr>
                <a:spLocks noChangeShapeType="1"/>
              </p:cNvSpPr>
              <p:nvPr/>
            </p:nvSpPr>
            <p:spPr bwMode="auto">
              <a:xfrm>
                <a:off x="739775" y="25987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739775" y="26257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>
                <a:off x="739775" y="2652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Line 21"/>
              <p:cNvSpPr>
                <a:spLocks noChangeShapeType="1"/>
              </p:cNvSpPr>
              <p:nvPr/>
            </p:nvSpPr>
            <p:spPr bwMode="auto">
              <a:xfrm>
                <a:off x="739775" y="26781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Line 22"/>
              <p:cNvSpPr>
                <a:spLocks noChangeShapeType="1"/>
              </p:cNvSpPr>
              <p:nvPr/>
            </p:nvSpPr>
            <p:spPr bwMode="auto">
              <a:xfrm>
                <a:off x="739775" y="27051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23"/>
              <p:cNvSpPr>
                <a:spLocks noChangeShapeType="1"/>
              </p:cNvSpPr>
              <p:nvPr/>
            </p:nvSpPr>
            <p:spPr bwMode="auto">
              <a:xfrm>
                <a:off x="739775" y="27273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24"/>
              <p:cNvSpPr>
                <a:spLocks noChangeShapeType="1"/>
              </p:cNvSpPr>
              <p:nvPr/>
            </p:nvSpPr>
            <p:spPr bwMode="auto">
              <a:xfrm>
                <a:off x="739775" y="27543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5"/>
              <p:cNvSpPr>
                <a:spLocks noChangeShapeType="1"/>
              </p:cNvSpPr>
              <p:nvPr/>
            </p:nvSpPr>
            <p:spPr bwMode="auto">
              <a:xfrm>
                <a:off x="739775" y="2779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6"/>
              <p:cNvSpPr>
                <a:spLocks noChangeShapeType="1"/>
              </p:cNvSpPr>
              <p:nvPr/>
            </p:nvSpPr>
            <p:spPr bwMode="auto">
              <a:xfrm>
                <a:off x="739775" y="28067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7"/>
              <p:cNvSpPr>
                <a:spLocks noChangeShapeType="1"/>
              </p:cNvSpPr>
              <p:nvPr/>
            </p:nvSpPr>
            <p:spPr bwMode="auto">
              <a:xfrm>
                <a:off x="739775" y="28336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Line 28"/>
              <p:cNvSpPr>
                <a:spLocks noChangeShapeType="1"/>
              </p:cNvSpPr>
              <p:nvPr/>
            </p:nvSpPr>
            <p:spPr bwMode="auto">
              <a:xfrm>
                <a:off x="739775" y="28590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>
                <a:off x="739775" y="28860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>
                <a:off x="739775" y="29114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Line 31"/>
              <p:cNvSpPr>
                <a:spLocks noChangeShapeType="1"/>
              </p:cNvSpPr>
              <p:nvPr/>
            </p:nvSpPr>
            <p:spPr bwMode="auto">
              <a:xfrm>
                <a:off x="739775" y="29384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>
                <a:off x="739775" y="2965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>
                <a:off x="739775" y="29908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739775" y="3017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739775" y="30400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Line 36"/>
              <p:cNvSpPr>
                <a:spLocks noChangeShapeType="1"/>
              </p:cNvSpPr>
              <p:nvPr/>
            </p:nvSpPr>
            <p:spPr bwMode="auto">
              <a:xfrm>
                <a:off x="739775" y="30670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Line 37"/>
              <p:cNvSpPr>
                <a:spLocks noChangeShapeType="1"/>
              </p:cNvSpPr>
              <p:nvPr/>
            </p:nvSpPr>
            <p:spPr bwMode="auto">
              <a:xfrm>
                <a:off x="739775" y="3092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Line 38"/>
              <p:cNvSpPr>
                <a:spLocks noChangeShapeType="1"/>
              </p:cNvSpPr>
              <p:nvPr/>
            </p:nvSpPr>
            <p:spPr bwMode="auto">
              <a:xfrm>
                <a:off x="739775" y="31194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Line 39"/>
              <p:cNvSpPr>
                <a:spLocks noChangeShapeType="1"/>
              </p:cNvSpPr>
              <p:nvPr/>
            </p:nvSpPr>
            <p:spPr bwMode="auto">
              <a:xfrm>
                <a:off x="739775" y="3144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Line 40"/>
              <p:cNvSpPr>
                <a:spLocks noChangeShapeType="1"/>
              </p:cNvSpPr>
              <p:nvPr/>
            </p:nvSpPr>
            <p:spPr bwMode="auto">
              <a:xfrm>
                <a:off x="739775" y="317182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Line 41"/>
              <p:cNvSpPr>
                <a:spLocks noChangeShapeType="1"/>
              </p:cNvSpPr>
              <p:nvPr/>
            </p:nvSpPr>
            <p:spPr bwMode="auto">
              <a:xfrm>
                <a:off x="739775" y="3198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Line 42"/>
              <p:cNvSpPr>
                <a:spLocks noChangeShapeType="1"/>
              </p:cNvSpPr>
              <p:nvPr/>
            </p:nvSpPr>
            <p:spPr bwMode="auto">
              <a:xfrm>
                <a:off x="739775" y="32242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43"/>
              <p:cNvSpPr>
                <a:spLocks noChangeShapeType="1"/>
              </p:cNvSpPr>
              <p:nvPr/>
            </p:nvSpPr>
            <p:spPr bwMode="auto">
              <a:xfrm>
                <a:off x="739775" y="3251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Line 44"/>
              <p:cNvSpPr>
                <a:spLocks noChangeShapeType="1"/>
              </p:cNvSpPr>
              <p:nvPr/>
            </p:nvSpPr>
            <p:spPr bwMode="auto">
              <a:xfrm>
                <a:off x="739775" y="32766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Line 45"/>
              <p:cNvSpPr>
                <a:spLocks noChangeShapeType="1"/>
              </p:cNvSpPr>
              <p:nvPr/>
            </p:nvSpPr>
            <p:spPr bwMode="auto">
              <a:xfrm>
                <a:off x="739775" y="33004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Line 46"/>
              <p:cNvSpPr>
                <a:spLocks noChangeShapeType="1"/>
              </p:cNvSpPr>
              <p:nvPr/>
            </p:nvSpPr>
            <p:spPr bwMode="auto">
              <a:xfrm>
                <a:off x="739775" y="3325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Line 47"/>
              <p:cNvSpPr>
                <a:spLocks noChangeShapeType="1"/>
              </p:cNvSpPr>
              <p:nvPr/>
            </p:nvSpPr>
            <p:spPr bwMode="auto">
              <a:xfrm>
                <a:off x="739775" y="33528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Line 48"/>
              <p:cNvSpPr>
                <a:spLocks noChangeShapeType="1"/>
              </p:cNvSpPr>
              <p:nvPr/>
            </p:nvSpPr>
            <p:spPr bwMode="auto">
              <a:xfrm>
                <a:off x="739775" y="3378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Line 49"/>
              <p:cNvSpPr>
                <a:spLocks noChangeShapeType="1"/>
              </p:cNvSpPr>
              <p:nvPr/>
            </p:nvSpPr>
            <p:spPr bwMode="auto">
              <a:xfrm>
                <a:off x="739775" y="34051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Line 50"/>
              <p:cNvSpPr>
                <a:spLocks noChangeShapeType="1"/>
              </p:cNvSpPr>
              <p:nvPr/>
            </p:nvSpPr>
            <p:spPr bwMode="auto">
              <a:xfrm>
                <a:off x="739775" y="3432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Line 51"/>
              <p:cNvSpPr>
                <a:spLocks noChangeShapeType="1"/>
              </p:cNvSpPr>
              <p:nvPr/>
            </p:nvSpPr>
            <p:spPr bwMode="auto">
              <a:xfrm>
                <a:off x="739775" y="34575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Line 52"/>
              <p:cNvSpPr>
                <a:spLocks noChangeShapeType="1"/>
              </p:cNvSpPr>
              <p:nvPr/>
            </p:nvSpPr>
            <p:spPr bwMode="auto">
              <a:xfrm>
                <a:off x="739775" y="3484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Line 53"/>
              <p:cNvSpPr>
                <a:spLocks noChangeShapeType="1"/>
              </p:cNvSpPr>
              <p:nvPr/>
            </p:nvSpPr>
            <p:spPr bwMode="auto">
              <a:xfrm>
                <a:off x="739775" y="3509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Line 54"/>
              <p:cNvSpPr>
                <a:spLocks noChangeShapeType="1"/>
              </p:cNvSpPr>
              <p:nvPr/>
            </p:nvSpPr>
            <p:spPr bwMode="auto">
              <a:xfrm>
                <a:off x="739775" y="35337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739775" y="3559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739775" y="35861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739775" y="3611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Line 58"/>
              <p:cNvSpPr>
                <a:spLocks noChangeShapeType="1"/>
              </p:cNvSpPr>
              <p:nvPr/>
            </p:nvSpPr>
            <p:spPr bwMode="auto">
              <a:xfrm>
                <a:off x="739775" y="36385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739775" y="36655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Line 60"/>
              <p:cNvSpPr>
                <a:spLocks noChangeShapeType="1"/>
              </p:cNvSpPr>
              <p:nvPr/>
            </p:nvSpPr>
            <p:spPr bwMode="auto">
              <a:xfrm>
                <a:off x="739775" y="3690938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4" name="Rectangle 61"/>
            <p:cNvSpPr>
              <a:spLocks noChangeArrowheads="1"/>
            </p:cNvSpPr>
            <p:nvPr/>
          </p:nvSpPr>
          <p:spPr bwMode="auto">
            <a:xfrm rot="10800000">
              <a:off x="5563473" y="5756008"/>
              <a:ext cx="1136175" cy="126610"/>
            </a:xfrm>
            <a:prstGeom prst="rect">
              <a:avLst/>
            </a:prstGeom>
            <a:solidFill>
              <a:srgbClr val="3D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129"/>
          <p:cNvGrpSpPr/>
          <p:nvPr/>
        </p:nvGrpSpPr>
        <p:grpSpPr>
          <a:xfrm rot="18632430">
            <a:off x="8402540" y="896841"/>
            <a:ext cx="982301" cy="4458414"/>
            <a:chOff x="5050655" y="2708892"/>
            <a:chExt cx="2068551" cy="9388628"/>
          </a:xfrm>
        </p:grpSpPr>
        <p:sp>
          <p:nvSpPr>
            <p:cNvPr id="137" name="Freeform 5"/>
            <p:cNvSpPr/>
            <p:nvPr/>
          </p:nvSpPr>
          <p:spPr bwMode="auto">
            <a:xfrm rot="10800000">
              <a:off x="5555054" y="4437608"/>
              <a:ext cx="1136176" cy="5337102"/>
            </a:xfrm>
            <a:custGeom>
              <a:avLst/>
              <a:gdLst>
                <a:gd name="T0" fmla="*/ 60 w 93"/>
                <a:gd name="T1" fmla="*/ 14 h 462"/>
                <a:gd name="T2" fmla="*/ 60 w 93"/>
                <a:gd name="T3" fmla="*/ 0 h 462"/>
                <a:gd name="T4" fmla="*/ 50 w 93"/>
                <a:gd name="T5" fmla="*/ 0 h 462"/>
                <a:gd name="T6" fmla="*/ 43 w 93"/>
                <a:gd name="T7" fmla="*/ 0 h 462"/>
                <a:gd name="T8" fmla="*/ 33 w 93"/>
                <a:gd name="T9" fmla="*/ 0 h 462"/>
                <a:gd name="T10" fmla="*/ 33 w 93"/>
                <a:gd name="T11" fmla="*/ 14 h 462"/>
                <a:gd name="T12" fmla="*/ 0 w 93"/>
                <a:gd name="T13" fmla="*/ 31 h 462"/>
                <a:gd name="T14" fmla="*/ 0 w 93"/>
                <a:gd name="T15" fmla="*/ 462 h 462"/>
                <a:gd name="T16" fmla="*/ 43 w 93"/>
                <a:gd name="T17" fmla="*/ 462 h 462"/>
                <a:gd name="T18" fmla="*/ 50 w 93"/>
                <a:gd name="T19" fmla="*/ 462 h 462"/>
                <a:gd name="T20" fmla="*/ 93 w 93"/>
                <a:gd name="T21" fmla="*/ 462 h 462"/>
                <a:gd name="T22" fmla="*/ 93 w 93"/>
                <a:gd name="T23" fmla="*/ 31 h 462"/>
                <a:gd name="T24" fmla="*/ 60 w 93"/>
                <a:gd name="T25" fmla="*/ 1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62">
                  <a:moveTo>
                    <a:pt x="60" y="14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5" y="22"/>
                    <a:pt x="0" y="31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43" y="462"/>
                    <a:pt x="43" y="462"/>
                    <a:pt x="43" y="462"/>
                  </a:cubicBezTo>
                  <a:cubicBezTo>
                    <a:pt x="50" y="462"/>
                    <a:pt x="50" y="462"/>
                    <a:pt x="50" y="462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2"/>
                    <a:pt x="60" y="14"/>
                    <a:pt x="60" y="14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 rot="10800000">
              <a:off x="5636573" y="2811156"/>
              <a:ext cx="968041" cy="3267516"/>
            </a:xfrm>
            <a:prstGeom prst="rect">
              <a:avLst/>
            </a:prstGeom>
            <a:solidFill>
              <a:srgbClr val="D5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39" name="Rectangle 7"/>
            <p:cNvSpPr>
              <a:spLocks noChangeArrowheads="1"/>
            </p:cNvSpPr>
            <p:nvPr/>
          </p:nvSpPr>
          <p:spPr bwMode="auto">
            <a:xfrm rot="10800000">
              <a:off x="6375340" y="2811156"/>
              <a:ext cx="229274" cy="6569117"/>
            </a:xfrm>
            <a:prstGeom prst="rect">
              <a:avLst/>
            </a:prstGeom>
            <a:solidFill>
              <a:srgbClr val="BF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0" name="Freeform 8"/>
            <p:cNvSpPr/>
            <p:nvPr/>
          </p:nvSpPr>
          <p:spPr bwMode="auto">
            <a:xfrm rot="10800000">
              <a:off x="6079832" y="10860637"/>
              <a:ext cx="86616" cy="1236883"/>
            </a:xfrm>
            <a:custGeom>
              <a:avLst/>
              <a:gdLst>
                <a:gd name="T0" fmla="*/ 17 w 17"/>
                <a:gd name="T1" fmla="*/ 19 h 254"/>
                <a:gd name="T2" fmla="*/ 0 w 17"/>
                <a:gd name="T3" fmla="*/ 0 h 254"/>
                <a:gd name="T4" fmla="*/ 0 w 17"/>
                <a:gd name="T5" fmla="*/ 254 h 254"/>
                <a:gd name="T6" fmla="*/ 17 w 17"/>
                <a:gd name="T7" fmla="*/ 254 h 254"/>
                <a:gd name="T8" fmla="*/ 17 w 17"/>
                <a:gd name="T9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4">
                  <a:moveTo>
                    <a:pt x="17" y="19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7" y="254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1" name="Freeform 62"/>
            <p:cNvSpPr/>
            <p:nvPr/>
          </p:nvSpPr>
          <p:spPr bwMode="auto">
            <a:xfrm rot="10800000">
              <a:off x="5050655" y="4325605"/>
              <a:ext cx="2068551" cy="112003"/>
            </a:xfrm>
            <a:custGeom>
              <a:avLst/>
              <a:gdLst>
                <a:gd name="T0" fmla="*/ 169 w 169"/>
                <a:gd name="T1" fmla="*/ 5 h 10"/>
                <a:gd name="T2" fmla="*/ 164 w 169"/>
                <a:gd name="T3" fmla="*/ 10 h 10"/>
                <a:gd name="T4" fmla="*/ 5 w 169"/>
                <a:gd name="T5" fmla="*/ 10 h 10"/>
                <a:gd name="T6" fmla="*/ 0 w 169"/>
                <a:gd name="T7" fmla="*/ 5 h 10"/>
                <a:gd name="T8" fmla="*/ 5 w 169"/>
                <a:gd name="T9" fmla="*/ 0 h 10"/>
                <a:gd name="T10" fmla="*/ 164 w 169"/>
                <a:gd name="T11" fmla="*/ 0 h 10"/>
                <a:gd name="T12" fmla="*/ 169 w 169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">
                  <a:moveTo>
                    <a:pt x="169" y="5"/>
                  </a:moveTo>
                  <a:cubicBezTo>
                    <a:pt x="169" y="8"/>
                    <a:pt x="167" y="10"/>
                    <a:pt x="16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2" name="Freeform 63"/>
            <p:cNvSpPr/>
            <p:nvPr/>
          </p:nvSpPr>
          <p:spPr bwMode="auto">
            <a:xfrm rot="10800000">
              <a:off x="5906604" y="9774710"/>
              <a:ext cx="433073" cy="1305058"/>
            </a:xfrm>
            <a:custGeom>
              <a:avLst/>
              <a:gdLst>
                <a:gd name="T0" fmla="*/ 35 w 35"/>
                <a:gd name="T1" fmla="*/ 12 h 113"/>
                <a:gd name="T2" fmla="*/ 17 w 35"/>
                <a:gd name="T3" fmla="*/ 0 h 113"/>
                <a:gd name="T4" fmla="*/ 0 w 35"/>
                <a:gd name="T5" fmla="*/ 12 h 113"/>
                <a:gd name="T6" fmla="*/ 0 w 35"/>
                <a:gd name="T7" fmla="*/ 113 h 113"/>
                <a:gd name="T8" fmla="*/ 35 w 35"/>
                <a:gd name="T9" fmla="*/ 113 h 113"/>
                <a:gd name="T10" fmla="*/ 35 w 35"/>
                <a:gd name="T11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35" y="12"/>
                  </a:moveTo>
                  <a:cubicBezTo>
                    <a:pt x="35" y="12"/>
                    <a:pt x="29" y="0"/>
                    <a:pt x="17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5" y="113"/>
                    <a:pt x="35" y="113"/>
                    <a:pt x="35" y="113"/>
                  </a:cubicBezTo>
                  <a:lnTo>
                    <a:pt x="35" y="12"/>
                  </a:lnTo>
                  <a:close/>
                </a:path>
              </a:pathLst>
            </a:custGeom>
            <a:solidFill>
              <a:srgbClr val="C5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3" name="Rectangle 64"/>
            <p:cNvSpPr>
              <a:spLocks noChangeArrowheads="1"/>
            </p:cNvSpPr>
            <p:nvPr/>
          </p:nvSpPr>
          <p:spPr bwMode="auto">
            <a:xfrm rot="10800000">
              <a:off x="5860751" y="9774710"/>
              <a:ext cx="524782" cy="58435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4" name="Freeform 65"/>
            <p:cNvSpPr/>
            <p:nvPr/>
          </p:nvSpPr>
          <p:spPr bwMode="auto">
            <a:xfrm rot="10800000">
              <a:off x="5407299" y="2708892"/>
              <a:ext cx="1370544" cy="112003"/>
            </a:xfrm>
            <a:custGeom>
              <a:avLst/>
              <a:gdLst>
                <a:gd name="T0" fmla="*/ 112 w 112"/>
                <a:gd name="T1" fmla="*/ 5 h 10"/>
                <a:gd name="T2" fmla="*/ 109 w 112"/>
                <a:gd name="T3" fmla="*/ 10 h 10"/>
                <a:gd name="T4" fmla="*/ 3 w 112"/>
                <a:gd name="T5" fmla="*/ 10 h 10"/>
                <a:gd name="T6" fmla="*/ 0 w 112"/>
                <a:gd name="T7" fmla="*/ 5 h 10"/>
                <a:gd name="T8" fmla="*/ 3 w 112"/>
                <a:gd name="T9" fmla="*/ 0 h 10"/>
                <a:gd name="T10" fmla="*/ 109 w 112"/>
                <a:gd name="T11" fmla="*/ 0 h 10"/>
                <a:gd name="T12" fmla="*/ 112 w 112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">
                  <a:moveTo>
                    <a:pt x="112" y="5"/>
                  </a:moveTo>
                  <a:cubicBezTo>
                    <a:pt x="112" y="8"/>
                    <a:pt x="111" y="10"/>
                    <a:pt x="10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2"/>
                    <a:pt x="112" y="5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 rot="10800000">
              <a:off x="5590717" y="4992745"/>
              <a:ext cx="1054657" cy="43875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grpSp>
          <p:nvGrpSpPr>
            <p:cNvPr id="146" name="Group 139"/>
            <p:cNvGrpSpPr/>
            <p:nvPr/>
          </p:nvGrpSpPr>
          <p:grpSpPr>
            <a:xfrm rot="10800000">
              <a:off x="6263254" y="5168049"/>
              <a:ext cx="427976" cy="3983349"/>
              <a:chOff x="739775" y="2392363"/>
              <a:chExt cx="133350" cy="1298575"/>
            </a:xfrm>
          </p:grpSpPr>
          <p:sp>
            <p:nvSpPr>
              <p:cNvPr id="148" name="Line 10"/>
              <p:cNvSpPr>
                <a:spLocks noChangeShapeType="1"/>
              </p:cNvSpPr>
              <p:nvPr/>
            </p:nvSpPr>
            <p:spPr bwMode="auto">
              <a:xfrm>
                <a:off x="739775" y="23923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Line 11"/>
              <p:cNvSpPr>
                <a:spLocks noChangeShapeType="1"/>
              </p:cNvSpPr>
              <p:nvPr/>
            </p:nvSpPr>
            <p:spPr bwMode="auto">
              <a:xfrm>
                <a:off x="739775" y="2419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Line 12"/>
              <p:cNvSpPr>
                <a:spLocks noChangeShapeType="1"/>
              </p:cNvSpPr>
              <p:nvPr/>
            </p:nvSpPr>
            <p:spPr bwMode="auto">
              <a:xfrm>
                <a:off x="739775" y="24447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Line 13"/>
              <p:cNvSpPr>
                <a:spLocks noChangeShapeType="1"/>
              </p:cNvSpPr>
              <p:nvPr/>
            </p:nvSpPr>
            <p:spPr bwMode="auto">
              <a:xfrm>
                <a:off x="739775" y="24669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Line 14"/>
              <p:cNvSpPr>
                <a:spLocks noChangeShapeType="1"/>
              </p:cNvSpPr>
              <p:nvPr/>
            </p:nvSpPr>
            <p:spPr bwMode="auto">
              <a:xfrm>
                <a:off x="739775" y="2493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Line 15"/>
              <p:cNvSpPr>
                <a:spLocks noChangeShapeType="1"/>
              </p:cNvSpPr>
              <p:nvPr/>
            </p:nvSpPr>
            <p:spPr bwMode="auto">
              <a:xfrm>
                <a:off x="739775" y="2520950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Line 16"/>
              <p:cNvSpPr>
                <a:spLocks noChangeShapeType="1"/>
              </p:cNvSpPr>
              <p:nvPr/>
            </p:nvSpPr>
            <p:spPr bwMode="auto">
              <a:xfrm>
                <a:off x="739775" y="25463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Line 17"/>
              <p:cNvSpPr>
                <a:spLocks noChangeShapeType="1"/>
              </p:cNvSpPr>
              <p:nvPr/>
            </p:nvSpPr>
            <p:spPr bwMode="auto">
              <a:xfrm>
                <a:off x="739775" y="25733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Line 18"/>
              <p:cNvSpPr>
                <a:spLocks noChangeShapeType="1"/>
              </p:cNvSpPr>
              <p:nvPr/>
            </p:nvSpPr>
            <p:spPr bwMode="auto">
              <a:xfrm>
                <a:off x="739775" y="25987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Line 19"/>
              <p:cNvSpPr>
                <a:spLocks noChangeShapeType="1"/>
              </p:cNvSpPr>
              <p:nvPr/>
            </p:nvSpPr>
            <p:spPr bwMode="auto">
              <a:xfrm>
                <a:off x="739775" y="26257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Line 20"/>
              <p:cNvSpPr>
                <a:spLocks noChangeShapeType="1"/>
              </p:cNvSpPr>
              <p:nvPr/>
            </p:nvSpPr>
            <p:spPr bwMode="auto">
              <a:xfrm>
                <a:off x="739775" y="2652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Line 21"/>
              <p:cNvSpPr>
                <a:spLocks noChangeShapeType="1"/>
              </p:cNvSpPr>
              <p:nvPr/>
            </p:nvSpPr>
            <p:spPr bwMode="auto">
              <a:xfrm>
                <a:off x="739775" y="26781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Line 22"/>
              <p:cNvSpPr>
                <a:spLocks noChangeShapeType="1"/>
              </p:cNvSpPr>
              <p:nvPr/>
            </p:nvSpPr>
            <p:spPr bwMode="auto">
              <a:xfrm>
                <a:off x="739775" y="27051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Line 23"/>
              <p:cNvSpPr>
                <a:spLocks noChangeShapeType="1"/>
              </p:cNvSpPr>
              <p:nvPr/>
            </p:nvSpPr>
            <p:spPr bwMode="auto">
              <a:xfrm>
                <a:off x="739775" y="272732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Line 24"/>
              <p:cNvSpPr>
                <a:spLocks noChangeShapeType="1"/>
              </p:cNvSpPr>
              <p:nvPr/>
            </p:nvSpPr>
            <p:spPr bwMode="auto">
              <a:xfrm>
                <a:off x="739775" y="27543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Line 25"/>
              <p:cNvSpPr>
                <a:spLocks noChangeShapeType="1"/>
              </p:cNvSpPr>
              <p:nvPr/>
            </p:nvSpPr>
            <p:spPr bwMode="auto">
              <a:xfrm>
                <a:off x="739775" y="27797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Line 26"/>
              <p:cNvSpPr>
                <a:spLocks noChangeShapeType="1"/>
              </p:cNvSpPr>
              <p:nvPr/>
            </p:nvSpPr>
            <p:spPr bwMode="auto">
              <a:xfrm>
                <a:off x="739775" y="28067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Line 27"/>
              <p:cNvSpPr>
                <a:spLocks noChangeShapeType="1"/>
              </p:cNvSpPr>
              <p:nvPr/>
            </p:nvSpPr>
            <p:spPr bwMode="auto">
              <a:xfrm>
                <a:off x="739775" y="28336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Line 28"/>
              <p:cNvSpPr>
                <a:spLocks noChangeShapeType="1"/>
              </p:cNvSpPr>
              <p:nvPr/>
            </p:nvSpPr>
            <p:spPr bwMode="auto">
              <a:xfrm>
                <a:off x="739775" y="28590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Line 29"/>
              <p:cNvSpPr>
                <a:spLocks noChangeShapeType="1"/>
              </p:cNvSpPr>
              <p:nvPr/>
            </p:nvSpPr>
            <p:spPr bwMode="auto">
              <a:xfrm>
                <a:off x="739775" y="28860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Line 30"/>
              <p:cNvSpPr>
                <a:spLocks noChangeShapeType="1"/>
              </p:cNvSpPr>
              <p:nvPr/>
            </p:nvSpPr>
            <p:spPr bwMode="auto">
              <a:xfrm>
                <a:off x="739775" y="29114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Line 31"/>
              <p:cNvSpPr>
                <a:spLocks noChangeShapeType="1"/>
              </p:cNvSpPr>
              <p:nvPr/>
            </p:nvSpPr>
            <p:spPr bwMode="auto">
              <a:xfrm>
                <a:off x="739775" y="29384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Line 32"/>
              <p:cNvSpPr>
                <a:spLocks noChangeShapeType="1"/>
              </p:cNvSpPr>
              <p:nvPr/>
            </p:nvSpPr>
            <p:spPr bwMode="auto">
              <a:xfrm>
                <a:off x="739775" y="2965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Line 33"/>
              <p:cNvSpPr>
                <a:spLocks noChangeShapeType="1"/>
              </p:cNvSpPr>
              <p:nvPr/>
            </p:nvSpPr>
            <p:spPr bwMode="auto">
              <a:xfrm>
                <a:off x="739775" y="29908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Line 34"/>
              <p:cNvSpPr>
                <a:spLocks noChangeShapeType="1"/>
              </p:cNvSpPr>
              <p:nvPr/>
            </p:nvSpPr>
            <p:spPr bwMode="auto">
              <a:xfrm>
                <a:off x="739775" y="3017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35"/>
              <p:cNvSpPr>
                <a:spLocks noChangeShapeType="1"/>
              </p:cNvSpPr>
              <p:nvPr/>
            </p:nvSpPr>
            <p:spPr bwMode="auto">
              <a:xfrm>
                <a:off x="739775" y="304006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36"/>
              <p:cNvSpPr>
                <a:spLocks noChangeShapeType="1"/>
              </p:cNvSpPr>
              <p:nvPr/>
            </p:nvSpPr>
            <p:spPr bwMode="auto">
              <a:xfrm>
                <a:off x="739775" y="30670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37"/>
              <p:cNvSpPr>
                <a:spLocks noChangeShapeType="1"/>
              </p:cNvSpPr>
              <p:nvPr/>
            </p:nvSpPr>
            <p:spPr bwMode="auto">
              <a:xfrm>
                <a:off x="739775" y="30924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Line 38"/>
              <p:cNvSpPr>
                <a:spLocks noChangeShapeType="1"/>
              </p:cNvSpPr>
              <p:nvPr/>
            </p:nvSpPr>
            <p:spPr bwMode="auto">
              <a:xfrm>
                <a:off x="739775" y="31194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Line 39"/>
              <p:cNvSpPr>
                <a:spLocks noChangeShapeType="1"/>
              </p:cNvSpPr>
              <p:nvPr/>
            </p:nvSpPr>
            <p:spPr bwMode="auto">
              <a:xfrm>
                <a:off x="739775" y="31448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Line 40"/>
              <p:cNvSpPr>
                <a:spLocks noChangeShapeType="1"/>
              </p:cNvSpPr>
              <p:nvPr/>
            </p:nvSpPr>
            <p:spPr bwMode="auto">
              <a:xfrm>
                <a:off x="739775" y="317182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Line 41"/>
              <p:cNvSpPr>
                <a:spLocks noChangeShapeType="1"/>
              </p:cNvSpPr>
              <p:nvPr/>
            </p:nvSpPr>
            <p:spPr bwMode="auto">
              <a:xfrm>
                <a:off x="739775" y="3198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Line 42"/>
              <p:cNvSpPr>
                <a:spLocks noChangeShapeType="1"/>
              </p:cNvSpPr>
              <p:nvPr/>
            </p:nvSpPr>
            <p:spPr bwMode="auto">
              <a:xfrm>
                <a:off x="739775" y="32242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Line 43"/>
              <p:cNvSpPr>
                <a:spLocks noChangeShapeType="1"/>
              </p:cNvSpPr>
              <p:nvPr/>
            </p:nvSpPr>
            <p:spPr bwMode="auto">
              <a:xfrm>
                <a:off x="739775" y="3251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Line 44"/>
              <p:cNvSpPr>
                <a:spLocks noChangeShapeType="1"/>
              </p:cNvSpPr>
              <p:nvPr/>
            </p:nvSpPr>
            <p:spPr bwMode="auto">
              <a:xfrm>
                <a:off x="739775" y="32766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45"/>
              <p:cNvSpPr>
                <a:spLocks noChangeShapeType="1"/>
              </p:cNvSpPr>
              <p:nvPr/>
            </p:nvSpPr>
            <p:spPr bwMode="auto">
              <a:xfrm>
                <a:off x="739775" y="3300413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46"/>
              <p:cNvSpPr>
                <a:spLocks noChangeShapeType="1"/>
              </p:cNvSpPr>
              <p:nvPr/>
            </p:nvSpPr>
            <p:spPr bwMode="auto">
              <a:xfrm>
                <a:off x="739775" y="332581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47"/>
              <p:cNvSpPr>
                <a:spLocks noChangeShapeType="1"/>
              </p:cNvSpPr>
              <p:nvPr/>
            </p:nvSpPr>
            <p:spPr bwMode="auto">
              <a:xfrm>
                <a:off x="739775" y="33528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48"/>
              <p:cNvSpPr>
                <a:spLocks noChangeShapeType="1"/>
              </p:cNvSpPr>
              <p:nvPr/>
            </p:nvSpPr>
            <p:spPr bwMode="auto">
              <a:xfrm>
                <a:off x="739775" y="337820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49"/>
              <p:cNvSpPr>
                <a:spLocks noChangeShapeType="1"/>
              </p:cNvSpPr>
              <p:nvPr/>
            </p:nvSpPr>
            <p:spPr bwMode="auto">
              <a:xfrm>
                <a:off x="739775" y="340518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50"/>
              <p:cNvSpPr>
                <a:spLocks noChangeShapeType="1"/>
              </p:cNvSpPr>
              <p:nvPr/>
            </p:nvSpPr>
            <p:spPr bwMode="auto">
              <a:xfrm>
                <a:off x="739775" y="3432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51"/>
              <p:cNvSpPr>
                <a:spLocks noChangeShapeType="1"/>
              </p:cNvSpPr>
              <p:nvPr/>
            </p:nvSpPr>
            <p:spPr bwMode="auto">
              <a:xfrm>
                <a:off x="739775" y="34575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52"/>
              <p:cNvSpPr>
                <a:spLocks noChangeShapeType="1"/>
              </p:cNvSpPr>
              <p:nvPr/>
            </p:nvSpPr>
            <p:spPr bwMode="auto">
              <a:xfrm>
                <a:off x="739775" y="3484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53"/>
              <p:cNvSpPr>
                <a:spLocks noChangeShapeType="1"/>
              </p:cNvSpPr>
              <p:nvPr/>
            </p:nvSpPr>
            <p:spPr bwMode="auto">
              <a:xfrm>
                <a:off x="739775" y="35099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Line 54"/>
              <p:cNvSpPr>
                <a:spLocks noChangeShapeType="1"/>
              </p:cNvSpPr>
              <p:nvPr/>
            </p:nvSpPr>
            <p:spPr bwMode="auto">
              <a:xfrm>
                <a:off x="739775" y="3533775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Line 55"/>
              <p:cNvSpPr>
                <a:spLocks noChangeShapeType="1"/>
              </p:cNvSpPr>
              <p:nvPr/>
            </p:nvSpPr>
            <p:spPr bwMode="auto">
              <a:xfrm>
                <a:off x="739775" y="3559175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Line 56"/>
              <p:cNvSpPr>
                <a:spLocks noChangeShapeType="1"/>
              </p:cNvSpPr>
              <p:nvPr/>
            </p:nvSpPr>
            <p:spPr bwMode="auto">
              <a:xfrm>
                <a:off x="739775" y="35861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Line 57"/>
              <p:cNvSpPr>
                <a:spLocks noChangeShapeType="1"/>
              </p:cNvSpPr>
              <p:nvPr/>
            </p:nvSpPr>
            <p:spPr bwMode="auto">
              <a:xfrm>
                <a:off x="739775" y="3611563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Line 58"/>
              <p:cNvSpPr>
                <a:spLocks noChangeShapeType="1"/>
              </p:cNvSpPr>
              <p:nvPr/>
            </p:nvSpPr>
            <p:spPr bwMode="auto">
              <a:xfrm>
                <a:off x="739775" y="3638550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59"/>
              <p:cNvSpPr>
                <a:spLocks noChangeShapeType="1"/>
              </p:cNvSpPr>
              <p:nvPr/>
            </p:nvSpPr>
            <p:spPr bwMode="auto">
              <a:xfrm>
                <a:off x="739775" y="3665538"/>
                <a:ext cx="7620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60"/>
              <p:cNvSpPr>
                <a:spLocks noChangeShapeType="1"/>
              </p:cNvSpPr>
              <p:nvPr/>
            </p:nvSpPr>
            <p:spPr bwMode="auto">
              <a:xfrm>
                <a:off x="739775" y="3690938"/>
                <a:ext cx="133350" cy="0"/>
              </a:xfrm>
              <a:prstGeom prst="line">
                <a:avLst/>
              </a:prstGeom>
              <a:noFill/>
              <a:ln w="5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" name="Rectangle 61"/>
            <p:cNvSpPr>
              <a:spLocks noChangeArrowheads="1"/>
            </p:cNvSpPr>
            <p:nvPr/>
          </p:nvSpPr>
          <p:spPr bwMode="auto">
            <a:xfrm rot="10800000">
              <a:off x="5555054" y="4914831"/>
              <a:ext cx="1136176" cy="126610"/>
            </a:xfrm>
            <a:prstGeom prst="rect">
              <a:avLst/>
            </a:prstGeom>
            <a:solidFill>
              <a:srgbClr val="3D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99" name="Freeform 194"/>
          <p:cNvSpPr>
            <a:spLocks noEditPoints="1"/>
          </p:cNvSpPr>
          <p:nvPr/>
        </p:nvSpPr>
        <p:spPr bwMode="auto">
          <a:xfrm>
            <a:off x="2331711" y="4733416"/>
            <a:ext cx="442220" cy="53546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Freeform 195"/>
          <p:cNvSpPr>
            <a:spLocks noEditPoints="1"/>
          </p:cNvSpPr>
          <p:nvPr/>
        </p:nvSpPr>
        <p:spPr bwMode="auto">
          <a:xfrm>
            <a:off x="5598017" y="4733416"/>
            <a:ext cx="386275" cy="610051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Freeform 196"/>
          <p:cNvSpPr/>
          <p:nvPr/>
        </p:nvSpPr>
        <p:spPr bwMode="auto">
          <a:xfrm>
            <a:off x="8786797" y="4821328"/>
            <a:ext cx="487507" cy="447548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174"/>
          <p:cNvSpPr txBox="1"/>
          <p:nvPr/>
        </p:nvSpPr>
        <p:spPr>
          <a:xfrm>
            <a:off x="2782612" y="4767354"/>
            <a:ext cx="1476723" cy="484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id-ID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endParaRPr lang="en-US" sz="3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TextBox 178"/>
          <p:cNvSpPr txBox="1"/>
          <p:nvPr/>
        </p:nvSpPr>
        <p:spPr>
          <a:xfrm>
            <a:off x="6037168" y="4767354"/>
            <a:ext cx="1476723" cy="484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id-ID" sz="36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endParaRPr lang="en-US" sz="3600" b="1" dirty="0">
              <a:solidFill>
                <a:srgbClr val="3D3D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182"/>
          <p:cNvSpPr txBox="1"/>
          <p:nvPr/>
        </p:nvSpPr>
        <p:spPr>
          <a:xfrm>
            <a:off x="9291724" y="4767354"/>
            <a:ext cx="1476723" cy="484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id-ID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5 %</a:t>
            </a:r>
            <a:endParaRPr lang="en-US" sz="3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8106044" y="5441938"/>
            <a:ext cx="3148278" cy="829116"/>
            <a:chOff x="805079" y="636132"/>
            <a:chExt cx="3148278" cy="829116"/>
          </a:xfrm>
        </p:grpSpPr>
        <p:sp>
          <p:nvSpPr>
            <p:cNvPr id="206" name="Rectangle 63"/>
            <p:cNvSpPr/>
            <p:nvPr/>
          </p:nvSpPr>
          <p:spPr>
            <a:xfrm>
              <a:off x="1671332" y="636132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</a:t>
              </a:r>
              <a:endParaRPr 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07" name="Rectangle 18"/>
            <p:cNvSpPr/>
            <p:nvPr/>
          </p:nvSpPr>
          <p:spPr>
            <a:xfrm>
              <a:off x="805079" y="942028"/>
              <a:ext cx="31482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单击此处编辑您要的内容，建议您在展示时采用微软雅黑字体。</a:t>
              </a:r>
              <a:endParaRPr lang="en-GB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901421" y="5441938"/>
            <a:ext cx="3148494" cy="829116"/>
            <a:chOff x="804971" y="636132"/>
            <a:chExt cx="3148494" cy="829116"/>
          </a:xfrm>
        </p:grpSpPr>
        <p:sp>
          <p:nvSpPr>
            <p:cNvPr id="209" name="Rectangle 63"/>
            <p:cNvSpPr/>
            <p:nvPr/>
          </p:nvSpPr>
          <p:spPr>
            <a:xfrm>
              <a:off x="1671332" y="636132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</a:t>
              </a:r>
              <a:endParaRPr 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0" name="Rectangle 18"/>
            <p:cNvSpPr/>
            <p:nvPr/>
          </p:nvSpPr>
          <p:spPr>
            <a:xfrm>
              <a:off x="804971" y="942028"/>
              <a:ext cx="3148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单击此处编辑您要的内容，建议您在展示时采用微软雅黑字体。</a:t>
              </a:r>
              <a:endParaRPr lang="en-GB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749816" y="5441938"/>
            <a:ext cx="3042674" cy="829116"/>
            <a:chOff x="857881" y="636132"/>
            <a:chExt cx="3042674" cy="829116"/>
          </a:xfrm>
        </p:grpSpPr>
        <p:sp>
          <p:nvSpPr>
            <p:cNvPr id="212" name="Rectangle 63"/>
            <p:cNvSpPr/>
            <p:nvPr/>
          </p:nvSpPr>
          <p:spPr>
            <a:xfrm>
              <a:off x="1671332" y="636132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</a:t>
              </a:r>
              <a:endParaRPr 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3" name="Rectangle 18"/>
            <p:cNvSpPr/>
            <p:nvPr/>
          </p:nvSpPr>
          <p:spPr>
            <a:xfrm>
              <a:off x="857881" y="942028"/>
              <a:ext cx="30426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单击此处编辑您要的内容，建议您在展示时采用微软雅黑字体。</a:t>
              </a:r>
              <a:endParaRPr lang="en-GB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3" name="矩形 2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出自【趣你的PPT】(微信:qunideppt)：最优质的PPT资源库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4" y="1847772"/>
            <a:ext cx="3211740" cy="2141158"/>
          </a:xfrm>
          <a:prstGeom prst="rect">
            <a:avLst/>
          </a:prstGeom>
        </p:spPr>
      </p:pic>
      <p:sp>
        <p:nvSpPr>
          <p:cNvPr id="59" name="Oval 2"/>
          <p:cNvSpPr/>
          <p:nvPr/>
        </p:nvSpPr>
        <p:spPr>
          <a:xfrm>
            <a:off x="5667551" y="1696981"/>
            <a:ext cx="716973" cy="716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64" name="Group 13"/>
          <p:cNvGrpSpPr/>
          <p:nvPr/>
        </p:nvGrpSpPr>
        <p:grpSpPr>
          <a:xfrm>
            <a:off x="5860423" y="1817446"/>
            <a:ext cx="331226" cy="476042"/>
            <a:chOff x="9132888" y="2062163"/>
            <a:chExt cx="341312" cy="490537"/>
          </a:xfrm>
          <a:solidFill>
            <a:schemeClr val="bg1"/>
          </a:solidFill>
        </p:grpSpPr>
        <p:sp>
          <p:nvSpPr>
            <p:cNvPr id="65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327"/>
            <p:cNvSpPr/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675200" y="1729017"/>
            <a:ext cx="3271440" cy="652901"/>
            <a:chOff x="7392861" y="4666174"/>
            <a:chExt cx="2385913" cy="652901"/>
          </a:xfrm>
        </p:grpSpPr>
        <p:sp>
          <p:nvSpPr>
            <p:cNvPr id="90" name="出自【趣你的PPT】(微信:qunideppt)：最优质的PPT资源库"/>
            <p:cNvSpPr txBox="1"/>
            <p:nvPr/>
          </p:nvSpPr>
          <p:spPr>
            <a:xfrm>
              <a:off x="7392862" y="4666174"/>
              <a:ext cx="125797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出自【趣你的PPT】(微信:qunideppt)：最优质的PPT资源库"/>
            <p:cNvSpPr txBox="1"/>
            <p:nvPr/>
          </p:nvSpPr>
          <p:spPr>
            <a:xfrm>
              <a:off x="7392861" y="4949743"/>
              <a:ext cx="238591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单击此处编辑您要的内容，建议您在展示时采用微软雅黑字体</a:t>
              </a:r>
              <a:endPara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Oval 3"/>
          <p:cNvSpPr/>
          <p:nvPr/>
        </p:nvSpPr>
        <p:spPr>
          <a:xfrm>
            <a:off x="5667551" y="2924772"/>
            <a:ext cx="716973" cy="7169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71" name="Group 21"/>
          <p:cNvGrpSpPr/>
          <p:nvPr/>
        </p:nvGrpSpPr>
        <p:grpSpPr>
          <a:xfrm>
            <a:off x="5878911" y="3049859"/>
            <a:ext cx="320443" cy="466799"/>
            <a:chOff x="7902575" y="3140075"/>
            <a:chExt cx="330200" cy="481013"/>
          </a:xfrm>
          <a:solidFill>
            <a:schemeClr val="bg1"/>
          </a:solidFill>
        </p:grpSpPr>
        <p:sp>
          <p:nvSpPr>
            <p:cNvPr id="72" name="Oval 339"/>
            <p:cNvSpPr>
              <a:spLocks noChangeArrowheads="1"/>
            </p:cNvSpPr>
            <p:nvPr/>
          </p:nvSpPr>
          <p:spPr bwMode="auto">
            <a:xfrm>
              <a:off x="8037513" y="32750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3" name="Oval 340"/>
            <p:cNvSpPr>
              <a:spLocks noChangeArrowheads="1"/>
            </p:cNvSpPr>
            <p:nvPr/>
          </p:nvSpPr>
          <p:spPr bwMode="auto">
            <a:xfrm>
              <a:off x="8037513" y="34544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4" name="Oval 341"/>
            <p:cNvSpPr>
              <a:spLocks noChangeArrowheads="1"/>
            </p:cNvSpPr>
            <p:nvPr/>
          </p:nvSpPr>
          <p:spPr bwMode="auto">
            <a:xfrm>
              <a:off x="7947025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5" name="Oval 342"/>
            <p:cNvSpPr>
              <a:spLocks noChangeArrowheads="1"/>
            </p:cNvSpPr>
            <p:nvPr/>
          </p:nvSpPr>
          <p:spPr bwMode="auto">
            <a:xfrm>
              <a:off x="8128000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343"/>
            <p:cNvSpPr/>
            <p:nvPr/>
          </p:nvSpPr>
          <p:spPr bwMode="auto">
            <a:xfrm>
              <a:off x="7974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344"/>
            <p:cNvSpPr/>
            <p:nvPr/>
          </p:nvSpPr>
          <p:spPr bwMode="auto">
            <a:xfrm>
              <a:off x="7974013" y="3300413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345"/>
            <p:cNvSpPr/>
            <p:nvPr/>
          </p:nvSpPr>
          <p:spPr bwMode="auto">
            <a:xfrm>
              <a:off x="8101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346"/>
            <p:cNvSpPr>
              <a:spLocks noEditPoints="1"/>
            </p:cNvSpPr>
            <p:nvPr/>
          </p:nvSpPr>
          <p:spPr bwMode="auto">
            <a:xfrm>
              <a:off x="7902575" y="3140075"/>
              <a:ext cx="330200" cy="481013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347"/>
            <p:cNvSpPr/>
            <p:nvPr/>
          </p:nvSpPr>
          <p:spPr bwMode="auto">
            <a:xfrm>
              <a:off x="8037513" y="3305175"/>
              <a:ext cx="90488" cy="90488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75200" y="2956808"/>
            <a:ext cx="3271440" cy="652901"/>
            <a:chOff x="7392861" y="4666174"/>
            <a:chExt cx="2385913" cy="652901"/>
          </a:xfrm>
        </p:grpSpPr>
        <p:sp>
          <p:nvSpPr>
            <p:cNvPr id="93" name="出自【趣你的PPT】(微信:qunideppt)：最优质的PPT资源库"/>
            <p:cNvSpPr txBox="1"/>
            <p:nvPr/>
          </p:nvSpPr>
          <p:spPr>
            <a:xfrm>
              <a:off x="7392862" y="4666174"/>
              <a:ext cx="125797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出自【趣你的PPT】(微信:qunideppt)：最优质的PPT资源库"/>
            <p:cNvSpPr txBox="1"/>
            <p:nvPr/>
          </p:nvSpPr>
          <p:spPr>
            <a:xfrm>
              <a:off x="7392861" y="4949743"/>
              <a:ext cx="238591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单击此处编辑您要的内容，建议您在展示时采用微软雅黑字体</a:t>
              </a:r>
              <a:endPara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" name="Oval 5"/>
          <p:cNvSpPr/>
          <p:nvPr/>
        </p:nvSpPr>
        <p:spPr>
          <a:xfrm>
            <a:off x="5667551" y="5378766"/>
            <a:ext cx="716973" cy="716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0" name="Freeform 350"/>
          <p:cNvSpPr>
            <a:spLocks noEditPoints="1"/>
          </p:cNvSpPr>
          <p:nvPr/>
        </p:nvSpPr>
        <p:spPr bwMode="auto">
          <a:xfrm>
            <a:off x="5794638" y="5562395"/>
            <a:ext cx="466799" cy="34971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96" name="出自【趣你的PPT】(微信:qunideppt)：最优质的PPT资源库"/>
          <p:cNvSpPr txBox="1"/>
          <p:nvPr/>
        </p:nvSpPr>
        <p:spPr>
          <a:xfrm>
            <a:off x="6675201" y="5410802"/>
            <a:ext cx="172486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出自【趣你的PPT】(微信:qunideppt)：最优质的PPT资源库"/>
          <p:cNvSpPr txBox="1"/>
          <p:nvPr/>
        </p:nvSpPr>
        <p:spPr>
          <a:xfrm>
            <a:off x="6675200" y="5694371"/>
            <a:ext cx="3271440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4"/>
          <p:cNvSpPr/>
          <p:nvPr/>
        </p:nvSpPr>
        <p:spPr>
          <a:xfrm>
            <a:off x="5667551" y="4155056"/>
            <a:ext cx="716973" cy="7169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8" name="Freeform 348"/>
          <p:cNvSpPr>
            <a:spLocks noEditPoints="1"/>
          </p:cNvSpPr>
          <p:nvPr/>
        </p:nvSpPr>
        <p:spPr bwMode="auto">
          <a:xfrm>
            <a:off x="5792638" y="4280143"/>
            <a:ext cx="466799" cy="466799"/>
          </a:xfrm>
          <a:custGeom>
            <a:avLst/>
            <a:gdLst>
              <a:gd name="T0" fmla="*/ 83 w 128"/>
              <a:gd name="T1" fmla="*/ 40 h 128"/>
              <a:gd name="T2" fmla="*/ 64 w 128"/>
              <a:gd name="T3" fmla="*/ 0 h 128"/>
              <a:gd name="T4" fmla="*/ 36 w 128"/>
              <a:gd name="T5" fmla="*/ 41 h 128"/>
              <a:gd name="T6" fmla="*/ 32 w 128"/>
              <a:gd name="T7" fmla="*/ 43 h 128"/>
              <a:gd name="T8" fmla="*/ 12 w 128"/>
              <a:gd name="T9" fmla="*/ 40 h 128"/>
              <a:gd name="T10" fmla="*/ 0 w 128"/>
              <a:gd name="T11" fmla="*/ 116 h 128"/>
              <a:gd name="T12" fmla="*/ 24 w 128"/>
              <a:gd name="T13" fmla="*/ 128 h 128"/>
              <a:gd name="T14" fmla="*/ 35 w 128"/>
              <a:gd name="T15" fmla="*/ 121 h 128"/>
              <a:gd name="T16" fmla="*/ 36 w 128"/>
              <a:gd name="T17" fmla="*/ 121 h 128"/>
              <a:gd name="T18" fmla="*/ 76 w 128"/>
              <a:gd name="T19" fmla="*/ 128 h 128"/>
              <a:gd name="T20" fmla="*/ 112 w 128"/>
              <a:gd name="T21" fmla="*/ 120 h 128"/>
              <a:gd name="T22" fmla="*/ 114 w 128"/>
              <a:gd name="T23" fmla="*/ 109 h 128"/>
              <a:gd name="T24" fmla="*/ 121 w 128"/>
              <a:gd name="T25" fmla="*/ 88 h 128"/>
              <a:gd name="T26" fmla="*/ 124 w 128"/>
              <a:gd name="T27" fmla="*/ 67 h 128"/>
              <a:gd name="T28" fmla="*/ 128 w 128"/>
              <a:gd name="T29" fmla="*/ 58 h 128"/>
              <a:gd name="T30" fmla="*/ 117 w 128"/>
              <a:gd name="T31" fmla="*/ 42 h 128"/>
              <a:gd name="T32" fmla="*/ 24 w 128"/>
              <a:gd name="T33" fmla="*/ 120 h 128"/>
              <a:gd name="T34" fmla="*/ 8 w 128"/>
              <a:gd name="T35" fmla="*/ 116 h 128"/>
              <a:gd name="T36" fmla="*/ 12 w 128"/>
              <a:gd name="T37" fmla="*/ 48 h 128"/>
              <a:gd name="T38" fmla="*/ 28 w 128"/>
              <a:gd name="T39" fmla="*/ 52 h 128"/>
              <a:gd name="T40" fmla="*/ 120 w 128"/>
              <a:gd name="T41" fmla="*/ 58 h 128"/>
              <a:gd name="T42" fmla="*/ 104 w 128"/>
              <a:gd name="T43" fmla="*/ 64 h 128"/>
              <a:gd name="T44" fmla="*/ 104 w 128"/>
              <a:gd name="T45" fmla="*/ 68 h 128"/>
              <a:gd name="T46" fmla="*/ 118 w 128"/>
              <a:gd name="T47" fmla="*/ 75 h 128"/>
              <a:gd name="T48" fmla="*/ 100 w 128"/>
              <a:gd name="T49" fmla="*/ 84 h 128"/>
              <a:gd name="T50" fmla="*/ 100 w 128"/>
              <a:gd name="T51" fmla="*/ 88 h 128"/>
              <a:gd name="T52" fmla="*/ 113 w 128"/>
              <a:gd name="T53" fmla="*/ 96 h 128"/>
              <a:gd name="T54" fmla="*/ 96 w 128"/>
              <a:gd name="T55" fmla="*/ 104 h 128"/>
              <a:gd name="T56" fmla="*/ 96 w 128"/>
              <a:gd name="T57" fmla="*/ 108 h 128"/>
              <a:gd name="T58" fmla="*/ 106 w 128"/>
              <a:gd name="T59" fmla="*/ 114 h 128"/>
              <a:gd name="T60" fmla="*/ 98 w 128"/>
              <a:gd name="T61" fmla="*/ 120 h 128"/>
              <a:gd name="T62" fmla="*/ 54 w 128"/>
              <a:gd name="T63" fmla="*/ 117 h 128"/>
              <a:gd name="T64" fmla="*/ 32 w 128"/>
              <a:gd name="T65" fmla="*/ 110 h 128"/>
              <a:gd name="T66" fmla="*/ 35 w 128"/>
              <a:gd name="T67" fmla="*/ 50 h 128"/>
              <a:gd name="T68" fmla="*/ 60 w 128"/>
              <a:gd name="T69" fmla="*/ 12 h 128"/>
              <a:gd name="T70" fmla="*/ 76 w 128"/>
              <a:gd name="T71" fmla="*/ 27 h 128"/>
              <a:gd name="T72" fmla="*/ 115 w 128"/>
              <a:gd name="T73" fmla="*/ 50 h 128"/>
              <a:gd name="T74" fmla="*/ 120 w 128"/>
              <a:gd name="T75" fmla="*/ 5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128">
                <a:moveTo>
                  <a:pt x="117" y="42"/>
                </a:moveTo>
                <a:cubicBezTo>
                  <a:pt x="112" y="41"/>
                  <a:pt x="100" y="41"/>
                  <a:pt x="83" y="40"/>
                </a:cubicBezTo>
                <a:cubicBezTo>
                  <a:pt x="84" y="36"/>
                  <a:pt x="84" y="33"/>
                  <a:pt x="84" y="27"/>
                </a:cubicBezTo>
                <a:cubicBezTo>
                  <a:pt x="84" y="13"/>
                  <a:pt x="73" y="0"/>
                  <a:pt x="64" y="0"/>
                </a:cubicBezTo>
                <a:cubicBezTo>
                  <a:pt x="57" y="0"/>
                  <a:pt x="52" y="5"/>
                  <a:pt x="52" y="12"/>
                </a:cubicBezTo>
                <a:cubicBezTo>
                  <a:pt x="52" y="20"/>
                  <a:pt x="49" y="34"/>
                  <a:pt x="36" y="41"/>
                </a:cubicBezTo>
                <a:cubicBezTo>
                  <a:pt x="35" y="41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0" y="41"/>
                  <a:pt x="27" y="40"/>
                  <a:pt x="24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5" y="40"/>
                  <a:pt x="0" y="45"/>
                  <a:pt x="0" y="5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9" y="128"/>
                  <a:pt x="33" y="125"/>
                  <a:pt x="35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21"/>
                  <a:pt x="35" y="121"/>
                  <a:pt x="3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8" y="122"/>
                  <a:pt x="43" y="123"/>
                  <a:pt x="52" y="125"/>
                </a:cubicBezTo>
                <a:cubicBezTo>
                  <a:pt x="54" y="126"/>
                  <a:pt x="65" y="128"/>
                  <a:pt x="76" y="128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105" y="128"/>
                  <a:pt x="109" y="125"/>
                  <a:pt x="112" y="120"/>
                </a:cubicBezTo>
                <a:cubicBezTo>
                  <a:pt x="112" y="120"/>
                  <a:pt x="113" y="118"/>
                  <a:pt x="114" y="116"/>
                </a:cubicBezTo>
                <a:cubicBezTo>
                  <a:pt x="115" y="114"/>
                  <a:pt x="115" y="112"/>
                  <a:pt x="114" y="109"/>
                </a:cubicBezTo>
                <a:cubicBezTo>
                  <a:pt x="118" y="106"/>
                  <a:pt x="120" y="102"/>
                  <a:pt x="121" y="99"/>
                </a:cubicBezTo>
                <a:cubicBezTo>
                  <a:pt x="122" y="94"/>
                  <a:pt x="122" y="90"/>
                  <a:pt x="121" y="88"/>
                </a:cubicBezTo>
                <a:cubicBezTo>
                  <a:pt x="123" y="85"/>
                  <a:pt x="125" y="82"/>
                  <a:pt x="126" y="77"/>
                </a:cubicBezTo>
                <a:cubicBezTo>
                  <a:pt x="127" y="73"/>
                  <a:pt x="126" y="70"/>
                  <a:pt x="124" y="67"/>
                </a:cubicBezTo>
                <a:cubicBezTo>
                  <a:pt x="127" y="65"/>
                  <a:pt x="128" y="61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8" y="57"/>
                  <a:pt x="128" y="56"/>
                </a:cubicBezTo>
                <a:cubicBezTo>
                  <a:pt x="128" y="51"/>
                  <a:pt x="125" y="44"/>
                  <a:pt x="117" y="42"/>
                </a:cubicBezTo>
                <a:close/>
                <a:moveTo>
                  <a:pt x="28" y="116"/>
                </a:moveTo>
                <a:cubicBezTo>
                  <a:pt x="28" y="118"/>
                  <a:pt x="26" y="120"/>
                  <a:pt x="2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48"/>
                  <a:pt x="28" y="50"/>
                  <a:pt x="28" y="52"/>
                </a:cubicBezTo>
                <a:lnTo>
                  <a:pt x="28" y="116"/>
                </a:lnTo>
                <a:close/>
                <a:moveTo>
                  <a:pt x="120" y="58"/>
                </a:moveTo>
                <a:cubicBezTo>
                  <a:pt x="120" y="60"/>
                  <a:pt x="119" y="64"/>
                  <a:pt x="112" y="64"/>
                </a:cubicBezTo>
                <a:cubicBezTo>
                  <a:pt x="106" y="64"/>
                  <a:pt x="104" y="64"/>
                  <a:pt x="104" y="64"/>
                </a:cubicBezTo>
                <a:cubicBezTo>
                  <a:pt x="103" y="64"/>
                  <a:pt x="102" y="65"/>
                  <a:pt x="102" y="66"/>
                </a:cubicBezTo>
                <a:cubicBezTo>
                  <a:pt x="102" y="67"/>
                  <a:pt x="103" y="68"/>
                  <a:pt x="104" y="68"/>
                </a:cubicBezTo>
                <a:cubicBezTo>
                  <a:pt x="104" y="68"/>
                  <a:pt x="106" y="68"/>
                  <a:pt x="112" y="68"/>
                </a:cubicBezTo>
                <a:cubicBezTo>
                  <a:pt x="118" y="68"/>
                  <a:pt x="119" y="73"/>
                  <a:pt x="118" y="75"/>
                </a:cubicBezTo>
                <a:cubicBezTo>
                  <a:pt x="118" y="78"/>
                  <a:pt x="116" y="84"/>
                  <a:pt x="110" y="84"/>
                </a:cubicBezTo>
                <a:cubicBezTo>
                  <a:pt x="103" y="84"/>
                  <a:pt x="100" y="84"/>
                  <a:pt x="100" y="84"/>
                </a:cubicBezTo>
                <a:cubicBezTo>
                  <a:pt x="99" y="84"/>
                  <a:pt x="98" y="85"/>
                  <a:pt x="98" y="86"/>
                </a:cubicBezTo>
                <a:cubicBezTo>
                  <a:pt x="98" y="87"/>
                  <a:pt x="99" y="88"/>
                  <a:pt x="100" y="88"/>
                </a:cubicBezTo>
                <a:cubicBezTo>
                  <a:pt x="100" y="88"/>
                  <a:pt x="105" y="88"/>
                  <a:pt x="108" y="88"/>
                </a:cubicBezTo>
                <a:cubicBezTo>
                  <a:pt x="115" y="88"/>
                  <a:pt x="114" y="93"/>
                  <a:pt x="113" y="96"/>
                </a:cubicBezTo>
                <a:cubicBezTo>
                  <a:pt x="112" y="100"/>
                  <a:pt x="111" y="104"/>
                  <a:pt x="103" y="104"/>
                </a:cubicBezTo>
                <a:cubicBezTo>
                  <a:pt x="100" y="104"/>
                  <a:pt x="96" y="104"/>
                  <a:pt x="96" y="104"/>
                </a:cubicBezTo>
                <a:cubicBezTo>
                  <a:pt x="95" y="104"/>
                  <a:pt x="94" y="105"/>
                  <a:pt x="94" y="106"/>
                </a:cubicBezTo>
                <a:cubicBezTo>
                  <a:pt x="94" y="107"/>
                  <a:pt x="95" y="108"/>
                  <a:pt x="96" y="108"/>
                </a:cubicBezTo>
                <a:cubicBezTo>
                  <a:pt x="96" y="108"/>
                  <a:pt x="99" y="108"/>
                  <a:pt x="102" y="108"/>
                </a:cubicBezTo>
                <a:cubicBezTo>
                  <a:pt x="107" y="108"/>
                  <a:pt x="107" y="112"/>
                  <a:pt x="106" y="114"/>
                </a:cubicBezTo>
                <a:cubicBezTo>
                  <a:pt x="106" y="115"/>
                  <a:pt x="105" y="116"/>
                  <a:pt x="105" y="117"/>
                </a:cubicBezTo>
                <a:cubicBezTo>
                  <a:pt x="104" y="119"/>
                  <a:pt x="102" y="120"/>
                  <a:pt x="98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65" y="120"/>
                  <a:pt x="54" y="118"/>
                  <a:pt x="54" y="117"/>
                </a:cubicBezTo>
                <a:cubicBezTo>
                  <a:pt x="37" y="114"/>
                  <a:pt x="36" y="113"/>
                  <a:pt x="35" y="113"/>
                </a:cubicBezTo>
                <a:cubicBezTo>
                  <a:pt x="35" y="113"/>
                  <a:pt x="32" y="112"/>
                  <a:pt x="32" y="11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2"/>
                  <a:pt x="33" y="51"/>
                  <a:pt x="35" y="50"/>
                </a:cubicBezTo>
                <a:cubicBezTo>
                  <a:pt x="35" y="50"/>
                  <a:pt x="36" y="50"/>
                  <a:pt x="36" y="50"/>
                </a:cubicBezTo>
                <a:cubicBezTo>
                  <a:pt x="54" y="42"/>
                  <a:pt x="60" y="26"/>
                  <a:pt x="60" y="12"/>
                </a:cubicBezTo>
                <a:cubicBezTo>
                  <a:pt x="60" y="10"/>
                  <a:pt x="62" y="8"/>
                  <a:pt x="64" y="8"/>
                </a:cubicBezTo>
                <a:cubicBezTo>
                  <a:pt x="68" y="8"/>
                  <a:pt x="76" y="16"/>
                  <a:pt x="76" y="27"/>
                </a:cubicBezTo>
                <a:cubicBezTo>
                  <a:pt x="76" y="36"/>
                  <a:pt x="75" y="38"/>
                  <a:pt x="72" y="48"/>
                </a:cubicBezTo>
                <a:cubicBezTo>
                  <a:pt x="112" y="48"/>
                  <a:pt x="112" y="49"/>
                  <a:pt x="115" y="50"/>
                </a:cubicBezTo>
                <a:cubicBezTo>
                  <a:pt x="120" y="51"/>
                  <a:pt x="120" y="54"/>
                  <a:pt x="120" y="56"/>
                </a:cubicBezTo>
                <a:cubicBezTo>
                  <a:pt x="120" y="57"/>
                  <a:pt x="120" y="57"/>
                  <a:pt x="12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69" name="Freeform 349"/>
          <p:cNvSpPr>
            <a:spLocks noEditPoints="1"/>
          </p:cNvSpPr>
          <p:nvPr/>
        </p:nvSpPr>
        <p:spPr bwMode="auto">
          <a:xfrm>
            <a:off x="5835774" y="4659128"/>
            <a:ext cx="43136" cy="43136"/>
          </a:xfrm>
          <a:custGeom>
            <a:avLst/>
            <a:gdLst>
              <a:gd name="T0" fmla="*/ 6 w 12"/>
              <a:gd name="T1" fmla="*/ 0 h 12"/>
              <a:gd name="T2" fmla="*/ 0 w 12"/>
              <a:gd name="T3" fmla="*/ 6 h 12"/>
              <a:gd name="T4" fmla="*/ 6 w 12"/>
              <a:gd name="T5" fmla="*/ 12 h 12"/>
              <a:gd name="T6" fmla="*/ 12 w 12"/>
              <a:gd name="T7" fmla="*/ 6 h 12"/>
              <a:gd name="T8" fmla="*/ 6 w 12"/>
              <a:gd name="T9" fmla="*/ 0 h 12"/>
              <a:gd name="T10" fmla="*/ 6 w 12"/>
              <a:gd name="T11" fmla="*/ 8 h 12"/>
              <a:gd name="T12" fmla="*/ 4 w 12"/>
              <a:gd name="T13" fmla="*/ 6 h 12"/>
              <a:gd name="T14" fmla="*/ 6 w 12"/>
              <a:gd name="T15" fmla="*/ 4 h 12"/>
              <a:gd name="T16" fmla="*/ 8 w 12"/>
              <a:gd name="T17" fmla="*/ 6 h 12"/>
              <a:gd name="T18" fmla="*/ 6 w 12"/>
              <a:gd name="T1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6" y="0"/>
                </a:move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9" y="12"/>
                  <a:pt x="12" y="9"/>
                  <a:pt x="12" y="6"/>
                </a:cubicBezTo>
                <a:cubicBezTo>
                  <a:pt x="12" y="3"/>
                  <a:pt x="9" y="0"/>
                  <a:pt x="6" y="0"/>
                </a:cubicBezTo>
                <a:close/>
                <a:moveTo>
                  <a:pt x="6" y="8"/>
                </a:moveTo>
                <a:cubicBezTo>
                  <a:pt x="5" y="8"/>
                  <a:pt x="4" y="7"/>
                  <a:pt x="4" y="6"/>
                </a:cubicBezTo>
                <a:cubicBezTo>
                  <a:pt x="4" y="5"/>
                  <a:pt x="5" y="4"/>
                  <a:pt x="6" y="4"/>
                </a:cubicBezTo>
                <a:cubicBezTo>
                  <a:pt x="7" y="4"/>
                  <a:pt x="8" y="5"/>
                  <a:pt x="8" y="6"/>
                </a:cubicBezTo>
                <a:cubicBezTo>
                  <a:pt x="8" y="7"/>
                  <a:pt x="7" y="8"/>
                  <a:pt x="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75200" y="4187092"/>
            <a:ext cx="3271440" cy="652901"/>
            <a:chOff x="6675200" y="4187092"/>
            <a:chExt cx="3271440" cy="652901"/>
          </a:xfrm>
        </p:grpSpPr>
        <p:sp>
          <p:nvSpPr>
            <p:cNvPr id="99" name="出自【趣你的PPT】(微信:qunideppt)：最优质的PPT资源库"/>
            <p:cNvSpPr txBox="1"/>
            <p:nvPr/>
          </p:nvSpPr>
          <p:spPr>
            <a:xfrm>
              <a:off x="6675201" y="4187092"/>
              <a:ext cx="172486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出自【趣你的PPT】(微信:qunideppt)：最优质的PPT资源库"/>
            <p:cNvSpPr txBox="1"/>
            <p:nvPr/>
          </p:nvSpPr>
          <p:spPr>
            <a:xfrm>
              <a:off x="6675200" y="4470661"/>
              <a:ext cx="327144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单击此处编辑您要的内容，建议您在展示时采用微软雅黑字体</a:t>
              </a:r>
              <a:endPara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0" name="出自【趣你的PPT】(微信:qunideppt)：最优质的PPT资源库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4" y="4155056"/>
            <a:ext cx="3211738" cy="2141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85347"/>
            <a:ext cx="12192000" cy="3965908"/>
            <a:chOff x="0" y="3968562"/>
            <a:chExt cx="24377650" cy="7929751"/>
          </a:xfrm>
          <a:solidFill>
            <a:srgbClr val="F49100"/>
          </a:solidFill>
        </p:grpSpPr>
        <p:sp>
          <p:nvSpPr>
            <p:cNvPr id="3" name="Freeform 5"/>
            <p:cNvSpPr/>
            <p:nvPr userDrawn="1"/>
          </p:nvSpPr>
          <p:spPr bwMode="auto">
            <a:xfrm>
              <a:off x="1132096" y="4202089"/>
              <a:ext cx="5442185" cy="5812782"/>
            </a:xfrm>
            <a:custGeom>
              <a:avLst/>
              <a:gdLst>
                <a:gd name="T0" fmla="*/ 1758 w 2144"/>
                <a:gd name="T1" fmla="*/ 178 h 2290"/>
                <a:gd name="T2" fmla="*/ 1650 w 2144"/>
                <a:gd name="T3" fmla="*/ 114 h 2290"/>
                <a:gd name="T4" fmla="*/ 1532 w 2144"/>
                <a:gd name="T5" fmla="*/ 64 h 2290"/>
                <a:gd name="T6" fmla="*/ 1402 w 2144"/>
                <a:gd name="T7" fmla="*/ 28 h 2290"/>
                <a:gd name="T8" fmla="*/ 1262 w 2144"/>
                <a:gd name="T9" fmla="*/ 6 h 2290"/>
                <a:gd name="T10" fmla="*/ 1108 w 2144"/>
                <a:gd name="T11" fmla="*/ 0 h 2290"/>
                <a:gd name="T12" fmla="*/ 976 w 2144"/>
                <a:gd name="T13" fmla="*/ 4 h 2290"/>
                <a:gd name="T14" fmla="*/ 796 w 2144"/>
                <a:gd name="T15" fmla="*/ 28 h 2290"/>
                <a:gd name="T16" fmla="*/ 636 w 2144"/>
                <a:gd name="T17" fmla="*/ 72 h 2290"/>
                <a:gd name="T18" fmla="*/ 494 w 2144"/>
                <a:gd name="T19" fmla="*/ 138 h 2290"/>
                <a:gd name="T20" fmla="*/ 372 w 2144"/>
                <a:gd name="T21" fmla="*/ 222 h 2290"/>
                <a:gd name="T22" fmla="*/ 302 w 2144"/>
                <a:gd name="T23" fmla="*/ 292 h 2290"/>
                <a:gd name="T24" fmla="*/ 212 w 2144"/>
                <a:gd name="T25" fmla="*/ 406 h 2290"/>
                <a:gd name="T26" fmla="*/ 136 w 2144"/>
                <a:gd name="T27" fmla="*/ 536 h 2290"/>
                <a:gd name="T28" fmla="*/ 78 w 2144"/>
                <a:gd name="T29" fmla="*/ 678 h 2290"/>
                <a:gd name="T30" fmla="*/ 34 w 2144"/>
                <a:gd name="T31" fmla="*/ 832 h 2290"/>
                <a:gd name="T32" fmla="*/ 6 w 2144"/>
                <a:gd name="T33" fmla="*/ 1000 h 2290"/>
                <a:gd name="T34" fmla="*/ 754 w 2144"/>
                <a:gd name="T35" fmla="*/ 1168 h 2290"/>
                <a:gd name="T36" fmla="*/ 782 w 2144"/>
                <a:gd name="T37" fmla="*/ 994 h 2290"/>
                <a:gd name="T38" fmla="*/ 828 w 2144"/>
                <a:gd name="T39" fmla="*/ 864 h 2290"/>
                <a:gd name="T40" fmla="*/ 868 w 2144"/>
                <a:gd name="T41" fmla="*/ 802 h 2290"/>
                <a:gd name="T42" fmla="*/ 944 w 2144"/>
                <a:gd name="T43" fmla="*/ 738 h 2290"/>
                <a:gd name="T44" fmla="*/ 1030 w 2144"/>
                <a:gd name="T45" fmla="*/ 702 h 2290"/>
                <a:gd name="T46" fmla="*/ 1096 w 2144"/>
                <a:gd name="T47" fmla="*/ 696 h 2290"/>
                <a:gd name="T48" fmla="*/ 1184 w 2144"/>
                <a:gd name="T49" fmla="*/ 706 h 2290"/>
                <a:gd name="T50" fmla="*/ 1252 w 2144"/>
                <a:gd name="T51" fmla="*/ 734 h 2290"/>
                <a:gd name="T52" fmla="*/ 1288 w 2144"/>
                <a:gd name="T53" fmla="*/ 764 h 2290"/>
                <a:gd name="T54" fmla="*/ 1326 w 2144"/>
                <a:gd name="T55" fmla="*/ 822 h 2290"/>
                <a:gd name="T56" fmla="*/ 1346 w 2144"/>
                <a:gd name="T57" fmla="*/ 898 h 2290"/>
                <a:gd name="T58" fmla="*/ 1350 w 2144"/>
                <a:gd name="T59" fmla="*/ 956 h 2290"/>
                <a:gd name="T60" fmla="*/ 1340 w 2144"/>
                <a:gd name="T61" fmla="*/ 1018 h 2290"/>
                <a:gd name="T62" fmla="*/ 1290 w 2144"/>
                <a:gd name="T63" fmla="*/ 1118 h 2290"/>
                <a:gd name="T64" fmla="*/ 1194 w 2144"/>
                <a:gd name="T65" fmla="*/ 1226 h 2290"/>
                <a:gd name="T66" fmla="*/ 952 w 2144"/>
                <a:gd name="T67" fmla="*/ 1464 h 2290"/>
                <a:gd name="T68" fmla="*/ 814 w 2144"/>
                <a:gd name="T69" fmla="*/ 1618 h 2290"/>
                <a:gd name="T70" fmla="*/ 774 w 2144"/>
                <a:gd name="T71" fmla="*/ 1676 h 2290"/>
                <a:gd name="T72" fmla="*/ 726 w 2144"/>
                <a:gd name="T73" fmla="*/ 1766 h 2290"/>
                <a:gd name="T74" fmla="*/ 688 w 2144"/>
                <a:gd name="T75" fmla="*/ 1864 h 2290"/>
                <a:gd name="T76" fmla="*/ 668 w 2144"/>
                <a:gd name="T77" fmla="*/ 1938 h 2290"/>
                <a:gd name="T78" fmla="*/ 650 w 2144"/>
                <a:gd name="T79" fmla="*/ 2066 h 2290"/>
                <a:gd name="T80" fmla="*/ 644 w 2144"/>
                <a:gd name="T81" fmla="*/ 2216 h 2290"/>
                <a:gd name="T82" fmla="*/ 1382 w 2144"/>
                <a:gd name="T83" fmla="*/ 2290 h 2290"/>
                <a:gd name="T84" fmla="*/ 1390 w 2144"/>
                <a:gd name="T85" fmla="*/ 2174 h 2290"/>
                <a:gd name="T86" fmla="*/ 1412 w 2144"/>
                <a:gd name="T87" fmla="*/ 2074 h 2290"/>
                <a:gd name="T88" fmla="*/ 1434 w 2144"/>
                <a:gd name="T89" fmla="*/ 2018 h 2290"/>
                <a:gd name="T90" fmla="*/ 1492 w 2144"/>
                <a:gd name="T91" fmla="*/ 1928 h 2290"/>
                <a:gd name="T92" fmla="*/ 1592 w 2144"/>
                <a:gd name="T93" fmla="*/ 1816 h 2290"/>
                <a:gd name="T94" fmla="*/ 1680 w 2144"/>
                <a:gd name="T95" fmla="*/ 1732 h 2290"/>
                <a:gd name="T96" fmla="*/ 1864 w 2144"/>
                <a:gd name="T97" fmla="*/ 1552 h 2290"/>
                <a:gd name="T98" fmla="*/ 1996 w 2144"/>
                <a:gd name="T99" fmla="*/ 1394 h 2290"/>
                <a:gd name="T100" fmla="*/ 2052 w 2144"/>
                <a:gd name="T101" fmla="*/ 1300 h 2290"/>
                <a:gd name="T102" fmla="*/ 2108 w 2144"/>
                <a:gd name="T103" fmla="*/ 1166 h 2290"/>
                <a:gd name="T104" fmla="*/ 2138 w 2144"/>
                <a:gd name="T105" fmla="*/ 1028 h 2290"/>
                <a:gd name="T106" fmla="*/ 2144 w 2144"/>
                <a:gd name="T107" fmla="*/ 934 h 2290"/>
                <a:gd name="T108" fmla="*/ 2132 w 2144"/>
                <a:gd name="T109" fmla="*/ 770 h 2290"/>
                <a:gd name="T110" fmla="*/ 2094 w 2144"/>
                <a:gd name="T111" fmla="*/ 618 h 2290"/>
                <a:gd name="T112" fmla="*/ 2032 w 2144"/>
                <a:gd name="T113" fmla="*/ 478 h 2290"/>
                <a:gd name="T114" fmla="*/ 1946 w 2144"/>
                <a:gd name="T115" fmla="*/ 352 h 2290"/>
                <a:gd name="T116" fmla="*/ 1834 w 2144"/>
                <a:gd name="T117" fmla="*/ 238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4" h="2290">
                  <a:moveTo>
                    <a:pt x="1790" y="202"/>
                  </a:moveTo>
                  <a:lnTo>
                    <a:pt x="1790" y="202"/>
                  </a:lnTo>
                  <a:lnTo>
                    <a:pt x="1758" y="178"/>
                  </a:lnTo>
                  <a:lnTo>
                    <a:pt x="1724" y="156"/>
                  </a:lnTo>
                  <a:lnTo>
                    <a:pt x="1688" y="134"/>
                  </a:lnTo>
                  <a:lnTo>
                    <a:pt x="1650" y="114"/>
                  </a:lnTo>
                  <a:lnTo>
                    <a:pt x="1612" y="96"/>
                  </a:lnTo>
                  <a:lnTo>
                    <a:pt x="1574" y="80"/>
                  </a:lnTo>
                  <a:lnTo>
                    <a:pt x="1532" y="64"/>
                  </a:lnTo>
                  <a:lnTo>
                    <a:pt x="1490" y="50"/>
                  </a:lnTo>
                  <a:lnTo>
                    <a:pt x="1448" y="38"/>
                  </a:lnTo>
                  <a:lnTo>
                    <a:pt x="1402" y="28"/>
                  </a:lnTo>
                  <a:lnTo>
                    <a:pt x="1356" y="20"/>
                  </a:lnTo>
                  <a:lnTo>
                    <a:pt x="1310" y="12"/>
                  </a:lnTo>
                  <a:lnTo>
                    <a:pt x="1262" y="6"/>
                  </a:lnTo>
                  <a:lnTo>
                    <a:pt x="1212" y="4"/>
                  </a:lnTo>
                  <a:lnTo>
                    <a:pt x="1160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042" y="0"/>
                  </a:lnTo>
                  <a:lnTo>
                    <a:pt x="976" y="4"/>
                  </a:lnTo>
                  <a:lnTo>
                    <a:pt x="914" y="10"/>
                  </a:lnTo>
                  <a:lnTo>
                    <a:pt x="854" y="18"/>
                  </a:lnTo>
                  <a:lnTo>
                    <a:pt x="796" y="28"/>
                  </a:lnTo>
                  <a:lnTo>
                    <a:pt x="740" y="40"/>
                  </a:lnTo>
                  <a:lnTo>
                    <a:pt x="686" y="56"/>
                  </a:lnTo>
                  <a:lnTo>
                    <a:pt x="636" y="72"/>
                  </a:lnTo>
                  <a:lnTo>
                    <a:pt x="586" y="92"/>
                  </a:lnTo>
                  <a:lnTo>
                    <a:pt x="538" y="114"/>
                  </a:lnTo>
                  <a:lnTo>
                    <a:pt x="494" y="138"/>
                  </a:lnTo>
                  <a:lnTo>
                    <a:pt x="452" y="164"/>
                  </a:lnTo>
                  <a:lnTo>
                    <a:pt x="410" y="192"/>
                  </a:lnTo>
                  <a:lnTo>
                    <a:pt x="372" y="222"/>
                  </a:lnTo>
                  <a:lnTo>
                    <a:pt x="336" y="256"/>
                  </a:lnTo>
                  <a:lnTo>
                    <a:pt x="302" y="292"/>
                  </a:lnTo>
                  <a:lnTo>
                    <a:pt x="302" y="292"/>
                  </a:lnTo>
                  <a:lnTo>
                    <a:pt x="270" y="328"/>
                  </a:lnTo>
                  <a:lnTo>
                    <a:pt x="240" y="366"/>
                  </a:lnTo>
                  <a:lnTo>
                    <a:pt x="212" y="406"/>
                  </a:lnTo>
                  <a:lnTo>
                    <a:pt x="186" y="448"/>
                  </a:lnTo>
                  <a:lnTo>
                    <a:pt x="160" y="492"/>
                  </a:lnTo>
                  <a:lnTo>
                    <a:pt x="136" y="536"/>
                  </a:lnTo>
                  <a:lnTo>
                    <a:pt x="116" y="582"/>
                  </a:lnTo>
                  <a:lnTo>
                    <a:pt x="96" y="628"/>
                  </a:lnTo>
                  <a:lnTo>
                    <a:pt x="78" y="678"/>
                  </a:lnTo>
                  <a:lnTo>
                    <a:pt x="62" y="728"/>
                  </a:lnTo>
                  <a:lnTo>
                    <a:pt x="46" y="780"/>
                  </a:lnTo>
                  <a:lnTo>
                    <a:pt x="34" y="832"/>
                  </a:lnTo>
                  <a:lnTo>
                    <a:pt x="24" y="888"/>
                  </a:lnTo>
                  <a:lnTo>
                    <a:pt x="14" y="944"/>
                  </a:lnTo>
                  <a:lnTo>
                    <a:pt x="6" y="1000"/>
                  </a:lnTo>
                  <a:lnTo>
                    <a:pt x="0" y="1060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60" y="1104"/>
                  </a:lnTo>
                  <a:lnTo>
                    <a:pt x="770" y="1046"/>
                  </a:lnTo>
                  <a:lnTo>
                    <a:pt x="782" y="994"/>
                  </a:lnTo>
                  <a:lnTo>
                    <a:pt x="794" y="946"/>
                  </a:lnTo>
                  <a:lnTo>
                    <a:pt x="810" y="902"/>
                  </a:lnTo>
                  <a:lnTo>
                    <a:pt x="828" y="864"/>
                  </a:lnTo>
                  <a:lnTo>
                    <a:pt x="848" y="830"/>
                  </a:lnTo>
                  <a:lnTo>
                    <a:pt x="868" y="802"/>
                  </a:lnTo>
                  <a:lnTo>
                    <a:pt x="868" y="802"/>
                  </a:lnTo>
                  <a:lnTo>
                    <a:pt x="892" y="776"/>
                  </a:lnTo>
                  <a:lnTo>
                    <a:pt x="916" y="756"/>
                  </a:lnTo>
                  <a:lnTo>
                    <a:pt x="944" y="738"/>
                  </a:lnTo>
                  <a:lnTo>
                    <a:pt x="970" y="722"/>
                  </a:lnTo>
                  <a:lnTo>
                    <a:pt x="1000" y="710"/>
                  </a:lnTo>
                  <a:lnTo>
                    <a:pt x="1030" y="702"/>
                  </a:lnTo>
                  <a:lnTo>
                    <a:pt x="1062" y="698"/>
                  </a:lnTo>
                  <a:lnTo>
                    <a:pt x="1096" y="696"/>
                  </a:lnTo>
                  <a:lnTo>
                    <a:pt x="1096" y="696"/>
                  </a:lnTo>
                  <a:lnTo>
                    <a:pt x="1128" y="698"/>
                  </a:lnTo>
                  <a:lnTo>
                    <a:pt x="1156" y="700"/>
                  </a:lnTo>
                  <a:lnTo>
                    <a:pt x="1184" y="706"/>
                  </a:lnTo>
                  <a:lnTo>
                    <a:pt x="1208" y="714"/>
                  </a:lnTo>
                  <a:lnTo>
                    <a:pt x="1232" y="722"/>
                  </a:lnTo>
                  <a:lnTo>
                    <a:pt x="1252" y="734"/>
                  </a:lnTo>
                  <a:lnTo>
                    <a:pt x="1270" y="748"/>
                  </a:lnTo>
                  <a:lnTo>
                    <a:pt x="1288" y="764"/>
                  </a:lnTo>
                  <a:lnTo>
                    <a:pt x="1288" y="764"/>
                  </a:lnTo>
                  <a:lnTo>
                    <a:pt x="1302" y="782"/>
                  </a:lnTo>
                  <a:lnTo>
                    <a:pt x="1316" y="802"/>
                  </a:lnTo>
                  <a:lnTo>
                    <a:pt x="1326" y="822"/>
                  </a:lnTo>
                  <a:lnTo>
                    <a:pt x="1334" y="846"/>
                  </a:lnTo>
                  <a:lnTo>
                    <a:pt x="1342" y="870"/>
                  </a:lnTo>
                  <a:lnTo>
                    <a:pt x="1346" y="898"/>
                  </a:lnTo>
                  <a:lnTo>
                    <a:pt x="1350" y="926"/>
                  </a:lnTo>
                  <a:lnTo>
                    <a:pt x="1350" y="956"/>
                  </a:lnTo>
                  <a:lnTo>
                    <a:pt x="1350" y="956"/>
                  </a:lnTo>
                  <a:lnTo>
                    <a:pt x="1350" y="970"/>
                  </a:lnTo>
                  <a:lnTo>
                    <a:pt x="1348" y="986"/>
                  </a:lnTo>
                  <a:lnTo>
                    <a:pt x="1340" y="1018"/>
                  </a:lnTo>
                  <a:lnTo>
                    <a:pt x="1328" y="1050"/>
                  </a:lnTo>
                  <a:lnTo>
                    <a:pt x="1312" y="1084"/>
                  </a:lnTo>
                  <a:lnTo>
                    <a:pt x="1290" y="1118"/>
                  </a:lnTo>
                  <a:lnTo>
                    <a:pt x="1262" y="1152"/>
                  </a:lnTo>
                  <a:lnTo>
                    <a:pt x="1230" y="1188"/>
                  </a:lnTo>
                  <a:lnTo>
                    <a:pt x="1194" y="1226"/>
                  </a:lnTo>
                  <a:lnTo>
                    <a:pt x="1194" y="1226"/>
                  </a:lnTo>
                  <a:lnTo>
                    <a:pt x="1060" y="1356"/>
                  </a:lnTo>
                  <a:lnTo>
                    <a:pt x="952" y="1464"/>
                  </a:lnTo>
                  <a:lnTo>
                    <a:pt x="870" y="1552"/>
                  </a:lnTo>
                  <a:lnTo>
                    <a:pt x="838" y="1588"/>
                  </a:lnTo>
                  <a:lnTo>
                    <a:pt x="814" y="1618"/>
                  </a:lnTo>
                  <a:lnTo>
                    <a:pt x="814" y="1618"/>
                  </a:lnTo>
                  <a:lnTo>
                    <a:pt x="794" y="1646"/>
                  </a:lnTo>
                  <a:lnTo>
                    <a:pt x="774" y="1676"/>
                  </a:lnTo>
                  <a:lnTo>
                    <a:pt x="758" y="1704"/>
                  </a:lnTo>
                  <a:lnTo>
                    <a:pt x="740" y="1736"/>
                  </a:lnTo>
                  <a:lnTo>
                    <a:pt x="726" y="1766"/>
                  </a:lnTo>
                  <a:lnTo>
                    <a:pt x="712" y="1798"/>
                  </a:lnTo>
                  <a:lnTo>
                    <a:pt x="698" y="1832"/>
                  </a:lnTo>
                  <a:lnTo>
                    <a:pt x="688" y="1864"/>
                  </a:lnTo>
                  <a:lnTo>
                    <a:pt x="688" y="1864"/>
                  </a:lnTo>
                  <a:lnTo>
                    <a:pt x="678" y="1900"/>
                  </a:lnTo>
                  <a:lnTo>
                    <a:pt x="668" y="1938"/>
                  </a:lnTo>
                  <a:lnTo>
                    <a:pt x="662" y="1978"/>
                  </a:lnTo>
                  <a:lnTo>
                    <a:pt x="656" y="2020"/>
                  </a:lnTo>
                  <a:lnTo>
                    <a:pt x="650" y="2066"/>
                  </a:lnTo>
                  <a:lnTo>
                    <a:pt x="648" y="2112"/>
                  </a:lnTo>
                  <a:lnTo>
                    <a:pt x="646" y="2164"/>
                  </a:lnTo>
                  <a:lnTo>
                    <a:pt x="644" y="2216"/>
                  </a:lnTo>
                  <a:lnTo>
                    <a:pt x="644" y="2290"/>
                  </a:lnTo>
                  <a:lnTo>
                    <a:pt x="1382" y="2290"/>
                  </a:lnTo>
                  <a:lnTo>
                    <a:pt x="1382" y="2290"/>
                  </a:lnTo>
                  <a:lnTo>
                    <a:pt x="1384" y="2250"/>
                  </a:lnTo>
                  <a:lnTo>
                    <a:pt x="1386" y="2210"/>
                  </a:lnTo>
                  <a:lnTo>
                    <a:pt x="1390" y="2174"/>
                  </a:lnTo>
                  <a:lnTo>
                    <a:pt x="1396" y="2138"/>
                  </a:lnTo>
                  <a:lnTo>
                    <a:pt x="1402" y="2106"/>
                  </a:lnTo>
                  <a:lnTo>
                    <a:pt x="1412" y="2074"/>
                  </a:lnTo>
                  <a:lnTo>
                    <a:pt x="1422" y="2046"/>
                  </a:lnTo>
                  <a:lnTo>
                    <a:pt x="1434" y="2018"/>
                  </a:lnTo>
                  <a:lnTo>
                    <a:pt x="1434" y="2018"/>
                  </a:lnTo>
                  <a:lnTo>
                    <a:pt x="1448" y="1990"/>
                  </a:lnTo>
                  <a:lnTo>
                    <a:pt x="1468" y="1960"/>
                  </a:lnTo>
                  <a:lnTo>
                    <a:pt x="1492" y="1928"/>
                  </a:lnTo>
                  <a:lnTo>
                    <a:pt x="1520" y="1892"/>
                  </a:lnTo>
                  <a:lnTo>
                    <a:pt x="1554" y="1856"/>
                  </a:lnTo>
                  <a:lnTo>
                    <a:pt x="1592" y="1816"/>
                  </a:lnTo>
                  <a:lnTo>
                    <a:pt x="1634" y="1776"/>
                  </a:lnTo>
                  <a:lnTo>
                    <a:pt x="1680" y="1732"/>
                  </a:lnTo>
                  <a:lnTo>
                    <a:pt x="1680" y="1732"/>
                  </a:lnTo>
                  <a:lnTo>
                    <a:pt x="1748" y="1670"/>
                  </a:lnTo>
                  <a:lnTo>
                    <a:pt x="1810" y="1610"/>
                  </a:lnTo>
                  <a:lnTo>
                    <a:pt x="1864" y="1552"/>
                  </a:lnTo>
                  <a:lnTo>
                    <a:pt x="1914" y="1496"/>
                  </a:lnTo>
                  <a:lnTo>
                    <a:pt x="1958" y="1444"/>
                  </a:lnTo>
                  <a:lnTo>
                    <a:pt x="1996" y="1394"/>
                  </a:lnTo>
                  <a:lnTo>
                    <a:pt x="2028" y="1346"/>
                  </a:lnTo>
                  <a:lnTo>
                    <a:pt x="2052" y="1300"/>
                  </a:lnTo>
                  <a:lnTo>
                    <a:pt x="2052" y="1300"/>
                  </a:lnTo>
                  <a:lnTo>
                    <a:pt x="2074" y="1256"/>
                  </a:lnTo>
                  <a:lnTo>
                    <a:pt x="2092" y="1212"/>
                  </a:lnTo>
                  <a:lnTo>
                    <a:pt x="2108" y="1166"/>
                  </a:lnTo>
                  <a:lnTo>
                    <a:pt x="2122" y="1122"/>
                  </a:lnTo>
                  <a:lnTo>
                    <a:pt x="2132" y="1076"/>
                  </a:lnTo>
                  <a:lnTo>
                    <a:pt x="2138" y="1028"/>
                  </a:lnTo>
                  <a:lnTo>
                    <a:pt x="2142" y="982"/>
                  </a:lnTo>
                  <a:lnTo>
                    <a:pt x="2144" y="934"/>
                  </a:lnTo>
                  <a:lnTo>
                    <a:pt x="2144" y="934"/>
                  </a:lnTo>
                  <a:lnTo>
                    <a:pt x="2142" y="878"/>
                  </a:lnTo>
                  <a:lnTo>
                    <a:pt x="2138" y="824"/>
                  </a:lnTo>
                  <a:lnTo>
                    <a:pt x="2132" y="770"/>
                  </a:lnTo>
                  <a:lnTo>
                    <a:pt x="2122" y="718"/>
                  </a:lnTo>
                  <a:lnTo>
                    <a:pt x="2110" y="666"/>
                  </a:lnTo>
                  <a:lnTo>
                    <a:pt x="2094" y="618"/>
                  </a:lnTo>
                  <a:lnTo>
                    <a:pt x="2076" y="570"/>
                  </a:lnTo>
                  <a:lnTo>
                    <a:pt x="2056" y="524"/>
                  </a:lnTo>
                  <a:lnTo>
                    <a:pt x="2032" y="478"/>
                  </a:lnTo>
                  <a:lnTo>
                    <a:pt x="2006" y="434"/>
                  </a:lnTo>
                  <a:lnTo>
                    <a:pt x="1978" y="392"/>
                  </a:lnTo>
                  <a:lnTo>
                    <a:pt x="1946" y="352"/>
                  </a:lnTo>
                  <a:lnTo>
                    <a:pt x="1910" y="312"/>
                  </a:lnTo>
                  <a:lnTo>
                    <a:pt x="1874" y="274"/>
                  </a:lnTo>
                  <a:lnTo>
                    <a:pt x="1834" y="238"/>
                  </a:lnTo>
                  <a:lnTo>
                    <a:pt x="1790" y="2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3968562"/>
              <a:ext cx="6777348" cy="6223992"/>
            </a:xfrm>
            <a:custGeom>
              <a:avLst/>
              <a:gdLst>
                <a:gd name="T0" fmla="*/ 2132 w 2670"/>
                <a:gd name="T1" fmla="*/ 124 h 2452"/>
                <a:gd name="T2" fmla="*/ 1866 w 2670"/>
                <a:gd name="T3" fmla="*/ 30 h 2452"/>
                <a:gd name="T4" fmla="*/ 1554 w 2670"/>
                <a:gd name="T5" fmla="*/ 0 h 2452"/>
                <a:gd name="T6" fmla="*/ 1224 w 2670"/>
                <a:gd name="T7" fmla="*/ 30 h 2452"/>
                <a:gd name="T8" fmla="*/ 900 w 2670"/>
                <a:gd name="T9" fmla="*/ 150 h 2452"/>
                <a:gd name="T10" fmla="*/ 692 w 2670"/>
                <a:gd name="T11" fmla="*/ 316 h 2452"/>
                <a:gd name="T12" fmla="*/ 514 w 2670"/>
                <a:gd name="T13" fmla="*/ 580 h 2452"/>
                <a:gd name="T14" fmla="*/ 404 w 2670"/>
                <a:gd name="T15" fmla="*/ 900 h 2452"/>
                <a:gd name="T16" fmla="*/ 1270 w 2670"/>
                <a:gd name="T17" fmla="*/ 1362 h 2452"/>
                <a:gd name="T18" fmla="*/ 1314 w 2670"/>
                <a:gd name="T19" fmla="*/ 1078 h 2452"/>
                <a:gd name="T20" fmla="*/ 1390 w 2670"/>
                <a:gd name="T21" fmla="*/ 940 h 2452"/>
                <a:gd name="T22" fmla="*/ 1516 w 2670"/>
                <a:gd name="T23" fmla="*/ 882 h 2452"/>
                <a:gd name="T24" fmla="*/ 1624 w 2670"/>
                <a:gd name="T25" fmla="*/ 892 h 2452"/>
                <a:gd name="T26" fmla="*/ 1688 w 2670"/>
                <a:gd name="T27" fmla="*/ 934 h 2452"/>
                <a:gd name="T28" fmla="*/ 1716 w 2670"/>
                <a:gd name="T29" fmla="*/ 1026 h 2452"/>
                <a:gd name="T30" fmla="*/ 1684 w 2670"/>
                <a:gd name="T31" fmla="*/ 1136 h 2452"/>
                <a:gd name="T32" fmla="*/ 1452 w 2670"/>
                <a:gd name="T33" fmla="*/ 1380 h 2452"/>
                <a:gd name="T34" fmla="*/ 1200 w 2670"/>
                <a:gd name="T35" fmla="*/ 1650 h 2452"/>
                <a:gd name="T36" fmla="*/ 1084 w 2670"/>
                <a:gd name="T37" fmla="*/ 1852 h 2452"/>
                <a:gd name="T38" fmla="*/ 1030 w 2670"/>
                <a:gd name="T39" fmla="*/ 2050 h 2452"/>
                <a:gd name="T40" fmla="*/ 1010 w 2670"/>
                <a:gd name="T41" fmla="*/ 2382 h 2452"/>
                <a:gd name="T42" fmla="*/ 1050 w 2670"/>
                <a:gd name="T43" fmla="*/ 2382 h 2452"/>
                <a:gd name="T44" fmla="*/ 1058 w 2670"/>
                <a:gd name="T45" fmla="*/ 2152 h 2452"/>
                <a:gd name="T46" fmla="*/ 1096 w 2670"/>
                <a:gd name="T47" fmla="*/ 1940 h 2452"/>
                <a:gd name="T48" fmla="*/ 1188 w 2670"/>
                <a:gd name="T49" fmla="*/ 1740 h 2452"/>
                <a:gd name="T50" fmla="*/ 1324 w 2670"/>
                <a:gd name="T51" fmla="*/ 1570 h 2452"/>
                <a:gd name="T52" fmla="*/ 1676 w 2670"/>
                <a:gd name="T53" fmla="*/ 1216 h 2452"/>
                <a:gd name="T54" fmla="*/ 1756 w 2670"/>
                <a:gd name="T55" fmla="*/ 1048 h 2452"/>
                <a:gd name="T56" fmla="*/ 1738 w 2670"/>
                <a:gd name="T57" fmla="*/ 938 h 2452"/>
                <a:gd name="T58" fmla="*/ 1676 w 2670"/>
                <a:gd name="T59" fmla="*/ 866 h 2452"/>
                <a:gd name="T60" fmla="*/ 1542 w 2670"/>
                <a:gd name="T61" fmla="*/ 834 h 2452"/>
                <a:gd name="T62" fmla="*/ 1408 w 2670"/>
                <a:gd name="T63" fmla="*/ 870 h 2452"/>
                <a:gd name="T64" fmla="*/ 1306 w 2670"/>
                <a:gd name="T65" fmla="*/ 982 h 2452"/>
                <a:gd name="T66" fmla="*/ 1240 w 2670"/>
                <a:gd name="T67" fmla="*/ 1264 h 2452"/>
                <a:gd name="T68" fmla="*/ 420 w 2670"/>
                <a:gd name="T69" fmla="*/ 1028 h 2452"/>
                <a:gd name="T70" fmla="*/ 506 w 2670"/>
                <a:gd name="T71" fmla="*/ 702 h 2452"/>
                <a:gd name="T72" fmla="*/ 656 w 2670"/>
                <a:gd name="T73" fmla="*/ 428 h 2452"/>
                <a:gd name="T74" fmla="*/ 834 w 2670"/>
                <a:gd name="T75" fmla="*/ 246 h 2452"/>
                <a:gd name="T76" fmla="*/ 1120 w 2670"/>
                <a:gd name="T77" fmla="*/ 104 h 2452"/>
                <a:gd name="T78" fmla="*/ 1486 w 2670"/>
                <a:gd name="T79" fmla="*/ 48 h 2452"/>
                <a:gd name="T80" fmla="*/ 1762 w 2670"/>
                <a:gd name="T81" fmla="*/ 60 h 2452"/>
                <a:gd name="T82" fmla="*/ 2034 w 2670"/>
                <a:gd name="T83" fmla="*/ 128 h 2452"/>
                <a:gd name="T84" fmla="*/ 2260 w 2670"/>
                <a:gd name="T85" fmla="*/ 256 h 2452"/>
                <a:gd name="T86" fmla="*/ 2454 w 2670"/>
                <a:gd name="T87" fmla="*/ 456 h 2452"/>
                <a:gd name="T88" fmla="*/ 2594 w 2670"/>
                <a:gd name="T89" fmla="*/ 746 h 2452"/>
                <a:gd name="T90" fmla="*/ 2630 w 2670"/>
                <a:gd name="T91" fmla="*/ 1026 h 2452"/>
                <a:gd name="T92" fmla="*/ 2576 w 2670"/>
                <a:gd name="T93" fmla="*/ 1322 h 2452"/>
                <a:gd name="T94" fmla="*/ 2436 w 2670"/>
                <a:gd name="T95" fmla="*/ 1566 h 2452"/>
                <a:gd name="T96" fmla="*/ 2152 w 2670"/>
                <a:gd name="T97" fmla="*/ 1860 h 2452"/>
                <a:gd name="T98" fmla="*/ 1946 w 2670"/>
                <a:gd name="T99" fmla="*/ 2078 h 2452"/>
                <a:gd name="T100" fmla="*/ 1886 w 2670"/>
                <a:gd name="T101" fmla="*/ 2212 h 2452"/>
                <a:gd name="T102" fmla="*/ 1908 w 2670"/>
                <a:gd name="T103" fmla="*/ 2382 h 2452"/>
                <a:gd name="T104" fmla="*/ 1924 w 2670"/>
                <a:gd name="T105" fmla="*/ 2226 h 2452"/>
                <a:gd name="T106" fmla="*/ 1972 w 2670"/>
                <a:gd name="T107" fmla="*/ 2116 h 2452"/>
                <a:gd name="T108" fmla="*/ 2176 w 2670"/>
                <a:gd name="T109" fmla="*/ 1896 h 2452"/>
                <a:gd name="T110" fmla="*/ 2466 w 2670"/>
                <a:gd name="T111" fmla="*/ 1594 h 2452"/>
                <a:gd name="T112" fmla="*/ 2612 w 2670"/>
                <a:gd name="T113" fmla="*/ 1340 h 2452"/>
                <a:gd name="T114" fmla="*/ 2670 w 2670"/>
                <a:gd name="T115" fmla="*/ 1026 h 2452"/>
                <a:gd name="T116" fmla="*/ 2632 w 2670"/>
                <a:gd name="T117" fmla="*/ 730 h 2452"/>
                <a:gd name="T118" fmla="*/ 2486 w 2670"/>
                <a:gd name="T119" fmla="*/ 428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0" h="2452">
                  <a:moveTo>
                    <a:pt x="2282" y="218"/>
                  </a:moveTo>
                  <a:lnTo>
                    <a:pt x="2282" y="218"/>
                  </a:lnTo>
                  <a:lnTo>
                    <a:pt x="2246" y="192"/>
                  </a:lnTo>
                  <a:lnTo>
                    <a:pt x="2210" y="168"/>
                  </a:lnTo>
                  <a:lnTo>
                    <a:pt x="2172" y="144"/>
                  </a:lnTo>
                  <a:lnTo>
                    <a:pt x="2132" y="124"/>
                  </a:lnTo>
                  <a:lnTo>
                    <a:pt x="2090" y="104"/>
                  </a:lnTo>
                  <a:lnTo>
                    <a:pt x="2048" y="86"/>
                  </a:lnTo>
                  <a:lnTo>
                    <a:pt x="2004" y="70"/>
                  </a:lnTo>
                  <a:lnTo>
                    <a:pt x="1960" y="54"/>
                  </a:lnTo>
                  <a:lnTo>
                    <a:pt x="1914" y="42"/>
                  </a:lnTo>
                  <a:lnTo>
                    <a:pt x="1866" y="30"/>
                  </a:lnTo>
                  <a:lnTo>
                    <a:pt x="1818" y="22"/>
                  </a:lnTo>
                  <a:lnTo>
                    <a:pt x="1768" y="14"/>
                  </a:lnTo>
                  <a:lnTo>
                    <a:pt x="1716" y="8"/>
                  </a:lnTo>
                  <a:lnTo>
                    <a:pt x="1664" y="4"/>
                  </a:lnTo>
                  <a:lnTo>
                    <a:pt x="1610" y="0"/>
                  </a:lnTo>
                  <a:lnTo>
                    <a:pt x="1554" y="0"/>
                  </a:lnTo>
                  <a:lnTo>
                    <a:pt x="1554" y="0"/>
                  </a:lnTo>
                  <a:lnTo>
                    <a:pt x="1484" y="2"/>
                  </a:lnTo>
                  <a:lnTo>
                    <a:pt x="1416" y="4"/>
                  </a:lnTo>
                  <a:lnTo>
                    <a:pt x="1350" y="12"/>
                  </a:lnTo>
                  <a:lnTo>
                    <a:pt x="1286" y="20"/>
                  </a:lnTo>
                  <a:lnTo>
                    <a:pt x="1224" y="30"/>
                  </a:lnTo>
                  <a:lnTo>
                    <a:pt x="1164" y="44"/>
                  </a:lnTo>
                  <a:lnTo>
                    <a:pt x="1106" y="60"/>
                  </a:lnTo>
                  <a:lnTo>
                    <a:pt x="1052" y="80"/>
                  </a:lnTo>
                  <a:lnTo>
                    <a:pt x="998" y="100"/>
                  </a:lnTo>
                  <a:lnTo>
                    <a:pt x="948" y="124"/>
                  </a:lnTo>
                  <a:lnTo>
                    <a:pt x="900" y="150"/>
                  </a:lnTo>
                  <a:lnTo>
                    <a:pt x="854" y="178"/>
                  </a:lnTo>
                  <a:lnTo>
                    <a:pt x="810" y="210"/>
                  </a:lnTo>
                  <a:lnTo>
                    <a:pt x="768" y="242"/>
                  </a:lnTo>
                  <a:lnTo>
                    <a:pt x="730" y="278"/>
                  </a:lnTo>
                  <a:lnTo>
                    <a:pt x="692" y="316"/>
                  </a:lnTo>
                  <a:lnTo>
                    <a:pt x="692" y="316"/>
                  </a:lnTo>
                  <a:lnTo>
                    <a:pt x="658" y="356"/>
                  </a:lnTo>
                  <a:lnTo>
                    <a:pt x="626" y="398"/>
                  </a:lnTo>
                  <a:lnTo>
                    <a:pt x="596" y="442"/>
                  </a:lnTo>
                  <a:lnTo>
                    <a:pt x="566" y="486"/>
                  </a:lnTo>
                  <a:lnTo>
                    <a:pt x="540" y="532"/>
                  </a:lnTo>
                  <a:lnTo>
                    <a:pt x="514" y="580"/>
                  </a:lnTo>
                  <a:lnTo>
                    <a:pt x="492" y="630"/>
                  </a:lnTo>
                  <a:lnTo>
                    <a:pt x="470" y="682"/>
                  </a:lnTo>
                  <a:lnTo>
                    <a:pt x="450" y="734"/>
                  </a:lnTo>
                  <a:lnTo>
                    <a:pt x="432" y="788"/>
                  </a:lnTo>
                  <a:lnTo>
                    <a:pt x="416" y="844"/>
                  </a:lnTo>
                  <a:lnTo>
                    <a:pt x="404" y="900"/>
                  </a:lnTo>
                  <a:lnTo>
                    <a:pt x="392" y="958"/>
                  </a:lnTo>
                  <a:lnTo>
                    <a:pt x="382" y="1018"/>
                  </a:lnTo>
                  <a:lnTo>
                    <a:pt x="374" y="1080"/>
                  </a:lnTo>
                  <a:lnTo>
                    <a:pt x="368" y="1144"/>
                  </a:lnTo>
                  <a:lnTo>
                    <a:pt x="360" y="1232"/>
                  </a:lnTo>
                  <a:lnTo>
                    <a:pt x="1270" y="1362"/>
                  </a:lnTo>
                  <a:lnTo>
                    <a:pt x="1278" y="1270"/>
                  </a:lnTo>
                  <a:lnTo>
                    <a:pt x="1278" y="1270"/>
                  </a:lnTo>
                  <a:lnTo>
                    <a:pt x="1286" y="1214"/>
                  </a:lnTo>
                  <a:lnTo>
                    <a:pt x="1292" y="1164"/>
                  </a:lnTo>
                  <a:lnTo>
                    <a:pt x="1302" y="1118"/>
                  </a:lnTo>
                  <a:lnTo>
                    <a:pt x="1314" y="1078"/>
                  </a:lnTo>
                  <a:lnTo>
                    <a:pt x="1326" y="1040"/>
                  </a:lnTo>
                  <a:lnTo>
                    <a:pt x="1340" y="1008"/>
                  </a:lnTo>
                  <a:lnTo>
                    <a:pt x="1354" y="980"/>
                  </a:lnTo>
                  <a:lnTo>
                    <a:pt x="1372" y="958"/>
                  </a:lnTo>
                  <a:lnTo>
                    <a:pt x="1372" y="958"/>
                  </a:lnTo>
                  <a:lnTo>
                    <a:pt x="1390" y="940"/>
                  </a:lnTo>
                  <a:lnTo>
                    <a:pt x="1408" y="924"/>
                  </a:lnTo>
                  <a:lnTo>
                    <a:pt x="1426" y="910"/>
                  </a:lnTo>
                  <a:lnTo>
                    <a:pt x="1448" y="900"/>
                  </a:lnTo>
                  <a:lnTo>
                    <a:pt x="1470" y="890"/>
                  </a:lnTo>
                  <a:lnTo>
                    <a:pt x="1492" y="884"/>
                  </a:lnTo>
                  <a:lnTo>
                    <a:pt x="1516" y="882"/>
                  </a:lnTo>
                  <a:lnTo>
                    <a:pt x="1542" y="880"/>
                  </a:lnTo>
                  <a:lnTo>
                    <a:pt x="1542" y="880"/>
                  </a:lnTo>
                  <a:lnTo>
                    <a:pt x="1566" y="880"/>
                  </a:lnTo>
                  <a:lnTo>
                    <a:pt x="1586" y="882"/>
                  </a:lnTo>
                  <a:lnTo>
                    <a:pt x="1606" y="886"/>
                  </a:lnTo>
                  <a:lnTo>
                    <a:pt x="1624" y="892"/>
                  </a:lnTo>
                  <a:lnTo>
                    <a:pt x="1640" y="898"/>
                  </a:lnTo>
                  <a:lnTo>
                    <a:pt x="1656" y="904"/>
                  </a:lnTo>
                  <a:lnTo>
                    <a:pt x="1668" y="914"/>
                  </a:lnTo>
                  <a:lnTo>
                    <a:pt x="1678" y="924"/>
                  </a:lnTo>
                  <a:lnTo>
                    <a:pt x="1678" y="924"/>
                  </a:lnTo>
                  <a:lnTo>
                    <a:pt x="1688" y="934"/>
                  </a:lnTo>
                  <a:lnTo>
                    <a:pt x="1696" y="946"/>
                  </a:lnTo>
                  <a:lnTo>
                    <a:pt x="1702" y="960"/>
                  </a:lnTo>
                  <a:lnTo>
                    <a:pt x="1708" y="974"/>
                  </a:lnTo>
                  <a:lnTo>
                    <a:pt x="1712" y="990"/>
                  </a:lnTo>
                  <a:lnTo>
                    <a:pt x="1714" y="1008"/>
                  </a:lnTo>
                  <a:lnTo>
                    <a:pt x="1716" y="1026"/>
                  </a:lnTo>
                  <a:lnTo>
                    <a:pt x="1716" y="1048"/>
                  </a:lnTo>
                  <a:lnTo>
                    <a:pt x="1716" y="1048"/>
                  </a:lnTo>
                  <a:lnTo>
                    <a:pt x="1714" y="1068"/>
                  </a:lnTo>
                  <a:lnTo>
                    <a:pt x="1708" y="1088"/>
                  </a:lnTo>
                  <a:lnTo>
                    <a:pt x="1698" y="1112"/>
                  </a:lnTo>
                  <a:lnTo>
                    <a:pt x="1684" y="1136"/>
                  </a:lnTo>
                  <a:lnTo>
                    <a:pt x="1666" y="1162"/>
                  </a:lnTo>
                  <a:lnTo>
                    <a:pt x="1644" y="1190"/>
                  </a:lnTo>
                  <a:lnTo>
                    <a:pt x="1618" y="1218"/>
                  </a:lnTo>
                  <a:lnTo>
                    <a:pt x="1588" y="1246"/>
                  </a:lnTo>
                  <a:lnTo>
                    <a:pt x="1588" y="1246"/>
                  </a:lnTo>
                  <a:lnTo>
                    <a:pt x="1452" y="1380"/>
                  </a:lnTo>
                  <a:lnTo>
                    <a:pt x="1342" y="1490"/>
                  </a:lnTo>
                  <a:lnTo>
                    <a:pt x="1296" y="1538"/>
                  </a:lnTo>
                  <a:lnTo>
                    <a:pt x="1258" y="1580"/>
                  </a:lnTo>
                  <a:lnTo>
                    <a:pt x="1226" y="1618"/>
                  </a:lnTo>
                  <a:lnTo>
                    <a:pt x="1200" y="1650"/>
                  </a:lnTo>
                  <a:lnTo>
                    <a:pt x="1200" y="1650"/>
                  </a:lnTo>
                  <a:lnTo>
                    <a:pt x="1178" y="1680"/>
                  </a:lnTo>
                  <a:lnTo>
                    <a:pt x="1156" y="1714"/>
                  </a:lnTo>
                  <a:lnTo>
                    <a:pt x="1136" y="1746"/>
                  </a:lnTo>
                  <a:lnTo>
                    <a:pt x="1118" y="1780"/>
                  </a:lnTo>
                  <a:lnTo>
                    <a:pt x="1100" y="1816"/>
                  </a:lnTo>
                  <a:lnTo>
                    <a:pt x="1084" y="1852"/>
                  </a:lnTo>
                  <a:lnTo>
                    <a:pt x="1070" y="1888"/>
                  </a:lnTo>
                  <a:lnTo>
                    <a:pt x="1058" y="1926"/>
                  </a:lnTo>
                  <a:lnTo>
                    <a:pt x="1058" y="1926"/>
                  </a:lnTo>
                  <a:lnTo>
                    <a:pt x="1048" y="1964"/>
                  </a:lnTo>
                  <a:lnTo>
                    <a:pt x="1038" y="2006"/>
                  </a:lnTo>
                  <a:lnTo>
                    <a:pt x="1030" y="2050"/>
                  </a:lnTo>
                  <a:lnTo>
                    <a:pt x="1022" y="2096"/>
                  </a:lnTo>
                  <a:lnTo>
                    <a:pt x="1018" y="2146"/>
                  </a:lnTo>
                  <a:lnTo>
                    <a:pt x="1014" y="2198"/>
                  </a:lnTo>
                  <a:lnTo>
                    <a:pt x="1012" y="2252"/>
                  </a:lnTo>
                  <a:lnTo>
                    <a:pt x="1010" y="2308"/>
                  </a:lnTo>
                  <a:lnTo>
                    <a:pt x="1010" y="2382"/>
                  </a:lnTo>
                  <a:lnTo>
                    <a:pt x="1010" y="2382"/>
                  </a:lnTo>
                  <a:lnTo>
                    <a:pt x="1010" y="2412"/>
                  </a:lnTo>
                  <a:lnTo>
                    <a:pt x="0" y="2412"/>
                  </a:lnTo>
                  <a:lnTo>
                    <a:pt x="0" y="2452"/>
                  </a:lnTo>
                  <a:lnTo>
                    <a:pt x="1050" y="2452"/>
                  </a:lnTo>
                  <a:lnTo>
                    <a:pt x="1050" y="2382"/>
                  </a:lnTo>
                  <a:lnTo>
                    <a:pt x="1050" y="2382"/>
                  </a:lnTo>
                  <a:lnTo>
                    <a:pt x="1050" y="2308"/>
                  </a:lnTo>
                  <a:lnTo>
                    <a:pt x="1050" y="2308"/>
                  </a:lnTo>
                  <a:lnTo>
                    <a:pt x="1052" y="2254"/>
                  </a:lnTo>
                  <a:lnTo>
                    <a:pt x="1054" y="2202"/>
                  </a:lnTo>
                  <a:lnTo>
                    <a:pt x="1058" y="2152"/>
                  </a:lnTo>
                  <a:lnTo>
                    <a:pt x="1062" y="2104"/>
                  </a:lnTo>
                  <a:lnTo>
                    <a:pt x="1068" y="2060"/>
                  </a:lnTo>
                  <a:lnTo>
                    <a:pt x="1076" y="2018"/>
                  </a:lnTo>
                  <a:lnTo>
                    <a:pt x="1086" y="1978"/>
                  </a:lnTo>
                  <a:lnTo>
                    <a:pt x="1096" y="1940"/>
                  </a:lnTo>
                  <a:lnTo>
                    <a:pt x="1096" y="1940"/>
                  </a:lnTo>
                  <a:lnTo>
                    <a:pt x="1108" y="1906"/>
                  </a:lnTo>
                  <a:lnTo>
                    <a:pt x="1122" y="1872"/>
                  </a:lnTo>
                  <a:lnTo>
                    <a:pt x="1136" y="1838"/>
                  </a:lnTo>
                  <a:lnTo>
                    <a:pt x="1152" y="1804"/>
                  </a:lnTo>
                  <a:lnTo>
                    <a:pt x="1170" y="1772"/>
                  </a:lnTo>
                  <a:lnTo>
                    <a:pt x="1188" y="1740"/>
                  </a:lnTo>
                  <a:lnTo>
                    <a:pt x="1208" y="1710"/>
                  </a:lnTo>
                  <a:lnTo>
                    <a:pt x="1230" y="1680"/>
                  </a:lnTo>
                  <a:lnTo>
                    <a:pt x="1230" y="1680"/>
                  </a:lnTo>
                  <a:lnTo>
                    <a:pt x="1256" y="1648"/>
                  </a:lnTo>
                  <a:lnTo>
                    <a:pt x="1286" y="1612"/>
                  </a:lnTo>
                  <a:lnTo>
                    <a:pt x="1324" y="1570"/>
                  </a:lnTo>
                  <a:lnTo>
                    <a:pt x="1370" y="1524"/>
                  </a:lnTo>
                  <a:lnTo>
                    <a:pt x="1478" y="1414"/>
                  </a:lnTo>
                  <a:lnTo>
                    <a:pt x="1614" y="1282"/>
                  </a:lnTo>
                  <a:lnTo>
                    <a:pt x="1614" y="1282"/>
                  </a:lnTo>
                  <a:lnTo>
                    <a:pt x="1648" y="1248"/>
                  </a:lnTo>
                  <a:lnTo>
                    <a:pt x="1676" y="1216"/>
                  </a:lnTo>
                  <a:lnTo>
                    <a:pt x="1700" y="1186"/>
                  </a:lnTo>
                  <a:lnTo>
                    <a:pt x="1720" y="1156"/>
                  </a:lnTo>
                  <a:lnTo>
                    <a:pt x="1736" y="1128"/>
                  </a:lnTo>
                  <a:lnTo>
                    <a:pt x="1748" y="1100"/>
                  </a:lnTo>
                  <a:lnTo>
                    <a:pt x="1754" y="1072"/>
                  </a:lnTo>
                  <a:lnTo>
                    <a:pt x="1756" y="1048"/>
                  </a:lnTo>
                  <a:lnTo>
                    <a:pt x="1756" y="1048"/>
                  </a:lnTo>
                  <a:lnTo>
                    <a:pt x="1756" y="1022"/>
                  </a:lnTo>
                  <a:lnTo>
                    <a:pt x="1754" y="998"/>
                  </a:lnTo>
                  <a:lnTo>
                    <a:pt x="1750" y="976"/>
                  </a:lnTo>
                  <a:lnTo>
                    <a:pt x="1744" y="956"/>
                  </a:lnTo>
                  <a:lnTo>
                    <a:pt x="1738" y="938"/>
                  </a:lnTo>
                  <a:lnTo>
                    <a:pt x="1728" y="920"/>
                  </a:lnTo>
                  <a:lnTo>
                    <a:pt x="1718" y="904"/>
                  </a:lnTo>
                  <a:lnTo>
                    <a:pt x="1706" y="890"/>
                  </a:lnTo>
                  <a:lnTo>
                    <a:pt x="1706" y="890"/>
                  </a:lnTo>
                  <a:lnTo>
                    <a:pt x="1692" y="876"/>
                  </a:lnTo>
                  <a:lnTo>
                    <a:pt x="1676" y="866"/>
                  </a:lnTo>
                  <a:lnTo>
                    <a:pt x="1660" y="856"/>
                  </a:lnTo>
                  <a:lnTo>
                    <a:pt x="1640" y="848"/>
                  </a:lnTo>
                  <a:lnTo>
                    <a:pt x="1618" y="842"/>
                  </a:lnTo>
                  <a:lnTo>
                    <a:pt x="1594" y="838"/>
                  </a:lnTo>
                  <a:lnTo>
                    <a:pt x="1570" y="836"/>
                  </a:lnTo>
                  <a:lnTo>
                    <a:pt x="1542" y="834"/>
                  </a:lnTo>
                  <a:lnTo>
                    <a:pt x="1542" y="834"/>
                  </a:lnTo>
                  <a:lnTo>
                    <a:pt x="1512" y="836"/>
                  </a:lnTo>
                  <a:lnTo>
                    <a:pt x="1484" y="840"/>
                  </a:lnTo>
                  <a:lnTo>
                    <a:pt x="1458" y="846"/>
                  </a:lnTo>
                  <a:lnTo>
                    <a:pt x="1432" y="856"/>
                  </a:lnTo>
                  <a:lnTo>
                    <a:pt x="1408" y="870"/>
                  </a:lnTo>
                  <a:lnTo>
                    <a:pt x="1386" y="886"/>
                  </a:lnTo>
                  <a:lnTo>
                    <a:pt x="1364" y="904"/>
                  </a:lnTo>
                  <a:lnTo>
                    <a:pt x="1344" y="926"/>
                  </a:lnTo>
                  <a:lnTo>
                    <a:pt x="1344" y="926"/>
                  </a:lnTo>
                  <a:lnTo>
                    <a:pt x="1324" y="952"/>
                  </a:lnTo>
                  <a:lnTo>
                    <a:pt x="1306" y="982"/>
                  </a:lnTo>
                  <a:lnTo>
                    <a:pt x="1290" y="1018"/>
                  </a:lnTo>
                  <a:lnTo>
                    <a:pt x="1278" y="1058"/>
                  </a:lnTo>
                  <a:lnTo>
                    <a:pt x="1264" y="1102"/>
                  </a:lnTo>
                  <a:lnTo>
                    <a:pt x="1254" y="1152"/>
                  </a:lnTo>
                  <a:lnTo>
                    <a:pt x="1246" y="1206"/>
                  </a:lnTo>
                  <a:lnTo>
                    <a:pt x="1240" y="1264"/>
                  </a:lnTo>
                  <a:lnTo>
                    <a:pt x="1234" y="1310"/>
                  </a:lnTo>
                  <a:lnTo>
                    <a:pt x="404" y="1192"/>
                  </a:lnTo>
                  <a:lnTo>
                    <a:pt x="408" y="1148"/>
                  </a:lnTo>
                  <a:lnTo>
                    <a:pt x="408" y="1148"/>
                  </a:lnTo>
                  <a:lnTo>
                    <a:pt x="412" y="1086"/>
                  </a:lnTo>
                  <a:lnTo>
                    <a:pt x="420" y="1028"/>
                  </a:lnTo>
                  <a:lnTo>
                    <a:pt x="430" y="970"/>
                  </a:lnTo>
                  <a:lnTo>
                    <a:pt x="442" y="912"/>
                  </a:lnTo>
                  <a:lnTo>
                    <a:pt x="456" y="858"/>
                  </a:lnTo>
                  <a:lnTo>
                    <a:pt x="470" y="804"/>
                  </a:lnTo>
                  <a:lnTo>
                    <a:pt x="488" y="752"/>
                  </a:lnTo>
                  <a:lnTo>
                    <a:pt x="506" y="702"/>
                  </a:lnTo>
                  <a:lnTo>
                    <a:pt x="526" y="652"/>
                  </a:lnTo>
                  <a:lnTo>
                    <a:pt x="548" y="604"/>
                  </a:lnTo>
                  <a:lnTo>
                    <a:pt x="572" y="558"/>
                  </a:lnTo>
                  <a:lnTo>
                    <a:pt x="598" y="514"/>
                  </a:lnTo>
                  <a:lnTo>
                    <a:pt x="626" y="470"/>
                  </a:lnTo>
                  <a:lnTo>
                    <a:pt x="656" y="428"/>
                  </a:lnTo>
                  <a:lnTo>
                    <a:pt x="688" y="388"/>
                  </a:lnTo>
                  <a:lnTo>
                    <a:pt x="720" y="350"/>
                  </a:lnTo>
                  <a:lnTo>
                    <a:pt x="720" y="350"/>
                  </a:lnTo>
                  <a:lnTo>
                    <a:pt x="756" y="314"/>
                  </a:lnTo>
                  <a:lnTo>
                    <a:pt x="794" y="278"/>
                  </a:lnTo>
                  <a:lnTo>
                    <a:pt x="834" y="246"/>
                  </a:lnTo>
                  <a:lnTo>
                    <a:pt x="876" y="218"/>
                  </a:lnTo>
                  <a:lnTo>
                    <a:pt x="920" y="190"/>
                  </a:lnTo>
                  <a:lnTo>
                    <a:pt x="966" y="166"/>
                  </a:lnTo>
                  <a:lnTo>
                    <a:pt x="1016" y="142"/>
                  </a:lnTo>
                  <a:lnTo>
                    <a:pt x="1066" y="122"/>
                  </a:lnTo>
                  <a:lnTo>
                    <a:pt x="1120" y="104"/>
                  </a:lnTo>
                  <a:lnTo>
                    <a:pt x="1176" y="88"/>
                  </a:lnTo>
                  <a:lnTo>
                    <a:pt x="1234" y="76"/>
                  </a:lnTo>
                  <a:lnTo>
                    <a:pt x="1294" y="64"/>
                  </a:lnTo>
                  <a:lnTo>
                    <a:pt x="1356" y="56"/>
                  </a:lnTo>
                  <a:lnTo>
                    <a:pt x="1420" y="50"/>
                  </a:lnTo>
                  <a:lnTo>
                    <a:pt x="1486" y="48"/>
                  </a:lnTo>
                  <a:lnTo>
                    <a:pt x="1554" y="46"/>
                  </a:lnTo>
                  <a:lnTo>
                    <a:pt x="1554" y="46"/>
                  </a:lnTo>
                  <a:lnTo>
                    <a:pt x="1608" y="46"/>
                  </a:lnTo>
                  <a:lnTo>
                    <a:pt x="1660" y="50"/>
                  </a:lnTo>
                  <a:lnTo>
                    <a:pt x="1712" y="54"/>
                  </a:lnTo>
                  <a:lnTo>
                    <a:pt x="1762" y="60"/>
                  </a:lnTo>
                  <a:lnTo>
                    <a:pt x="1810" y="66"/>
                  </a:lnTo>
                  <a:lnTo>
                    <a:pt x="1856" y="76"/>
                  </a:lnTo>
                  <a:lnTo>
                    <a:pt x="1904" y="86"/>
                  </a:lnTo>
                  <a:lnTo>
                    <a:pt x="1948" y="98"/>
                  </a:lnTo>
                  <a:lnTo>
                    <a:pt x="1992" y="112"/>
                  </a:lnTo>
                  <a:lnTo>
                    <a:pt x="2034" y="128"/>
                  </a:lnTo>
                  <a:lnTo>
                    <a:pt x="2074" y="146"/>
                  </a:lnTo>
                  <a:lnTo>
                    <a:pt x="2114" y="164"/>
                  </a:lnTo>
                  <a:lnTo>
                    <a:pt x="2152" y="186"/>
                  </a:lnTo>
                  <a:lnTo>
                    <a:pt x="2190" y="208"/>
                  </a:lnTo>
                  <a:lnTo>
                    <a:pt x="2226" y="232"/>
                  </a:lnTo>
                  <a:lnTo>
                    <a:pt x="2260" y="256"/>
                  </a:lnTo>
                  <a:lnTo>
                    <a:pt x="2260" y="256"/>
                  </a:lnTo>
                  <a:lnTo>
                    <a:pt x="2304" y="294"/>
                  </a:lnTo>
                  <a:lnTo>
                    <a:pt x="2346" y="332"/>
                  </a:lnTo>
                  <a:lnTo>
                    <a:pt x="2384" y="372"/>
                  </a:lnTo>
                  <a:lnTo>
                    <a:pt x="2422" y="412"/>
                  </a:lnTo>
                  <a:lnTo>
                    <a:pt x="2454" y="456"/>
                  </a:lnTo>
                  <a:lnTo>
                    <a:pt x="2484" y="500"/>
                  </a:lnTo>
                  <a:lnTo>
                    <a:pt x="2512" y="546"/>
                  </a:lnTo>
                  <a:lnTo>
                    <a:pt x="2536" y="594"/>
                  </a:lnTo>
                  <a:lnTo>
                    <a:pt x="2558" y="642"/>
                  </a:lnTo>
                  <a:lnTo>
                    <a:pt x="2578" y="694"/>
                  </a:lnTo>
                  <a:lnTo>
                    <a:pt x="2594" y="746"/>
                  </a:lnTo>
                  <a:lnTo>
                    <a:pt x="2606" y="798"/>
                  </a:lnTo>
                  <a:lnTo>
                    <a:pt x="2616" y="854"/>
                  </a:lnTo>
                  <a:lnTo>
                    <a:pt x="2624" y="910"/>
                  </a:lnTo>
                  <a:lnTo>
                    <a:pt x="2628" y="968"/>
                  </a:lnTo>
                  <a:lnTo>
                    <a:pt x="2630" y="1026"/>
                  </a:lnTo>
                  <a:lnTo>
                    <a:pt x="2630" y="1026"/>
                  </a:lnTo>
                  <a:lnTo>
                    <a:pt x="2628" y="1078"/>
                  </a:lnTo>
                  <a:lnTo>
                    <a:pt x="2624" y="1128"/>
                  </a:lnTo>
                  <a:lnTo>
                    <a:pt x="2616" y="1176"/>
                  </a:lnTo>
                  <a:lnTo>
                    <a:pt x="2606" y="1226"/>
                  </a:lnTo>
                  <a:lnTo>
                    <a:pt x="2592" y="1274"/>
                  </a:lnTo>
                  <a:lnTo>
                    <a:pt x="2576" y="1322"/>
                  </a:lnTo>
                  <a:lnTo>
                    <a:pt x="2556" y="1370"/>
                  </a:lnTo>
                  <a:lnTo>
                    <a:pt x="2534" y="1416"/>
                  </a:lnTo>
                  <a:lnTo>
                    <a:pt x="2534" y="1416"/>
                  </a:lnTo>
                  <a:lnTo>
                    <a:pt x="2506" y="1464"/>
                  </a:lnTo>
                  <a:lnTo>
                    <a:pt x="2474" y="1514"/>
                  </a:lnTo>
                  <a:lnTo>
                    <a:pt x="2436" y="1566"/>
                  </a:lnTo>
                  <a:lnTo>
                    <a:pt x="2390" y="1620"/>
                  </a:lnTo>
                  <a:lnTo>
                    <a:pt x="2340" y="1676"/>
                  </a:lnTo>
                  <a:lnTo>
                    <a:pt x="2284" y="1734"/>
                  </a:lnTo>
                  <a:lnTo>
                    <a:pt x="2220" y="1796"/>
                  </a:lnTo>
                  <a:lnTo>
                    <a:pt x="2152" y="1860"/>
                  </a:lnTo>
                  <a:lnTo>
                    <a:pt x="2152" y="1860"/>
                  </a:lnTo>
                  <a:lnTo>
                    <a:pt x="2106" y="1902"/>
                  </a:lnTo>
                  <a:lnTo>
                    <a:pt x="2066" y="1942"/>
                  </a:lnTo>
                  <a:lnTo>
                    <a:pt x="2030" y="1980"/>
                  </a:lnTo>
                  <a:lnTo>
                    <a:pt x="1998" y="2014"/>
                  </a:lnTo>
                  <a:lnTo>
                    <a:pt x="1970" y="2048"/>
                  </a:lnTo>
                  <a:lnTo>
                    <a:pt x="1946" y="2078"/>
                  </a:lnTo>
                  <a:lnTo>
                    <a:pt x="1928" y="2106"/>
                  </a:lnTo>
                  <a:lnTo>
                    <a:pt x="1914" y="2132"/>
                  </a:lnTo>
                  <a:lnTo>
                    <a:pt x="1914" y="2132"/>
                  </a:lnTo>
                  <a:lnTo>
                    <a:pt x="1904" y="2158"/>
                  </a:lnTo>
                  <a:lnTo>
                    <a:pt x="1894" y="2184"/>
                  </a:lnTo>
                  <a:lnTo>
                    <a:pt x="1886" y="2212"/>
                  </a:lnTo>
                  <a:lnTo>
                    <a:pt x="1880" y="2242"/>
                  </a:lnTo>
                  <a:lnTo>
                    <a:pt x="1876" y="2274"/>
                  </a:lnTo>
                  <a:lnTo>
                    <a:pt x="1872" y="2308"/>
                  </a:lnTo>
                  <a:lnTo>
                    <a:pt x="1868" y="2344"/>
                  </a:lnTo>
                  <a:lnTo>
                    <a:pt x="1868" y="2382"/>
                  </a:lnTo>
                  <a:lnTo>
                    <a:pt x="1908" y="2382"/>
                  </a:lnTo>
                  <a:lnTo>
                    <a:pt x="1908" y="2382"/>
                  </a:lnTo>
                  <a:lnTo>
                    <a:pt x="1908" y="2348"/>
                  </a:lnTo>
                  <a:lnTo>
                    <a:pt x="1912" y="2314"/>
                  </a:lnTo>
                  <a:lnTo>
                    <a:pt x="1914" y="2284"/>
                  </a:lnTo>
                  <a:lnTo>
                    <a:pt x="1920" y="2254"/>
                  </a:lnTo>
                  <a:lnTo>
                    <a:pt x="1924" y="2226"/>
                  </a:lnTo>
                  <a:lnTo>
                    <a:pt x="1932" y="2200"/>
                  </a:lnTo>
                  <a:lnTo>
                    <a:pt x="1940" y="2176"/>
                  </a:lnTo>
                  <a:lnTo>
                    <a:pt x="1950" y="2154"/>
                  </a:lnTo>
                  <a:lnTo>
                    <a:pt x="1950" y="2154"/>
                  </a:lnTo>
                  <a:lnTo>
                    <a:pt x="1958" y="2138"/>
                  </a:lnTo>
                  <a:lnTo>
                    <a:pt x="1972" y="2116"/>
                  </a:lnTo>
                  <a:lnTo>
                    <a:pt x="1990" y="2090"/>
                  </a:lnTo>
                  <a:lnTo>
                    <a:pt x="2014" y="2062"/>
                  </a:lnTo>
                  <a:lnTo>
                    <a:pt x="2042" y="2028"/>
                  </a:lnTo>
                  <a:lnTo>
                    <a:pt x="2080" y="1988"/>
                  </a:lnTo>
                  <a:lnTo>
                    <a:pt x="2124" y="1946"/>
                  </a:lnTo>
                  <a:lnTo>
                    <a:pt x="2176" y="1896"/>
                  </a:lnTo>
                  <a:lnTo>
                    <a:pt x="2176" y="1896"/>
                  </a:lnTo>
                  <a:lnTo>
                    <a:pt x="2246" y="1830"/>
                  </a:lnTo>
                  <a:lnTo>
                    <a:pt x="2310" y="1768"/>
                  </a:lnTo>
                  <a:lnTo>
                    <a:pt x="2368" y="1708"/>
                  </a:lnTo>
                  <a:lnTo>
                    <a:pt x="2420" y="1650"/>
                  </a:lnTo>
                  <a:lnTo>
                    <a:pt x="2466" y="1594"/>
                  </a:lnTo>
                  <a:lnTo>
                    <a:pt x="2506" y="1540"/>
                  </a:lnTo>
                  <a:lnTo>
                    <a:pt x="2540" y="1490"/>
                  </a:lnTo>
                  <a:lnTo>
                    <a:pt x="2568" y="1440"/>
                  </a:lnTo>
                  <a:lnTo>
                    <a:pt x="2568" y="1440"/>
                  </a:lnTo>
                  <a:lnTo>
                    <a:pt x="2592" y="1390"/>
                  </a:lnTo>
                  <a:lnTo>
                    <a:pt x="2612" y="1340"/>
                  </a:lnTo>
                  <a:lnTo>
                    <a:pt x="2630" y="1290"/>
                  </a:lnTo>
                  <a:lnTo>
                    <a:pt x="2644" y="1238"/>
                  </a:lnTo>
                  <a:lnTo>
                    <a:pt x="2656" y="1186"/>
                  </a:lnTo>
                  <a:lnTo>
                    <a:pt x="2664" y="1134"/>
                  </a:lnTo>
                  <a:lnTo>
                    <a:pt x="2668" y="1080"/>
                  </a:lnTo>
                  <a:lnTo>
                    <a:pt x="2670" y="1026"/>
                  </a:lnTo>
                  <a:lnTo>
                    <a:pt x="2670" y="1026"/>
                  </a:lnTo>
                  <a:lnTo>
                    <a:pt x="2668" y="964"/>
                  </a:lnTo>
                  <a:lnTo>
                    <a:pt x="2664" y="904"/>
                  </a:lnTo>
                  <a:lnTo>
                    <a:pt x="2656" y="844"/>
                  </a:lnTo>
                  <a:lnTo>
                    <a:pt x="2646" y="788"/>
                  </a:lnTo>
                  <a:lnTo>
                    <a:pt x="2632" y="730"/>
                  </a:lnTo>
                  <a:lnTo>
                    <a:pt x="2616" y="676"/>
                  </a:lnTo>
                  <a:lnTo>
                    <a:pt x="2596" y="624"/>
                  </a:lnTo>
                  <a:lnTo>
                    <a:pt x="2572" y="572"/>
                  </a:lnTo>
                  <a:lnTo>
                    <a:pt x="2546" y="522"/>
                  </a:lnTo>
                  <a:lnTo>
                    <a:pt x="2518" y="474"/>
                  </a:lnTo>
                  <a:lnTo>
                    <a:pt x="2486" y="428"/>
                  </a:lnTo>
                  <a:lnTo>
                    <a:pt x="2452" y="382"/>
                  </a:lnTo>
                  <a:lnTo>
                    <a:pt x="2414" y="338"/>
                  </a:lnTo>
                  <a:lnTo>
                    <a:pt x="2372" y="298"/>
                  </a:lnTo>
                  <a:lnTo>
                    <a:pt x="2328" y="258"/>
                  </a:lnTo>
                  <a:lnTo>
                    <a:pt x="2282" y="2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5" name="Rectangle 10"/>
            <p:cNvSpPr>
              <a:spLocks noChangeArrowheads="1"/>
            </p:cNvSpPr>
            <p:nvPr userDrawn="1"/>
          </p:nvSpPr>
          <p:spPr bwMode="auto">
            <a:xfrm>
              <a:off x="2878469" y="10578380"/>
              <a:ext cx="1710836" cy="1319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grpSp>
          <p:nvGrpSpPr>
            <p:cNvPr id="6" name="Group 10"/>
            <p:cNvGrpSpPr/>
            <p:nvPr userDrawn="1"/>
          </p:nvGrpSpPr>
          <p:grpSpPr>
            <a:xfrm>
              <a:off x="2858163" y="10344853"/>
              <a:ext cx="21519487" cy="1553460"/>
              <a:chOff x="2858163" y="10344853"/>
              <a:chExt cx="21519487" cy="1553460"/>
            </a:xfrm>
            <a:grpFill/>
          </p:grpSpPr>
          <p:sp>
            <p:nvSpPr>
              <p:cNvPr id="7" name="Freeform 9"/>
              <p:cNvSpPr/>
              <p:nvPr/>
            </p:nvSpPr>
            <p:spPr bwMode="auto">
              <a:xfrm>
                <a:off x="2858163" y="10344853"/>
                <a:ext cx="14016673" cy="1553460"/>
              </a:xfrm>
              <a:custGeom>
                <a:avLst/>
                <a:gdLst>
                  <a:gd name="T0" fmla="*/ 784 w 5522"/>
                  <a:gd name="T1" fmla="*/ 572 h 612"/>
                  <a:gd name="T2" fmla="*/ 784 w 5522"/>
                  <a:gd name="T3" fmla="*/ 0 h 612"/>
                  <a:gd name="T4" fmla="*/ 0 w 5522"/>
                  <a:gd name="T5" fmla="*/ 0 h 612"/>
                  <a:gd name="T6" fmla="*/ 0 w 5522"/>
                  <a:gd name="T7" fmla="*/ 40 h 612"/>
                  <a:gd name="T8" fmla="*/ 744 w 5522"/>
                  <a:gd name="T9" fmla="*/ 40 h 612"/>
                  <a:gd name="T10" fmla="*/ 744 w 5522"/>
                  <a:gd name="T11" fmla="*/ 612 h 612"/>
                  <a:gd name="T12" fmla="*/ 5522 w 5522"/>
                  <a:gd name="T13" fmla="*/ 612 h 612"/>
                  <a:gd name="T14" fmla="*/ 5522 w 5522"/>
                  <a:gd name="T15" fmla="*/ 572 h 612"/>
                  <a:gd name="T16" fmla="*/ 784 w 5522"/>
                  <a:gd name="T17" fmla="*/ 57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2" h="612">
                    <a:moveTo>
                      <a:pt x="784" y="572"/>
                    </a:moveTo>
                    <a:lnTo>
                      <a:pt x="784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744" y="40"/>
                    </a:lnTo>
                    <a:lnTo>
                      <a:pt x="744" y="612"/>
                    </a:lnTo>
                    <a:lnTo>
                      <a:pt x="5522" y="612"/>
                    </a:lnTo>
                    <a:lnTo>
                      <a:pt x="5522" y="572"/>
                    </a:lnTo>
                    <a:lnTo>
                      <a:pt x="784" y="5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12"/>
              <p:cNvSpPr/>
              <p:nvPr/>
            </p:nvSpPr>
            <p:spPr bwMode="auto">
              <a:xfrm>
                <a:off x="16874835" y="11791950"/>
                <a:ext cx="7502815" cy="106363"/>
              </a:xfrm>
              <a:custGeom>
                <a:avLst/>
                <a:gdLst>
                  <a:gd name="connsiteX0" fmla="*/ 0 w 3042086"/>
                  <a:gd name="connsiteY0" fmla="*/ 0 h 101533"/>
                  <a:gd name="connsiteX1" fmla="*/ 3042086 w 3042086"/>
                  <a:gd name="connsiteY1" fmla="*/ 0 h 101533"/>
                  <a:gd name="connsiteX2" fmla="*/ 3042086 w 3042086"/>
                  <a:gd name="connsiteY2" fmla="*/ 101533 h 101533"/>
                  <a:gd name="connsiteX3" fmla="*/ 0 w 3042086"/>
                  <a:gd name="connsiteY3" fmla="*/ 101533 h 10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2086" h="101533">
                    <a:moveTo>
                      <a:pt x="0" y="0"/>
                    </a:moveTo>
                    <a:lnTo>
                      <a:pt x="3042086" y="0"/>
                    </a:lnTo>
                    <a:lnTo>
                      <a:pt x="3042086" y="101533"/>
                    </a:lnTo>
                    <a:lnTo>
                      <a:pt x="0" y="1015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" name="TextBox 69"/>
          <p:cNvSpPr txBox="1">
            <a:spLocks noChangeArrowheads="1"/>
          </p:cNvSpPr>
          <p:nvPr/>
        </p:nvSpPr>
        <p:spPr bwMode="auto">
          <a:xfrm>
            <a:off x="3785522" y="2712643"/>
            <a:ext cx="36414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25252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单击添加标题，建议您在展示时采用微软雅黑字体，本模版所有图形线条及其相应素材均可自由编辑、改色、替换。更多使用说明和作品请详阅模版最末的使用手册。</a:t>
            </a:r>
          </a:p>
        </p:txBody>
      </p:sp>
      <p:sp>
        <p:nvSpPr>
          <p:cNvPr id="10" name="Rectangle 18"/>
          <p:cNvSpPr/>
          <p:nvPr/>
        </p:nvSpPr>
        <p:spPr>
          <a:xfrm>
            <a:off x="3785523" y="2248323"/>
            <a:ext cx="2298023" cy="43086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21899" tIns="60950" rIns="121899" bIns="60950" anchor="ctr">
            <a:spAutoFit/>
          </a:bodyPr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单击此处添加标题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06" y="2306716"/>
            <a:ext cx="2850108" cy="1900072"/>
          </a:xfrm>
          <a:prstGeom prst="rect">
            <a:avLst/>
          </a:prstGeom>
        </p:spPr>
      </p:pic>
      <p:grpSp>
        <p:nvGrpSpPr>
          <p:cNvPr id="12" name="Group 41"/>
          <p:cNvGrpSpPr/>
          <p:nvPr/>
        </p:nvGrpSpPr>
        <p:grpSpPr>
          <a:xfrm>
            <a:off x="3858143" y="5389024"/>
            <a:ext cx="408874" cy="408874"/>
            <a:chOff x="8080151" y="9518147"/>
            <a:chExt cx="798423" cy="798423"/>
          </a:xfrm>
        </p:grpSpPr>
        <p:sp>
          <p:nvSpPr>
            <p:cNvPr id="13" name="Oval 42"/>
            <p:cNvSpPr/>
            <p:nvPr userDrawn="1"/>
          </p:nvSpPr>
          <p:spPr>
            <a:xfrm>
              <a:off x="8080151" y="9518147"/>
              <a:ext cx="798423" cy="798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Group 43"/>
            <p:cNvGrpSpPr/>
            <p:nvPr userDrawn="1"/>
          </p:nvGrpSpPr>
          <p:grpSpPr>
            <a:xfrm>
              <a:off x="8292082" y="9737794"/>
              <a:ext cx="383028" cy="359128"/>
              <a:chOff x="7938" y="1588"/>
              <a:chExt cx="3867150" cy="3625850"/>
            </a:xfrm>
            <a:solidFill>
              <a:schemeClr val="bg1"/>
            </a:solidFill>
          </p:grpSpPr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7938" y="1588"/>
                <a:ext cx="3867150" cy="3625850"/>
              </a:xfrm>
              <a:custGeom>
                <a:avLst/>
                <a:gdLst>
                  <a:gd name="T0" fmla="*/ 1009 w 1028"/>
                  <a:gd name="T1" fmla="*/ 212 h 964"/>
                  <a:gd name="T2" fmla="*/ 817 w 1028"/>
                  <a:gd name="T3" fmla="*/ 19 h 964"/>
                  <a:gd name="T4" fmla="*/ 771 w 1028"/>
                  <a:gd name="T5" fmla="*/ 0 h 964"/>
                  <a:gd name="T6" fmla="*/ 96 w 1028"/>
                  <a:gd name="T7" fmla="*/ 0 h 964"/>
                  <a:gd name="T8" fmla="*/ 0 w 1028"/>
                  <a:gd name="T9" fmla="*/ 96 h 964"/>
                  <a:gd name="T10" fmla="*/ 0 w 1028"/>
                  <a:gd name="T11" fmla="*/ 868 h 964"/>
                  <a:gd name="T12" fmla="*/ 96 w 1028"/>
                  <a:gd name="T13" fmla="*/ 964 h 964"/>
                  <a:gd name="T14" fmla="*/ 932 w 1028"/>
                  <a:gd name="T15" fmla="*/ 964 h 964"/>
                  <a:gd name="T16" fmla="*/ 1028 w 1028"/>
                  <a:gd name="T17" fmla="*/ 868 h 964"/>
                  <a:gd name="T18" fmla="*/ 1028 w 1028"/>
                  <a:gd name="T19" fmla="*/ 257 h 964"/>
                  <a:gd name="T20" fmla="*/ 1009 w 1028"/>
                  <a:gd name="T21" fmla="*/ 212 h 964"/>
                  <a:gd name="T22" fmla="*/ 964 w 1028"/>
                  <a:gd name="T23" fmla="*/ 868 h 964"/>
                  <a:gd name="T24" fmla="*/ 932 w 1028"/>
                  <a:gd name="T25" fmla="*/ 900 h 964"/>
                  <a:gd name="T26" fmla="*/ 96 w 1028"/>
                  <a:gd name="T27" fmla="*/ 900 h 964"/>
                  <a:gd name="T28" fmla="*/ 64 w 1028"/>
                  <a:gd name="T29" fmla="*/ 868 h 964"/>
                  <a:gd name="T30" fmla="*/ 64 w 1028"/>
                  <a:gd name="T31" fmla="*/ 96 h 964"/>
                  <a:gd name="T32" fmla="*/ 96 w 1028"/>
                  <a:gd name="T33" fmla="*/ 64 h 964"/>
                  <a:gd name="T34" fmla="*/ 739 w 1028"/>
                  <a:gd name="T35" fmla="*/ 64 h 964"/>
                  <a:gd name="T36" fmla="*/ 739 w 1028"/>
                  <a:gd name="T37" fmla="*/ 193 h 964"/>
                  <a:gd name="T38" fmla="*/ 739 w 1028"/>
                  <a:gd name="T39" fmla="*/ 193 h 964"/>
                  <a:gd name="T40" fmla="*/ 835 w 1028"/>
                  <a:gd name="T41" fmla="*/ 289 h 964"/>
                  <a:gd name="T42" fmla="*/ 868 w 1028"/>
                  <a:gd name="T43" fmla="*/ 289 h 964"/>
                  <a:gd name="T44" fmla="*/ 964 w 1028"/>
                  <a:gd name="T45" fmla="*/ 289 h 964"/>
                  <a:gd name="T46" fmla="*/ 964 w 1028"/>
                  <a:gd name="T47" fmla="*/ 868 h 964"/>
                  <a:gd name="T48" fmla="*/ 868 w 1028"/>
                  <a:gd name="T49" fmla="*/ 257 h 964"/>
                  <a:gd name="T50" fmla="*/ 835 w 1028"/>
                  <a:gd name="T51" fmla="*/ 257 h 964"/>
                  <a:gd name="T52" fmla="*/ 771 w 1028"/>
                  <a:gd name="T53" fmla="*/ 193 h 964"/>
                  <a:gd name="T54" fmla="*/ 771 w 1028"/>
                  <a:gd name="T55" fmla="*/ 193 h 964"/>
                  <a:gd name="T56" fmla="*/ 771 w 1028"/>
                  <a:gd name="T57" fmla="*/ 64 h 964"/>
                  <a:gd name="T58" fmla="*/ 964 w 1028"/>
                  <a:gd name="T59" fmla="*/ 257 h 964"/>
                  <a:gd name="T60" fmla="*/ 868 w 1028"/>
                  <a:gd name="T61" fmla="*/ 257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8" h="964">
                    <a:moveTo>
                      <a:pt x="1009" y="212"/>
                    </a:moveTo>
                    <a:cubicBezTo>
                      <a:pt x="817" y="19"/>
                      <a:pt x="817" y="19"/>
                      <a:pt x="817" y="19"/>
                    </a:cubicBezTo>
                    <a:cubicBezTo>
                      <a:pt x="805" y="7"/>
                      <a:pt x="788" y="0"/>
                      <a:pt x="771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868"/>
                      <a:pt x="0" y="868"/>
                      <a:pt x="0" y="868"/>
                    </a:cubicBezTo>
                    <a:cubicBezTo>
                      <a:pt x="0" y="921"/>
                      <a:pt x="43" y="964"/>
                      <a:pt x="96" y="964"/>
                    </a:cubicBezTo>
                    <a:cubicBezTo>
                      <a:pt x="932" y="964"/>
                      <a:pt x="932" y="964"/>
                      <a:pt x="932" y="964"/>
                    </a:cubicBezTo>
                    <a:cubicBezTo>
                      <a:pt x="985" y="964"/>
                      <a:pt x="1028" y="921"/>
                      <a:pt x="1028" y="868"/>
                    </a:cubicBezTo>
                    <a:cubicBezTo>
                      <a:pt x="1028" y="257"/>
                      <a:pt x="1028" y="257"/>
                      <a:pt x="1028" y="257"/>
                    </a:cubicBezTo>
                    <a:cubicBezTo>
                      <a:pt x="1028" y="240"/>
                      <a:pt x="1022" y="224"/>
                      <a:pt x="1009" y="212"/>
                    </a:cubicBezTo>
                    <a:close/>
                    <a:moveTo>
                      <a:pt x="964" y="868"/>
                    </a:moveTo>
                    <a:cubicBezTo>
                      <a:pt x="964" y="885"/>
                      <a:pt x="950" y="900"/>
                      <a:pt x="932" y="900"/>
                    </a:cubicBezTo>
                    <a:cubicBezTo>
                      <a:pt x="96" y="900"/>
                      <a:pt x="96" y="900"/>
                      <a:pt x="96" y="900"/>
                    </a:cubicBezTo>
                    <a:cubicBezTo>
                      <a:pt x="79" y="900"/>
                      <a:pt x="64" y="885"/>
                      <a:pt x="64" y="868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79"/>
                      <a:pt x="79" y="64"/>
                      <a:pt x="96" y="64"/>
                    </a:cubicBezTo>
                    <a:cubicBezTo>
                      <a:pt x="739" y="64"/>
                      <a:pt x="739" y="64"/>
                      <a:pt x="739" y="64"/>
                    </a:cubicBezTo>
                    <a:cubicBezTo>
                      <a:pt x="739" y="193"/>
                      <a:pt x="739" y="193"/>
                      <a:pt x="739" y="193"/>
                    </a:cubicBezTo>
                    <a:cubicBezTo>
                      <a:pt x="739" y="193"/>
                      <a:pt x="739" y="193"/>
                      <a:pt x="739" y="193"/>
                    </a:cubicBezTo>
                    <a:cubicBezTo>
                      <a:pt x="739" y="246"/>
                      <a:pt x="782" y="289"/>
                      <a:pt x="835" y="289"/>
                    </a:cubicBezTo>
                    <a:cubicBezTo>
                      <a:pt x="868" y="289"/>
                      <a:pt x="868" y="289"/>
                      <a:pt x="868" y="289"/>
                    </a:cubicBezTo>
                    <a:cubicBezTo>
                      <a:pt x="964" y="289"/>
                      <a:pt x="964" y="289"/>
                      <a:pt x="964" y="289"/>
                    </a:cubicBezTo>
                    <a:lnTo>
                      <a:pt x="964" y="868"/>
                    </a:lnTo>
                    <a:close/>
                    <a:moveTo>
                      <a:pt x="868" y="257"/>
                    </a:moveTo>
                    <a:cubicBezTo>
                      <a:pt x="835" y="257"/>
                      <a:pt x="835" y="257"/>
                      <a:pt x="835" y="257"/>
                    </a:cubicBezTo>
                    <a:cubicBezTo>
                      <a:pt x="800" y="257"/>
                      <a:pt x="771" y="228"/>
                      <a:pt x="771" y="193"/>
                    </a:cubicBezTo>
                    <a:cubicBezTo>
                      <a:pt x="771" y="193"/>
                      <a:pt x="771" y="193"/>
                      <a:pt x="771" y="193"/>
                    </a:cubicBezTo>
                    <a:cubicBezTo>
                      <a:pt x="771" y="64"/>
                      <a:pt x="771" y="64"/>
                      <a:pt x="771" y="64"/>
                    </a:cubicBezTo>
                    <a:cubicBezTo>
                      <a:pt x="964" y="257"/>
                      <a:pt x="964" y="257"/>
                      <a:pt x="964" y="257"/>
                    </a:cubicBezTo>
                    <a:lnTo>
                      <a:pt x="868" y="2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1820863" y="727076"/>
                <a:ext cx="727075" cy="120650"/>
              </a:xfrm>
              <a:custGeom>
                <a:avLst/>
                <a:gdLst>
                  <a:gd name="T0" fmla="*/ 16 w 193"/>
                  <a:gd name="T1" fmla="*/ 32 h 32"/>
                  <a:gd name="T2" fmla="*/ 177 w 193"/>
                  <a:gd name="T3" fmla="*/ 32 h 32"/>
                  <a:gd name="T4" fmla="*/ 193 w 193"/>
                  <a:gd name="T5" fmla="*/ 16 h 32"/>
                  <a:gd name="T6" fmla="*/ 177 w 193"/>
                  <a:gd name="T7" fmla="*/ 0 h 32"/>
                  <a:gd name="T8" fmla="*/ 16 w 193"/>
                  <a:gd name="T9" fmla="*/ 0 h 32"/>
                  <a:gd name="T10" fmla="*/ 0 w 193"/>
                  <a:gd name="T11" fmla="*/ 16 h 32"/>
                  <a:gd name="T12" fmla="*/ 16 w 193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2">
                    <a:moveTo>
                      <a:pt x="16" y="32"/>
                    </a:moveTo>
                    <a:cubicBezTo>
                      <a:pt x="177" y="32"/>
                      <a:pt x="177" y="32"/>
                      <a:pt x="177" y="32"/>
                    </a:cubicBezTo>
                    <a:cubicBezTo>
                      <a:pt x="186" y="32"/>
                      <a:pt x="193" y="25"/>
                      <a:pt x="193" y="16"/>
                    </a:cubicBezTo>
                    <a:cubicBezTo>
                      <a:pt x="193" y="7"/>
                      <a:pt x="186" y="0"/>
                      <a:pt x="17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1820863" y="1089026"/>
                <a:ext cx="727075" cy="120650"/>
              </a:xfrm>
              <a:custGeom>
                <a:avLst/>
                <a:gdLst>
                  <a:gd name="T0" fmla="*/ 16 w 193"/>
                  <a:gd name="T1" fmla="*/ 32 h 32"/>
                  <a:gd name="T2" fmla="*/ 177 w 193"/>
                  <a:gd name="T3" fmla="*/ 32 h 32"/>
                  <a:gd name="T4" fmla="*/ 193 w 193"/>
                  <a:gd name="T5" fmla="*/ 16 h 32"/>
                  <a:gd name="T6" fmla="*/ 177 w 193"/>
                  <a:gd name="T7" fmla="*/ 0 h 32"/>
                  <a:gd name="T8" fmla="*/ 16 w 193"/>
                  <a:gd name="T9" fmla="*/ 0 h 32"/>
                  <a:gd name="T10" fmla="*/ 0 w 193"/>
                  <a:gd name="T11" fmla="*/ 16 h 32"/>
                  <a:gd name="T12" fmla="*/ 16 w 193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2">
                    <a:moveTo>
                      <a:pt x="16" y="32"/>
                    </a:moveTo>
                    <a:cubicBezTo>
                      <a:pt x="177" y="32"/>
                      <a:pt x="177" y="32"/>
                      <a:pt x="177" y="32"/>
                    </a:cubicBezTo>
                    <a:cubicBezTo>
                      <a:pt x="186" y="32"/>
                      <a:pt x="193" y="25"/>
                      <a:pt x="193" y="16"/>
                    </a:cubicBezTo>
                    <a:cubicBezTo>
                      <a:pt x="193" y="7"/>
                      <a:pt x="186" y="0"/>
                      <a:pt x="17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1820863" y="1454151"/>
                <a:ext cx="1573213" cy="120650"/>
              </a:xfrm>
              <a:custGeom>
                <a:avLst/>
                <a:gdLst>
                  <a:gd name="T0" fmla="*/ 0 w 418"/>
                  <a:gd name="T1" fmla="*/ 16 h 32"/>
                  <a:gd name="T2" fmla="*/ 16 w 418"/>
                  <a:gd name="T3" fmla="*/ 32 h 32"/>
                  <a:gd name="T4" fmla="*/ 402 w 418"/>
                  <a:gd name="T5" fmla="*/ 32 h 32"/>
                  <a:gd name="T6" fmla="*/ 418 w 418"/>
                  <a:gd name="T7" fmla="*/ 16 h 32"/>
                  <a:gd name="T8" fmla="*/ 402 w 418"/>
                  <a:gd name="T9" fmla="*/ 0 h 32"/>
                  <a:gd name="T10" fmla="*/ 16 w 418"/>
                  <a:gd name="T11" fmla="*/ 0 h 32"/>
                  <a:gd name="T12" fmla="*/ 0 w 418"/>
                  <a:gd name="T13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8" h="32">
                    <a:moveTo>
                      <a:pt x="0" y="16"/>
                    </a:moveTo>
                    <a:cubicBezTo>
                      <a:pt x="0" y="25"/>
                      <a:pt x="7" y="32"/>
                      <a:pt x="16" y="32"/>
                    </a:cubicBezTo>
                    <a:cubicBezTo>
                      <a:pt x="402" y="32"/>
                      <a:pt x="402" y="32"/>
                      <a:pt x="402" y="32"/>
                    </a:cubicBezTo>
                    <a:cubicBezTo>
                      <a:pt x="411" y="32"/>
                      <a:pt x="418" y="25"/>
                      <a:pt x="418" y="16"/>
                    </a:cubicBezTo>
                    <a:cubicBezTo>
                      <a:pt x="418" y="7"/>
                      <a:pt x="411" y="0"/>
                      <a:pt x="40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3"/>
              <p:cNvSpPr/>
              <p:nvPr/>
            </p:nvSpPr>
            <p:spPr bwMode="auto">
              <a:xfrm>
                <a:off x="493713" y="2176463"/>
                <a:ext cx="2900363" cy="123825"/>
              </a:xfrm>
              <a:custGeom>
                <a:avLst/>
                <a:gdLst>
                  <a:gd name="T0" fmla="*/ 755 w 771"/>
                  <a:gd name="T1" fmla="*/ 0 h 33"/>
                  <a:gd name="T2" fmla="*/ 16 w 771"/>
                  <a:gd name="T3" fmla="*/ 0 h 33"/>
                  <a:gd name="T4" fmla="*/ 0 w 771"/>
                  <a:gd name="T5" fmla="*/ 16 h 33"/>
                  <a:gd name="T6" fmla="*/ 16 w 771"/>
                  <a:gd name="T7" fmla="*/ 33 h 33"/>
                  <a:gd name="T8" fmla="*/ 755 w 771"/>
                  <a:gd name="T9" fmla="*/ 33 h 33"/>
                  <a:gd name="T10" fmla="*/ 771 w 771"/>
                  <a:gd name="T11" fmla="*/ 16 h 33"/>
                  <a:gd name="T12" fmla="*/ 755 w 77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33">
                    <a:moveTo>
                      <a:pt x="75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0" y="25"/>
                      <a:pt x="7" y="33"/>
                      <a:pt x="16" y="33"/>
                    </a:cubicBezTo>
                    <a:cubicBezTo>
                      <a:pt x="755" y="33"/>
                      <a:pt x="755" y="33"/>
                      <a:pt x="755" y="33"/>
                    </a:cubicBezTo>
                    <a:cubicBezTo>
                      <a:pt x="764" y="33"/>
                      <a:pt x="771" y="25"/>
                      <a:pt x="771" y="16"/>
                    </a:cubicBezTo>
                    <a:cubicBezTo>
                      <a:pt x="771" y="8"/>
                      <a:pt x="764" y="0"/>
                      <a:pt x="7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493713" y="2541588"/>
                <a:ext cx="2900363" cy="119063"/>
              </a:xfrm>
              <a:custGeom>
                <a:avLst/>
                <a:gdLst>
                  <a:gd name="T0" fmla="*/ 755 w 771"/>
                  <a:gd name="T1" fmla="*/ 0 h 32"/>
                  <a:gd name="T2" fmla="*/ 16 w 771"/>
                  <a:gd name="T3" fmla="*/ 0 h 32"/>
                  <a:gd name="T4" fmla="*/ 0 w 771"/>
                  <a:gd name="T5" fmla="*/ 16 h 32"/>
                  <a:gd name="T6" fmla="*/ 16 w 771"/>
                  <a:gd name="T7" fmla="*/ 32 h 32"/>
                  <a:gd name="T8" fmla="*/ 755 w 771"/>
                  <a:gd name="T9" fmla="*/ 32 h 32"/>
                  <a:gd name="T10" fmla="*/ 771 w 771"/>
                  <a:gd name="T11" fmla="*/ 16 h 32"/>
                  <a:gd name="T12" fmla="*/ 755 w 771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32">
                    <a:moveTo>
                      <a:pt x="75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755" y="32"/>
                      <a:pt x="755" y="32"/>
                      <a:pt x="755" y="32"/>
                    </a:cubicBezTo>
                    <a:cubicBezTo>
                      <a:pt x="764" y="32"/>
                      <a:pt x="771" y="25"/>
                      <a:pt x="771" y="16"/>
                    </a:cubicBezTo>
                    <a:cubicBezTo>
                      <a:pt x="771" y="7"/>
                      <a:pt x="764" y="0"/>
                      <a:pt x="7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93713" y="2901951"/>
                <a:ext cx="2900363" cy="120650"/>
              </a:xfrm>
              <a:custGeom>
                <a:avLst/>
                <a:gdLst>
                  <a:gd name="T0" fmla="*/ 755 w 771"/>
                  <a:gd name="T1" fmla="*/ 0 h 32"/>
                  <a:gd name="T2" fmla="*/ 16 w 771"/>
                  <a:gd name="T3" fmla="*/ 0 h 32"/>
                  <a:gd name="T4" fmla="*/ 0 w 771"/>
                  <a:gd name="T5" fmla="*/ 16 h 32"/>
                  <a:gd name="T6" fmla="*/ 16 w 771"/>
                  <a:gd name="T7" fmla="*/ 32 h 32"/>
                  <a:gd name="T8" fmla="*/ 755 w 771"/>
                  <a:gd name="T9" fmla="*/ 32 h 32"/>
                  <a:gd name="T10" fmla="*/ 771 w 771"/>
                  <a:gd name="T11" fmla="*/ 16 h 32"/>
                  <a:gd name="T12" fmla="*/ 755 w 771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32">
                    <a:moveTo>
                      <a:pt x="75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755" y="32"/>
                      <a:pt x="755" y="32"/>
                      <a:pt x="755" y="32"/>
                    </a:cubicBezTo>
                    <a:cubicBezTo>
                      <a:pt x="764" y="32"/>
                      <a:pt x="771" y="25"/>
                      <a:pt x="771" y="16"/>
                    </a:cubicBezTo>
                    <a:cubicBezTo>
                      <a:pt x="771" y="7"/>
                      <a:pt x="764" y="0"/>
                      <a:pt x="7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3713" y="1814513"/>
                <a:ext cx="2900363" cy="120650"/>
              </a:xfrm>
              <a:custGeom>
                <a:avLst/>
                <a:gdLst>
                  <a:gd name="T0" fmla="*/ 755 w 771"/>
                  <a:gd name="T1" fmla="*/ 0 h 32"/>
                  <a:gd name="T2" fmla="*/ 16 w 771"/>
                  <a:gd name="T3" fmla="*/ 0 h 32"/>
                  <a:gd name="T4" fmla="*/ 0 w 771"/>
                  <a:gd name="T5" fmla="*/ 16 h 32"/>
                  <a:gd name="T6" fmla="*/ 16 w 771"/>
                  <a:gd name="T7" fmla="*/ 32 h 32"/>
                  <a:gd name="T8" fmla="*/ 755 w 771"/>
                  <a:gd name="T9" fmla="*/ 32 h 32"/>
                  <a:gd name="T10" fmla="*/ 771 w 771"/>
                  <a:gd name="T11" fmla="*/ 16 h 32"/>
                  <a:gd name="T12" fmla="*/ 755 w 771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32">
                    <a:moveTo>
                      <a:pt x="75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755" y="32"/>
                      <a:pt x="755" y="32"/>
                      <a:pt x="755" y="32"/>
                    </a:cubicBezTo>
                    <a:cubicBezTo>
                      <a:pt x="764" y="32"/>
                      <a:pt x="771" y="25"/>
                      <a:pt x="771" y="16"/>
                    </a:cubicBezTo>
                    <a:cubicBezTo>
                      <a:pt x="771" y="7"/>
                      <a:pt x="764" y="0"/>
                      <a:pt x="7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93713" y="608013"/>
                <a:ext cx="1087438" cy="966788"/>
              </a:xfrm>
              <a:custGeom>
                <a:avLst/>
                <a:gdLst>
                  <a:gd name="T0" fmla="*/ 32 w 289"/>
                  <a:gd name="T1" fmla="*/ 257 h 257"/>
                  <a:gd name="T2" fmla="*/ 257 w 289"/>
                  <a:gd name="T3" fmla="*/ 257 h 257"/>
                  <a:gd name="T4" fmla="*/ 289 w 289"/>
                  <a:gd name="T5" fmla="*/ 225 h 257"/>
                  <a:gd name="T6" fmla="*/ 289 w 289"/>
                  <a:gd name="T7" fmla="*/ 32 h 257"/>
                  <a:gd name="T8" fmla="*/ 257 w 289"/>
                  <a:gd name="T9" fmla="*/ 0 h 257"/>
                  <a:gd name="T10" fmla="*/ 32 w 289"/>
                  <a:gd name="T11" fmla="*/ 0 h 257"/>
                  <a:gd name="T12" fmla="*/ 0 w 289"/>
                  <a:gd name="T13" fmla="*/ 32 h 257"/>
                  <a:gd name="T14" fmla="*/ 0 w 289"/>
                  <a:gd name="T15" fmla="*/ 225 h 257"/>
                  <a:gd name="T16" fmla="*/ 32 w 289"/>
                  <a:gd name="T17" fmla="*/ 257 h 257"/>
                  <a:gd name="T18" fmla="*/ 64 w 289"/>
                  <a:gd name="T19" fmla="*/ 64 h 257"/>
                  <a:gd name="T20" fmla="*/ 224 w 289"/>
                  <a:gd name="T21" fmla="*/ 64 h 257"/>
                  <a:gd name="T22" fmla="*/ 224 w 289"/>
                  <a:gd name="T23" fmla="*/ 192 h 257"/>
                  <a:gd name="T24" fmla="*/ 64 w 289"/>
                  <a:gd name="T25" fmla="*/ 192 h 257"/>
                  <a:gd name="T26" fmla="*/ 64 w 289"/>
                  <a:gd name="T27" fmla="*/ 64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9" h="257">
                    <a:moveTo>
                      <a:pt x="32" y="257"/>
                    </a:moveTo>
                    <a:cubicBezTo>
                      <a:pt x="257" y="257"/>
                      <a:pt x="257" y="257"/>
                      <a:pt x="257" y="257"/>
                    </a:cubicBezTo>
                    <a:cubicBezTo>
                      <a:pt x="274" y="257"/>
                      <a:pt x="289" y="242"/>
                      <a:pt x="289" y="225"/>
                    </a:cubicBezTo>
                    <a:cubicBezTo>
                      <a:pt x="289" y="32"/>
                      <a:pt x="289" y="32"/>
                      <a:pt x="289" y="32"/>
                    </a:cubicBezTo>
                    <a:cubicBezTo>
                      <a:pt x="289" y="14"/>
                      <a:pt x="274" y="0"/>
                      <a:pt x="25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42"/>
                      <a:pt x="14" y="257"/>
                      <a:pt x="32" y="257"/>
                    </a:cubicBezTo>
                    <a:close/>
                    <a:moveTo>
                      <a:pt x="64" y="64"/>
                    </a:moveTo>
                    <a:cubicBezTo>
                      <a:pt x="224" y="64"/>
                      <a:pt x="224" y="64"/>
                      <a:pt x="224" y="64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64" y="192"/>
                      <a:pt x="64" y="192"/>
                      <a:pt x="64" y="192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Group 53"/>
          <p:cNvGrpSpPr/>
          <p:nvPr/>
        </p:nvGrpSpPr>
        <p:grpSpPr>
          <a:xfrm>
            <a:off x="3858143" y="3991713"/>
            <a:ext cx="408874" cy="408874"/>
            <a:chOff x="8116975" y="8653134"/>
            <a:chExt cx="798423" cy="798423"/>
          </a:xfrm>
        </p:grpSpPr>
        <p:sp>
          <p:nvSpPr>
            <p:cNvPr id="25" name="Oval 54"/>
            <p:cNvSpPr/>
            <p:nvPr userDrawn="1"/>
          </p:nvSpPr>
          <p:spPr>
            <a:xfrm>
              <a:off x="8116975" y="8653134"/>
              <a:ext cx="798423" cy="798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8324794" y="8855783"/>
              <a:ext cx="389450" cy="389560"/>
            </a:xfrm>
            <a:custGeom>
              <a:avLst/>
              <a:gdLst>
                <a:gd name="T0" fmla="*/ 1331 w 1500"/>
                <a:gd name="T1" fmla="*/ 338 h 1500"/>
                <a:gd name="T2" fmla="*/ 1312 w 1500"/>
                <a:gd name="T3" fmla="*/ 94 h 1500"/>
                <a:gd name="T4" fmla="*/ 281 w 1500"/>
                <a:gd name="T5" fmla="*/ 0 h 1500"/>
                <a:gd name="T6" fmla="*/ 187 w 1500"/>
                <a:gd name="T7" fmla="*/ 318 h 1500"/>
                <a:gd name="T8" fmla="*/ 28 w 1500"/>
                <a:gd name="T9" fmla="*/ 525 h 1500"/>
                <a:gd name="T10" fmla="*/ 0 w 1500"/>
                <a:gd name="T11" fmla="*/ 656 h 1500"/>
                <a:gd name="T12" fmla="*/ 141 w 1500"/>
                <a:gd name="T13" fmla="*/ 797 h 1500"/>
                <a:gd name="T14" fmla="*/ 234 w 1500"/>
                <a:gd name="T15" fmla="*/ 1500 h 1500"/>
                <a:gd name="T16" fmla="*/ 1359 w 1500"/>
                <a:gd name="T17" fmla="*/ 1406 h 1500"/>
                <a:gd name="T18" fmla="*/ 1359 w 1500"/>
                <a:gd name="T19" fmla="*/ 797 h 1500"/>
                <a:gd name="T20" fmla="*/ 1500 w 1500"/>
                <a:gd name="T21" fmla="*/ 609 h 1500"/>
                <a:gd name="T22" fmla="*/ 1219 w 1500"/>
                <a:gd name="T23" fmla="*/ 94 h 1500"/>
                <a:gd name="T24" fmla="*/ 281 w 1500"/>
                <a:gd name="T25" fmla="*/ 281 h 1500"/>
                <a:gd name="T26" fmla="*/ 281 w 1500"/>
                <a:gd name="T27" fmla="*/ 94 h 1500"/>
                <a:gd name="T28" fmla="*/ 478 w 1500"/>
                <a:gd name="T29" fmla="*/ 703 h 1500"/>
                <a:gd name="T30" fmla="*/ 469 w 1500"/>
                <a:gd name="T31" fmla="*/ 375 h 1500"/>
                <a:gd name="T32" fmla="*/ 478 w 1500"/>
                <a:gd name="T33" fmla="*/ 703 h 1500"/>
                <a:gd name="T34" fmla="*/ 727 w 1500"/>
                <a:gd name="T35" fmla="*/ 375 h 1500"/>
                <a:gd name="T36" fmla="*/ 527 w 1500"/>
                <a:gd name="T37" fmla="*/ 703 h 1500"/>
                <a:gd name="T38" fmla="*/ 773 w 1500"/>
                <a:gd name="T39" fmla="*/ 375 h 1500"/>
                <a:gd name="T40" fmla="*/ 973 w 1500"/>
                <a:gd name="T41" fmla="*/ 703 h 1500"/>
                <a:gd name="T42" fmla="*/ 773 w 1500"/>
                <a:gd name="T43" fmla="*/ 375 h 1500"/>
                <a:gd name="T44" fmla="*/ 1031 w 1500"/>
                <a:gd name="T45" fmla="*/ 375 h 1500"/>
                <a:gd name="T46" fmla="*/ 1022 w 1500"/>
                <a:gd name="T47" fmla="*/ 703 h 1500"/>
                <a:gd name="T48" fmla="*/ 94 w 1500"/>
                <a:gd name="T49" fmla="*/ 656 h 1500"/>
                <a:gd name="T50" fmla="*/ 103 w 1500"/>
                <a:gd name="T51" fmla="*/ 581 h 1500"/>
                <a:gd name="T52" fmla="*/ 281 w 1500"/>
                <a:gd name="T53" fmla="*/ 375 h 1500"/>
                <a:gd name="T54" fmla="*/ 227 w 1500"/>
                <a:gd name="T55" fmla="*/ 703 h 1500"/>
                <a:gd name="T56" fmla="*/ 94 w 1500"/>
                <a:gd name="T57" fmla="*/ 656 h 1500"/>
                <a:gd name="T58" fmla="*/ 586 w 1500"/>
                <a:gd name="T59" fmla="*/ 1406 h 1500"/>
                <a:gd name="T60" fmla="*/ 937 w 1500"/>
                <a:gd name="T61" fmla="*/ 938 h 1500"/>
                <a:gd name="T62" fmla="*/ 1266 w 1500"/>
                <a:gd name="T63" fmla="*/ 1406 h 1500"/>
                <a:gd name="T64" fmla="*/ 984 w 1500"/>
                <a:gd name="T65" fmla="*/ 938 h 1500"/>
                <a:gd name="T66" fmla="*/ 586 w 1500"/>
                <a:gd name="T67" fmla="*/ 891 h 1500"/>
                <a:gd name="T68" fmla="*/ 539 w 1500"/>
                <a:gd name="T69" fmla="*/ 1406 h 1500"/>
                <a:gd name="T70" fmla="*/ 234 w 1500"/>
                <a:gd name="T71" fmla="*/ 797 h 1500"/>
                <a:gd name="T72" fmla="*/ 1266 w 1500"/>
                <a:gd name="T73" fmla="*/ 1406 h 1500"/>
                <a:gd name="T74" fmla="*/ 1359 w 1500"/>
                <a:gd name="T75" fmla="*/ 703 h 1500"/>
                <a:gd name="T76" fmla="*/ 1085 w 1500"/>
                <a:gd name="T77" fmla="*/ 375 h 1500"/>
                <a:gd name="T78" fmla="*/ 1219 w 1500"/>
                <a:gd name="T79" fmla="*/ 375 h 1500"/>
                <a:gd name="T80" fmla="*/ 1397 w 1500"/>
                <a:gd name="T81" fmla="*/ 581 h 1500"/>
                <a:gd name="T82" fmla="*/ 1406 w 1500"/>
                <a:gd name="T83" fmla="*/ 656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00" h="1500">
                  <a:moveTo>
                    <a:pt x="1472" y="525"/>
                  </a:moveTo>
                  <a:cubicBezTo>
                    <a:pt x="1331" y="338"/>
                    <a:pt x="1331" y="338"/>
                    <a:pt x="1331" y="338"/>
                  </a:cubicBezTo>
                  <a:cubicBezTo>
                    <a:pt x="1326" y="330"/>
                    <a:pt x="1319" y="324"/>
                    <a:pt x="1312" y="318"/>
                  </a:cubicBezTo>
                  <a:cubicBezTo>
                    <a:pt x="1312" y="94"/>
                    <a:pt x="1312" y="94"/>
                    <a:pt x="1312" y="94"/>
                  </a:cubicBezTo>
                  <a:cubicBezTo>
                    <a:pt x="1312" y="42"/>
                    <a:pt x="1271" y="0"/>
                    <a:pt x="1219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29" y="0"/>
                    <a:pt x="187" y="42"/>
                    <a:pt x="187" y="94"/>
                  </a:cubicBezTo>
                  <a:cubicBezTo>
                    <a:pt x="187" y="318"/>
                    <a:pt x="187" y="318"/>
                    <a:pt x="187" y="318"/>
                  </a:cubicBezTo>
                  <a:cubicBezTo>
                    <a:pt x="181" y="324"/>
                    <a:pt x="174" y="330"/>
                    <a:pt x="169" y="338"/>
                  </a:cubicBezTo>
                  <a:cubicBezTo>
                    <a:pt x="28" y="525"/>
                    <a:pt x="28" y="525"/>
                    <a:pt x="28" y="525"/>
                  </a:cubicBezTo>
                  <a:cubicBezTo>
                    <a:pt x="10" y="549"/>
                    <a:pt x="0" y="579"/>
                    <a:pt x="0" y="609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734"/>
                    <a:pt x="63" y="797"/>
                    <a:pt x="141" y="797"/>
                  </a:cubicBezTo>
                  <a:cubicBezTo>
                    <a:pt x="141" y="797"/>
                    <a:pt x="141" y="797"/>
                    <a:pt x="141" y="797"/>
                  </a:cubicBezTo>
                  <a:cubicBezTo>
                    <a:pt x="141" y="1406"/>
                    <a:pt x="141" y="1406"/>
                    <a:pt x="141" y="1406"/>
                  </a:cubicBezTo>
                  <a:cubicBezTo>
                    <a:pt x="141" y="1458"/>
                    <a:pt x="183" y="1500"/>
                    <a:pt x="234" y="1500"/>
                  </a:cubicBezTo>
                  <a:cubicBezTo>
                    <a:pt x="1266" y="1500"/>
                    <a:pt x="1266" y="1500"/>
                    <a:pt x="1266" y="1500"/>
                  </a:cubicBezTo>
                  <a:cubicBezTo>
                    <a:pt x="1317" y="1500"/>
                    <a:pt x="1359" y="1458"/>
                    <a:pt x="1359" y="1406"/>
                  </a:cubicBezTo>
                  <a:cubicBezTo>
                    <a:pt x="1359" y="797"/>
                    <a:pt x="1359" y="797"/>
                    <a:pt x="1359" y="797"/>
                  </a:cubicBezTo>
                  <a:cubicBezTo>
                    <a:pt x="1359" y="797"/>
                    <a:pt x="1359" y="797"/>
                    <a:pt x="1359" y="797"/>
                  </a:cubicBezTo>
                  <a:cubicBezTo>
                    <a:pt x="1437" y="797"/>
                    <a:pt x="1500" y="734"/>
                    <a:pt x="1500" y="656"/>
                  </a:cubicBezTo>
                  <a:cubicBezTo>
                    <a:pt x="1500" y="609"/>
                    <a:pt x="1500" y="609"/>
                    <a:pt x="1500" y="609"/>
                  </a:cubicBezTo>
                  <a:cubicBezTo>
                    <a:pt x="1500" y="579"/>
                    <a:pt x="1490" y="549"/>
                    <a:pt x="1472" y="525"/>
                  </a:cubicBezTo>
                  <a:close/>
                  <a:moveTo>
                    <a:pt x="1219" y="94"/>
                  </a:moveTo>
                  <a:cubicBezTo>
                    <a:pt x="1219" y="281"/>
                    <a:pt x="1219" y="281"/>
                    <a:pt x="1219" y="281"/>
                  </a:cubicBezTo>
                  <a:cubicBezTo>
                    <a:pt x="281" y="281"/>
                    <a:pt x="281" y="281"/>
                    <a:pt x="281" y="281"/>
                  </a:cubicBezTo>
                  <a:cubicBezTo>
                    <a:pt x="281" y="281"/>
                    <a:pt x="281" y="281"/>
                    <a:pt x="281" y="281"/>
                  </a:cubicBezTo>
                  <a:cubicBezTo>
                    <a:pt x="281" y="94"/>
                    <a:pt x="281" y="94"/>
                    <a:pt x="281" y="94"/>
                  </a:cubicBezTo>
                  <a:lnTo>
                    <a:pt x="1219" y="94"/>
                  </a:lnTo>
                  <a:close/>
                  <a:moveTo>
                    <a:pt x="478" y="703"/>
                  </a:moveTo>
                  <a:cubicBezTo>
                    <a:pt x="281" y="703"/>
                    <a:pt x="281" y="703"/>
                    <a:pt x="281" y="703"/>
                  </a:cubicBezTo>
                  <a:cubicBezTo>
                    <a:pt x="469" y="375"/>
                    <a:pt x="469" y="375"/>
                    <a:pt x="469" y="375"/>
                  </a:cubicBezTo>
                  <a:cubicBezTo>
                    <a:pt x="572" y="375"/>
                    <a:pt x="572" y="375"/>
                    <a:pt x="572" y="375"/>
                  </a:cubicBezTo>
                  <a:lnTo>
                    <a:pt x="478" y="703"/>
                  </a:lnTo>
                  <a:close/>
                  <a:moveTo>
                    <a:pt x="620" y="375"/>
                  </a:moveTo>
                  <a:cubicBezTo>
                    <a:pt x="727" y="375"/>
                    <a:pt x="727" y="375"/>
                    <a:pt x="727" y="375"/>
                  </a:cubicBezTo>
                  <a:cubicBezTo>
                    <a:pt x="727" y="703"/>
                    <a:pt x="727" y="703"/>
                    <a:pt x="727" y="703"/>
                  </a:cubicBezTo>
                  <a:cubicBezTo>
                    <a:pt x="527" y="703"/>
                    <a:pt x="527" y="703"/>
                    <a:pt x="527" y="703"/>
                  </a:cubicBezTo>
                  <a:lnTo>
                    <a:pt x="620" y="375"/>
                  </a:lnTo>
                  <a:close/>
                  <a:moveTo>
                    <a:pt x="773" y="375"/>
                  </a:moveTo>
                  <a:cubicBezTo>
                    <a:pt x="880" y="375"/>
                    <a:pt x="880" y="375"/>
                    <a:pt x="880" y="375"/>
                  </a:cubicBezTo>
                  <a:cubicBezTo>
                    <a:pt x="973" y="703"/>
                    <a:pt x="973" y="703"/>
                    <a:pt x="973" y="703"/>
                  </a:cubicBezTo>
                  <a:cubicBezTo>
                    <a:pt x="773" y="703"/>
                    <a:pt x="773" y="703"/>
                    <a:pt x="773" y="703"/>
                  </a:cubicBezTo>
                  <a:lnTo>
                    <a:pt x="773" y="375"/>
                  </a:lnTo>
                  <a:close/>
                  <a:moveTo>
                    <a:pt x="928" y="375"/>
                  </a:moveTo>
                  <a:cubicBezTo>
                    <a:pt x="1031" y="375"/>
                    <a:pt x="1031" y="375"/>
                    <a:pt x="1031" y="375"/>
                  </a:cubicBezTo>
                  <a:cubicBezTo>
                    <a:pt x="1219" y="703"/>
                    <a:pt x="1219" y="703"/>
                    <a:pt x="1219" y="703"/>
                  </a:cubicBezTo>
                  <a:cubicBezTo>
                    <a:pt x="1022" y="703"/>
                    <a:pt x="1022" y="703"/>
                    <a:pt x="1022" y="703"/>
                  </a:cubicBezTo>
                  <a:lnTo>
                    <a:pt x="928" y="375"/>
                  </a:lnTo>
                  <a:close/>
                  <a:moveTo>
                    <a:pt x="94" y="656"/>
                  </a:moveTo>
                  <a:cubicBezTo>
                    <a:pt x="94" y="609"/>
                    <a:pt x="94" y="609"/>
                    <a:pt x="94" y="609"/>
                  </a:cubicBezTo>
                  <a:cubicBezTo>
                    <a:pt x="94" y="599"/>
                    <a:pt x="97" y="589"/>
                    <a:pt x="103" y="581"/>
                  </a:cubicBezTo>
                  <a:cubicBezTo>
                    <a:pt x="244" y="394"/>
                    <a:pt x="244" y="394"/>
                    <a:pt x="244" y="394"/>
                  </a:cubicBezTo>
                  <a:cubicBezTo>
                    <a:pt x="253" y="382"/>
                    <a:pt x="266" y="375"/>
                    <a:pt x="281" y="375"/>
                  </a:cubicBezTo>
                  <a:cubicBezTo>
                    <a:pt x="415" y="375"/>
                    <a:pt x="415" y="375"/>
                    <a:pt x="415" y="375"/>
                  </a:cubicBezTo>
                  <a:cubicBezTo>
                    <a:pt x="227" y="703"/>
                    <a:pt x="227" y="703"/>
                    <a:pt x="227" y="703"/>
                  </a:cubicBezTo>
                  <a:cubicBezTo>
                    <a:pt x="141" y="703"/>
                    <a:pt x="141" y="703"/>
                    <a:pt x="141" y="703"/>
                  </a:cubicBezTo>
                  <a:cubicBezTo>
                    <a:pt x="115" y="703"/>
                    <a:pt x="94" y="682"/>
                    <a:pt x="94" y="656"/>
                  </a:cubicBezTo>
                  <a:close/>
                  <a:moveTo>
                    <a:pt x="937" y="1406"/>
                  </a:moveTo>
                  <a:cubicBezTo>
                    <a:pt x="586" y="1406"/>
                    <a:pt x="586" y="1406"/>
                    <a:pt x="586" y="1406"/>
                  </a:cubicBezTo>
                  <a:cubicBezTo>
                    <a:pt x="586" y="938"/>
                    <a:pt x="586" y="938"/>
                    <a:pt x="586" y="938"/>
                  </a:cubicBezTo>
                  <a:cubicBezTo>
                    <a:pt x="937" y="938"/>
                    <a:pt x="937" y="938"/>
                    <a:pt x="937" y="938"/>
                  </a:cubicBezTo>
                  <a:lnTo>
                    <a:pt x="937" y="1406"/>
                  </a:lnTo>
                  <a:close/>
                  <a:moveTo>
                    <a:pt x="1266" y="1406"/>
                  </a:moveTo>
                  <a:cubicBezTo>
                    <a:pt x="984" y="1406"/>
                    <a:pt x="984" y="1406"/>
                    <a:pt x="984" y="1406"/>
                  </a:cubicBezTo>
                  <a:cubicBezTo>
                    <a:pt x="984" y="938"/>
                    <a:pt x="984" y="938"/>
                    <a:pt x="984" y="938"/>
                  </a:cubicBezTo>
                  <a:cubicBezTo>
                    <a:pt x="984" y="912"/>
                    <a:pt x="963" y="891"/>
                    <a:pt x="937" y="891"/>
                  </a:cubicBezTo>
                  <a:cubicBezTo>
                    <a:pt x="586" y="891"/>
                    <a:pt x="586" y="891"/>
                    <a:pt x="586" y="891"/>
                  </a:cubicBezTo>
                  <a:cubicBezTo>
                    <a:pt x="560" y="891"/>
                    <a:pt x="539" y="912"/>
                    <a:pt x="539" y="938"/>
                  </a:cubicBezTo>
                  <a:cubicBezTo>
                    <a:pt x="539" y="1406"/>
                    <a:pt x="539" y="1406"/>
                    <a:pt x="539" y="1406"/>
                  </a:cubicBezTo>
                  <a:cubicBezTo>
                    <a:pt x="234" y="1406"/>
                    <a:pt x="234" y="1406"/>
                    <a:pt x="234" y="1406"/>
                  </a:cubicBezTo>
                  <a:cubicBezTo>
                    <a:pt x="234" y="797"/>
                    <a:pt x="234" y="797"/>
                    <a:pt x="234" y="797"/>
                  </a:cubicBezTo>
                  <a:cubicBezTo>
                    <a:pt x="1266" y="797"/>
                    <a:pt x="1266" y="797"/>
                    <a:pt x="1266" y="797"/>
                  </a:cubicBezTo>
                  <a:lnTo>
                    <a:pt x="1266" y="1406"/>
                  </a:lnTo>
                  <a:close/>
                  <a:moveTo>
                    <a:pt x="1406" y="656"/>
                  </a:moveTo>
                  <a:cubicBezTo>
                    <a:pt x="1406" y="682"/>
                    <a:pt x="1385" y="703"/>
                    <a:pt x="1359" y="703"/>
                  </a:cubicBezTo>
                  <a:cubicBezTo>
                    <a:pt x="1273" y="703"/>
                    <a:pt x="1273" y="703"/>
                    <a:pt x="1273" y="703"/>
                  </a:cubicBezTo>
                  <a:cubicBezTo>
                    <a:pt x="1085" y="375"/>
                    <a:pt x="1085" y="375"/>
                    <a:pt x="1085" y="375"/>
                  </a:cubicBezTo>
                  <a:cubicBezTo>
                    <a:pt x="1219" y="375"/>
                    <a:pt x="1219" y="375"/>
                    <a:pt x="1219" y="375"/>
                  </a:cubicBezTo>
                  <a:cubicBezTo>
                    <a:pt x="1219" y="375"/>
                    <a:pt x="1219" y="375"/>
                    <a:pt x="1219" y="375"/>
                  </a:cubicBezTo>
                  <a:cubicBezTo>
                    <a:pt x="1234" y="375"/>
                    <a:pt x="1247" y="382"/>
                    <a:pt x="1256" y="394"/>
                  </a:cubicBezTo>
                  <a:cubicBezTo>
                    <a:pt x="1397" y="581"/>
                    <a:pt x="1397" y="581"/>
                    <a:pt x="1397" y="581"/>
                  </a:cubicBezTo>
                  <a:cubicBezTo>
                    <a:pt x="1403" y="589"/>
                    <a:pt x="1406" y="599"/>
                    <a:pt x="1406" y="609"/>
                  </a:cubicBezTo>
                  <a:lnTo>
                    <a:pt x="1406" y="6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56"/>
          <p:cNvGrpSpPr/>
          <p:nvPr/>
        </p:nvGrpSpPr>
        <p:grpSpPr>
          <a:xfrm>
            <a:off x="3854191" y="4690369"/>
            <a:ext cx="408874" cy="408874"/>
            <a:chOff x="7853169" y="10912452"/>
            <a:chExt cx="798423" cy="798423"/>
          </a:xfrm>
        </p:grpSpPr>
        <p:sp>
          <p:nvSpPr>
            <p:cNvPr id="28" name="Oval 57"/>
            <p:cNvSpPr/>
            <p:nvPr userDrawn="1"/>
          </p:nvSpPr>
          <p:spPr>
            <a:xfrm>
              <a:off x="7853169" y="10912452"/>
              <a:ext cx="798423" cy="798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58"/>
            <p:cNvGrpSpPr/>
            <p:nvPr userDrawn="1"/>
          </p:nvGrpSpPr>
          <p:grpSpPr>
            <a:xfrm>
              <a:off x="8059201" y="11119563"/>
              <a:ext cx="384509" cy="384200"/>
              <a:chOff x="6350" y="4763"/>
              <a:chExt cx="1978025" cy="1976437"/>
            </a:xfrm>
            <a:solidFill>
              <a:schemeClr val="bg1"/>
            </a:solidFill>
          </p:grpSpPr>
          <p:sp>
            <p:nvSpPr>
              <p:cNvPr id="30" name="Freeform 59"/>
              <p:cNvSpPr>
                <a:spLocks noEditPoints="1"/>
              </p:cNvSpPr>
              <p:nvPr/>
            </p:nvSpPr>
            <p:spPr bwMode="auto">
              <a:xfrm>
                <a:off x="6350" y="4763"/>
                <a:ext cx="1978025" cy="1976437"/>
              </a:xfrm>
              <a:custGeom>
                <a:avLst/>
                <a:gdLst>
                  <a:gd name="T0" fmla="*/ 480 w 524"/>
                  <a:gd name="T1" fmla="*/ 49 h 524"/>
                  <a:gd name="T2" fmla="*/ 409 w 524"/>
                  <a:gd name="T3" fmla="*/ 49 h 524"/>
                  <a:gd name="T4" fmla="*/ 409 w 524"/>
                  <a:gd name="T5" fmla="*/ 16 h 524"/>
                  <a:gd name="T6" fmla="*/ 393 w 524"/>
                  <a:gd name="T7" fmla="*/ 0 h 524"/>
                  <a:gd name="T8" fmla="*/ 377 w 524"/>
                  <a:gd name="T9" fmla="*/ 16 h 524"/>
                  <a:gd name="T10" fmla="*/ 377 w 524"/>
                  <a:gd name="T11" fmla="*/ 49 h 524"/>
                  <a:gd name="T12" fmla="*/ 278 w 524"/>
                  <a:gd name="T13" fmla="*/ 49 h 524"/>
                  <a:gd name="T14" fmla="*/ 278 w 524"/>
                  <a:gd name="T15" fmla="*/ 16 h 524"/>
                  <a:gd name="T16" fmla="*/ 262 w 524"/>
                  <a:gd name="T17" fmla="*/ 0 h 524"/>
                  <a:gd name="T18" fmla="*/ 246 w 524"/>
                  <a:gd name="T19" fmla="*/ 16 h 524"/>
                  <a:gd name="T20" fmla="*/ 246 w 524"/>
                  <a:gd name="T21" fmla="*/ 49 h 524"/>
                  <a:gd name="T22" fmla="*/ 147 w 524"/>
                  <a:gd name="T23" fmla="*/ 49 h 524"/>
                  <a:gd name="T24" fmla="*/ 147 w 524"/>
                  <a:gd name="T25" fmla="*/ 16 h 524"/>
                  <a:gd name="T26" fmla="*/ 131 w 524"/>
                  <a:gd name="T27" fmla="*/ 0 h 524"/>
                  <a:gd name="T28" fmla="*/ 115 w 524"/>
                  <a:gd name="T29" fmla="*/ 16 h 524"/>
                  <a:gd name="T30" fmla="*/ 115 w 524"/>
                  <a:gd name="T31" fmla="*/ 49 h 524"/>
                  <a:gd name="T32" fmla="*/ 44 w 524"/>
                  <a:gd name="T33" fmla="*/ 49 h 524"/>
                  <a:gd name="T34" fmla="*/ 0 w 524"/>
                  <a:gd name="T35" fmla="*/ 93 h 524"/>
                  <a:gd name="T36" fmla="*/ 0 w 524"/>
                  <a:gd name="T37" fmla="*/ 480 h 524"/>
                  <a:gd name="T38" fmla="*/ 44 w 524"/>
                  <a:gd name="T39" fmla="*/ 524 h 524"/>
                  <a:gd name="T40" fmla="*/ 480 w 524"/>
                  <a:gd name="T41" fmla="*/ 524 h 524"/>
                  <a:gd name="T42" fmla="*/ 524 w 524"/>
                  <a:gd name="T43" fmla="*/ 480 h 524"/>
                  <a:gd name="T44" fmla="*/ 524 w 524"/>
                  <a:gd name="T45" fmla="*/ 93 h 524"/>
                  <a:gd name="T46" fmla="*/ 480 w 524"/>
                  <a:gd name="T47" fmla="*/ 49 h 524"/>
                  <a:gd name="T48" fmla="*/ 491 w 524"/>
                  <a:gd name="T49" fmla="*/ 480 h 524"/>
                  <a:gd name="T50" fmla="*/ 480 w 524"/>
                  <a:gd name="T51" fmla="*/ 491 h 524"/>
                  <a:gd name="T52" fmla="*/ 44 w 524"/>
                  <a:gd name="T53" fmla="*/ 491 h 524"/>
                  <a:gd name="T54" fmla="*/ 33 w 524"/>
                  <a:gd name="T55" fmla="*/ 480 h 524"/>
                  <a:gd name="T56" fmla="*/ 33 w 524"/>
                  <a:gd name="T57" fmla="*/ 93 h 524"/>
                  <a:gd name="T58" fmla="*/ 44 w 524"/>
                  <a:gd name="T59" fmla="*/ 82 h 524"/>
                  <a:gd name="T60" fmla="*/ 115 w 524"/>
                  <a:gd name="T61" fmla="*/ 82 h 524"/>
                  <a:gd name="T62" fmla="*/ 115 w 524"/>
                  <a:gd name="T63" fmla="*/ 115 h 524"/>
                  <a:gd name="T64" fmla="*/ 131 w 524"/>
                  <a:gd name="T65" fmla="*/ 131 h 524"/>
                  <a:gd name="T66" fmla="*/ 147 w 524"/>
                  <a:gd name="T67" fmla="*/ 115 h 524"/>
                  <a:gd name="T68" fmla="*/ 147 w 524"/>
                  <a:gd name="T69" fmla="*/ 82 h 524"/>
                  <a:gd name="T70" fmla="*/ 246 w 524"/>
                  <a:gd name="T71" fmla="*/ 82 h 524"/>
                  <a:gd name="T72" fmla="*/ 246 w 524"/>
                  <a:gd name="T73" fmla="*/ 115 h 524"/>
                  <a:gd name="T74" fmla="*/ 262 w 524"/>
                  <a:gd name="T75" fmla="*/ 131 h 524"/>
                  <a:gd name="T76" fmla="*/ 278 w 524"/>
                  <a:gd name="T77" fmla="*/ 115 h 524"/>
                  <a:gd name="T78" fmla="*/ 278 w 524"/>
                  <a:gd name="T79" fmla="*/ 82 h 524"/>
                  <a:gd name="T80" fmla="*/ 377 w 524"/>
                  <a:gd name="T81" fmla="*/ 82 h 524"/>
                  <a:gd name="T82" fmla="*/ 377 w 524"/>
                  <a:gd name="T83" fmla="*/ 115 h 524"/>
                  <a:gd name="T84" fmla="*/ 393 w 524"/>
                  <a:gd name="T85" fmla="*/ 131 h 524"/>
                  <a:gd name="T86" fmla="*/ 409 w 524"/>
                  <a:gd name="T87" fmla="*/ 115 h 524"/>
                  <a:gd name="T88" fmla="*/ 409 w 524"/>
                  <a:gd name="T89" fmla="*/ 82 h 524"/>
                  <a:gd name="T90" fmla="*/ 480 w 524"/>
                  <a:gd name="T91" fmla="*/ 82 h 524"/>
                  <a:gd name="T92" fmla="*/ 491 w 524"/>
                  <a:gd name="T93" fmla="*/ 93 h 524"/>
                  <a:gd name="T94" fmla="*/ 491 w 524"/>
                  <a:gd name="T95" fmla="*/ 48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24" h="524">
                    <a:moveTo>
                      <a:pt x="480" y="49"/>
                    </a:moveTo>
                    <a:cubicBezTo>
                      <a:pt x="409" y="49"/>
                      <a:pt x="409" y="49"/>
                      <a:pt x="409" y="49"/>
                    </a:cubicBezTo>
                    <a:cubicBezTo>
                      <a:pt x="409" y="16"/>
                      <a:pt x="409" y="16"/>
                      <a:pt x="409" y="16"/>
                    </a:cubicBezTo>
                    <a:cubicBezTo>
                      <a:pt x="409" y="7"/>
                      <a:pt x="402" y="0"/>
                      <a:pt x="393" y="0"/>
                    </a:cubicBezTo>
                    <a:cubicBezTo>
                      <a:pt x="384" y="0"/>
                      <a:pt x="377" y="7"/>
                      <a:pt x="377" y="16"/>
                    </a:cubicBezTo>
                    <a:cubicBezTo>
                      <a:pt x="377" y="49"/>
                      <a:pt x="377" y="49"/>
                      <a:pt x="377" y="49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8" y="16"/>
                      <a:pt x="278" y="16"/>
                      <a:pt x="278" y="16"/>
                    </a:cubicBezTo>
                    <a:cubicBezTo>
                      <a:pt x="278" y="7"/>
                      <a:pt x="271" y="0"/>
                      <a:pt x="262" y="0"/>
                    </a:cubicBezTo>
                    <a:cubicBezTo>
                      <a:pt x="253" y="0"/>
                      <a:pt x="246" y="7"/>
                      <a:pt x="246" y="16"/>
                    </a:cubicBezTo>
                    <a:cubicBezTo>
                      <a:pt x="246" y="49"/>
                      <a:pt x="246" y="49"/>
                      <a:pt x="246" y="49"/>
                    </a:cubicBezTo>
                    <a:cubicBezTo>
                      <a:pt x="147" y="49"/>
                      <a:pt x="147" y="49"/>
                      <a:pt x="147" y="49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7"/>
                      <a:pt x="140" y="0"/>
                      <a:pt x="131" y="0"/>
                    </a:cubicBezTo>
                    <a:cubicBezTo>
                      <a:pt x="122" y="0"/>
                      <a:pt x="115" y="7"/>
                      <a:pt x="115" y="16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20" y="49"/>
                      <a:pt x="0" y="69"/>
                      <a:pt x="0" y="93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0" y="504"/>
                      <a:pt x="20" y="524"/>
                      <a:pt x="44" y="524"/>
                    </a:cubicBezTo>
                    <a:cubicBezTo>
                      <a:pt x="480" y="524"/>
                      <a:pt x="480" y="524"/>
                      <a:pt x="480" y="524"/>
                    </a:cubicBezTo>
                    <a:cubicBezTo>
                      <a:pt x="504" y="524"/>
                      <a:pt x="524" y="504"/>
                      <a:pt x="524" y="480"/>
                    </a:cubicBezTo>
                    <a:cubicBezTo>
                      <a:pt x="524" y="93"/>
                      <a:pt x="524" y="93"/>
                      <a:pt x="524" y="93"/>
                    </a:cubicBezTo>
                    <a:cubicBezTo>
                      <a:pt x="524" y="69"/>
                      <a:pt x="504" y="49"/>
                      <a:pt x="480" y="49"/>
                    </a:cubicBezTo>
                    <a:close/>
                    <a:moveTo>
                      <a:pt x="491" y="480"/>
                    </a:moveTo>
                    <a:cubicBezTo>
                      <a:pt x="491" y="486"/>
                      <a:pt x="486" y="491"/>
                      <a:pt x="480" y="491"/>
                    </a:cubicBezTo>
                    <a:cubicBezTo>
                      <a:pt x="44" y="491"/>
                      <a:pt x="44" y="491"/>
                      <a:pt x="44" y="491"/>
                    </a:cubicBezTo>
                    <a:cubicBezTo>
                      <a:pt x="38" y="491"/>
                      <a:pt x="33" y="486"/>
                      <a:pt x="33" y="480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3" y="87"/>
                      <a:pt x="38" y="82"/>
                      <a:pt x="44" y="82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115"/>
                      <a:pt x="115" y="115"/>
                      <a:pt x="115" y="115"/>
                    </a:cubicBezTo>
                    <a:cubicBezTo>
                      <a:pt x="115" y="124"/>
                      <a:pt x="122" y="131"/>
                      <a:pt x="131" y="131"/>
                    </a:cubicBezTo>
                    <a:cubicBezTo>
                      <a:pt x="140" y="131"/>
                      <a:pt x="147" y="124"/>
                      <a:pt x="147" y="115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246" y="82"/>
                      <a:pt x="246" y="82"/>
                      <a:pt x="246" y="82"/>
                    </a:cubicBezTo>
                    <a:cubicBezTo>
                      <a:pt x="246" y="115"/>
                      <a:pt x="246" y="115"/>
                      <a:pt x="246" y="115"/>
                    </a:cubicBezTo>
                    <a:cubicBezTo>
                      <a:pt x="246" y="124"/>
                      <a:pt x="253" y="131"/>
                      <a:pt x="262" y="131"/>
                    </a:cubicBezTo>
                    <a:cubicBezTo>
                      <a:pt x="271" y="131"/>
                      <a:pt x="278" y="124"/>
                      <a:pt x="278" y="115"/>
                    </a:cubicBezTo>
                    <a:cubicBezTo>
                      <a:pt x="278" y="82"/>
                      <a:pt x="278" y="82"/>
                      <a:pt x="278" y="82"/>
                    </a:cubicBezTo>
                    <a:cubicBezTo>
                      <a:pt x="377" y="82"/>
                      <a:pt x="377" y="82"/>
                      <a:pt x="377" y="82"/>
                    </a:cubicBezTo>
                    <a:cubicBezTo>
                      <a:pt x="377" y="115"/>
                      <a:pt x="377" y="115"/>
                      <a:pt x="377" y="115"/>
                    </a:cubicBezTo>
                    <a:cubicBezTo>
                      <a:pt x="377" y="124"/>
                      <a:pt x="384" y="131"/>
                      <a:pt x="393" y="131"/>
                    </a:cubicBezTo>
                    <a:cubicBezTo>
                      <a:pt x="402" y="131"/>
                      <a:pt x="409" y="124"/>
                      <a:pt x="409" y="115"/>
                    </a:cubicBezTo>
                    <a:cubicBezTo>
                      <a:pt x="409" y="82"/>
                      <a:pt x="409" y="82"/>
                      <a:pt x="409" y="82"/>
                    </a:cubicBezTo>
                    <a:cubicBezTo>
                      <a:pt x="480" y="82"/>
                      <a:pt x="480" y="82"/>
                      <a:pt x="480" y="82"/>
                    </a:cubicBezTo>
                    <a:cubicBezTo>
                      <a:pt x="486" y="82"/>
                      <a:pt x="491" y="87"/>
                      <a:pt x="491" y="93"/>
                    </a:cubicBezTo>
                    <a:lnTo>
                      <a:pt x="491" y="4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60"/>
              <p:cNvSpPr>
                <a:spLocks noChangeArrowheads="1"/>
              </p:cNvSpPr>
              <p:nvPr/>
            </p:nvSpPr>
            <p:spPr bwMode="auto">
              <a:xfrm>
                <a:off x="441325" y="747713"/>
                <a:ext cx="244475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61"/>
              <p:cNvSpPr>
                <a:spLocks noChangeArrowheads="1"/>
              </p:cNvSpPr>
              <p:nvPr/>
            </p:nvSpPr>
            <p:spPr bwMode="auto">
              <a:xfrm>
                <a:off x="441325" y="1054100"/>
                <a:ext cx="244475" cy="1873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62"/>
              <p:cNvSpPr>
                <a:spLocks noChangeArrowheads="1"/>
              </p:cNvSpPr>
              <p:nvPr/>
            </p:nvSpPr>
            <p:spPr bwMode="auto">
              <a:xfrm>
                <a:off x="441325" y="1362075"/>
                <a:ext cx="244475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/>
            </p:nvSpPr>
            <p:spPr bwMode="auto">
              <a:xfrm>
                <a:off x="871538" y="1362075"/>
                <a:ext cx="249238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/>
            </p:nvSpPr>
            <p:spPr bwMode="auto">
              <a:xfrm>
                <a:off x="871538" y="1054100"/>
                <a:ext cx="249238" cy="1873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/>
            </p:nvSpPr>
            <p:spPr bwMode="auto">
              <a:xfrm>
                <a:off x="871538" y="747713"/>
                <a:ext cx="249238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66"/>
              <p:cNvSpPr>
                <a:spLocks noChangeArrowheads="1"/>
              </p:cNvSpPr>
              <p:nvPr/>
            </p:nvSpPr>
            <p:spPr bwMode="auto">
              <a:xfrm>
                <a:off x="1304925" y="1362075"/>
                <a:ext cx="246063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67"/>
              <p:cNvSpPr>
                <a:spLocks noChangeArrowheads="1"/>
              </p:cNvSpPr>
              <p:nvPr/>
            </p:nvSpPr>
            <p:spPr bwMode="auto">
              <a:xfrm>
                <a:off x="1304925" y="1054100"/>
                <a:ext cx="246063" cy="1873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68"/>
              <p:cNvSpPr>
                <a:spLocks noChangeArrowheads="1"/>
              </p:cNvSpPr>
              <p:nvPr/>
            </p:nvSpPr>
            <p:spPr bwMode="auto">
              <a:xfrm>
                <a:off x="1304925" y="747713"/>
                <a:ext cx="246063" cy="1857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0" name="Rectangle 18"/>
          <p:cNvSpPr/>
          <p:nvPr/>
        </p:nvSpPr>
        <p:spPr>
          <a:xfrm>
            <a:off x="4260254" y="3941830"/>
            <a:ext cx="319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1" name="Rectangle 18"/>
          <p:cNvSpPr/>
          <p:nvPr/>
        </p:nvSpPr>
        <p:spPr>
          <a:xfrm>
            <a:off x="4260254" y="4648604"/>
            <a:ext cx="319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2" name="Rectangle 18"/>
          <p:cNvSpPr/>
          <p:nvPr/>
        </p:nvSpPr>
        <p:spPr>
          <a:xfrm>
            <a:off x="4260254" y="5324562"/>
            <a:ext cx="319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3" name="Rectangle 18"/>
          <p:cNvSpPr/>
          <p:nvPr/>
        </p:nvSpPr>
        <p:spPr>
          <a:xfrm>
            <a:off x="8227951" y="4457279"/>
            <a:ext cx="319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4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48" name="矩形 47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燕尾形 48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78" y="2312854"/>
            <a:ext cx="2926080" cy="156889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7" y="2312854"/>
            <a:ext cx="2926080" cy="156889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61102" y="4254751"/>
            <a:ext cx="12696116" cy="2631578"/>
            <a:chOff x="1563014" y="3368397"/>
            <a:chExt cx="9211871" cy="1909384"/>
          </a:xfrm>
        </p:grpSpPr>
        <p:sp>
          <p:nvSpPr>
            <p:cNvPr id="5" name="Freeform 26"/>
            <p:cNvSpPr>
              <a:spLocks noEditPoints="1"/>
            </p:cNvSpPr>
            <p:nvPr/>
          </p:nvSpPr>
          <p:spPr bwMode="auto">
            <a:xfrm flipH="1">
              <a:off x="1563014" y="4148467"/>
              <a:ext cx="953853" cy="111658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 flipH="1">
              <a:off x="2360709" y="4148467"/>
              <a:ext cx="1053184" cy="1124096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26"/>
            <p:cNvSpPr>
              <a:spLocks noEditPoints="1"/>
            </p:cNvSpPr>
            <p:nvPr/>
          </p:nvSpPr>
          <p:spPr bwMode="auto">
            <a:xfrm flipH="1">
              <a:off x="3239414" y="4148467"/>
              <a:ext cx="953853" cy="111658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>
                <a:solidFill>
                  <a:prstClr val="black"/>
                </a:solidFill>
              </a:endParaRPr>
            </a:p>
          </p:txBody>
        </p:sp>
        <p:sp>
          <p:nvSpPr>
            <p:cNvPr id="8" name="Freeform 26"/>
            <p:cNvSpPr>
              <a:spLocks noEditPoints="1"/>
            </p:cNvSpPr>
            <p:nvPr/>
          </p:nvSpPr>
          <p:spPr bwMode="auto">
            <a:xfrm flipH="1">
              <a:off x="7151014" y="4148467"/>
              <a:ext cx="953853" cy="111658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 flipH="1">
              <a:off x="4054043" y="4148467"/>
              <a:ext cx="1053184" cy="1124096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 noEditPoints="1"/>
            </p:cNvSpPr>
            <p:nvPr/>
          </p:nvSpPr>
          <p:spPr bwMode="auto">
            <a:xfrm flipH="1">
              <a:off x="4932747" y="4148467"/>
              <a:ext cx="953853" cy="111658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 flipH="1">
              <a:off x="6228148" y="4148467"/>
              <a:ext cx="1053184" cy="1124096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 flipH="1">
              <a:off x="5218586" y="3368397"/>
              <a:ext cx="1788935" cy="1909384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 flipH="1">
              <a:off x="8912080" y="4148467"/>
              <a:ext cx="953853" cy="111658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flipH="1">
              <a:off x="7989215" y="4148467"/>
              <a:ext cx="1053184" cy="1124096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flipH="1">
              <a:off x="9721701" y="4148467"/>
              <a:ext cx="1053184" cy="1124096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162560" tIns="81280" rIns="162560" bIns="81280"/>
            <a:lstStyle/>
            <a:p>
              <a:pPr>
                <a:defRPr/>
              </a:pPr>
              <a:endParaRPr lang="id-ID" sz="3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165" y="2312854"/>
            <a:ext cx="4520416" cy="1598960"/>
            <a:chOff x="6512292" y="2592284"/>
            <a:chExt cx="4520416" cy="1598960"/>
          </a:xfrm>
        </p:grpSpPr>
        <p:grpSp>
          <p:nvGrpSpPr>
            <p:cNvPr id="17" name="Group 16"/>
            <p:cNvGrpSpPr/>
            <p:nvPr/>
          </p:nvGrpSpPr>
          <p:grpSpPr>
            <a:xfrm>
              <a:off x="6512292" y="2592284"/>
              <a:ext cx="4520416" cy="1598960"/>
              <a:chOff x="6512292" y="2592284"/>
              <a:chExt cx="4520416" cy="159896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512292" y="2592284"/>
                <a:ext cx="4520416" cy="1568893"/>
              </a:xfrm>
              <a:prstGeom prst="roundRect">
                <a:avLst>
                  <a:gd name="adj" fmla="val 26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540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2700000">
                <a:off x="8603244" y="3856707"/>
                <a:ext cx="334537" cy="334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512292" y="3454947"/>
              <a:ext cx="4520416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760590" y="2760734"/>
              <a:ext cx="558923" cy="5589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ctr"/>
            <a:lstStyle/>
            <a:p>
              <a:pPr algn="ctr"/>
              <a:endParaRPr lang="en-US" sz="3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65873" y="2501776"/>
            <a:ext cx="1831987" cy="507504"/>
            <a:chOff x="770275" y="2602028"/>
            <a:chExt cx="2338079" cy="507504"/>
          </a:xfrm>
        </p:grpSpPr>
        <p:sp>
          <p:nvSpPr>
            <p:cNvPr id="28" name="TextBox 13"/>
            <p:cNvSpPr txBox="1"/>
            <p:nvPr/>
          </p:nvSpPr>
          <p:spPr>
            <a:xfrm>
              <a:off x="770275" y="2602028"/>
              <a:ext cx="854398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774355" y="2887933"/>
              <a:ext cx="233399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34463" y="3242541"/>
            <a:ext cx="4333086" cy="765199"/>
            <a:chOff x="762113" y="4680836"/>
            <a:chExt cx="2333999" cy="765199"/>
          </a:xfrm>
        </p:grpSpPr>
        <p:sp>
          <p:nvSpPr>
            <p:cNvPr id="31" name="TextBox 13"/>
            <p:cNvSpPr txBox="1"/>
            <p:nvPr/>
          </p:nvSpPr>
          <p:spPr>
            <a:xfrm>
              <a:off x="762113" y="4680836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762113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2" name="矩形 1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燕尾形 2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1263855" y="1371620"/>
            <a:ext cx="3552361" cy="3136650"/>
            <a:chOff x="3656603" y="1422691"/>
            <a:chExt cx="4821642" cy="4257396"/>
          </a:xfrm>
          <a:solidFill>
            <a:schemeClr val="accent3"/>
          </a:solidFill>
        </p:grpSpPr>
        <p:cxnSp>
          <p:nvCxnSpPr>
            <p:cNvPr id="5" name="Straight Connector 4"/>
            <p:cNvCxnSpPr>
              <a:stCxn id="19" idx="4"/>
            </p:cNvCxnSpPr>
            <p:nvPr/>
          </p:nvCxnSpPr>
          <p:spPr>
            <a:xfrm>
              <a:off x="5475992" y="3166901"/>
              <a:ext cx="0" cy="5352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36728" y="2703367"/>
              <a:ext cx="497076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6728" y="1972646"/>
              <a:ext cx="0" cy="37074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386054" y="4248869"/>
              <a:ext cx="1328094" cy="1431217"/>
              <a:chOff x="4105911" y="4029435"/>
              <a:chExt cx="1378767" cy="1485825"/>
            </a:xfrm>
            <a:grpFill/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484678" y="4029435"/>
                <a:ext cx="0" cy="148582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05911" y="4029435"/>
                <a:ext cx="137876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187465" y="2504351"/>
              <a:ext cx="851189" cy="3175735"/>
              <a:chOff x="5976054" y="2218355"/>
              <a:chExt cx="883666" cy="3296905"/>
            </a:xfrm>
            <a:grpFill/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986328" y="2933575"/>
                <a:ext cx="0" cy="258168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76054" y="2933575"/>
                <a:ext cx="883666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stCxn id="22" idx="2"/>
              </p:cNvCxnSpPr>
              <p:nvPr/>
            </p:nvCxnSpPr>
            <p:spPr>
              <a:xfrm>
                <a:off x="6859717" y="2218355"/>
                <a:ext cx="0" cy="71621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423554" y="3076088"/>
              <a:ext cx="1457201" cy="2603999"/>
              <a:chOff x="4144841" y="2811906"/>
              <a:chExt cx="1512800" cy="2703354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654466" y="3461902"/>
                <a:ext cx="0" cy="205335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44841" y="3461902"/>
                <a:ext cx="151280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57215" y="2811906"/>
                <a:ext cx="0" cy="6499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346425" y="3481418"/>
              <a:ext cx="1308454" cy="2198668"/>
              <a:chOff x="6141079" y="3232702"/>
              <a:chExt cx="1358378" cy="2282558"/>
            </a:xfrm>
            <a:grpFill/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156116" y="4224417"/>
                <a:ext cx="0" cy="129084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141079" y="4224417"/>
                <a:ext cx="1358378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99457" y="3232702"/>
                <a:ext cx="0" cy="99171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Rounded Rectangle 24"/>
            <p:cNvSpPr>
              <a:spLocks noChangeAspect="1"/>
            </p:cNvSpPr>
            <p:nvPr/>
          </p:nvSpPr>
          <p:spPr>
            <a:xfrm>
              <a:off x="4046560" y="4009019"/>
              <a:ext cx="479701" cy="47970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419311" y="3401723"/>
              <a:ext cx="479701" cy="47970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909269" y="3177854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791413" y="193550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ounded Rectangle 28"/>
            <p:cNvSpPr>
              <a:spLocks noChangeAspect="1"/>
            </p:cNvSpPr>
            <p:nvPr/>
          </p:nvSpPr>
          <p:spPr>
            <a:xfrm>
              <a:off x="5652102" y="1422691"/>
              <a:ext cx="769251" cy="76924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ounded Rectangle 29"/>
            <p:cNvSpPr>
              <a:spLocks noChangeAspect="1"/>
            </p:cNvSpPr>
            <p:nvPr/>
          </p:nvSpPr>
          <p:spPr>
            <a:xfrm>
              <a:off x="7304506" y="2827481"/>
              <a:ext cx="700746" cy="70074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656603" y="335369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288612" y="2792142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46425" y="251598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ounded Rectangle 33"/>
            <p:cNvSpPr>
              <a:spLocks noChangeAspect="1"/>
            </p:cNvSpPr>
            <p:nvPr/>
          </p:nvSpPr>
          <p:spPr>
            <a:xfrm>
              <a:off x="4107923" y="2568139"/>
              <a:ext cx="625147" cy="62514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Rounded Rectangle 34"/>
            <p:cNvSpPr>
              <a:spLocks noChangeAspect="1"/>
            </p:cNvSpPr>
            <p:nvPr/>
          </p:nvSpPr>
          <p:spPr>
            <a:xfrm>
              <a:off x="6772801" y="1972646"/>
              <a:ext cx="531705" cy="5317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096029" y="3486836"/>
              <a:ext cx="0" cy="76203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54879" y="3958467"/>
              <a:ext cx="43173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04934" y="4018817"/>
              <a:ext cx="0" cy="41786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946540" y="3692614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17554" y="383143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Freeform 11"/>
          <p:cNvSpPr/>
          <p:nvPr/>
        </p:nvSpPr>
        <p:spPr bwMode="auto">
          <a:xfrm>
            <a:off x="4264511" y="3354506"/>
            <a:ext cx="178231" cy="198618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en-US" sz="1400" kern="0" dirty="0">
              <a:solidFill>
                <a:srgbClr val="44546A"/>
              </a:solidFill>
            </a:endParaRPr>
          </a:p>
        </p:txBody>
      </p:sp>
      <p:sp>
        <p:nvSpPr>
          <p:cNvPr id="41" name="Freeform 16"/>
          <p:cNvSpPr/>
          <p:nvPr/>
        </p:nvSpPr>
        <p:spPr bwMode="auto">
          <a:xfrm>
            <a:off x="1710098" y="2530031"/>
            <a:ext cx="322281" cy="26190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3765">
              <a:defRPr/>
            </a:pPr>
            <a:endParaRPr lang="en-US" kern="0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42" name="Freeform 6"/>
          <p:cNvSpPr/>
          <p:nvPr/>
        </p:nvSpPr>
        <p:spPr bwMode="auto">
          <a:xfrm>
            <a:off x="4179756" y="2310362"/>
            <a:ext cx="132722" cy="260565"/>
          </a:xfrm>
          <a:custGeom>
            <a:avLst/>
            <a:gdLst/>
            <a:ahLst/>
            <a:cxnLst>
              <a:cxn ang="0">
                <a:pos x="156" y="50"/>
              </a:cxn>
              <a:cxn ang="0">
                <a:pos x="128" y="50"/>
              </a:cxn>
              <a:cxn ang="0">
                <a:pos x="128" y="50"/>
              </a:cxn>
              <a:cxn ang="0">
                <a:pos x="121" y="50"/>
              </a:cxn>
              <a:cxn ang="0">
                <a:pos x="115" y="51"/>
              </a:cxn>
              <a:cxn ang="0">
                <a:pos x="110" y="53"/>
              </a:cxn>
              <a:cxn ang="0">
                <a:pos x="106" y="57"/>
              </a:cxn>
              <a:cxn ang="0">
                <a:pos x="104" y="61"/>
              </a:cxn>
              <a:cxn ang="0">
                <a:pos x="102" y="64"/>
              </a:cxn>
              <a:cxn ang="0">
                <a:pos x="100" y="76"/>
              </a:cxn>
              <a:cxn ang="0">
                <a:pos x="100" y="111"/>
              </a:cxn>
              <a:cxn ang="0">
                <a:pos x="154" y="111"/>
              </a:cxn>
              <a:cxn ang="0">
                <a:pos x="154" y="163"/>
              </a:cxn>
              <a:cxn ang="0">
                <a:pos x="100" y="163"/>
              </a:cxn>
              <a:cxn ang="0">
                <a:pos x="100" y="301"/>
              </a:cxn>
              <a:cxn ang="0">
                <a:pos x="47" y="301"/>
              </a:cxn>
              <a:cxn ang="0">
                <a:pos x="47" y="163"/>
              </a:cxn>
              <a:cxn ang="0">
                <a:pos x="0" y="163"/>
              </a:cxn>
              <a:cxn ang="0">
                <a:pos x="0" y="111"/>
              </a:cxn>
              <a:cxn ang="0">
                <a:pos x="47" y="111"/>
              </a:cxn>
              <a:cxn ang="0">
                <a:pos x="47" y="70"/>
              </a:cxn>
              <a:cxn ang="0">
                <a:pos x="47" y="70"/>
              </a:cxn>
              <a:cxn ang="0">
                <a:pos x="47" y="53"/>
              </a:cxn>
              <a:cxn ang="0">
                <a:pos x="50" y="40"/>
              </a:cxn>
              <a:cxn ang="0">
                <a:pos x="58" y="27"/>
              </a:cxn>
              <a:cxn ang="0">
                <a:pos x="65" y="18"/>
              </a:cxn>
              <a:cxn ang="0">
                <a:pos x="74" y="11"/>
              </a:cxn>
              <a:cxn ang="0">
                <a:pos x="87" y="3"/>
              </a:cxn>
              <a:cxn ang="0">
                <a:pos x="100" y="1"/>
              </a:cxn>
              <a:cxn ang="0">
                <a:pos x="115" y="0"/>
              </a:cxn>
              <a:cxn ang="0">
                <a:pos x="156" y="0"/>
              </a:cxn>
              <a:cxn ang="0">
                <a:pos x="156" y="50"/>
              </a:cxn>
            </a:cxnLst>
            <a:rect l="0" t="0" r="r" b="b"/>
            <a:pathLst>
              <a:path w="156" h="301">
                <a:moveTo>
                  <a:pt x="156" y="50"/>
                </a:moveTo>
                <a:lnTo>
                  <a:pt x="128" y="50"/>
                </a:lnTo>
                <a:lnTo>
                  <a:pt x="128" y="50"/>
                </a:lnTo>
                <a:lnTo>
                  <a:pt x="121" y="50"/>
                </a:lnTo>
                <a:lnTo>
                  <a:pt x="115" y="51"/>
                </a:lnTo>
                <a:lnTo>
                  <a:pt x="110" y="53"/>
                </a:lnTo>
                <a:lnTo>
                  <a:pt x="106" y="57"/>
                </a:lnTo>
                <a:lnTo>
                  <a:pt x="104" y="61"/>
                </a:lnTo>
                <a:lnTo>
                  <a:pt x="102" y="64"/>
                </a:lnTo>
                <a:lnTo>
                  <a:pt x="100" y="76"/>
                </a:lnTo>
                <a:lnTo>
                  <a:pt x="100" y="111"/>
                </a:lnTo>
                <a:lnTo>
                  <a:pt x="154" y="111"/>
                </a:lnTo>
                <a:lnTo>
                  <a:pt x="154" y="163"/>
                </a:lnTo>
                <a:lnTo>
                  <a:pt x="100" y="163"/>
                </a:lnTo>
                <a:lnTo>
                  <a:pt x="100" y="301"/>
                </a:lnTo>
                <a:lnTo>
                  <a:pt x="47" y="301"/>
                </a:lnTo>
                <a:lnTo>
                  <a:pt x="47" y="163"/>
                </a:lnTo>
                <a:lnTo>
                  <a:pt x="0" y="163"/>
                </a:lnTo>
                <a:lnTo>
                  <a:pt x="0" y="111"/>
                </a:lnTo>
                <a:lnTo>
                  <a:pt x="47" y="111"/>
                </a:lnTo>
                <a:lnTo>
                  <a:pt x="47" y="70"/>
                </a:lnTo>
                <a:lnTo>
                  <a:pt x="47" y="70"/>
                </a:lnTo>
                <a:lnTo>
                  <a:pt x="47" y="53"/>
                </a:lnTo>
                <a:lnTo>
                  <a:pt x="50" y="40"/>
                </a:lnTo>
                <a:lnTo>
                  <a:pt x="58" y="27"/>
                </a:lnTo>
                <a:lnTo>
                  <a:pt x="65" y="18"/>
                </a:lnTo>
                <a:lnTo>
                  <a:pt x="74" y="11"/>
                </a:lnTo>
                <a:lnTo>
                  <a:pt x="87" y="3"/>
                </a:lnTo>
                <a:lnTo>
                  <a:pt x="100" y="1"/>
                </a:lnTo>
                <a:lnTo>
                  <a:pt x="115" y="0"/>
                </a:lnTo>
                <a:lnTo>
                  <a:pt x="156" y="0"/>
                </a:lnTo>
                <a:lnTo>
                  <a:pt x="156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defTabSz="913765">
              <a:defRPr/>
            </a:pPr>
            <a:endParaRPr lang="en-US" kern="0">
              <a:solidFill>
                <a:prstClr val="black"/>
              </a:solidFill>
              <a:latin typeface="Roboto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5652" y="1511971"/>
            <a:ext cx="272618" cy="277861"/>
            <a:chOff x="2766554" y="2454017"/>
            <a:chExt cx="412750" cy="420688"/>
          </a:xfrm>
          <a:solidFill>
            <a:schemeClr val="bg1"/>
          </a:solidFill>
        </p:grpSpPr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2766554" y="2454017"/>
              <a:ext cx="274638" cy="420688"/>
            </a:xfrm>
            <a:custGeom>
              <a:avLst/>
              <a:gdLst/>
              <a:ahLst/>
              <a:cxnLst>
                <a:cxn ang="0">
                  <a:pos x="141" y="161"/>
                </a:cxn>
                <a:cxn ang="0">
                  <a:pos x="132" y="144"/>
                </a:cxn>
                <a:cxn ang="0">
                  <a:pos x="135" y="133"/>
                </a:cxn>
                <a:cxn ang="0">
                  <a:pos x="154" y="115"/>
                </a:cxn>
                <a:cxn ang="0">
                  <a:pos x="173" y="89"/>
                </a:cxn>
                <a:cxn ang="0">
                  <a:pos x="174" y="70"/>
                </a:cxn>
                <a:cxn ang="0">
                  <a:pos x="169" y="43"/>
                </a:cxn>
                <a:cxn ang="0">
                  <a:pos x="147" y="17"/>
                </a:cxn>
                <a:cxn ang="0">
                  <a:pos x="121" y="0"/>
                </a:cxn>
                <a:cxn ang="0">
                  <a:pos x="84" y="6"/>
                </a:cxn>
                <a:cxn ang="0">
                  <a:pos x="45" y="24"/>
                </a:cxn>
                <a:cxn ang="0">
                  <a:pos x="26" y="50"/>
                </a:cxn>
                <a:cxn ang="0">
                  <a:pos x="21" y="78"/>
                </a:cxn>
                <a:cxn ang="0">
                  <a:pos x="30" y="109"/>
                </a:cxn>
                <a:cxn ang="0">
                  <a:pos x="58" y="133"/>
                </a:cxn>
                <a:cxn ang="0">
                  <a:pos x="86" y="139"/>
                </a:cxn>
                <a:cxn ang="0">
                  <a:pos x="95" y="144"/>
                </a:cxn>
                <a:cxn ang="0">
                  <a:pos x="95" y="161"/>
                </a:cxn>
                <a:cxn ang="0">
                  <a:pos x="106" y="180"/>
                </a:cxn>
                <a:cxn ang="0">
                  <a:pos x="50" y="189"/>
                </a:cxn>
                <a:cxn ang="0">
                  <a:pos x="32" y="198"/>
                </a:cxn>
                <a:cxn ang="0">
                  <a:pos x="8" y="222"/>
                </a:cxn>
                <a:cxn ang="0">
                  <a:pos x="0" y="246"/>
                </a:cxn>
                <a:cxn ang="0">
                  <a:pos x="13" y="278"/>
                </a:cxn>
                <a:cxn ang="0">
                  <a:pos x="48" y="298"/>
                </a:cxn>
                <a:cxn ang="0">
                  <a:pos x="86" y="302"/>
                </a:cxn>
                <a:cxn ang="0">
                  <a:pos x="148" y="289"/>
                </a:cxn>
                <a:cxn ang="0">
                  <a:pos x="182" y="256"/>
                </a:cxn>
                <a:cxn ang="0">
                  <a:pos x="189" y="228"/>
                </a:cxn>
                <a:cxn ang="0">
                  <a:pos x="182" y="202"/>
                </a:cxn>
                <a:cxn ang="0">
                  <a:pos x="156" y="172"/>
                </a:cxn>
                <a:cxn ang="0">
                  <a:pos x="104" y="128"/>
                </a:cxn>
                <a:cxn ang="0">
                  <a:pos x="74" y="113"/>
                </a:cxn>
                <a:cxn ang="0">
                  <a:pos x="58" y="80"/>
                </a:cxn>
                <a:cxn ang="0">
                  <a:pos x="56" y="57"/>
                </a:cxn>
                <a:cxn ang="0">
                  <a:pos x="63" y="28"/>
                </a:cxn>
                <a:cxn ang="0">
                  <a:pos x="76" y="19"/>
                </a:cxn>
                <a:cxn ang="0">
                  <a:pos x="91" y="15"/>
                </a:cxn>
                <a:cxn ang="0">
                  <a:pos x="121" y="32"/>
                </a:cxn>
                <a:cxn ang="0">
                  <a:pos x="137" y="65"/>
                </a:cxn>
                <a:cxn ang="0">
                  <a:pos x="141" y="87"/>
                </a:cxn>
                <a:cxn ang="0">
                  <a:pos x="135" y="109"/>
                </a:cxn>
                <a:cxn ang="0">
                  <a:pos x="126" y="120"/>
                </a:cxn>
                <a:cxn ang="0">
                  <a:pos x="104" y="128"/>
                </a:cxn>
                <a:cxn ang="0">
                  <a:pos x="104" y="285"/>
                </a:cxn>
                <a:cxn ang="0">
                  <a:pos x="63" y="278"/>
                </a:cxn>
                <a:cxn ang="0">
                  <a:pos x="41" y="257"/>
                </a:cxn>
                <a:cxn ang="0">
                  <a:pos x="36" y="239"/>
                </a:cxn>
                <a:cxn ang="0">
                  <a:pos x="43" y="213"/>
                </a:cxn>
                <a:cxn ang="0">
                  <a:pos x="69" y="198"/>
                </a:cxn>
                <a:cxn ang="0">
                  <a:pos x="95" y="193"/>
                </a:cxn>
                <a:cxn ang="0">
                  <a:pos x="119" y="191"/>
                </a:cxn>
                <a:cxn ang="0">
                  <a:pos x="152" y="218"/>
                </a:cxn>
                <a:cxn ang="0">
                  <a:pos x="161" y="237"/>
                </a:cxn>
                <a:cxn ang="0">
                  <a:pos x="161" y="252"/>
                </a:cxn>
                <a:cxn ang="0">
                  <a:pos x="148" y="274"/>
                </a:cxn>
                <a:cxn ang="0">
                  <a:pos x="117" y="285"/>
                </a:cxn>
              </a:cxnLst>
              <a:rect l="0" t="0" r="r" b="b"/>
              <a:pathLst>
                <a:path w="197" h="302">
                  <a:moveTo>
                    <a:pt x="156" y="172"/>
                  </a:moveTo>
                  <a:lnTo>
                    <a:pt x="141" y="161"/>
                  </a:lnTo>
                  <a:lnTo>
                    <a:pt x="141" y="161"/>
                  </a:lnTo>
                  <a:lnTo>
                    <a:pt x="135" y="156"/>
                  </a:lnTo>
                  <a:lnTo>
                    <a:pt x="132" y="150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39"/>
                  </a:lnTo>
                  <a:lnTo>
                    <a:pt x="135" y="133"/>
                  </a:lnTo>
                  <a:lnTo>
                    <a:pt x="143" y="126"/>
                  </a:lnTo>
                  <a:lnTo>
                    <a:pt x="143" y="126"/>
                  </a:lnTo>
                  <a:lnTo>
                    <a:pt x="154" y="115"/>
                  </a:lnTo>
                  <a:lnTo>
                    <a:pt x="165" y="104"/>
                  </a:lnTo>
                  <a:lnTo>
                    <a:pt x="169" y="96"/>
                  </a:lnTo>
                  <a:lnTo>
                    <a:pt x="173" y="89"/>
                  </a:lnTo>
                  <a:lnTo>
                    <a:pt x="174" y="80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74" y="59"/>
                  </a:lnTo>
                  <a:lnTo>
                    <a:pt x="173" y="50"/>
                  </a:lnTo>
                  <a:lnTo>
                    <a:pt x="169" y="43"/>
                  </a:lnTo>
                  <a:lnTo>
                    <a:pt x="165" y="35"/>
                  </a:lnTo>
                  <a:lnTo>
                    <a:pt x="156" y="24"/>
                  </a:lnTo>
                  <a:lnTo>
                    <a:pt x="147" y="17"/>
                  </a:lnTo>
                  <a:lnTo>
                    <a:pt x="173" y="17"/>
                  </a:lnTo>
                  <a:lnTo>
                    <a:pt x="197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2" y="2"/>
                  </a:lnTo>
                  <a:lnTo>
                    <a:pt x="84" y="6"/>
                  </a:lnTo>
                  <a:lnTo>
                    <a:pt x="63" y="13"/>
                  </a:lnTo>
                  <a:lnTo>
                    <a:pt x="54" y="19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34" y="35"/>
                  </a:lnTo>
                  <a:lnTo>
                    <a:pt x="26" y="50"/>
                  </a:lnTo>
                  <a:lnTo>
                    <a:pt x="23" y="63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9"/>
                  </a:lnTo>
                  <a:lnTo>
                    <a:pt x="24" y="100"/>
                  </a:lnTo>
                  <a:lnTo>
                    <a:pt x="30" y="109"/>
                  </a:lnTo>
                  <a:lnTo>
                    <a:pt x="37" y="119"/>
                  </a:lnTo>
                  <a:lnTo>
                    <a:pt x="47" y="128"/>
                  </a:lnTo>
                  <a:lnTo>
                    <a:pt x="58" y="133"/>
                  </a:lnTo>
                  <a:lnTo>
                    <a:pt x="71" y="137"/>
                  </a:lnTo>
                  <a:lnTo>
                    <a:pt x="86" y="139"/>
                  </a:lnTo>
                  <a:lnTo>
                    <a:pt x="86" y="139"/>
                  </a:lnTo>
                  <a:lnTo>
                    <a:pt x="98" y="139"/>
                  </a:lnTo>
                  <a:lnTo>
                    <a:pt x="98" y="139"/>
                  </a:lnTo>
                  <a:lnTo>
                    <a:pt x="95" y="144"/>
                  </a:lnTo>
                  <a:lnTo>
                    <a:pt x="95" y="154"/>
                  </a:lnTo>
                  <a:lnTo>
                    <a:pt x="95" y="154"/>
                  </a:lnTo>
                  <a:lnTo>
                    <a:pt x="95" y="161"/>
                  </a:lnTo>
                  <a:lnTo>
                    <a:pt x="98" y="169"/>
                  </a:lnTo>
                  <a:lnTo>
                    <a:pt x="106" y="180"/>
                  </a:lnTo>
                  <a:lnTo>
                    <a:pt x="106" y="180"/>
                  </a:lnTo>
                  <a:lnTo>
                    <a:pt x="91" y="181"/>
                  </a:lnTo>
                  <a:lnTo>
                    <a:pt x="71" y="183"/>
                  </a:lnTo>
                  <a:lnTo>
                    <a:pt x="50" y="189"/>
                  </a:lnTo>
                  <a:lnTo>
                    <a:pt x="41" y="193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3" y="204"/>
                  </a:lnTo>
                  <a:lnTo>
                    <a:pt x="17" y="209"/>
                  </a:lnTo>
                  <a:lnTo>
                    <a:pt x="8" y="222"/>
                  </a:lnTo>
                  <a:lnTo>
                    <a:pt x="2" y="23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7"/>
                  </a:lnTo>
                  <a:lnTo>
                    <a:pt x="6" y="267"/>
                  </a:lnTo>
                  <a:lnTo>
                    <a:pt x="13" y="278"/>
                  </a:lnTo>
                  <a:lnTo>
                    <a:pt x="23" y="285"/>
                  </a:lnTo>
                  <a:lnTo>
                    <a:pt x="34" y="293"/>
                  </a:lnTo>
                  <a:lnTo>
                    <a:pt x="48" y="298"/>
                  </a:lnTo>
                  <a:lnTo>
                    <a:pt x="65" y="302"/>
                  </a:lnTo>
                  <a:lnTo>
                    <a:pt x="86" y="302"/>
                  </a:lnTo>
                  <a:lnTo>
                    <a:pt x="86" y="302"/>
                  </a:lnTo>
                  <a:lnTo>
                    <a:pt x="110" y="300"/>
                  </a:lnTo>
                  <a:lnTo>
                    <a:pt x="130" y="296"/>
                  </a:lnTo>
                  <a:lnTo>
                    <a:pt x="148" y="289"/>
                  </a:lnTo>
                  <a:lnTo>
                    <a:pt x="161" y="280"/>
                  </a:lnTo>
                  <a:lnTo>
                    <a:pt x="174" y="268"/>
                  </a:lnTo>
                  <a:lnTo>
                    <a:pt x="182" y="256"/>
                  </a:lnTo>
                  <a:lnTo>
                    <a:pt x="187" y="243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87" y="218"/>
                  </a:lnTo>
                  <a:lnTo>
                    <a:pt x="185" y="209"/>
                  </a:lnTo>
                  <a:lnTo>
                    <a:pt x="182" y="202"/>
                  </a:lnTo>
                  <a:lnTo>
                    <a:pt x="178" y="196"/>
                  </a:lnTo>
                  <a:lnTo>
                    <a:pt x="169" y="183"/>
                  </a:lnTo>
                  <a:lnTo>
                    <a:pt x="156" y="172"/>
                  </a:lnTo>
                  <a:lnTo>
                    <a:pt x="156" y="172"/>
                  </a:lnTo>
                  <a:close/>
                  <a:moveTo>
                    <a:pt x="104" y="128"/>
                  </a:moveTo>
                  <a:lnTo>
                    <a:pt x="104" y="128"/>
                  </a:lnTo>
                  <a:lnTo>
                    <a:pt x="93" y="126"/>
                  </a:lnTo>
                  <a:lnTo>
                    <a:pt x="82" y="120"/>
                  </a:lnTo>
                  <a:lnTo>
                    <a:pt x="74" y="113"/>
                  </a:lnTo>
                  <a:lnTo>
                    <a:pt x="67" y="102"/>
                  </a:lnTo>
                  <a:lnTo>
                    <a:pt x="61" y="91"/>
                  </a:lnTo>
                  <a:lnTo>
                    <a:pt x="58" y="80"/>
                  </a:lnTo>
                  <a:lnTo>
                    <a:pt x="56" y="69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8" y="43"/>
                  </a:lnTo>
                  <a:lnTo>
                    <a:pt x="60" y="35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9" y="22"/>
                  </a:lnTo>
                  <a:lnTo>
                    <a:pt x="76" y="19"/>
                  </a:lnTo>
                  <a:lnTo>
                    <a:pt x="84" y="17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102" y="17"/>
                  </a:lnTo>
                  <a:lnTo>
                    <a:pt x="113" y="22"/>
                  </a:lnTo>
                  <a:lnTo>
                    <a:pt x="121" y="32"/>
                  </a:lnTo>
                  <a:lnTo>
                    <a:pt x="128" y="41"/>
                  </a:lnTo>
                  <a:lnTo>
                    <a:pt x="134" y="52"/>
                  </a:lnTo>
                  <a:lnTo>
                    <a:pt x="137" y="65"/>
                  </a:lnTo>
                  <a:lnTo>
                    <a:pt x="139" y="76"/>
                  </a:lnTo>
                  <a:lnTo>
                    <a:pt x="141" y="87"/>
                  </a:lnTo>
                  <a:lnTo>
                    <a:pt x="141" y="87"/>
                  </a:lnTo>
                  <a:lnTo>
                    <a:pt x="141" y="94"/>
                  </a:lnTo>
                  <a:lnTo>
                    <a:pt x="139" y="102"/>
                  </a:lnTo>
                  <a:lnTo>
                    <a:pt x="135" y="109"/>
                  </a:lnTo>
                  <a:lnTo>
                    <a:pt x="130" y="117"/>
                  </a:lnTo>
                  <a:lnTo>
                    <a:pt x="130" y="117"/>
                  </a:lnTo>
                  <a:lnTo>
                    <a:pt x="126" y="120"/>
                  </a:lnTo>
                  <a:lnTo>
                    <a:pt x="119" y="124"/>
                  </a:lnTo>
                  <a:lnTo>
                    <a:pt x="111" y="128"/>
                  </a:lnTo>
                  <a:lnTo>
                    <a:pt x="104" y="128"/>
                  </a:lnTo>
                  <a:lnTo>
                    <a:pt x="104" y="128"/>
                  </a:lnTo>
                  <a:close/>
                  <a:moveTo>
                    <a:pt x="104" y="285"/>
                  </a:moveTo>
                  <a:lnTo>
                    <a:pt x="104" y="285"/>
                  </a:lnTo>
                  <a:lnTo>
                    <a:pt x="89" y="285"/>
                  </a:lnTo>
                  <a:lnTo>
                    <a:pt x="76" y="283"/>
                  </a:lnTo>
                  <a:lnTo>
                    <a:pt x="63" y="278"/>
                  </a:lnTo>
                  <a:lnTo>
                    <a:pt x="54" y="272"/>
                  </a:lnTo>
                  <a:lnTo>
                    <a:pt x="47" y="265"/>
                  </a:lnTo>
                  <a:lnTo>
                    <a:pt x="41" y="257"/>
                  </a:lnTo>
                  <a:lnTo>
                    <a:pt x="37" y="248"/>
                  </a:lnTo>
                  <a:lnTo>
                    <a:pt x="36" y="239"/>
                  </a:lnTo>
                  <a:lnTo>
                    <a:pt x="36" y="239"/>
                  </a:lnTo>
                  <a:lnTo>
                    <a:pt x="37" y="228"/>
                  </a:lnTo>
                  <a:lnTo>
                    <a:pt x="39" y="220"/>
                  </a:lnTo>
                  <a:lnTo>
                    <a:pt x="43" y="213"/>
                  </a:lnTo>
                  <a:lnTo>
                    <a:pt x="48" y="209"/>
                  </a:lnTo>
                  <a:lnTo>
                    <a:pt x="60" y="202"/>
                  </a:lnTo>
                  <a:lnTo>
                    <a:pt x="69" y="198"/>
                  </a:lnTo>
                  <a:lnTo>
                    <a:pt x="69" y="198"/>
                  </a:lnTo>
                  <a:lnTo>
                    <a:pt x="82" y="194"/>
                  </a:lnTo>
                  <a:lnTo>
                    <a:pt x="95" y="193"/>
                  </a:lnTo>
                  <a:lnTo>
                    <a:pt x="110" y="191"/>
                  </a:lnTo>
                  <a:lnTo>
                    <a:pt x="110" y="191"/>
                  </a:lnTo>
                  <a:lnTo>
                    <a:pt x="119" y="191"/>
                  </a:lnTo>
                  <a:lnTo>
                    <a:pt x="119" y="191"/>
                  </a:lnTo>
                  <a:lnTo>
                    <a:pt x="139" y="206"/>
                  </a:lnTo>
                  <a:lnTo>
                    <a:pt x="152" y="218"/>
                  </a:lnTo>
                  <a:lnTo>
                    <a:pt x="156" y="224"/>
                  </a:lnTo>
                  <a:lnTo>
                    <a:pt x="160" y="230"/>
                  </a:lnTo>
                  <a:lnTo>
                    <a:pt x="161" y="237"/>
                  </a:lnTo>
                  <a:lnTo>
                    <a:pt x="161" y="243"/>
                  </a:lnTo>
                  <a:lnTo>
                    <a:pt x="161" y="243"/>
                  </a:lnTo>
                  <a:lnTo>
                    <a:pt x="161" y="252"/>
                  </a:lnTo>
                  <a:lnTo>
                    <a:pt x="158" y="261"/>
                  </a:lnTo>
                  <a:lnTo>
                    <a:pt x="154" y="268"/>
                  </a:lnTo>
                  <a:lnTo>
                    <a:pt x="148" y="274"/>
                  </a:lnTo>
                  <a:lnTo>
                    <a:pt x="139" y="280"/>
                  </a:lnTo>
                  <a:lnTo>
                    <a:pt x="130" y="283"/>
                  </a:lnTo>
                  <a:lnTo>
                    <a:pt x="117" y="285"/>
                  </a:lnTo>
                  <a:lnTo>
                    <a:pt x="104" y="285"/>
                  </a:lnTo>
                  <a:lnTo>
                    <a:pt x="104" y="28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913765">
                <a:defRPr/>
              </a:pPr>
              <a:endParaRPr lang="en-US" kern="0">
                <a:solidFill>
                  <a:prstClr val="black"/>
                </a:solidFill>
                <a:latin typeface="Roboto"/>
              </a:endParaRPr>
            </a:p>
          </p:txBody>
        </p:sp>
        <p:sp>
          <p:nvSpPr>
            <p:cNvPr id="45" name="Freeform 9"/>
            <p:cNvSpPr/>
            <p:nvPr/>
          </p:nvSpPr>
          <p:spPr bwMode="auto">
            <a:xfrm>
              <a:off x="3041192" y="2574667"/>
              <a:ext cx="138112" cy="139700"/>
            </a:xfrm>
            <a:custGeom>
              <a:avLst/>
              <a:gdLst/>
              <a:ahLst/>
              <a:cxnLst>
                <a:cxn ang="0">
                  <a:pos x="57" y="41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38" y="41"/>
                </a:cxn>
                <a:cxn ang="0">
                  <a:pos x="0" y="41"/>
                </a:cxn>
                <a:cxn ang="0">
                  <a:pos x="0" y="59"/>
                </a:cxn>
                <a:cxn ang="0">
                  <a:pos x="38" y="59"/>
                </a:cxn>
                <a:cxn ang="0">
                  <a:pos x="38" y="100"/>
                </a:cxn>
                <a:cxn ang="0">
                  <a:pos x="57" y="100"/>
                </a:cxn>
                <a:cxn ang="0">
                  <a:pos x="57" y="59"/>
                </a:cxn>
                <a:cxn ang="0">
                  <a:pos x="98" y="59"/>
                </a:cxn>
                <a:cxn ang="0">
                  <a:pos x="98" y="41"/>
                </a:cxn>
                <a:cxn ang="0">
                  <a:pos x="57" y="41"/>
                </a:cxn>
              </a:cxnLst>
              <a:rect l="0" t="0" r="r" b="b"/>
              <a:pathLst>
                <a:path w="98" h="100">
                  <a:moveTo>
                    <a:pt x="57" y="41"/>
                  </a:moveTo>
                  <a:lnTo>
                    <a:pt x="57" y="0"/>
                  </a:lnTo>
                  <a:lnTo>
                    <a:pt x="38" y="0"/>
                  </a:lnTo>
                  <a:lnTo>
                    <a:pt x="38" y="41"/>
                  </a:lnTo>
                  <a:lnTo>
                    <a:pt x="0" y="41"/>
                  </a:lnTo>
                  <a:lnTo>
                    <a:pt x="0" y="59"/>
                  </a:lnTo>
                  <a:lnTo>
                    <a:pt x="38" y="59"/>
                  </a:lnTo>
                  <a:lnTo>
                    <a:pt x="38" y="100"/>
                  </a:lnTo>
                  <a:lnTo>
                    <a:pt x="57" y="100"/>
                  </a:lnTo>
                  <a:lnTo>
                    <a:pt x="57" y="59"/>
                  </a:lnTo>
                  <a:lnTo>
                    <a:pt x="98" y="59"/>
                  </a:lnTo>
                  <a:lnTo>
                    <a:pt x="98" y="41"/>
                  </a:lnTo>
                  <a:lnTo>
                    <a:pt x="57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913765">
                <a:defRPr/>
              </a:pPr>
              <a:endParaRPr lang="en-US" kern="0">
                <a:solidFill>
                  <a:prstClr val="black"/>
                </a:solidFill>
                <a:latin typeface="Roboto"/>
              </a:endParaRPr>
            </a:p>
          </p:txBody>
        </p:sp>
      </p:grp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2192190" y="1908431"/>
            <a:ext cx="261114" cy="140766"/>
          </a:xfrm>
          <a:custGeom>
            <a:avLst/>
            <a:gdLst>
              <a:gd name="T0" fmla="*/ 1518 w 1578"/>
              <a:gd name="T1" fmla="*/ 304 h 849"/>
              <a:gd name="T2" fmla="*/ 1170 w 1578"/>
              <a:gd name="T3" fmla="*/ 62 h 849"/>
              <a:gd name="T4" fmla="*/ 915 w 1578"/>
              <a:gd name="T5" fmla="*/ 83 h 849"/>
              <a:gd name="T6" fmla="*/ 1109 w 1578"/>
              <a:gd name="T7" fmla="*/ 144 h 849"/>
              <a:gd name="T8" fmla="*/ 1184 w 1578"/>
              <a:gd name="T9" fmla="*/ 296 h 849"/>
              <a:gd name="T10" fmla="*/ 973 w 1578"/>
              <a:gd name="T11" fmla="*/ 340 h 849"/>
              <a:gd name="T12" fmla="*/ 576 w 1578"/>
              <a:gd name="T13" fmla="*/ 335 h 849"/>
              <a:gd name="T14" fmla="*/ 275 w 1578"/>
              <a:gd name="T15" fmla="*/ 287 h 849"/>
              <a:gd name="T16" fmla="*/ 601 w 1578"/>
              <a:gd name="T17" fmla="*/ 119 h 849"/>
              <a:gd name="T18" fmla="*/ 627 w 1578"/>
              <a:gd name="T19" fmla="*/ 21 h 849"/>
              <a:gd name="T20" fmla="*/ 85 w 1578"/>
              <a:gd name="T21" fmla="*/ 301 h 849"/>
              <a:gd name="T22" fmla="*/ 3 w 1578"/>
              <a:gd name="T23" fmla="*/ 367 h 849"/>
              <a:gd name="T24" fmla="*/ 38 w 1578"/>
              <a:gd name="T25" fmla="*/ 484 h 849"/>
              <a:gd name="T26" fmla="*/ 62 w 1578"/>
              <a:gd name="T27" fmla="*/ 613 h 849"/>
              <a:gd name="T28" fmla="*/ 431 w 1578"/>
              <a:gd name="T29" fmla="*/ 849 h 849"/>
              <a:gd name="T30" fmla="*/ 746 w 1578"/>
              <a:gd name="T31" fmla="*/ 558 h 849"/>
              <a:gd name="T32" fmla="*/ 793 w 1578"/>
              <a:gd name="T33" fmla="*/ 545 h 849"/>
              <a:gd name="T34" fmla="*/ 929 w 1578"/>
              <a:gd name="T35" fmla="*/ 728 h 849"/>
              <a:gd name="T36" fmla="*/ 1267 w 1578"/>
              <a:gd name="T37" fmla="*/ 846 h 849"/>
              <a:gd name="T38" fmla="*/ 1524 w 1578"/>
              <a:gd name="T39" fmla="*/ 506 h 849"/>
              <a:gd name="T40" fmla="*/ 1577 w 1578"/>
              <a:gd name="T41" fmla="*/ 423 h 849"/>
              <a:gd name="T42" fmla="*/ 1270 w 1578"/>
              <a:gd name="T43" fmla="*/ 401 h 849"/>
              <a:gd name="T44" fmla="*/ 1407 w 1578"/>
              <a:gd name="T45" fmla="*/ 489 h 849"/>
              <a:gd name="T46" fmla="*/ 1374 w 1578"/>
              <a:gd name="T47" fmla="*/ 699 h 849"/>
              <a:gd name="T48" fmla="*/ 1177 w 1578"/>
              <a:gd name="T49" fmla="*/ 748 h 849"/>
              <a:gd name="T50" fmla="*/ 972 w 1578"/>
              <a:gd name="T51" fmla="*/ 477 h 849"/>
              <a:gd name="T52" fmla="*/ 1270 w 1578"/>
              <a:gd name="T53" fmla="*/ 401 h 849"/>
              <a:gd name="T54" fmla="*/ 302 w 1578"/>
              <a:gd name="T55" fmla="*/ 744 h 849"/>
              <a:gd name="T56" fmla="*/ 167 w 1578"/>
              <a:gd name="T57" fmla="*/ 598 h 849"/>
              <a:gd name="T58" fmla="*/ 261 w 1578"/>
              <a:gd name="T59" fmla="*/ 404 h 849"/>
              <a:gd name="T60" fmla="*/ 606 w 1578"/>
              <a:gd name="T61" fmla="*/ 477 h 849"/>
              <a:gd name="T62" fmla="*/ 401 w 1578"/>
              <a:gd name="T63" fmla="*/ 748 h 849"/>
              <a:gd name="T64" fmla="*/ 401 w 1578"/>
              <a:gd name="T65" fmla="*/ 7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78" h="849">
                <a:moveTo>
                  <a:pt x="1575" y="367"/>
                </a:moveTo>
                <a:cubicBezTo>
                  <a:pt x="1574" y="334"/>
                  <a:pt x="1550" y="308"/>
                  <a:pt x="1518" y="304"/>
                </a:cubicBezTo>
                <a:cubicBezTo>
                  <a:pt x="1493" y="301"/>
                  <a:pt x="1493" y="301"/>
                  <a:pt x="1493" y="301"/>
                </a:cubicBezTo>
                <a:cubicBezTo>
                  <a:pt x="1170" y="62"/>
                  <a:pt x="1170" y="62"/>
                  <a:pt x="1170" y="62"/>
                </a:cubicBezTo>
                <a:cubicBezTo>
                  <a:pt x="1107" y="16"/>
                  <a:pt x="1027" y="1"/>
                  <a:pt x="951" y="21"/>
                </a:cubicBezTo>
                <a:cubicBezTo>
                  <a:pt x="924" y="28"/>
                  <a:pt x="908" y="56"/>
                  <a:pt x="915" y="83"/>
                </a:cubicBezTo>
                <a:cubicBezTo>
                  <a:pt x="923" y="110"/>
                  <a:pt x="951" y="126"/>
                  <a:pt x="978" y="119"/>
                </a:cubicBezTo>
                <a:cubicBezTo>
                  <a:pt x="1023" y="107"/>
                  <a:pt x="1071" y="116"/>
                  <a:pt x="1109" y="144"/>
                </a:cubicBezTo>
                <a:cubicBezTo>
                  <a:pt x="1304" y="287"/>
                  <a:pt x="1304" y="287"/>
                  <a:pt x="1304" y="287"/>
                </a:cubicBezTo>
                <a:cubicBezTo>
                  <a:pt x="1264" y="288"/>
                  <a:pt x="1224" y="291"/>
                  <a:pt x="1184" y="296"/>
                </a:cubicBezTo>
                <a:cubicBezTo>
                  <a:pt x="1123" y="305"/>
                  <a:pt x="1062" y="318"/>
                  <a:pt x="1004" y="334"/>
                </a:cubicBezTo>
                <a:cubicBezTo>
                  <a:pt x="973" y="340"/>
                  <a:pt x="973" y="340"/>
                  <a:pt x="973" y="340"/>
                </a:cubicBezTo>
                <a:cubicBezTo>
                  <a:pt x="854" y="364"/>
                  <a:pt x="731" y="364"/>
                  <a:pt x="611" y="341"/>
                </a:cubicBezTo>
                <a:cubicBezTo>
                  <a:pt x="576" y="335"/>
                  <a:pt x="576" y="335"/>
                  <a:pt x="576" y="335"/>
                </a:cubicBezTo>
                <a:cubicBezTo>
                  <a:pt x="517" y="318"/>
                  <a:pt x="456" y="305"/>
                  <a:pt x="395" y="296"/>
                </a:cubicBezTo>
                <a:cubicBezTo>
                  <a:pt x="355" y="291"/>
                  <a:pt x="315" y="288"/>
                  <a:pt x="275" y="287"/>
                </a:cubicBezTo>
                <a:cubicBezTo>
                  <a:pt x="469" y="144"/>
                  <a:pt x="469" y="144"/>
                  <a:pt x="469" y="144"/>
                </a:cubicBezTo>
                <a:cubicBezTo>
                  <a:pt x="507" y="116"/>
                  <a:pt x="555" y="107"/>
                  <a:pt x="601" y="119"/>
                </a:cubicBezTo>
                <a:cubicBezTo>
                  <a:pt x="628" y="127"/>
                  <a:pt x="656" y="110"/>
                  <a:pt x="663" y="83"/>
                </a:cubicBezTo>
                <a:cubicBezTo>
                  <a:pt x="670" y="56"/>
                  <a:pt x="654" y="28"/>
                  <a:pt x="627" y="21"/>
                </a:cubicBezTo>
                <a:cubicBezTo>
                  <a:pt x="551" y="0"/>
                  <a:pt x="472" y="16"/>
                  <a:pt x="409" y="62"/>
                </a:cubicBezTo>
                <a:cubicBezTo>
                  <a:pt x="85" y="301"/>
                  <a:pt x="85" y="301"/>
                  <a:pt x="85" y="301"/>
                </a:cubicBezTo>
                <a:cubicBezTo>
                  <a:pt x="60" y="304"/>
                  <a:pt x="60" y="304"/>
                  <a:pt x="60" y="304"/>
                </a:cubicBezTo>
                <a:cubicBezTo>
                  <a:pt x="28" y="308"/>
                  <a:pt x="4" y="335"/>
                  <a:pt x="3" y="367"/>
                </a:cubicBezTo>
                <a:cubicBezTo>
                  <a:pt x="1" y="423"/>
                  <a:pt x="1" y="423"/>
                  <a:pt x="1" y="423"/>
                </a:cubicBezTo>
                <a:cubicBezTo>
                  <a:pt x="0" y="451"/>
                  <a:pt x="16" y="476"/>
                  <a:pt x="38" y="484"/>
                </a:cubicBezTo>
                <a:cubicBezTo>
                  <a:pt x="48" y="489"/>
                  <a:pt x="54" y="497"/>
                  <a:pt x="55" y="506"/>
                </a:cubicBezTo>
                <a:cubicBezTo>
                  <a:pt x="62" y="613"/>
                  <a:pt x="62" y="613"/>
                  <a:pt x="62" y="613"/>
                </a:cubicBezTo>
                <a:cubicBezTo>
                  <a:pt x="75" y="743"/>
                  <a:pt x="182" y="843"/>
                  <a:pt x="312" y="846"/>
                </a:cubicBezTo>
                <a:cubicBezTo>
                  <a:pt x="431" y="849"/>
                  <a:pt x="431" y="849"/>
                  <a:pt x="431" y="849"/>
                </a:cubicBezTo>
                <a:cubicBezTo>
                  <a:pt x="520" y="849"/>
                  <a:pt x="602" y="804"/>
                  <a:pt x="650" y="727"/>
                </a:cubicBezTo>
                <a:cubicBezTo>
                  <a:pt x="746" y="558"/>
                  <a:pt x="746" y="558"/>
                  <a:pt x="746" y="558"/>
                </a:cubicBezTo>
                <a:cubicBezTo>
                  <a:pt x="752" y="548"/>
                  <a:pt x="770" y="545"/>
                  <a:pt x="786" y="545"/>
                </a:cubicBezTo>
                <a:cubicBezTo>
                  <a:pt x="786" y="545"/>
                  <a:pt x="793" y="545"/>
                  <a:pt x="793" y="545"/>
                </a:cubicBezTo>
                <a:cubicBezTo>
                  <a:pt x="808" y="545"/>
                  <a:pt x="826" y="549"/>
                  <a:pt x="832" y="556"/>
                </a:cubicBezTo>
                <a:cubicBezTo>
                  <a:pt x="929" y="728"/>
                  <a:pt x="929" y="728"/>
                  <a:pt x="929" y="728"/>
                </a:cubicBezTo>
                <a:cubicBezTo>
                  <a:pt x="977" y="804"/>
                  <a:pt x="1058" y="849"/>
                  <a:pt x="1147" y="849"/>
                </a:cubicBezTo>
                <a:cubicBezTo>
                  <a:pt x="1267" y="846"/>
                  <a:pt x="1267" y="846"/>
                  <a:pt x="1267" y="846"/>
                </a:cubicBezTo>
                <a:cubicBezTo>
                  <a:pt x="1396" y="843"/>
                  <a:pt x="1504" y="743"/>
                  <a:pt x="1516" y="613"/>
                </a:cubicBezTo>
                <a:cubicBezTo>
                  <a:pt x="1524" y="506"/>
                  <a:pt x="1524" y="506"/>
                  <a:pt x="1524" y="506"/>
                </a:cubicBezTo>
                <a:cubicBezTo>
                  <a:pt x="1524" y="497"/>
                  <a:pt x="1530" y="489"/>
                  <a:pt x="1537" y="485"/>
                </a:cubicBezTo>
                <a:cubicBezTo>
                  <a:pt x="1562" y="476"/>
                  <a:pt x="1578" y="451"/>
                  <a:pt x="1577" y="423"/>
                </a:cubicBezTo>
                <a:lnTo>
                  <a:pt x="1575" y="367"/>
                </a:lnTo>
                <a:close/>
                <a:moveTo>
                  <a:pt x="1270" y="401"/>
                </a:moveTo>
                <a:cubicBezTo>
                  <a:pt x="1288" y="401"/>
                  <a:pt x="1304" y="402"/>
                  <a:pt x="1317" y="404"/>
                </a:cubicBezTo>
                <a:cubicBezTo>
                  <a:pt x="1360" y="410"/>
                  <a:pt x="1405" y="438"/>
                  <a:pt x="1407" y="489"/>
                </a:cubicBezTo>
                <a:cubicBezTo>
                  <a:pt x="1411" y="598"/>
                  <a:pt x="1411" y="598"/>
                  <a:pt x="1411" y="598"/>
                </a:cubicBezTo>
                <a:cubicBezTo>
                  <a:pt x="1412" y="636"/>
                  <a:pt x="1399" y="671"/>
                  <a:pt x="1374" y="699"/>
                </a:cubicBezTo>
                <a:cubicBezTo>
                  <a:pt x="1348" y="727"/>
                  <a:pt x="1314" y="743"/>
                  <a:pt x="1276" y="744"/>
                </a:cubicBezTo>
                <a:cubicBezTo>
                  <a:pt x="1276" y="744"/>
                  <a:pt x="1182" y="748"/>
                  <a:pt x="1177" y="748"/>
                </a:cubicBezTo>
                <a:cubicBezTo>
                  <a:pt x="1007" y="748"/>
                  <a:pt x="958" y="578"/>
                  <a:pt x="956" y="571"/>
                </a:cubicBezTo>
                <a:cubicBezTo>
                  <a:pt x="948" y="539"/>
                  <a:pt x="954" y="505"/>
                  <a:pt x="972" y="477"/>
                </a:cubicBezTo>
                <a:cubicBezTo>
                  <a:pt x="990" y="450"/>
                  <a:pt x="1019" y="431"/>
                  <a:pt x="1051" y="425"/>
                </a:cubicBezTo>
                <a:cubicBezTo>
                  <a:pt x="1145" y="409"/>
                  <a:pt x="1216" y="401"/>
                  <a:pt x="1270" y="401"/>
                </a:cubicBezTo>
                <a:close/>
                <a:moveTo>
                  <a:pt x="401" y="748"/>
                </a:moveTo>
                <a:cubicBezTo>
                  <a:pt x="396" y="748"/>
                  <a:pt x="302" y="744"/>
                  <a:pt x="302" y="744"/>
                </a:cubicBezTo>
                <a:cubicBezTo>
                  <a:pt x="265" y="743"/>
                  <a:pt x="230" y="727"/>
                  <a:pt x="205" y="699"/>
                </a:cubicBezTo>
                <a:cubicBezTo>
                  <a:pt x="179" y="671"/>
                  <a:pt x="166" y="636"/>
                  <a:pt x="167" y="598"/>
                </a:cubicBezTo>
                <a:cubicBezTo>
                  <a:pt x="172" y="489"/>
                  <a:pt x="172" y="489"/>
                  <a:pt x="172" y="489"/>
                </a:cubicBezTo>
                <a:cubicBezTo>
                  <a:pt x="174" y="438"/>
                  <a:pt x="218" y="410"/>
                  <a:pt x="261" y="404"/>
                </a:cubicBezTo>
                <a:cubicBezTo>
                  <a:pt x="314" y="397"/>
                  <a:pt x="402" y="404"/>
                  <a:pt x="527" y="425"/>
                </a:cubicBezTo>
                <a:cubicBezTo>
                  <a:pt x="559" y="431"/>
                  <a:pt x="588" y="450"/>
                  <a:pt x="606" y="477"/>
                </a:cubicBezTo>
                <a:cubicBezTo>
                  <a:pt x="624" y="505"/>
                  <a:pt x="630" y="539"/>
                  <a:pt x="622" y="570"/>
                </a:cubicBezTo>
                <a:cubicBezTo>
                  <a:pt x="620" y="578"/>
                  <a:pt x="572" y="748"/>
                  <a:pt x="401" y="748"/>
                </a:cubicBezTo>
                <a:close/>
                <a:moveTo>
                  <a:pt x="401" y="748"/>
                </a:moveTo>
                <a:cubicBezTo>
                  <a:pt x="401" y="748"/>
                  <a:pt x="401" y="748"/>
                  <a:pt x="401" y="7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1369344" y="3108740"/>
            <a:ext cx="177161" cy="262242"/>
          </a:xfrm>
          <a:custGeom>
            <a:avLst/>
            <a:gdLst>
              <a:gd name="T0" fmla="*/ 492 w 1090"/>
              <a:gd name="T1" fmla="*/ 35 h 1615"/>
              <a:gd name="T2" fmla="*/ 21 w 1090"/>
              <a:gd name="T3" fmla="*/ 502 h 1615"/>
              <a:gd name="T4" fmla="*/ 198 w 1090"/>
              <a:gd name="T5" fmla="*/ 970 h 1615"/>
              <a:gd name="T6" fmla="*/ 198 w 1090"/>
              <a:gd name="T7" fmla="*/ 1054 h 1615"/>
              <a:gd name="T8" fmla="*/ 323 w 1090"/>
              <a:gd name="T9" fmla="*/ 1268 h 1615"/>
              <a:gd name="T10" fmla="*/ 323 w 1090"/>
              <a:gd name="T11" fmla="*/ 1395 h 1615"/>
              <a:gd name="T12" fmla="*/ 442 w 1090"/>
              <a:gd name="T13" fmla="*/ 1513 h 1615"/>
              <a:gd name="T14" fmla="*/ 476 w 1090"/>
              <a:gd name="T15" fmla="*/ 1513 h 1615"/>
              <a:gd name="T16" fmla="*/ 476 w 1090"/>
              <a:gd name="T17" fmla="*/ 1538 h 1615"/>
              <a:gd name="T18" fmla="*/ 553 w 1090"/>
              <a:gd name="T19" fmla="*/ 1615 h 1615"/>
              <a:gd name="T20" fmla="*/ 554 w 1090"/>
              <a:gd name="T21" fmla="*/ 1615 h 1615"/>
              <a:gd name="T22" fmla="*/ 631 w 1090"/>
              <a:gd name="T23" fmla="*/ 1538 h 1615"/>
              <a:gd name="T24" fmla="*/ 631 w 1090"/>
              <a:gd name="T25" fmla="*/ 1513 h 1615"/>
              <a:gd name="T26" fmla="*/ 665 w 1090"/>
              <a:gd name="T27" fmla="*/ 1513 h 1615"/>
              <a:gd name="T28" fmla="*/ 784 w 1090"/>
              <a:gd name="T29" fmla="*/ 1395 h 1615"/>
              <a:gd name="T30" fmla="*/ 784 w 1090"/>
              <a:gd name="T31" fmla="*/ 1268 h 1615"/>
              <a:gd name="T32" fmla="*/ 909 w 1090"/>
              <a:gd name="T33" fmla="*/ 1054 h 1615"/>
              <a:gd name="T34" fmla="*/ 909 w 1090"/>
              <a:gd name="T35" fmla="*/ 970 h 1615"/>
              <a:gd name="T36" fmla="*/ 1090 w 1090"/>
              <a:gd name="T37" fmla="*/ 569 h 1615"/>
              <a:gd name="T38" fmla="*/ 492 w 1090"/>
              <a:gd name="T39" fmla="*/ 35 h 1615"/>
              <a:gd name="T40" fmla="*/ 653 w 1090"/>
              <a:gd name="T41" fmla="*/ 703 h 1615"/>
              <a:gd name="T42" fmla="*/ 653 w 1090"/>
              <a:gd name="T43" fmla="*/ 1186 h 1615"/>
              <a:gd name="T44" fmla="*/ 454 w 1090"/>
              <a:gd name="T45" fmla="*/ 1186 h 1615"/>
              <a:gd name="T46" fmla="*/ 454 w 1090"/>
              <a:gd name="T47" fmla="*/ 703 h 1615"/>
              <a:gd name="T48" fmla="*/ 653 w 1090"/>
              <a:gd name="T49" fmla="*/ 703 h 1615"/>
              <a:gd name="T50" fmla="*/ 816 w 1090"/>
              <a:gd name="T51" fmla="*/ 899 h 1615"/>
              <a:gd name="T52" fmla="*/ 794 w 1090"/>
              <a:gd name="T53" fmla="*/ 916 h 1615"/>
              <a:gd name="T54" fmla="*/ 794 w 1090"/>
              <a:gd name="T55" fmla="*/ 1054 h 1615"/>
              <a:gd name="T56" fmla="*/ 710 w 1090"/>
              <a:gd name="T57" fmla="*/ 1177 h 1615"/>
              <a:gd name="T58" fmla="*/ 710 w 1090"/>
              <a:gd name="T59" fmla="*/ 703 h 1615"/>
              <a:gd name="T60" fmla="*/ 731 w 1090"/>
              <a:gd name="T61" fmla="*/ 703 h 1615"/>
              <a:gd name="T62" fmla="*/ 816 w 1090"/>
              <a:gd name="T63" fmla="*/ 618 h 1615"/>
              <a:gd name="T64" fmla="*/ 816 w 1090"/>
              <a:gd name="T65" fmla="*/ 573 h 1615"/>
              <a:gd name="T66" fmla="*/ 731 w 1090"/>
              <a:gd name="T67" fmla="*/ 488 h 1615"/>
              <a:gd name="T68" fmla="*/ 376 w 1090"/>
              <a:gd name="T69" fmla="*/ 488 h 1615"/>
              <a:gd name="T70" fmla="*/ 291 w 1090"/>
              <a:gd name="T71" fmla="*/ 573 h 1615"/>
              <a:gd name="T72" fmla="*/ 291 w 1090"/>
              <a:gd name="T73" fmla="*/ 618 h 1615"/>
              <a:gd name="T74" fmla="*/ 376 w 1090"/>
              <a:gd name="T75" fmla="*/ 703 h 1615"/>
              <a:gd name="T76" fmla="*/ 397 w 1090"/>
              <a:gd name="T77" fmla="*/ 703 h 1615"/>
              <a:gd name="T78" fmla="*/ 397 w 1090"/>
              <a:gd name="T79" fmla="*/ 1177 h 1615"/>
              <a:gd name="T80" fmla="*/ 313 w 1090"/>
              <a:gd name="T81" fmla="*/ 1054 h 1615"/>
              <a:gd name="T82" fmla="*/ 313 w 1090"/>
              <a:gd name="T83" fmla="*/ 916 h 1615"/>
              <a:gd name="T84" fmla="*/ 292 w 1090"/>
              <a:gd name="T85" fmla="*/ 899 h 1615"/>
              <a:gd name="T86" fmla="*/ 135 w 1090"/>
              <a:gd name="T87" fmla="*/ 516 h 1615"/>
              <a:gd name="T88" fmla="*/ 505 w 1090"/>
              <a:gd name="T89" fmla="*/ 150 h 1615"/>
              <a:gd name="T90" fmla="*/ 554 w 1090"/>
              <a:gd name="T91" fmla="*/ 147 h 1615"/>
              <a:gd name="T92" fmla="*/ 975 w 1090"/>
              <a:gd name="T93" fmla="*/ 569 h 1615"/>
              <a:gd name="T94" fmla="*/ 816 w 1090"/>
              <a:gd name="T95" fmla="*/ 899 h 1615"/>
              <a:gd name="T96" fmla="*/ 816 w 1090"/>
              <a:gd name="T97" fmla="*/ 899 h 1615"/>
              <a:gd name="T98" fmla="*/ 816 w 1090"/>
              <a:gd name="T99" fmla="*/ 899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0" h="1615">
                <a:moveTo>
                  <a:pt x="492" y="35"/>
                </a:moveTo>
                <a:cubicBezTo>
                  <a:pt x="249" y="62"/>
                  <a:pt x="50" y="259"/>
                  <a:pt x="21" y="502"/>
                </a:cubicBezTo>
                <a:cubicBezTo>
                  <a:pt x="0" y="680"/>
                  <a:pt x="66" y="853"/>
                  <a:pt x="198" y="970"/>
                </a:cubicBezTo>
                <a:cubicBezTo>
                  <a:pt x="198" y="1054"/>
                  <a:pt x="198" y="1054"/>
                  <a:pt x="198" y="1054"/>
                </a:cubicBezTo>
                <a:cubicBezTo>
                  <a:pt x="198" y="1146"/>
                  <a:pt x="249" y="1225"/>
                  <a:pt x="323" y="1268"/>
                </a:cubicBezTo>
                <a:cubicBezTo>
                  <a:pt x="323" y="1395"/>
                  <a:pt x="323" y="1395"/>
                  <a:pt x="323" y="1395"/>
                </a:cubicBezTo>
                <a:cubicBezTo>
                  <a:pt x="323" y="1460"/>
                  <a:pt x="376" y="1513"/>
                  <a:pt x="442" y="1513"/>
                </a:cubicBezTo>
                <a:cubicBezTo>
                  <a:pt x="476" y="1513"/>
                  <a:pt x="476" y="1513"/>
                  <a:pt x="476" y="1513"/>
                </a:cubicBezTo>
                <a:cubicBezTo>
                  <a:pt x="476" y="1538"/>
                  <a:pt x="476" y="1538"/>
                  <a:pt x="476" y="1538"/>
                </a:cubicBezTo>
                <a:cubicBezTo>
                  <a:pt x="476" y="1580"/>
                  <a:pt x="510" y="1615"/>
                  <a:pt x="553" y="1615"/>
                </a:cubicBezTo>
                <a:cubicBezTo>
                  <a:pt x="554" y="1615"/>
                  <a:pt x="554" y="1615"/>
                  <a:pt x="554" y="1615"/>
                </a:cubicBezTo>
                <a:cubicBezTo>
                  <a:pt x="597" y="1615"/>
                  <a:pt x="631" y="1580"/>
                  <a:pt x="631" y="1538"/>
                </a:cubicBezTo>
                <a:cubicBezTo>
                  <a:pt x="631" y="1513"/>
                  <a:pt x="631" y="1513"/>
                  <a:pt x="631" y="1513"/>
                </a:cubicBezTo>
                <a:cubicBezTo>
                  <a:pt x="665" y="1513"/>
                  <a:pt x="665" y="1513"/>
                  <a:pt x="665" y="1513"/>
                </a:cubicBezTo>
                <a:cubicBezTo>
                  <a:pt x="731" y="1513"/>
                  <a:pt x="784" y="1460"/>
                  <a:pt x="784" y="1395"/>
                </a:cubicBezTo>
                <a:cubicBezTo>
                  <a:pt x="784" y="1268"/>
                  <a:pt x="784" y="1268"/>
                  <a:pt x="784" y="1268"/>
                </a:cubicBezTo>
                <a:cubicBezTo>
                  <a:pt x="858" y="1225"/>
                  <a:pt x="909" y="1146"/>
                  <a:pt x="909" y="1054"/>
                </a:cubicBezTo>
                <a:cubicBezTo>
                  <a:pt x="909" y="970"/>
                  <a:pt x="909" y="970"/>
                  <a:pt x="909" y="970"/>
                </a:cubicBezTo>
                <a:cubicBezTo>
                  <a:pt x="1024" y="868"/>
                  <a:pt x="1090" y="723"/>
                  <a:pt x="1090" y="569"/>
                </a:cubicBezTo>
                <a:cubicBezTo>
                  <a:pt x="1090" y="252"/>
                  <a:pt x="815" y="0"/>
                  <a:pt x="492" y="35"/>
                </a:cubicBezTo>
                <a:close/>
                <a:moveTo>
                  <a:pt x="653" y="703"/>
                </a:moveTo>
                <a:cubicBezTo>
                  <a:pt x="653" y="1186"/>
                  <a:pt x="653" y="1186"/>
                  <a:pt x="653" y="1186"/>
                </a:cubicBezTo>
                <a:cubicBezTo>
                  <a:pt x="454" y="1186"/>
                  <a:pt x="454" y="1186"/>
                  <a:pt x="454" y="1186"/>
                </a:cubicBezTo>
                <a:cubicBezTo>
                  <a:pt x="454" y="703"/>
                  <a:pt x="454" y="703"/>
                  <a:pt x="454" y="703"/>
                </a:cubicBezTo>
                <a:lnTo>
                  <a:pt x="653" y="703"/>
                </a:lnTo>
                <a:close/>
                <a:moveTo>
                  <a:pt x="816" y="899"/>
                </a:moveTo>
                <a:cubicBezTo>
                  <a:pt x="794" y="916"/>
                  <a:pt x="794" y="916"/>
                  <a:pt x="794" y="916"/>
                </a:cubicBezTo>
                <a:cubicBezTo>
                  <a:pt x="794" y="1054"/>
                  <a:pt x="794" y="1054"/>
                  <a:pt x="794" y="1054"/>
                </a:cubicBezTo>
                <a:cubicBezTo>
                  <a:pt x="794" y="1110"/>
                  <a:pt x="759" y="1157"/>
                  <a:pt x="710" y="1177"/>
                </a:cubicBezTo>
                <a:cubicBezTo>
                  <a:pt x="710" y="703"/>
                  <a:pt x="710" y="703"/>
                  <a:pt x="710" y="703"/>
                </a:cubicBezTo>
                <a:cubicBezTo>
                  <a:pt x="731" y="703"/>
                  <a:pt x="731" y="703"/>
                  <a:pt x="731" y="703"/>
                </a:cubicBezTo>
                <a:cubicBezTo>
                  <a:pt x="778" y="703"/>
                  <a:pt x="816" y="665"/>
                  <a:pt x="816" y="618"/>
                </a:cubicBezTo>
                <a:cubicBezTo>
                  <a:pt x="816" y="573"/>
                  <a:pt x="816" y="573"/>
                  <a:pt x="816" y="573"/>
                </a:cubicBezTo>
                <a:cubicBezTo>
                  <a:pt x="816" y="526"/>
                  <a:pt x="778" y="488"/>
                  <a:pt x="731" y="488"/>
                </a:cubicBezTo>
                <a:cubicBezTo>
                  <a:pt x="376" y="488"/>
                  <a:pt x="376" y="488"/>
                  <a:pt x="376" y="488"/>
                </a:cubicBezTo>
                <a:cubicBezTo>
                  <a:pt x="329" y="488"/>
                  <a:pt x="291" y="526"/>
                  <a:pt x="291" y="573"/>
                </a:cubicBezTo>
                <a:cubicBezTo>
                  <a:pt x="291" y="618"/>
                  <a:pt x="291" y="618"/>
                  <a:pt x="291" y="618"/>
                </a:cubicBezTo>
                <a:cubicBezTo>
                  <a:pt x="291" y="665"/>
                  <a:pt x="329" y="703"/>
                  <a:pt x="376" y="703"/>
                </a:cubicBezTo>
                <a:cubicBezTo>
                  <a:pt x="397" y="703"/>
                  <a:pt x="397" y="703"/>
                  <a:pt x="397" y="703"/>
                </a:cubicBezTo>
                <a:cubicBezTo>
                  <a:pt x="397" y="1177"/>
                  <a:pt x="397" y="1177"/>
                  <a:pt x="397" y="1177"/>
                </a:cubicBezTo>
                <a:cubicBezTo>
                  <a:pt x="348" y="1157"/>
                  <a:pt x="313" y="1110"/>
                  <a:pt x="313" y="1054"/>
                </a:cubicBezTo>
                <a:cubicBezTo>
                  <a:pt x="313" y="916"/>
                  <a:pt x="313" y="916"/>
                  <a:pt x="313" y="916"/>
                </a:cubicBezTo>
                <a:cubicBezTo>
                  <a:pt x="292" y="899"/>
                  <a:pt x="292" y="899"/>
                  <a:pt x="292" y="899"/>
                </a:cubicBezTo>
                <a:cubicBezTo>
                  <a:pt x="176" y="806"/>
                  <a:pt x="117" y="663"/>
                  <a:pt x="135" y="516"/>
                </a:cubicBezTo>
                <a:cubicBezTo>
                  <a:pt x="158" y="325"/>
                  <a:pt x="314" y="171"/>
                  <a:pt x="505" y="150"/>
                </a:cubicBezTo>
                <a:cubicBezTo>
                  <a:pt x="521" y="148"/>
                  <a:pt x="538" y="147"/>
                  <a:pt x="554" y="147"/>
                </a:cubicBezTo>
                <a:cubicBezTo>
                  <a:pt x="786" y="147"/>
                  <a:pt x="975" y="336"/>
                  <a:pt x="975" y="569"/>
                </a:cubicBezTo>
                <a:cubicBezTo>
                  <a:pt x="975" y="698"/>
                  <a:pt x="917" y="818"/>
                  <a:pt x="816" y="899"/>
                </a:cubicBezTo>
                <a:close/>
                <a:moveTo>
                  <a:pt x="816" y="899"/>
                </a:moveTo>
                <a:cubicBezTo>
                  <a:pt x="816" y="899"/>
                  <a:pt x="816" y="899"/>
                  <a:pt x="816" y="8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48" name="Group 12"/>
          <p:cNvGrpSpPr>
            <a:grpSpLocks noChangeAspect="1"/>
          </p:cNvGrpSpPr>
          <p:nvPr/>
        </p:nvGrpSpPr>
        <p:grpSpPr bwMode="auto">
          <a:xfrm>
            <a:off x="4551672" y="2886219"/>
            <a:ext cx="167863" cy="198612"/>
            <a:chOff x="2284" y="295"/>
            <a:chExt cx="3150" cy="3727"/>
          </a:xfrm>
          <a:solidFill>
            <a:schemeClr val="bg1"/>
          </a:solidFill>
        </p:grpSpPr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2284" y="295"/>
              <a:ext cx="2532" cy="3727"/>
            </a:xfrm>
            <a:custGeom>
              <a:avLst/>
              <a:gdLst>
                <a:gd name="T0" fmla="*/ 938 w 1069"/>
                <a:gd name="T1" fmla="*/ 1136 h 1575"/>
                <a:gd name="T2" fmla="*/ 938 w 1069"/>
                <a:gd name="T3" fmla="*/ 1269 h 1575"/>
                <a:gd name="T4" fmla="*/ 878 w 1069"/>
                <a:gd name="T5" fmla="*/ 1329 h 1575"/>
                <a:gd name="T6" fmla="*/ 192 w 1069"/>
                <a:gd name="T7" fmla="*/ 1329 h 1575"/>
                <a:gd name="T8" fmla="*/ 131 w 1069"/>
                <a:gd name="T9" fmla="*/ 1269 h 1575"/>
                <a:gd name="T10" fmla="*/ 131 w 1069"/>
                <a:gd name="T11" fmla="*/ 201 h 1575"/>
                <a:gd name="T12" fmla="*/ 192 w 1069"/>
                <a:gd name="T13" fmla="*/ 141 h 1575"/>
                <a:gd name="T14" fmla="*/ 878 w 1069"/>
                <a:gd name="T15" fmla="*/ 141 h 1575"/>
                <a:gd name="T16" fmla="*/ 938 w 1069"/>
                <a:gd name="T17" fmla="*/ 201 h 1575"/>
                <a:gd name="T18" fmla="*/ 938 w 1069"/>
                <a:gd name="T19" fmla="*/ 355 h 1575"/>
                <a:gd name="T20" fmla="*/ 1065 w 1069"/>
                <a:gd name="T21" fmla="*/ 126 h 1575"/>
                <a:gd name="T22" fmla="*/ 905 w 1069"/>
                <a:gd name="T23" fmla="*/ 0 h 1575"/>
                <a:gd name="T24" fmla="*/ 164 w 1069"/>
                <a:gd name="T25" fmla="*/ 0 h 1575"/>
                <a:gd name="T26" fmla="*/ 0 w 1069"/>
                <a:gd name="T27" fmla="*/ 164 h 1575"/>
                <a:gd name="T28" fmla="*/ 0 w 1069"/>
                <a:gd name="T29" fmla="*/ 1410 h 1575"/>
                <a:gd name="T30" fmla="*/ 164 w 1069"/>
                <a:gd name="T31" fmla="*/ 1575 h 1575"/>
                <a:gd name="T32" fmla="*/ 905 w 1069"/>
                <a:gd name="T33" fmla="*/ 1575 h 1575"/>
                <a:gd name="T34" fmla="*/ 1069 w 1069"/>
                <a:gd name="T35" fmla="*/ 1410 h 1575"/>
                <a:gd name="T36" fmla="*/ 1069 w 1069"/>
                <a:gd name="T37" fmla="*/ 986 h 1575"/>
                <a:gd name="T38" fmla="*/ 1036 w 1069"/>
                <a:gd name="T39" fmla="*/ 1046 h 1575"/>
                <a:gd name="T40" fmla="*/ 938 w 1069"/>
                <a:gd name="T41" fmla="*/ 1136 h 1575"/>
                <a:gd name="T42" fmla="*/ 686 w 1069"/>
                <a:gd name="T43" fmla="*/ 1502 h 1575"/>
                <a:gd name="T44" fmla="*/ 383 w 1069"/>
                <a:gd name="T45" fmla="*/ 1502 h 1575"/>
                <a:gd name="T46" fmla="*/ 331 w 1069"/>
                <a:gd name="T47" fmla="*/ 1450 h 1575"/>
                <a:gd name="T48" fmla="*/ 383 w 1069"/>
                <a:gd name="T49" fmla="*/ 1397 h 1575"/>
                <a:gd name="T50" fmla="*/ 686 w 1069"/>
                <a:gd name="T51" fmla="*/ 1397 h 1575"/>
                <a:gd name="T52" fmla="*/ 739 w 1069"/>
                <a:gd name="T53" fmla="*/ 1450 h 1575"/>
                <a:gd name="T54" fmla="*/ 686 w 1069"/>
                <a:gd name="T55" fmla="*/ 1502 h 1575"/>
                <a:gd name="T56" fmla="*/ 686 w 1069"/>
                <a:gd name="T57" fmla="*/ 1502 h 1575"/>
                <a:gd name="T58" fmla="*/ 686 w 1069"/>
                <a:gd name="T59" fmla="*/ 1502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69" h="1575">
                  <a:moveTo>
                    <a:pt x="938" y="1136"/>
                  </a:moveTo>
                  <a:cubicBezTo>
                    <a:pt x="938" y="1269"/>
                    <a:pt x="938" y="1269"/>
                    <a:pt x="938" y="1269"/>
                  </a:cubicBezTo>
                  <a:cubicBezTo>
                    <a:pt x="938" y="1302"/>
                    <a:pt x="911" y="1329"/>
                    <a:pt x="878" y="1329"/>
                  </a:cubicBezTo>
                  <a:cubicBezTo>
                    <a:pt x="192" y="1329"/>
                    <a:pt x="192" y="1329"/>
                    <a:pt x="192" y="1329"/>
                  </a:cubicBezTo>
                  <a:cubicBezTo>
                    <a:pt x="158" y="1329"/>
                    <a:pt x="131" y="1302"/>
                    <a:pt x="131" y="1269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31" y="168"/>
                    <a:pt x="158" y="141"/>
                    <a:pt x="192" y="141"/>
                  </a:cubicBezTo>
                  <a:cubicBezTo>
                    <a:pt x="878" y="141"/>
                    <a:pt x="878" y="141"/>
                    <a:pt x="878" y="141"/>
                  </a:cubicBezTo>
                  <a:cubicBezTo>
                    <a:pt x="911" y="141"/>
                    <a:pt x="938" y="168"/>
                    <a:pt x="938" y="201"/>
                  </a:cubicBezTo>
                  <a:cubicBezTo>
                    <a:pt x="938" y="355"/>
                    <a:pt x="938" y="355"/>
                    <a:pt x="938" y="355"/>
                  </a:cubicBezTo>
                  <a:cubicBezTo>
                    <a:pt x="1065" y="126"/>
                    <a:pt x="1065" y="126"/>
                    <a:pt x="1065" y="126"/>
                  </a:cubicBezTo>
                  <a:cubicBezTo>
                    <a:pt x="1047" y="54"/>
                    <a:pt x="983" y="0"/>
                    <a:pt x="90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74" y="0"/>
                    <a:pt x="0" y="74"/>
                    <a:pt x="0" y="164"/>
                  </a:cubicBezTo>
                  <a:cubicBezTo>
                    <a:pt x="0" y="1410"/>
                    <a:pt x="0" y="1410"/>
                    <a:pt x="0" y="1410"/>
                  </a:cubicBezTo>
                  <a:cubicBezTo>
                    <a:pt x="0" y="1501"/>
                    <a:pt x="74" y="1575"/>
                    <a:pt x="164" y="1575"/>
                  </a:cubicBezTo>
                  <a:cubicBezTo>
                    <a:pt x="905" y="1575"/>
                    <a:pt x="905" y="1575"/>
                    <a:pt x="905" y="1575"/>
                  </a:cubicBezTo>
                  <a:cubicBezTo>
                    <a:pt x="996" y="1575"/>
                    <a:pt x="1069" y="1501"/>
                    <a:pt x="1069" y="1410"/>
                  </a:cubicBezTo>
                  <a:cubicBezTo>
                    <a:pt x="1069" y="986"/>
                    <a:pt x="1069" y="986"/>
                    <a:pt x="1069" y="986"/>
                  </a:cubicBezTo>
                  <a:cubicBezTo>
                    <a:pt x="1036" y="1046"/>
                    <a:pt x="1036" y="1046"/>
                    <a:pt x="1036" y="1046"/>
                  </a:cubicBezTo>
                  <a:cubicBezTo>
                    <a:pt x="1014" y="1086"/>
                    <a:pt x="979" y="1117"/>
                    <a:pt x="938" y="1136"/>
                  </a:cubicBezTo>
                  <a:close/>
                  <a:moveTo>
                    <a:pt x="686" y="1502"/>
                  </a:moveTo>
                  <a:cubicBezTo>
                    <a:pt x="383" y="1502"/>
                    <a:pt x="383" y="1502"/>
                    <a:pt x="383" y="1502"/>
                  </a:cubicBezTo>
                  <a:cubicBezTo>
                    <a:pt x="354" y="1502"/>
                    <a:pt x="331" y="1479"/>
                    <a:pt x="331" y="1450"/>
                  </a:cubicBezTo>
                  <a:cubicBezTo>
                    <a:pt x="331" y="1421"/>
                    <a:pt x="354" y="1397"/>
                    <a:pt x="383" y="1397"/>
                  </a:cubicBezTo>
                  <a:cubicBezTo>
                    <a:pt x="686" y="1397"/>
                    <a:pt x="686" y="1397"/>
                    <a:pt x="686" y="1397"/>
                  </a:cubicBezTo>
                  <a:cubicBezTo>
                    <a:pt x="715" y="1397"/>
                    <a:pt x="739" y="1421"/>
                    <a:pt x="739" y="1450"/>
                  </a:cubicBezTo>
                  <a:cubicBezTo>
                    <a:pt x="739" y="1479"/>
                    <a:pt x="715" y="1502"/>
                    <a:pt x="686" y="1502"/>
                  </a:cubicBezTo>
                  <a:close/>
                  <a:moveTo>
                    <a:pt x="686" y="1502"/>
                  </a:moveTo>
                  <a:cubicBezTo>
                    <a:pt x="686" y="1502"/>
                    <a:pt x="686" y="1502"/>
                    <a:pt x="686" y="15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3428" y="717"/>
              <a:ext cx="2006" cy="2063"/>
            </a:xfrm>
            <a:custGeom>
              <a:avLst/>
              <a:gdLst>
                <a:gd name="T0" fmla="*/ 778 w 847"/>
                <a:gd name="T1" fmla="*/ 28 h 872"/>
                <a:gd name="T2" fmla="*/ 635 w 847"/>
                <a:gd name="T3" fmla="*/ 69 h 872"/>
                <a:gd name="T4" fmla="*/ 327 w 847"/>
                <a:gd name="T5" fmla="*/ 627 h 872"/>
                <a:gd name="T6" fmla="*/ 168 w 847"/>
                <a:gd name="T7" fmla="*/ 545 h 872"/>
                <a:gd name="T8" fmla="*/ 26 w 847"/>
                <a:gd name="T9" fmla="*/ 591 h 872"/>
                <a:gd name="T10" fmla="*/ 72 w 847"/>
                <a:gd name="T11" fmla="*/ 732 h 872"/>
                <a:gd name="T12" fmla="*/ 321 w 847"/>
                <a:gd name="T13" fmla="*/ 860 h 872"/>
                <a:gd name="T14" fmla="*/ 369 w 847"/>
                <a:gd name="T15" fmla="*/ 872 h 872"/>
                <a:gd name="T16" fmla="*/ 461 w 847"/>
                <a:gd name="T17" fmla="*/ 817 h 872"/>
                <a:gd name="T18" fmla="*/ 819 w 847"/>
                <a:gd name="T19" fmla="*/ 170 h 872"/>
                <a:gd name="T20" fmla="*/ 778 w 847"/>
                <a:gd name="T21" fmla="*/ 28 h 872"/>
                <a:gd name="T22" fmla="*/ 778 w 847"/>
                <a:gd name="T23" fmla="*/ 28 h 872"/>
                <a:gd name="T24" fmla="*/ 778 w 847"/>
                <a:gd name="T25" fmla="*/ 2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7" h="872">
                  <a:moveTo>
                    <a:pt x="778" y="28"/>
                  </a:moveTo>
                  <a:cubicBezTo>
                    <a:pt x="727" y="0"/>
                    <a:pt x="663" y="18"/>
                    <a:pt x="635" y="69"/>
                  </a:cubicBezTo>
                  <a:cubicBezTo>
                    <a:pt x="327" y="627"/>
                    <a:pt x="327" y="627"/>
                    <a:pt x="327" y="627"/>
                  </a:cubicBezTo>
                  <a:cubicBezTo>
                    <a:pt x="168" y="545"/>
                    <a:pt x="168" y="545"/>
                    <a:pt x="168" y="545"/>
                  </a:cubicBezTo>
                  <a:cubicBezTo>
                    <a:pt x="116" y="519"/>
                    <a:pt x="53" y="539"/>
                    <a:pt x="26" y="591"/>
                  </a:cubicBezTo>
                  <a:cubicBezTo>
                    <a:pt x="0" y="642"/>
                    <a:pt x="20" y="705"/>
                    <a:pt x="72" y="732"/>
                  </a:cubicBezTo>
                  <a:cubicBezTo>
                    <a:pt x="321" y="860"/>
                    <a:pt x="321" y="860"/>
                    <a:pt x="321" y="860"/>
                  </a:cubicBezTo>
                  <a:cubicBezTo>
                    <a:pt x="337" y="868"/>
                    <a:pt x="353" y="872"/>
                    <a:pt x="369" y="872"/>
                  </a:cubicBezTo>
                  <a:cubicBezTo>
                    <a:pt x="406" y="872"/>
                    <a:pt x="442" y="852"/>
                    <a:pt x="461" y="817"/>
                  </a:cubicBezTo>
                  <a:cubicBezTo>
                    <a:pt x="819" y="170"/>
                    <a:pt x="819" y="170"/>
                    <a:pt x="819" y="170"/>
                  </a:cubicBezTo>
                  <a:cubicBezTo>
                    <a:pt x="847" y="120"/>
                    <a:pt x="828" y="56"/>
                    <a:pt x="778" y="28"/>
                  </a:cubicBezTo>
                  <a:close/>
                  <a:moveTo>
                    <a:pt x="778" y="28"/>
                  </a:moveTo>
                  <a:cubicBezTo>
                    <a:pt x="778" y="28"/>
                    <a:pt x="778" y="28"/>
                    <a:pt x="778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17"/>
          <p:cNvGrpSpPr>
            <a:grpSpLocks noChangeAspect="1"/>
          </p:cNvGrpSpPr>
          <p:nvPr/>
        </p:nvGrpSpPr>
        <p:grpSpPr bwMode="auto">
          <a:xfrm>
            <a:off x="2531043" y="2877256"/>
            <a:ext cx="163117" cy="244676"/>
            <a:chOff x="4678" y="1016"/>
            <a:chExt cx="118" cy="177"/>
          </a:xfrm>
          <a:solidFill>
            <a:schemeClr val="bg1"/>
          </a:solidFill>
        </p:grpSpPr>
        <p:sp>
          <p:nvSpPr>
            <p:cNvPr id="52" name="Freeform 18"/>
            <p:cNvSpPr>
              <a:spLocks noEditPoints="1"/>
            </p:cNvSpPr>
            <p:nvPr/>
          </p:nvSpPr>
          <p:spPr bwMode="auto">
            <a:xfrm>
              <a:off x="4704" y="1016"/>
              <a:ext cx="66" cy="99"/>
            </a:xfrm>
            <a:custGeom>
              <a:avLst/>
              <a:gdLst>
                <a:gd name="T0" fmla="*/ 288 w 576"/>
                <a:gd name="T1" fmla="*/ 874 h 874"/>
                <a:gd name="T2" fmla="*/ 576 w 576"/>
                <a:gd name="T3" fmla="*/ 586 h 874"/>
                <a:gd name="T4" fmla="*/ 576 w 576"/>
                <a:gd name="T5" fmla="*/ 288 h 874"/>
                <a:gd name="T6" fmla="*/ 288 w 576"/>
                <a:gd name="T7" fmla="*/ 0 h 874"/>
                <a:gd name="T8" fmla="*/ 0 w 576"/>
                <a:gd name="T9" fmla="*/ 288 h 874"/>
                <a:gd name="T10" fmla="*/ 0 w 576"/>
                <a:gd name="T11" fmla="*/ 586 h 874"/>
                <a:gd name="T12" fmla="*/ 288 w 576"/>
                <a:gd name="T13" fmla="*/ 874 h 874"/>
                <a:gd name="T14" fmla="*/ 288 w 576"/>
                <a:gd name="T15" fmla="*/ 104 h 874"/>
                <a:gd name="T16" fmla="*/ 472 w 576"/>
                <a:gd name="T17" fmla="*/ 288 h 874"/>
                <a:gd name="T18" fmla="*/ 472 w 576"/>
                <a:gd name="T19" fmla="*/ 437 h 874"/>
                <a:gd name="T20" fmla="*/ 105 w 576"/>
                <a:gd name="T21" fmla="*/ 437 h 874"/>
                <a:gd name="T22" fmla="*/ 105 w 576"/>
                <a:gd name="T23" fmla="*/ 288 h 874"/>
                <a:gd name="T24" fmla="*/ 288 w 576"/>
                <a:gd name="T25" fmla="*/ 104 h 874"/>
                <a:gd name="T26" fmla="*/ 288 w 576"/>
                <a:gd name="T27" fmla="*/ 104 h 874"/>
                <a:gd name="T28" fmla="*/ 288 w 576"/>
                <a:gd name="T29" fmla="*/ 10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6" h="874">
                  <a:moveTo>
                    <a:pt x="288" y="874"/>
                  </a:moveTo>
                  <a:cubicBezTo>
                    <a:pt x="447" y="874"/>
                    <a:pt x="576" y="745"/>
                    <a:pt x="576" y="586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6" y="129"/>
                    <a:pt x="447" y="0"/>
                    <a:pt x="288" y="0"/>
                  </a:cubicBezTo>
                  <a:cubicBezTo>
                    <a:pt x="130" y="0"/>
                    <a:pt x="0" y="129"/>
                    <a:pt x="0" y="288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745"/>
                    <a:pt x="130" y="874"/>
                    <a:pt x="288" y="874"/>
                  </a:cubicBezTo>
                  <a:close/>
                  <a:moveTo>
                    <a:pt x="288" y="104"/>
                  </a:moveTo>
                  <a:cubicBezTo>
                    <a:pt x="390" y="104"/>
                    <a:pt x="472" y="187"/>
                    <a:pt x="472" y="288"/>
                  </a:cubicBezTo>
                  <a:cubicBezTo>
                    <a:pt x="472" y="437"/>
                    <a:pt x="472" y="437"/>
                    <a:pt x="472" y="437"/>
                  </a:cubicBezTo>
                  <a:cubicBezTo>
                    <a:pt x="105" y="437"/>
                    <a:pt x="105" y="437"/>
                    <a:pt x="105" y="437"/>
                  </a:cubicBezTo>
                  <a:cubicBezTo>
                    <a:pt x="105" y="288"/>
                    <a:pt x="105" y="288"/>
                    <a:pt x="105" y="288"/>
                  </a:cubicBezTo>
                  <a:cubicBezTo>
                    <a:pt x="105" y="187"/>
                    <a:pt x="187" y="104"/>
                    <a:pt x="288" y="104"/>
                  </a:cubicBezTo>
                  <a:close/>
                  <a:moveTo>
                    <a:pt x="288" y="104"/>
                  </a:moveTo>
                  <a:cubicBezTo>
                    <a:pt x="288" y="104"/>
                    <a:pt x="288" y="104"/>
                    <a:pt x="288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4678" y="1069"/>
              <a:ext cx="118" cy="124"/>
            </a:xfrm>
            <a:custGeom>
              <a:avLst/>
              <a:gdLst>
                <a:gd name="T0" fmla="*/ 1035 w 1035"/>
                <a:gd name="T1" fmla="*/ 162 h 1096"/>
                <a:gd name="T2" fmla="*/ 1035 w 1035"/>
                <a:gd name="T3" fmla="*/ 79 h 1096"/>
                <a:gd name="T4" fmla="*/ 956 w 1035"/>
                <a:gd name="T5" fmla="*/ 0 h 1096"/>
                <a:gd name="T6" fmla="*/ 878 w 1035"/>
                <a:gd name="T7" fmla="*/ 79 h 1096"/>
                <a:gd name="T8" fmla="*/ 878 w 1035"/>
                <a:gd name="T9" fmla="*/ 162 h 1096"/>
                <a:gd name="T10" fmla="*/ 517 w 1035"/>
                <a:gd name="T11" fmla="*/ 523 h 1096"/>
                <a:gd name="T12" fmla="*/ 157 w 1035"/>
                <a:gd name="T13" fmla="*/ 162 h 1096"/>
                <a:gd name="T14" fmla="*/ 157 w 1035"/>
                <a:gd name="T15" fmla="*/ 79 h 1096"/>
                <a:gd name="T16" fmla="*/ 78 w 1035"/>
                <a:gd name="T17" fmla="*/ 0 h 1096"/>
                <a:gd name="T18" fmla="*/ 0 w 1035"/>
                <a:gd name="T19" fmla="*/ 79 h 1096"/>
                <a:gd name="T20" fmla="*/ 0 w 1035"/>
                <a:gd name="T21" fmla="*/ 162 h 1096"/>
                <a:gd name="T22" fmla="*/ 413 w 1035"/>
                <a:gd name="T23" fmla="*/ 669 h 1096"/>
                <a:gd name="T24" fmla="*/ 413 w 1035"/>
                <a:gd name="T25" fmla="*/ 887 h 1096"/>
                <a:gd name="T26" fmla="*/ 244 w 1035"/>
                <a:gd name="T27" fmla="*/ 887 h 1096"/>
                <a:gd name="T28" fmla="*/ 140 w 1035"/>
                <a:gd name="T29" fmla="*/ 992 h 1096"/>
                <a:gd name="T30" fmla="*/ 244 w 1035"/>
                <a:gd name="T31" fmla="*/ 1096 h 1096"/>
                <a:gd name="T32" fmla="*/ 791 w 1035"/>
                <a:gd name="T33" fmla="*/ 1096 h 1096"/>
                <a:gd name="T34" fmla="*/ 895 w 1035"/>
                <a:gd name="T35" fmla="*/ 992 h 1096"/>
                <a:gd name="T36" fmla="*/ 791 w 1035"/>
                <a:gd name="T37" fmla="*/ 887 h 1096"/>
                <a:gd name="T38" fmla="*/ 622 w 1035"/>
                <a:gd name="T39" fmla="*/ 887 h 1096"/>
                <a:gd name="T40" fmla="*/ 622 w 1035"/>
                <a:gd name="T41" fmla="*/ 669 h 1096"/>
                <a:gd name="T42" fmla="*/ 1035 w 1035"/>
                <a:gd name="T43" fmla="*/ 162 h 1096"/>
                <a:gd name="T44" fmla="*/ 1035 w 1035"/>
                <a:gd name="T45" fmla="*/ 162 h 1096"/>
                <a:gd name="T46" fmla="*/ 1035 w 1035"/>
                <a:gd name="T47" fmla="*/ 162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5" h="1096">
                  <a:moveTo>
                    <a:pt x="1035" y="162"/>
                  </a:moveTo>
                  <a:cubicBezTo>
                    <a:pt x="1035" y="79"/>
                    <a:pt x="1035" y="79"/>
                    <a:pt x="1035" y="79"/>
                  </a:cubicBezTo>
                  <a:cubicBezTo>
                    <a:pt x="1035" y="35"/>
                    <a:pt x="1000" y="0"/>
                    <a:pt x="956" y="0"/>
                  </a:cubicBezTo>
                  <a:cubicBezTo>
                    <a:pt x="913" y="0"/>
                    <a:pt x="878" y="35"/>
                    <a:pt x="878" y="79"/>
                  </a:cubicBezTo>
                  <a:cubicBezTo>
                    <a:pt x="878" y="162"/>
                    <a:pt x="878" y="162"/>
                    <a:pt x="878" y="162"/>
                  </a:cubicBezTo>
                  <a:cubicBezTo>
                    <a:pt x="878" y="361"/>
                    <a:pt x="716" y="523"/>
                    <a:pt x="517" y="523"/>
                  </a:cubicBezTo>
                  <a:cubicBezTo>
                    <a:pt x="318" y="523"/>
                    <a:pt x="157" y="361"/>
                    <a:pt x="157" y="162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411"/>
                    <a:pt x="178" y="620"/>
                    <a:pt x="413" y="669"/>
                  </a:cubicBezTo>
                  <a:cubicBezTo>
                    <a:pt x="413" y="887"/>
                    <a:pt x="413" y="887"/>
                    <a:pt x="413" y="887"/>
                  </a:cubicBezTo>
                  <a:cubicBezTo>
                    <a:pt x="244" y="887"/>
                    <a:pt x="244" y="887"/>
                    <a:pt x="244" y="887"/>
                  </a:cubicBezTo>
                  <a:cubicBezTo>
                    <a:pt x="187" y="887"/>
                    <a:pt x="140" y="934"/>
                    <a:pt x="140" y="992"/>
                  </a:cubicBezTo>
                  <a:cubicBezTo>
                    <a:pt x="140" y="1049"/>
                    <a:pt x="187" y="1096"/>
                    <a:pt x="244" y="1096"/>
                  </a:cubicBezTo>
                  <a:cubicBezTo>
                    <a:pt x="791" y="1096"/>
                    <a:pt x="791" y="1096"/>
                    <a:pt x="791" y="1096"/>
                  </a:cubicBezTo>
                  <a:cubicBezTo>
                    <a:pt x="848" y="1096"/>
                    <a:pt x="895" y="1049"/>
                    <a:pt x="895" y="992"/>
                  </a:cubicBezTo>
                  <a:cubicBezTo>
                    <a:pt x="895" y="934"/>
                    <a:pt x="848" y="887"/>
                    <a:pt x="791" y="887"/>
                  </a:cubicBezTo>
                  <a:cubicBezTo>
                    <a:pt x="622" y="887"/>
                    <a:pt x="622" y="887"/>
                    <a:pt x="622" y="887"/>
                  </a:cubicBezTo>
                  <a:cubicBezTo>
                    <a:pt x="622" y="669"/>
                    <a:pt x="622" y="669"/>
                    <a:pt x="622" y="669"/>
                  </a:cubicBezTo>
                  <a:cubicBezTo>
                    <a:pt x="857" y="620"/>
                    <a:pt x="1035" y="411"/>
                    <a:pt x="1035" y="162"/>
                  </a:cubicBezTo>
                  <a:close/>
                  <a:moveTo>
                    <a:pt x="1035" y="162"/>
                  </a:moveTo>
                  <a:cubicBezTo>
                    <a:pt x="1035" y="162"/>
                    <a:pt x="1035" y="162"/>
                    <a:pt x="1035" y="1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4" name="Freeform 23"/>
          <p:cNvSpPr>
            <a:spLocks noEditPoints="1"/>
          </p:cNvSpPr>
          <p:nvPr/>
        </p:nvSpPr>
        <p:spPr bwMode="auto">
          <a:xfrm>
            <a:off x="3681564" y="1823544"/>
            <a:ext cx="220988" cy="249625"/>
          </a:xfrm>
          <a:custGeom>
            <a:avLst/>
            <a:gdLst>
              <a:gd name="T0" fmla="*/ 120 w 170"/>
              <a:gd name="T1" fmla="*/ 14 h 193"/>
              <a:gd name="T2" fmla="*/ 125 w 170"/>
              <a:gd name="T3" fmla="*/ 7 h 193"/>
              <a:gd name="T4" fmla="*/ 142 w 170"/>
              <a:gd name="T5" fmla="*/ 4 h 193"/>
              <a:gd name="T6" fmla="*/ 158 w 170"/>
              <a:gd name="T7" fmla="*/ 16 h 193"/>
              <a:gd name="T8" fmla="*/ 161 w 170"/>
              <a:gd name="T9" fmla="*/ 34 h 193"/>
              <a:gd name="T10" fmla="*/ 156 w 170"/>
              <a:gd name="T11" fmla="*/ 41 h 193"/>
              <a:gd name="T12" fmla="*/ 120 w 170"/>
              <a:gd name="T13" fmla="*/ 14 h 193"/>
              <a:gd name="T14" fmla="*/ 14 w 170"/>
              <a:gd name="T15" fmla="*/ 41 h 193"/>
              <a:gd name="T16" fmla="*/ 50 w 170"/>
              <a:gd name="T17" fmla="*/ 14 h 193"/>
              <a:gd name="T18" fmla="*/ 45 w 170"/>
              <a:gd name="T19" fmla="*/ 7 h 193"/>
              <a:gd name="T20" fmla="*/ 27 w 170"/>
              <a:gd name="T21" fmla="*/ 4 h 193"/>
              <a:gd name="T22" fmla="*/ 12 w 170"/>
              <a:gd name="T23" fmla="*/ 16 h 193"/>
              <a:gd name="T24" fmla="*/ 9 w 170"/>
              <a:gd name="T25" fmla="*/ 34 h 193"/>
              <a:gd name="T26" fmla="*/ 14 w 170"/>
              <a:gd name="T27" fmla="*/ 41 h 193"/>
              <a:gd name="T28" fmla="*/ 146 w 170"/>
              <a:gd name="T29" fmla="*/ 98 h 193"/>
              <a:gd name="T30" fmla="*/ 85 w 170"/>
              <a:gd name="T31" fmla="*/ 159 h 193"/>
              <a:gd name="T32" fmla="*/ 24 w 170"/>
              <a:gd name="T33" fmla="*/ 98 h 193"/>
              <a:gd name="T34" fmla="*/ 85 w 170"/>
              <a:gd name="T35" fmla="*/ 37 h 193"/>
              <a:gd name="T36" fmla="*/ 146 w 170"/>
              <a:gd name="T37" fmla="*/ 98 h 193"/>
              <a:gd name="T38" fmla="*/ 125 w 170"/>
              <a:gd name="T39" fmla="*/ 98 h 193"/>
              <a:gd name="T40" fmla="*/ 120 w 170"/>
              <a:gd name="T41" fmla="*/ 93 h 193"/>
              <a:gd name="T42" fmla="*/ 91 w 170"/>
              <a:gd name="T43" fmla="*/ 93 h 193"/>
              <a:gd name="T44" fmla="*/ 85 w 170"/>
              <a:gd name="T45" fmla="*/ 90 h 193"/>
              <a:gd name="T46" fmla="*/ 73 w 170"/>
              <a:gd name="T47" fmla="*/ 57 h 193"/>
              <a:gd name="T48" fmla="*/ 69 w 170"/>
              <a:gd name="T49" fmla="*/ 55 h 193"/>
              <a:gd name="T50" fmla="*/ 67 w 170"/>
              <a:gd name="T51" fmla="*/ 59 h 193"/>
              <a:gd name="T52" fmla="*/ 79 w 170"/>
              <a:gd name="T53" fmla="*/ 92 h 193"/>
              <a:gd name="T54" fmla="*/ 77 w 170"/>
              <a:gd name="T55" fmla="*/ 98 h 193"/>
              <a:gd name="T56" fmla="*/ 85 w 170"/>
              <a:gd name="T57" fmla="*/ 106 h 193"/>
              <a:gd name="T58" fmla="*/ 91 w 170"/>
              <a:gd name="T59" fmla="*/ 103 h 193"/>
              <a:gd name="T60" fmla="*/ 120 w 170"/>
              <a:gd name="T61" fmla="*/ 103 h 193"/>
              <a:gd name="T62" fmla="*/ 125 w 170"/>
              <a:gd name="T63" fmla="*/ 98 h 193"/>
              <a:gd name="T64" fmla="*/ 143 w 170"/>
              <a:gd name="T65" fmla="*/ 168 h 193"/>
              <a:gd name="T66" fmla="*/ 147 w 170"/>
              <a:gd name="T67" fmla="*/ 190 h 193"/>
              <a:gd name="T68" fmla="*/ 124 w 170"/>
              <a:gd name="T69" fmla="*/ 180 h 193"/>
              <a:gd name="T70" fmla="*/ 121 w 170"/>
              <a:gd name="T71" fmla="*/ 177 h 193"/>
              <a:gd name="T72" fmla="*/ 119 w 170"/>
              <a:gd name="T73" fmla="*/ 175 h 193"/>
              <a:gd name="T74" fmla="*/ 85 w 170"/>
              <a:gd name="T75" fmla="*/ 183 h 193"/>
              <a:gd name="T76" fmla="*/ 50 w 170"/>
              <a:gd name="T77" fmla="*/ 175 h 193"/>
              <a:gd name="T78" fmla="*/ 49 w 170"/>
              <a:gd name="T79" fmla="*/ 177 h 193"/>
              <a:gd name="T80" fmla="*/ 46 w 170"/>
              <a:gd name="T81" fmla="*/ 180 h 193"/>
              <a:gd name="T82" fmla="*/ 23 w 170"/>
              <a:gd name="T83" fmla="*/ 190 h 193"/>
              <a:gd name="T84" fmla="*/ 26 w 170"/>
              <a:gd name="T85" fmla="*/ 168 h 193"/>
              <a:gd name="T86" fmla="*/ 30 w 170"/>
              <a:gd name="T87" fmla="*/ 163 h 193"/>
              <a:gd name="T88" fmla="*/ 0 w 170"/>
              <a:gd name="T89" fmla="*/ 98 h 193"/>
              <a:gd name="T90" fmla="*/ 18 w 170"/>
              <a:gd name="T91" fmla="*/ 46 h 193"/>
              <a:gd name="T92" fmla="*/ 54 w 170"/>
              <a:gd name="T93" fmla="*/ 19 h 193"/>
              <a:gd name="T94" fmla="*/ 85 w 170"/>
              <a:gd name="T95" fmla="*/ 13 h 193"/>
              <a:gd name="T96" fmla="*/ 116 w 170"/>
              <a:gd name="T97" fmla="*/ 19 h 193"/>
              <a:gd name="T98" fmla="*/ 152 w 170"/>
              <a:gd name="T99" fmla="*/ 46 h 193"/>
              <a:gd name="T100" fmla="*/ 170 w 170"/>
              <a:gd name="T101" fmla="*/ 98 h 193"/>
              <a:gd name="T102" fmla="*/ 140 w 170"/>
              <a:gd name="T103" fmla="*/ 163 h 193"/>
              <a:gd name="T104" fmla="*/ 143 w 170"/>
              <a:gd name="T105" fmla="*/ 168 h 193"/>
              <a:gd name="T106" fmla="*/ 152 w 170"/>
              <a:gd name="T107" fmla="*/ 98 h 193"/>
              <a:gd name="T108" fmla="*/ 85 w 170"/>
              <a:gd name="T109" fmla="*/ 31 h 193"/>
              <a:gd name="T110" fmla="*/ 18 w 170"/>
              <a:gd name="T111" fmla="*/ 98 h 193"/>
              <a:gd name="T112" fmla="*/ 85 w 170"/>
              <a:gd name="T113" fmla="*/ 165 h 193"/>
              <a:gd name="T114" fmla="*/ 152 w 170"/>
              <a:gd name="T115" fmla="*/ 98 h 193"/>
              <a:gd name="T116" fmla="*/ 152 w 170"/>
              <a:gd name="T117" fmla="*/ 98 h 193"/>
              <a:gd name="T118" fmla="*/ 152 w 170"/>
              <a:gd name="T119" fmla="*/ 9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0" h="193">
                <a:moveTo>
                  <a:pt x="120" y="14"/>
                </a:moveTo>
                <a:cubicBezTo>
                  <a:pt x="125" y="7"/>
                  <a:pt x="125" y="7"/>
                  <a:pt x="125" y="7"/>
                </a:cubicBezTo>
                <a:cubicBezTo>
                  <a:pt x="129" y="2"/>
                  <a:pt x="137" y="0"/>
                  <a:pt x="142" y="4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64" y="20"/>
                  <a:pt x="165" y="28"/>
                  <a:pt x="161" y="34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46" y="29"/>
                  <a:pt x="134" y="20"/>
                  <a:pt x="120" y="14"/>
                </a:cubicBezTo>
                <a:close/>
                <a:moveTo>
                  <a:pt x="14" y="41"/>
                </a:moveTo>
                <a:cubicBezTo>
                  <a:pt x="23" y="29"/>
                  <a:pt x="36" y="20"/>
                  <a:pt x="50" y="14"/>
                </a:cubicBezTo>
                <a:cubicBezTo>
                  <a:pt x="45" y="7"/>
                  <a:pt x="45" y="7"/>
                  <a:pt x="45" y="7"/>
                </a:cubicBezTo>
                <a:cubicBezTo>
                  <a:pt x="41" y="2"/>
                  <a:pt x="33" y="0"/>
                  <a:pt x="27" y="4"/>
                </a:cubicBezTo>
                <a:cubicBezTo>
                  <a:pt x="12" y="16"/>
                  <a:pt x="12" y="16"/>
                  <a:pt x="12" y="16"/>
                </a:cubicBezTo>
                <a:cubicBezTo>
                  <a:pt x="6" y="20"/>
                  <a:pt x="5" y="28"/>
                  <a:pt x="9" y="34"/>
                </a:cubicBezTo>
                <a:lnTo>
                  <a:pt x="14" y="41"/>
                </a:lnTo>
                <a:close/>
                <a:moveTo>
                  <a:pt x="146" y="98"/>
                </a:moveTo>
                <a:cubicBezTo>
                  <a:pt x="146" y="132"/>
                  <a:pt x="118" y="159"/>
                  <a:pt x="85" y="159"/>
                </a:cubicBezTo>
                <a:cubicBezTo>
                  <a:pt x="51" y="159"/>
                  <a:pt x="24" y="132"/>
                  <a:pt x="24" y="98"/>
                </a:cubicBezTo>
                <a:cubicBezTo>
                  <a:pt x="24" y="64"/>
                  <a:pt x="51" y="37"/>
                  <a:pt x="85" y="37"/>
                </a:cubicBezTo>
                <a:cubicBezTo>
                  <a:pt x="118" y="37"/>
                  <a:pt x="146" y="64"/>
                  <a:pt x="146" y="98"/>
                </a:cubicBezTo>
                <a:close/>
                <a:moveTo>
                  <a:pt x="125" y="98"/>
                </a:moveTo>
                <a:cubicBezTo>
                  <a:pt x="125" y="95"/>
                  <a:pt x="123" y="93"/>
                  <a:pt x="120" y="93"/>
                </a:cubicBezTo>
                <a:cubicBezTo>
                  <a:pt x="91" y="93"/>
                  <a:pt x="91" y="93"/>
                  <a:pt x="91" y="93"/>
                </a:cubicBezTo>
                <a:cubicBezTo>
                  <a:pt x="90" y="91"/>
                  <a:pt x="88" y="90"/>
                  <a:pt x="85" y="90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5"/>
                  <a:pt x="71" y="54"/>
                  <a:pt x="69" y="55"/>
                </a:cubicBezTo>
                <a:cubicBezTo>
                  <a:pt x="68" y="56"/>
                  <a:pt x="67" y="57"/>
                  <a:pt x="67" y="59"/>
                </a:cubicBezTo>
                <a:cubicBezTo>
                  <a:pt x="79" y="92"/>
                  <a:pt x="79" y="92"/>
                  <a:pt x="79" y="92"/>
                </a:cubicBezTo>
                <a:cubicBezTo>
                  <a:pt x="78" y="94"/>
                  <a:pt x="77" y="96"/>
                  <a:pt x="77" y="98"/>
                </a:cubicBezTo>
                <a:cubicBezTo>
                  <a:pt x="77" y="102"/>
                  <a:pt x="80" y="106"/>
                  <a:pt x="85" y="106"/>
                </a:cubicBezTo>
                <a:cubicBezTo>
                  <a:pt x="87" y="106"/>
                  <a:pt x="90" y="105"/>
                  <a:pt x="91" y="103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23" y="103"/>
                  <a:pt x="125" y="101"/>
                  <a:pt x="125" y="98"/>
                </a:cubicBezTo>
                <a:close/>
                <a:moveTo>
                  <a:pt x="143" y="168"/>
                </a:moveTo>
                <a:cubicBezTo>
                  <a:pt x="149" y="177"/>
                  <a:pt x="151" y="186"/>
                  <a:pt x="147" y="190"/>
                </a:cubicBezTo>
                <a:cubicBezTo>
                  <a:pt x="142" y="193"/>
                  <a:pt x="133" y="189"/>
                  <a:pt x="124" y="180"/>
                </a:cubicBezTo>
                <a:cubicBezTo>
                  <a:pt x="123" y="179"/>
                  <a:pt x="122" y="178"/>
                  <a:pt x="121" y="177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09" y="180"/>
                  <a:pt x="97" y="183"/>
                  <a:pt x="85" y="183"/>
                </a:cubicBezTo>
                <a:cubicBezTo>
                  <a:pt x="72" y="183"/>
                  <a:pt x="61" y="180"/>
                  <a:pt x="50" y="175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8" y="178"/>
                  <a:pt x="47" y="179"/>
                  <a:pt x="46" y="180"/>
                </a:cubicBezTo>
                <a:cubicBezTo>
                  <a:pt x="37" y="189"/>
                  <a:pt x="27" y="193"/>
                  <a:pt x="23" y="190"/>
                </a:cubicBezTo>
                <a:cubicBezTo>
                  <a:pt x="19" y="186"/>
                  <a:pt x="20" y="177"/>
                  <a:pt x="26" y="168"/>
                </a:cubicBezTo>
                <a:cubicBezTo>
                  <a:pt x="27" y="166"/>
                  <a:pt x="29" y="164"/>
                  <a:pt x="30" y="163"/>
                </a:cubicBezTo>
                <a:cubicBezTo>
                  <a:pt x="12" y="147"/>
                  <a:pt x="0" y="124"/>
                  <a:pt x="0" y="98"/>
                </a:cubicBezTo>
                <a:cubicBezTo>
                  <a:pt x="0" y="78"/>
                  <a:pt x="7" y="60"/>
                  <a:pt x="18" y="46"/>
                </a:cubicBezTo>
                <a:cubicBezTo>
                  <a:pt x="27" y="34"/>
                  <a:pt x="39" y="25"/>
                  <a:pt x="54" y="19"/>
                </a:cubicBezTo>
                <a:cubicBezTo>
                  <a:pt x="63" y="15"/>
                  <a:pt x="74" y="13"/>
                  <a:pt x="85" y="13"/>
                </a:cubicBezTo>
                <a:cubicBezTo>
                  <a:pt x="96" y="13"/>
                  <a:pt x="106" y="15"/>
                  <a:pt x="116" y="19"/>
                </a:cubicBezTo>
                <a:cubicBezTo>
                  <a:pt x="130" y="25"/>
                  <a:pt x="143" y="34"/>
                  <a:pt x="152" y="46"/>
                </a:cubicBezTo>
                <a:cubicBezTo>
                  <a:pt x="163" y="60"/>
                  <a:pt x="170" y="78"/>
                  <a:pt x="170" y="98"/>
                </a:cubicBezTo>
                <a:cubicBezTo>
                  <a:pt x="170" y="124"/>
                  <a:pt x="158" y="147"/>
                  <a:pt x="140" y="163"/>
                </a:cubicBezTo>
                <a:cubicBezTo>
                  <a:pt x="141" y="164"/>
                  <a:pt x="142" y="166"/>
                  <a:pt x="143" y="168"/>
                </a:cubicBezTo>
                <a:close/>
                <a:moveTo>
                  <a:pt x="152" y="98"/>
                </a:moveTo>
                <a:cubicBezTo>
                  <a:pt x="152" y="61"/>
                  <a:pt x="122" y="31"/>
                  <a:pt x="85" y="31"/>
                </a:cubicBezTo>
                <a:cubicBezTo>
                  <a:pt x="48" y="31"/>
                  <a:pt x="18" y="61"/>
                  <a:pt x="18" y="98"/>
                </a:cubicBezTo>
                <a:cubicBezTo>
                  <a:pt x="18" y="135"/>
                  <a:pt x="48" y="165"/>
                  <a:pt x="85" y="165"/>
                </a:cubicBezTo>
                <a:cubicBezTo>
                  <a:pt x="122" y="165"/>
                  <a:pt x="152" y="135"/>
                  <a:pt x="152" y="98"/>
                </a:cubicBezTo>
                <a:close/>
                <a:moveTo>
                  <a:pt x="152" y="98"/>
                </a:moveTo>
                <a:cubicBezTo>
                  <a:pt x="152" y="98"/>
                  <a:pt x="152" y="98"/>
                  <a:pt x="152" y="9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2185818" y="3197755"/>
            <a:ext cx="177249" cy="177249"/>
          </a:xfrm>
          <a:custGeom>
            <a:avLst/>
            <a:gdLst>
              <a:gd name="T0" fmla="*/ 93 w 186"/>
              <a:gd name="T1" fmla="*/ 0 h 186"/>
              <a:gd name="T2" fmla="*/ 0 w 186"/>
              <a:gd name="T3" fmla="*/ 93 h 186"/>
              <a:gd name="T4" fmla="*/ 93 w 186"/>
              <a:gd name="T5" fmla="*/ 186 h 186"/>
              <a:gd name="T6" fmla="*/ 186 w 186"/>
              <a:gd name="T7" fmla="*/ 93 h 186"/>
              <a:gd name="T8" fmla="*/ 93 w 186"/>
              <a:gd name="T9" fmla="*/ 0 h 186"/>
              <a:gd name="T10" fmla="*/ 93 w 186"/>
              <a:gd name="T11" fmla="*/ 170 h 186"/>
              <a:gd name="T12" fmla="*/ 15 w 186"/>
              <a:gd name="T13" fmla="*/ 93 h 186"/>
              <a:gd name="T14" fmla="*/ 93 w 186"/>
              <a:gd name="T15" fmla="*/ 15 h 186"/>
              <a:gd name="T16" fmla="*/ 170 w 186"/>
              <a:gd name="T17" fmla="*/ 93 h 186"/>
              <a:gd name="T18" fmla="*/ 93 w 186"/>
              <a:gd name="T19" fmla="*/ 170 h 186"/>
              <a:gd name="T20" fmla="*/ 125 w 186"/>
              <a:gd name="T21" fmla="*/ 114 h 186"/>
              <a:gd name="T22" fmla="*/ 125 w 186"/>
              <a:gd name="T23" fmla="*/ 123 h 186"/>
              <a:gd name="T24" fmla="*/ 100 w 186"/>
              <a:gd name="T25" fmla="*/ 135 h 186"/>
              <a:gd name="T26" fmla="*/ 100 w 186"/>
              <a:gd name="T27" fmla="*/ 142 h 186"/>
              <a:gd name="T28" fmla="*/ 94 w 186"/>
              <a:gd name="T29" fmla="*/ 149 h 186"/>
              <a:gd name="T30" fmla="*/ 87 w 186"/>
              <a:gd name="T31" fmla="*/ 142 h 186"/>
              <a:gd name="T32" fmla="*/ 87 w 186"/>
              <a:gd name="T33" fmla="*/ 135 h 186"/>
              <a:gd name="T34" fmla="*/ 49 w 186"/>
              <a:gd name="T35" fmla="*/ 91 h 186"/>
              <a:gd name="T36" fmla="*/ 87 w 186"/>
              <a:gd name="T37" fmla="*/ 48 h 186"/>
              <a:gd name="T38" fmla="*/ 87 w 186"/>
              <a:gd name="T39" fmla="*/ 40 h 186"/>
              <a:gd name="T40" fmla="*/ 94 w 186"/>
              <a:gd name="T41" fmla="*/ 34 h 186"/>
              <a:gd name="T42" fmla="*/ 100 w 186"/>
              <a:gd name="T43" fmla="*/ 40 h 186"/>
              <a:gd name="T44" fmla="*/ 100 w 186"/>
              <a:gd name="T45" fmla="*/ 48 h 186"/>
              <a:gd name="T46" fmla="*/ 125 w 186"/>
              <a:gd name="T47" fmla="*/ 60 h 186"/>
              <a:gd name="T48" fmla="*/ 125 w 186"/>
              <a:gd name="T49" fmla="*/ 69 h 186"/>
              <a:gd name="T50" fmla="*/ 116 w 186"/>
              <a:gd name="T51" fmla="*/ 69 h 186"/>
              <a:gd name="T52" fmla="*/ 94 w 186"/>
              <a:gd name="T53" fmla="*/ 60 h 186"/>
              <a:gd name="T54" fmla="*/ 62 w 186"/>
              <a:gd name="T55" fmla="*/ 91 h 186"/>
              <a:gd name="T56" fmla="*/ 94 w 186"/>
              <a:gd name="T57" fmla="*/ 123 h 186"/>
              <a:gd name="T58" fmla="*/ 116 w 186"/>
              <a:gd name="T59" fmla="*/ 114 h 186"/>
              <a:gd name="T60" fmla="*/ 125 w 186"/>
              <a:gd name="T61" fmla="*/ 114 h 186"/>
              <a:gd name="T62" fmla="*/ 125 w 186"/>
              <a:gd name="T63" fmla="*/ 114 h 186"/>
              <a:gd name="T64" fmla="*/ 125 w 186"/>
              <a:gd name="T65" fmla="*/ 11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6" h="186">
                <a:moveTo>
                  <a:pt x="93" y="0"/>
                </a:move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6"/>
                  <a:pt x="93" y="186"/>
                </a:cubicBezTo>
                <a:cubicBezTo>
                  <a:pt x="144" y="186"/>
                  <a:pt x="186" y="144"/>
                  <a:pt x="186" y="93"/>
                </a:cubicBezTo>
                <a:cubicBezTo>
                  <a:pt x="186" y="42"/>
                  <a:pt x="144" y="0"/>
                  <a:pt x="93" y="0"/>
                </a:cubicBezTo>
                <a:close/>
                <a:moveTo>
                  <a:pt x="93" y="170"/>
                </a:moveTo>
                <a:cubicBezTo>
                  <a:pt x="50" y="170"/>
                  <a:pt x="15" y="136"/>
                  <a:pt x="15" y="93"/>
                </a:cubicBezTo>
                <a:cubicBezTo>
                  <a:pt x="15" y="50"/>
                  <a:pt x="50" y="15"/>
                  <a:pt x="93" y="15"/>
                </a:cubicBezTo>
                <a:cubicBezTo>
                  <a:pt x="136" y="15"/>
                  <a:pt x="170" y="50"/>
                  <a:pt x="170" y="93"/>
                </a:cubicBezTo>
                <a:cubicBezTo>
                  <a:pt x="170" y="136"/>
                  <a:pt x="136" y="170"/>
                  <a:pt x="93" y="170"/>
                </a:cubicBezTo>
                <a:close/>
                <a:moveTo>
                  <a:pt x="125" y="114"/>
                </a:moveTo>
                <a:cubicBezTo>
                  <a:pt x="127" y="116"/>
                  <a:pt x="127" y="120"/>
                  <a:pt x="125" y="123"/>
                </a:cubicBezTo>
                <a:cubicBezTo>
                  <a:pt x="118" y="129"/>
                  <a:pt x="109" y="133"/>
                  <a:pt x="100" y="135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100" y="146"/>
                  <a:pt x="97" y="149"/>
                  <a:pt x="94" y="149"/>
                </a:cubicBezTo>
                <a:cubicBezTo>
                  <a:pt x="90" y="149"/>
                  <a:pt x="87" y="146"/>
                  <a:pt x="87" y="142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66" y="132"/>
                  <a:pt x="49" y="113"/>
                  <a:pt x="49" y="91"/>
                </a:cubicBezTo>
                <a:cubicBezTo>
                  <a:pt x="49" y="69"/>
                  <a:pt x="66" y="51"/>
                  <a:pt x="87" y="48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7"/>
                  <a:pt x="90" y="34"/>
                  <a:pt x="94" y="34"/>
                </a:cubicBezTo>
                <a:cubicBezTo>
                  <a:pt x="97" y="34"/>
                  <a:pt x="100" y="37"/>
                  <a:pt x="100" y="40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10" y="49"/>
                  <a:pt x="118" y="53"/>
                  <a:pt x="125" y="60"/>
                </a:cubicBezTo>
                <a:cubicBezTo>
                  <a:pt x="128" y="63"/>
                  <a:pt x="128" y="67"/>
                  <a:pt x="125" y="69"/>
                </a:cubicBezTo>
                <a:cubicBezTo>
                  <a:pt x="123" y="72"/>
                  <a:pt x="118" y="72"/>
                  <a:pt x="116" y="69"/>
                </a:cubicBezTo>
                <a:cubicBezTo>
                  <a:pt x="110" y="63"/>
                  <a:pt x="102" y="60"/>
                  <a:pt x="94" y="60"/>
                </a:cubicBezTo>
                <a:cubicBezTo>
                  <a:pt x="76" y="60"/>
                  <a:pt x="62" y="74"/>
                  <a:pt x="62" y="91"/>
                </a:cubicBezTo>
                <a:cubicBezTo>
                  <a:pt x="62" y="108"/>
                  <a:pt x="76" y="123"/>
                  <a:pt x="94" y="123"/>
                </a:cubicBezTo>
                <a:cubicBezTo>
                  <a:pt x="102" y="123"/>
                  <a:pt x="110" y="119"/>
                  <a:pt x="116" y="114"/>
                </a:cubicBezTo>
                <a:cubicBezTo>
                  <a:pt x="118" y="111"/>
                  <a:pt x="122" y="111"/>
                  <a:pt x="125" y="114"/>
                </a:cubicBezTo>
                <a:close/>
                <a:moveTo>
                  <a:pt x="125" y="114"/>
                </a:moveTo>
                <a:cubicBezTo>
                  <a:pt x="125" y="114"/>
                  <a:pt x="125" y="114"/>
                  <a:pt x="125" y="11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56" name="Group 34"/>
          <p:cNvGrpSpPr>
            <a:grpSpLocks noChangeAspect="1"/>
          </p:cNvGrpSpPr>
          <p:nvPr/>
        </p:nvGrpSpPr>
        <p:grpSpPr bwMode="auto">
          <a:xfrm>
            <a:off x="2607856" y="2249629"/>
            <a:ext cx="180117" cy="146777"/>
            <a:chOff x="3604" y="1971"/>
            <a:chExt cx="470" cy="383"/>
          </a:xfrm>
          <a:solidFill>
            <a:schemeClr val="bg1"/>
          </a:solidFill>
        </p:grpSpPr>
        <p:sp>
          <p:nvSpPr>
            <p:cNvPr id="57" name="Freeform 35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close/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close/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close/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close/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close/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close/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close/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close/>
                  <a:moveTo>
                    <a:pt x="319" y="116"/>
                  </a:moveTo>
                  <a:lnTo>
                    <a:pt x="319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moveTo>
                    <a:pt x="319" y="116"/>
                  </a:moveTo>
                  <a:lnTo>
                    <a:pt x="319" y="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9" name="Freeform 40"/>
          <p:cNvSpPr>
            <a:spLocks noEditPoints="1"/>
          </p:cNvSpPr>
          <p:nvPr/>
        </p:nvSpPr>
        <p:spPr bwMode="auto">
          <a:xfrm flipH="1">
            <a:off x="3445306" y="2408891"/>
            <a:ext cx="61800" cy="215109"/>
          </a:xfrm>
          <a:custGeom>
            <a:avLst/>
            <a:gdLst>
              <a:gd name="T0" fmla="*/ 64 w 64"/>
              <a:gd name="T1" fmla="*/ 13 h 227"/>
              <a:gd name="T2" fmla="*/ 51 w 64"/>
              <a:gd name="T3" fmla="*/ 40 h 227"/>
              <a:gd name="T4" fmla="*/ 32 w 64"/>
              <a:gd name="T5" fmla="*/ 45 h 227"/>
              <a:gd name="T6" fmla="*/ 13 w 64"/>
              <a:gd name="T7" fmla="*/ 40 h 227"/>
              <a:gd name="T8" fmla="*/ 0 w 64"/>
              <a:gd name="T9" fmla="*/ 13 h 227"/>
              <a:gd name="T10" fmla="*/ 32 w 64"/>
              <a:gd name="T11" fmla="*/ 0 h 227"/>
              <a:gd name="T12" fmla="*/ 64 w 64"/>
              <a:gd name="T13" fmla="*/ 13 h 227"/>
              <a:gd name="T14" fmla="*/ 16 w 64"/>
              <a:gd name="T15" fmla="*/ 53 h 227"/>
              <a:gd name="T16" fmla="*/ 5 w 64"/>
              <a:gd name="T17" fmla="*/ 180 h 227"/>
              <a:gd name="T18" fmla="*/ 13 w 64"/>
              <a:gd name="T19" fmla="*/ 207 h 227"/>
              <a:gd name="T20" fmla="*/ 32 w 64"/>
              <a:gd name="T21" fmla="*/ 227 h 227"/>
              <a:gd name="T22" fmla="*/ 51 w 64"/>
              <a:gd name="T23" fmla="*/ 207 h 227"/>
              <a:gd name="T24" fmla="*/ 61 w 64"/>
              <a:gd name="T25" fmla="*/ 179 h 227"/>
              <a:gd name="T26" fmla="*/ 48 w 64"/>
              <a:gd name="T27" fmla="*/ 52 h 227"/>
              <a:gd name="T28" fmla="*/ 45 w 64"/>
              <a:gd name="T29" fmla="*/ 50 h 227"/>
              <a:gd name="T30" fmla="*/ 19 w 64"/>
              <a:gd name="T31" fmla="*/ 50 h 227"/>
              <a:gd name="T32" fmla="*/ 16 w 64"/>
              <a:gd name="T33" fmla="*/ 53 h 227"/>
              <a:gd name="T34" fmla="*/ 16 w 64"/>
              <a:gd name="T35" fmla="*/ 53 h 227"/>
              <a:gd name="T36" fmla="*/ 16 w 64"/>
              <a:gd name="T37" fmla="*/ 5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227">
                <a:moveTo>
                  <a:pt x="64" y="13"/>
                </a:moveTo>
                <a:cubicBezTo>
                  <a:pt x="64" y="22"/>
                  <a:pt x="56" y="35"/>
                  <a:pt x="51" y="40"/>
                </a:cubicBezTo>
                <a:cubicBezTo>
                  <a:pt x="46" y="45"/>
                  <a:pt x="38" y="45"/>
                  <a:pt x="32" y="45"/>
                </a:cubicBezTo>
                <a:cubicBezTo>
                  <a:pt x="26" y="45"/>
                  <a:pt x="18" y="45"/>
                  <a:pt x="13" y="40"/>
                </a:cubicBezTo>
                <a:cubicBezTo>
                  <a:pt x="8" y="35"/>
                  <a:pt x="0" y="22"/>
                  <a:pt x="0" y="13"/>
                </a:cubicBezTo>
                <a:cubicBezTo>
                  <a:pt x="0" y="2"/>
                  <a:pt x="20" y="0"/>
                  <a:pt x="32" y="0"/>
                </a:cubicBezTo>
                <a:cubicBezTo>
                  <a:pt x="44" y="0"/>
                  <a:pt x="64" y="2"/>
                  <a:pt x="64" y="13"/>
                </a:cubicBezTo>
                <a:close/>
                <a:moveTo>
                  <a:pt x="16" y="53"/>
                </a:moveTo>
                <a:cubicBezTo>
                  <a:pt x="5" y="180"/>
                  <a:pt x="5" y="180"/>
                  <a:pt x="5" y="180"/>
                </a:cubicBezTo>
                <a:cubicBezTo>
                  <a:pt x="4" y="190"/>
                  <a:pt x="7" y="199"/>
                  <a:pt x="13" y="20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1" y="207"/>
                  <a:pt x="51" y="207"/>
                  <a:pt x="51" y="207"/>
                </a:cubicBezTo>
                <a:cubicBezTo>
                  <a:pt x="58" y="199"/>
                  <a:pt x="62" y="189"/>
                  <a:pt x="61" y="179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7" y="50"/>
                  <a:pt x="45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50"/>
                  <a:pt x="16" y="51"/>
                  <a:pt x="16" y="53"/>
                </a:cubicBezTo>
                <a:close/>
                <a:moveTo>
                  <a:pt x="16" y="53"/>
                </a:moveTo>
                <a:cubicBezTo>
                  <a:pt x="16" y="53"/>
                  <a:pt x="16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0" name="Freeform 44"/>
          <p:cNvSpPr>
            <a:spLocks noEditPoints="1"/>
          </p:cNvSpPr>
          <p:nvPr/>
        </p:nvSpPr>
        <p:spPr bwMode="auto">
          <a:xfrm>
            <a:off x="3658748" y="2727005"/>
            <a:ext cx="176183" cy="176183"/>
          </a:xfrm>
          <a:custGeom>
            <a:avLst/>
            <a:gdLst>
              <a:gd name="T0" fmla="*/ 83 w 205"/>
              <a:gd name="T1" fmla="*/ 122 h 205"/>
              <a:gd name="T2" fmla="*/ 129 w 205"/>
              <a:gd name="T3" fmla="*/ 148 h 205"/>
              <a:gd name="T4" fmla="*/ 172 w 205"/>
              <a:gd name="T5" fmla="*/ 147 h 205"/>
              <a:gd name="T6" fmla="*/ 167 w 205"/>
              <a:gd name="T7" fmla="*/ 192 h 205"/>
              <a:gd name="T8" fmla="*/ 60 w 205"/>
              <a:gd name="T9" fmla="*/ 146 h 205"/>
              <a:gd name="T10" fmla="*/ 13 w 205"/>
              <a:gd name="T11" fmla="*/ 39 h 205"/>
              <a:gd name="T12" fmla="*/ 58 w 205"/>
              <a:gd name="T13" fmla="*/ 33 h 205"/>
              <a:gd name="T14" fmla="*/ 57 w 205"/>
              <a:gd name="T15" fmla="*/ 77 h 205"/>
              <a:gd name="T16" fmla="*/ 83 w 205"/>
              <a:gd name="T17" fmla="*/ 122 h 205"/>
              <a:gd name="T18" fmla="*/ 108 w 205"/>
              <a:gd name="T19" fmla="*/ 40 h 205"/>
              <a:gd name="T20" fmla="*/ 99 w 205"/>
              <a:gd name="T21" fmla="*/ 42 h 205"/>
              <a:gd name="T22" fmla="*/ 99 w 205"/>
              <a:gd name="T23" fmla="*/ 57 h 205"/>
              <a:gd name="T24" fmla="*/ 105 w 205"/>
              <a:gd name="T25" fmla="*/ 60 h 205"/>
              <a:gd name="T26" fmla="*/ 132 w 205"/>
              <a:gd name="T27" fmla="*/ 73 h 205"/>
              <a:gd name="T28" fmla="*/ 146 w 205"/>
              <a:gd name="T29" fmla="*/ 100 h 205"/>
              <a:gd name="T30" fmla="*/ 148 w 205"/>
              <a:gd name="T31" fmla="*/ 106 h 205"/>
              <a:gd name="T32" fmla="*/ 163 w 205"/>
              <a:gd name="T33" fmla="*/ 106 h 205"/>
              <a:gd name="T34" fmla="*/ 166 w 205"/>
              <a:gd name="T35" fmla="*/ 97 h 205"/>
              <a:gd name="T36" fmla="*/ 146 w 205"/>
              <a:gd name="T37" fmla="*/ 59 h 205"/>
              <a:gd name="T38" fmla="*/ 108 w 205"/>
              <a:gd name="T39" fmla="*/ 40 h 205"/>
              <a:gd name="T40" fmla="*/ 158 w 205"/>
              <a:gd name="T41" fmla="*/ 47 h 205"/>
              <a:gd name="T42" fmla="*/ 183 w 205"/>
              <a:gd name="T43" fmla="*/ 106 h 205"/>
              <a:gd name="T44" fmla="*/ 185 w 205"/>
              <a:gd name="T45" fmla="*/ 115 h 205"/>
              <a:gd name="T46" fmla="*/ 200 w 205"/>
              <a:gd name="T47" fmla="*/ 115 h 205"/>
              <a:gd name="T48" fmla="*/ 203 w 205"/>
              <a:gd name="T49" fmla="*/ 109 h 205"/>
              <a:gd name="T50" fmla="*/ 172 w 205"/>
              <a:gd name="T51" fmla="*/ 33 h 205"/>
              <a:gd name="T52" fmla="*/ 97 w 205"/>
              <a:gd name="T53" fmla="*/ 3 h 205"/>
              <a:gd name="T54" fmla="*/ 90 w 205"/>
              <a:gd name="T55" fmla="*/ 6 h 205"/>
              <a:gd name="T56" fmla="*/ 90 w 205"/>
              <a:gd name="T57" fmla="*/ 20 h 205"/>
              <a:gd name="T58" fmla="*/ 99 w 205"/>
              <a:gd name="T59" fmla="*/ 23 h 205"/>
              <a:gd name="T60" fmla="*/ 158 w 205"/>
              <a:gd name="T61" fmla="*/ 47 h 205"/>
              <a:gd name="T62" fmla="*/ 158 w 205"/>
              <a:gd name="T63" fmla="*/ 47 h 205"/>
              <a:gd name="T64" fmla="*/ 158 w 205"/>
              <a:gd name="T65" fmla="*/ 4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5" h="205">
                <a:moveTo>
                  <a:pt x="83" y="122"/>
                </a:moveTo>
                <a:cubicBezTo>
                  <a:pt x="100" y="140"/>
                  <a:pt x="121" y="156"/>
                  <a:pt x="129" y="148"/>
                </a:cubicBezTo>
                <a:cubicBezTo>
                  <a:pt x="140" y="137"/>
                  <a:pt x="147" y="127"/>
                  <a:pt x="172" y="147"/>
                </a:cubicBezTo>
                <a:cubicBezTo>
                  <a:pt x="198" y="167"/>
                  <a:pt x="178" y="181"/>
                  <a:pt x="167" y="192"/>
                </a:cubicBezTo>
                <a:cubicBezTo>
                  <a:pt x="155" y="205"/>
                  <a:pt x="107" y="193"/>
                  <a:pt x="60" y="146"/>
                </a:cubicBezTo>
                <a:cubicBezTo>
                  <a:pt x="12" y="99"/>
                  <a:pt x="0" y="51"/>
                  <a:pt x="13" y="39"/>
                </a:cubicBezTo>
                <a:cubicBezTo>
                  <a:pt x="24" y="27"/>
                  <a:pt x="37" y="8"/>
                  <a:pt x="58" y="33"/>
                </a:cubicBezTo>
                <a:cubicBezTo>
                  <a:pt x="78" y="58"/>
                  <a:pt x="68" y="65"/>
                  <a:pt x="57" y="77"/>
                </a:cubicBezTo>
                <a:cubicBezTo>
                  <a:pt x="49" y="85"/>
                  <a:pt x="65" y="105"/>
                  <a:pt x="83" y="122"/>
                </a:cubicBezTo>
                <a:close/>
                <a:moveTo>
                  <a:pt x="108" y="40"/>
                </a:moveTo>
                <a:cubicBezTo>
                  <a:pt x="108" y="40"/>
                  <a:pt x="103" y="39"/>
                  <a:pt x="99" y="42"/>
                </a:cubicBezTo>
                <a:cubicBezTo>
                  <a:pt x="96" y="46"/>
                  <a:pt x="95" y="53"/>
                  <a:pt x="99" y="57"/>
                </a:cubicBezTo>
                <a:cubicBezTo>
                  <a:pt x="102" y="59"/>
                  <a:pt x="105" y="60"/>
                  <a:pt x="105" y="60"/>
                </a:cubicBezTo>
                <a:cubicBezTo>
                  <a:pt x="112" y="61"/>
                  <a:pt x="121" y="63"/>
                  <a:pt x="132" y="73"/>
                </a:cubicBezTo>
                <a:cubicBezTo>
                  <a:pt x="142" y="84"/>
                  <a:pt x="144" y="94"/>
                  <a:pt x="146" y="100"/>
                </a:cubicBezTo>
                <a:cubicBezTo>
                  <a:pt x="146" y="100"/>
                  <a:pt x="146" y="104"/>
                  <a:pt x="148" y="106"/>
                </a:cubicBezTo>
                <a:cubicBezTo>
                  <a:pt x="152" y="110"/>
                  <a:pt x="159" y="110"/>
                  <a:pt x="163" y="106"/>
                </a:cubicBezTo>
                <a:cubicBezTo>
                  <a:pt x="167" y="102"/>
                  <a:pt x="166" y="97"/>
                  <a:pt x="166" y="97"/>
                </a:cubicBezTo>
                <a:cubicBezTo>
                  <a:pt x="164" y="84"/>
                  <a:pt x="157" y="70"/>
                  <a:pt x="146" y="59"/>
                </a:cubicBezTo>
                <a:cubicBezTo>
                  <a:pt x="135" y="48"/>
                  <a:pt x="121" y="42"/>
                  <a:pt x="108" y="40"/>
                </a:cubicBezTo>
                <a:close/>
                <a:moveTo>
                  <a:pt x="158" y="47"/>
                </a:moveTo>
                <a:cubicBezTo>
                  <a:pt x="177" y="67"/>
                  <a:pt x="185" y="88"/>
                  <a:pt x="183" y="106"/>
                </a:cubicBezTo>
                <a:cubicBezTo>
                  <a:pt x="183" y="106"/>
                  <a:pt x="182" y="112"/>
                  <a:pt x="185" y="115"/>
                </a:cubicBezTo>
                <a:cubicBezTo>
                  <a:pt x="189" y="119"/>
                  <a:pt x="196" y="119"/>
                  <a:pt x="200" y="115"/>
                </a:cubicBezTo>
                <a:cubicBezTo>
                  <a:pt x="202" y="113"/>
                  <a:pt x="203" y="109"/>
                  <a:pt x="203" y="109"/>
                </a:cubicBezTo>
                <a:cubicBezTo>
                  <a:pt x="205" y="93"/>
                  <a:pt x="202" y="63"/>
                  <a:pt x="172" y="33"/>
                </a:cubicBezTo>
                <a:cubicBezTo>
                  <a:pt x="142" y="3"/>
                  <a:pt x="112" y="0"/>
                  <a:pt x="97" y="3"/>
                </a:cubicBezTo>
                <a:cubicBezTo>
                  <a:pt x="97" y="3"/>
                  <a:pt x="93" y="3"/>
                  <a:pt x="90" y="6"/>
                </a:cubicBezTo>
                <a:cubicBezTo>
                  <a:pt x="86" y="9"/>
                  <a:pt x="86" y="16"/>
                  <a:pt x="90" y="20"/>
                </a:cubicBezTo>
                <a:cubicBezTo>
                  <a:pt x="94" y="24"/>
                  <a:pt x="99" y="23"/>
                  <a:pt x="99" y="23"/>
                </a:cubicBezTo>
                <a:cubicBezTo>
                  <a:pt x="117" y="20"/>
                  <a:pt x="139" y="28"/>
                  <a:pt x="158" y="47"/>
                </a:cubicBezTo>
                <a:close/>
                <a:moveTo>
                  <a:pt x="158" y="47"/>
                </a:moveTo>
                <a:cubicBezTo>
                  <a:pt x="158" y="47"/>
                  <a:pt x="158" y="47"/>
                  <a:pt x="158" y="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444284" y="4226382"/>
            <a:ext cx="3191505" cy="1964003"/>
          </a:xfrm>
          <a:prstGeom prst="rect">
            <a:avLst/>
          </a:prstGeom>
        </p:spPr>
      </p:pic>
      <p:pic>
        <p:nvPicPr>
          <p:cNvPr id="67" name="Picture Placeholder 6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903108" y="4460281"/>
            <a:ext cx="2228209" cy="1400175"/>
          </a:xfrm>
        </p:spPr>
      </p:pic>
      <p:grpSp>
        <p:nvGrpSpPr>
          <p:cNvPr id="70" name="组合 69"/>
          <p:cNvGrpSpPr/>
          <p:nvPr/>
        </p:nvGrpSpPr>
        <p:grpSpPr>
          <a:xfrm>
            <a:off x="5897458" y="3237907"/>
            <a:ext cx="4496125" cy="1302652"/>
            <a:chOff x="1263980" y="3222806"/>
            <a:chExt cx="4496125" cy="1302652"/>
          </a:xfrm>
        </p:grpSpPr>
        <p:grpSp>
          <p:nvGrpSpPr>
            <p:cNvPr id="71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77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2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1263980" y="4229992"/>
              <a:ext cx="1372819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2825633" y="4229992"/>
              <a:ext cx="1372819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13"/>
            <p:cNvSpPr txBox="1"/>
            <p:nvPr/>
          </p:nvSpPr>
          <p:spPr>
            <a:xfrm>
              <a:off x="4387286" y="4229992"/>
              <a:ext cx="1372819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231481" y="1498071"/>
            <a:ext cx="4550813" cy="1415493"/>
            <a:chOff x="1598003" y="1355443"/>
            <a:chExt cx="4550813" cy="1415493"/>
          </a:xfrm>
        </p:grpSpPr>
        <p:sp>
          <p:nvSpPr>
            <p:cNvPr id="84" name="矩形 83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单击此处编辑您要的内容，建议您在展示时采用微软雅黑字体，本模版所有图形线条及其相应素材均可自由编辑、改色、替换。酱紫鱼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为您打造高逼格精品模板，为您的演示锦上添花。更多精品模板请搜索：酱紫鱼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13"/>
            <p:cNvSpPr txBox="1"/>
            <p:nvPr/>
          </p:nvSpPr>
          <p:spPr>
            <a:xfrm>
              <a:off x="1598003" y="1355443"/>
              <a:ext cx="2071315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31481" y="4864903"/>
            <a:ext cx="4550813" cy="1415493"/>
            <a:chOff x="1608240" y="4722275"/>
            <a:chExt cx="4550813" cy="1415493"/>
          </a:xfrm>
        </p:grpSpPr>
        <p:sp>
          <p:nvSpPr>
            <p:cNvPr id="87" name="矩形 8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单击此处编辑您要的内容，建议您在展示时采用微软雅黑字体，本模版所有图形线条及其相应素材均可自由编辑、改色、替换。酱紫鱼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为您打造高逼格精品模板，为您的演示锦上添花。更多精品模板请搜索：酱紫鱼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13"/>
            <p:cNvSpPr txBox="1"/>
            <p:nvPr/>
          </p:nvSpPr>
          <p:spPr>
            <a:xfrm>
              <a:off x="1608240" y="4722275"/>
              <a:ext cx="2071315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25" y="4454640"/>
            <a:ext cx="2143623" cy="1405815"/>
          </a:xfrm>
          <a:prstGeom prst="rect">
            <a:avLst/>
          </a:prstGeom>
        </p:spPr>
      </p:pic>
      <p:sp>
        <p:nvSpPr>
          <p:cNvPr id="89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61" name="矩形 60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燕尾形 61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A738EE82-3CDC-4B9E-BD66-54C522E73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54" y="1364776"/>
            <a:ext cx="2604246" cy="28238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87753" y="4188637"/>
            <a:ext cx="2604246" cy="26693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3505" y="4188636"/>
            <a:ext cx="2604246" cy="26693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9255" y="4188635"/>
            <a:ext cx="2604246" cy="2669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742710" y="4557038"/>
            <a:ext cx="1877337" cy="1932558"/>
            <a:chOff x="5742663" y="2696401"/>
            <a:chExt cx="1877337" cy="1932558"/>
          </a:xfrm>
        </p:grpSpPr>
        <p:sp>
          <p:nvSpPr>
            <p:cNvPr id="31" name="矩形 30"/>
            <p:cNvSpPr/>
            <p:nvPr/>
          </p:nvSpPr>
          <p:spPr>
            <a:xfrm>
              <a:off x="5742663" y="3077765"/>
              <a:ext cx="1877337" cy="1551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6034165" y="2696401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46959" y="4557038"/>
            <a:ext cx="1877337" cy="1932558"/>
            <a:chOff x="5742663" y="2696401"/>
            <a:chExt cx="1877337" cy="1932558"/>
          </a:xfrm>
        </p:grpSpPr>
        <p:sp>
          <p:nvSpPr>
            <p:cNvPr id="34" name="矩形 33"/>
            <p:cNvSpPr/>
            <p:nvPr/>
          </p:nvSpPr>
          <p:spPr>
            <a:xfrm>
              <a:off x="5742663" y="3077765"/>
              <a:ext cx="1877337" cy="1551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6034165" y="2696401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951207" y="4557038"/>
            <a:ext cx="1877337" cy="1932558"/>
            <a:chOff x="5742663" y="2696401"/>
            <a:chExt cx="1877337" cy="1932558"/>
          </a:xfrm>
        </p:grpSpPr>
        <p:sp>
          <p:nvSpPr>
            <p:cNvPr id="37" name="矩形 36"/>
            <p:cNvSpPr/>
            <p:nvPr/>
          </p:nvSpPr>
          <p:spPr>
            <a:xfrm>
              <a:off x="5742663" y="3077765"/>
              <a:ext cx="1877337" cy="1551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6034165" y="2696401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7612" y="2788493"/>
            <a:ext cx="2889349" cy="2800286"/>
            <a:chOff x="727612" y="2772725"/>
            <a:chExt cx="2889349" cy="2800286"/>
          </a:xfrm>
        </p:grpSpPr>
        <p:grpSp>
          <p:nvGrpSpPr>
            <p:cNvPr id="39" name="组合 38"/>
            <p:cNvGrpSpPr/>
            <p:nvPr/>
          </p:nvGrpSpPr>
          <p:grpSpPr>
            <a:xfrm>
              <a:off x="880566" y="2827923"/>
              <a:ext cx="2736395" cy="2745088"/>
              <a:chOff x="8852967" y="3187701"/>
              <a:chExt cx="2224143" cy="27450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852967" y="3569065"/>
                <a:ext cx="2224143" cy="2363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单击此处编辑您要的内容，建议您在展示时采用微软雅黑字体，本模版所有图形线条及其相应素材均可自由编辑、改色、替换。酱紫鱼</a:t>
                </a: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为您打造高逼格精品模板，为您的演示锦上添花。更多精品模板请搜索：酱紫鱼</a:t>
                </a:r>
                <a:endPara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TextBox 13"/>
              <p:cNvSpPr txBox="1"/>
              <p:nvPr/>
            </p:nvSpPr>
            <p:spPr>
              <a:xfrm>
                <a:off x="8852967" y="3187701"/>
                <a:ext cx="1294333" cy="636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10"/>
            <p:cNvCxnSpPr/>
            <p:nvPr/>
          </p:nvCxnSpPr>
          <p:spPr>
            <a:xfrm>
              <a:off x="727612" y="2772725"/>
              <a:ext cx="0" cy="436562"/>
            </a:xfrm>
            <a:prstGeom prst="line">
              <a:avLst/>
            </a:prstGeom>
            <a:ln w="69850" cmpd="thinThick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燕尾形 2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738EE82-3CDC-4B9E-BD66-54C522E735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55" y="1364777"/>
            <a:ext cx="2604246" cy="28238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738EE82-3CDC-4B9E-BD66-54C522E735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05" y="1364776"/>
            <a:ext cx="2604246" cy="2823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5" y="1524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77046" y="2418345"/>
            <a:ext cx="8880309" cy="23042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2976411" y="2387865"/>
            <a:ext cx="88803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96685" y="3248025"/>
            <a:ext cx="36233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反思与经验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99178" y="308174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7" name="椭圆 186"/>
          <p:cNvSpPr/>
          <p:nvPr/>
        </p:nvSpPr>
        <p:spPr>
          <a:xfrm>
            <a:off x="3802347" y="2529086"/>
            <a:ext cx="2112235" cy="2112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>
              <a:solidFill>
                <a:schemeClr val="bg1"/>
              </a:solidFill>
              <a:latin typeface="Agency FB" panose="020B0503020202020204" pitchFamily="34" charset="0"/>
              <a:sym typeface="+mn-ea"/>
            </a:endParaRPr>
          </a:p>
        </p:txBody>
      </p:sp>
      <p:sp>
        <p:nvSpPr>
          <p:cNvPr id="18" name="TextBox 11"/>
          <p:cNvSpPr txBox="1"/>
          <p:nvPr/>
        </p:nvSpPr>
        <p:spPr>
          <a:xfrm flipH="1">
            <a:off x="3522345" y="3081655"/>
            <a:ext cx="2672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id-ID" sz="6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traight Connector 669"/>
          <p:cNvCxnSpPr/>
          <p:nvPr/>
        </p:nvCxnSpPr>
        <p:spPr>
          <a:xfrm>
            <a:off x="9037935" y="4714397"/>
            <a:ext cx="0" cy="1152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"/>
          <p:cNvGrpSpPr/>
          <p:nvPr/>
        </p:nvGrpSpPr>
        <p:grpSpPr>
          <a:xfrm>
            <a:off x="1992247" y="1461118"/>
            <a:ext cx="3321528" cy="4870484"/>
            <a:chOff x="1103599" y="1583535"/>
            <a:chExt cx="3321528" cy="4870484"/>
          </a:xfrm>
        </p:grpSpPr>
        <p:grpSp>
          <p:nvGrpSpPr>
            <p:cNvPr id="10" name="Group 301"/>
            <p:cNvGrpSpPr/>
            <p:nvPr/>
          </p:nvGrpSpPr>
          <p:grpSpPr>
            <a:xfrm>
              <a:off x="1298551" y="1587631"/>
              <a:ext cx="2939818" cy="4866388"/>
              <a:chOff x="-6707183" y="-431795"/>
              <a:chExt cx="5697533" cy="9431268"/>
            </a:xfrm>
            <a:solidFill>
              <a:schemeClr val="accent2"/>
            </a:solidFill>
          </p:grpSpPr>
          <p:sp>
            <p:nvSpPr>
              <p:cNvPr id="233" name="Freeform 5"/>
              <p:cNvSpPr/>
              <p:nvPr/>
            </p:nvSpPr>
            <p:spPr bwMode="auto">
              <a:xfrm>
                <a:off x="-5016500" y="7881881"/>
                <a:ext cx="474663" cy="404811"/>
              </a:xfrm>
              <a:custGeom>
                <a:avLst/>
                <a:gdLst>
                  <a:gd name="T0" fmla="*/ 31 w 299"/>
                  <a:gd name="T1" fmla="*/ 255 h 255"/>
                  <a:gd name="T2" fmla="*/ 83 w 299"/>
                  <a:gd name="T3" fmla="*/ 198 h 255"/>
                  <a:gd name="T4" fmla="*/ 299 w 299"/>
                  <a:gd name="T5" fmla="*/ 198 h 255"/>
                  <a:gd name="T6" fmla="*/ 299 w 299"/>
                  <a:gd name="T7" fmla="*/ 139 h 255"/>
                  <a:gd name="T8" fmla="*/ 105 w 299"/>
                  <a:gd name="T9" fmla="*/ 139 h 255"/>
                  <a:gd name="T10" fmla="*/ 93 w 299"/>
                  <a:gd name="T11" fmla="*/ 139 h 255"/>
                  <a:gd name="T12" fmla="*/ 93 w 299"/>
                  <a:gd name="T13" fmla="*/ 130 h 255"/>
                  <a:gd name="T14" fmla="*/ 93 w 299"/>
                  <a:gd name="T15" fmla="*/ 0 h 255"/>
                  <a:gd name="T16" fmla="*/ 0 w 299"/>
                  <a:gd name="T17" fmla="*/ 0 h 255"/>
                  <a:gd name="T18" fmla="*/ 0 w 299"/>
                  <a:gd name="T19" fmla="*/ 198 h 255"/>
                  <a:gd name="T20" fmla="*/ 31 w 299"/>
                  <a:gd name="T21" fmla="*/ 198 h 255"/>
                  <a:gd name="T22" fmla="*/ 31 w 299"/>
                  <a:gd name="T2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55">
                    <a:moveTo>
                      <a:pt x="31" y="255"/>
                    </a:moveTo>
                    <a:lnTo>
                      <a:pt x="83" y="198"/>
                    </a:lnTo>
                    <a:lnTo>
                      <a:pt x="299" y="198"/>
                    </a:lnTo>
                    <a:lnTo>
                      <a:pt x="299" y="139"/>
                    </a:lnTo>
                    <a:lnTo>
                      <a:pt x="105" y="139"/>
                    </a:lnTo>
                    <a:lnTo>
                      <a:pt x="93" y="139"/>
                    </a:lnTo>
                    <a:lnTo>
                      <a:pt x="93" y="13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98"/>
                    </a:lnTo>
                    <a:lnTo>
                      <a:pt x="31" y="198"/>
                    </a:lnTo>
                    <a:lnTo>
                      <a:pt x="31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6"/>
              <p:cNvSpPr/>
              <p:nvPr/>
            </p:nvSpPr>
            <p:spPr bwMode="auto">
              <a:xfrm>
                <a:off x="-4849812" y="7756469"/>
                <a:ext cx="492125" cy="425447"/>
              </a:xfrm>
              <a:custGeom>
                <a:avLst/>
                <a:gdLst>
                  <a:gd name="T0" fmla="*/ 310 w 310"/>
                  <a:gd name="T1" fmla="*/ 0 h 268"/>
                  <a:gd name="T2" fmla="*/ 0 w 310"/>
                  <a:gd name="T3" fmla="*/ 0 h 268"/>
                  <a:gd name="T4" fmla="*/ 0 w 310"/>
                  <a:gd name="T5" fmla="*/ 79 h 268"/>
                  <a:gd name="T6" fmla="*/ 0 w 310"/>
                  <a:gd name="T7" fmla="*/ 209 h 268"/>
                  <a:gd name="T8" fmla="*/ 194 w 310"/>
                  <a:gd name="T9" fmla="*/ 209 h 268"/>
                  <a:gd name="T10" fmla="*/ 222 w 310"/>
                  <a:gd name="T11" fmla="*/ 209 h 268"/>
                  <a:gd name="T12" fmla="*/ 277 w 310"/>
                  <a:gd name="T13" fmla="*/ 268 h 268"/>
                  <a:gd name="T14" fmla="*/ 277 w 310"/>
                  <a:gd name="T15" fmla="*/ 209 h 268"/>
                  <a:gd name="T16" fmla="*/ 310 w 310"/>
                  <a:gd name="T17" fmla="*/ 209 h 268"/>
                  <a:gd name="T18" fmla="*/ 310 w 310"/>
                  <a:gd name="T1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68">
                    <a:moveTo>
                      <a:pt x="310" y="0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209"/>
                    </a:lnTo>
                    <a:lnTo>
                      <a:pt x="194" y="209"/>
                    </a:lnTo>
                    <a:lnTo>
                      <a:pt x="222" y="209"/>
                    </a:lnTo>
                    <a:lnTo>
                      <a:pt x="277" y="268"/>
                    </a:lnTo>
                    <a:lnTo>
                      <a:pt x="277" y="209"/>
                    </a:lnTo>
                    <a:lnTo>
                      <a:pt x="310" y="209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7"/>
              <p:cNvSpPr/>
              <p:nvPr/>
            </p:nvSpPr>
            <p:spPr bwMode="auto">
              <a:xfrm>
                <a:off x="-6127749" y="3248004"/>
                <a:ext cx="577849" cy="574670"/>
              </a:xfrm>
              <a:custGeom>
                <a:avLst/>
                <a:gdLst>
                  <a:gd name="T0" fmla="*/ 151 w 154"/>
                  <a:gd name="T1" fmla="*/ 59 h 153"/>
                  <a:gd name="T2" fmla="*/ 120 w 154"/>
                  <a:gd name="T3" fmla="*/ 72 h 153"/>
                  <a:gd name="T4" fmla="*/ 108 w 154"/>
                  <a:gd name="T5" fmla="*/ 72 h 153"/>
                  <a:gd name="T6" fmla="*/ 102 w 154"/>
                  <a:gd name="T7" fmla="*/ 57 h 153"/>
                  <a:gd name="T8" fmla="*/ 111 w 154"/>
                  <a:gd name="T9" fmla="*/ 49 h 153"/>
                  <a:gd name="T10" fmla="*/ 142 w 154"/>
                  <a:gd name="T11" fmla="*/ 36 h 153"/>
                  <a:gd name="T12" fmla="*/ 128 w 154"/>
                  <a:gd name="T13" fmla="*/ 19 h 153"/>
                  <a:gd name="T14" fmla="*/ 108 w 154"/>
                  <a:gd name="T15" fmla="*/ 11 h 153"/>
                  <a:gd name="T16" fmla="*/ 105 w 154"/>
                  <a:gd name="T17" fmla="*/ 35 h 153"/>
                  <a:gd name="T18" fmla="*/ 90 w 154"/>
                  <a:gd name="T19" fmla="*/ 57 h 153"/>
                  <a:gd name="T20" fmla="*/ 92 w 154"/>
                  <a:gd name="T21" fmla="*/ 34 h 153"/>
                  <a:gd name="T22" fmla="*/ 81 w 154"/>
                  <a:gd name="T23" fmla="*/ 27 h 153"/>
                  <a:gd name="T24" fmla="*/ 81 w 154"/>
                  <a:gd name="T25" fmla="*/ 15 h 153"/>
                  <a:gd name="T26" fmla="*/ 73 w 154"/>
                  <a:gd name="T27" fmla="*/ 15 h 153"/>
                  <a:gd name="T28" fmla="*/ 73 w 154"/>
                  <a:gd name="T29" fmla="*/ 27 h 153"/>
                  <a:gd name="T30" fmla="*/ 62 w 154"/>
                  <a:gd name="T31" fmla="*/ 34 h 153"/>
                  <a:gd name="T32" fmla="*/ 63 w 154"/>
                  <a:gd name="T33" fmla="*/ 57 h 153"/>
                  <a:gd name="T34" fmla="*/ 49 w 154"/>
                  <a:gd name="T35" fmla="*/ 35 h 153"/>
                  <a:gd name="T36" fmla="*/ 45 w 154"/>
                  <a:gd name="T37" fmla="*/ 11 h 153"/>
                  <a:gd name="T38" fmla="*/ 25 w 154"/>
                  <a:gd name="T39" fmla="*/ 19 h 153"/>
                  <a:gd name="T40" fmla="*/ 12 w 154"/>
                  <a:gd name="T41" fmla="*/ 36 h 153"/>
                  <a:gd name="T42" fmla="*/ 43 w 154"/>
                  <a:gd name="T43" fmla="*/ 49 h 153"/>
                  <a:gd name="T44" fmla="*/ 51 w 154"/>
                  <a:gd name="T45" fmla="*/ 57 h 153"/>
                  <a:gd name="T46" fmla="*/ 45 w 154"/>
                  <a:gd name="T47" fmla="*/ 72 h 153"/>
                  <a:gd name="T48" fmla="*/ 33 w 154"/>
                  <a:gd name="T49" fmla="*/ 72 h 153"/>
                  <a:gd name="T50" fmla="*/ 2 w 154"/>
                  <a:gd name="T51" fmla="*/ 59 h 153"/>
                  <a:gd name="T52" fmla="*/ 0 w 154"/>
                  <a:gd name="T53" fmla="*/ 81 h 153"/>
                  <a:gd name="T54" fmla="*/ 8 w 154"/>
                  <a:gd name="T55" fmla="*/ 100 h 153"/>
                  <a:gd name="T56" fmla="*/ 28 w 154"/>
                  <a:gd name="T57" fmla="*/ 86 h 153"/>
                  <a:gd name="T58" fmla="*/ 54 w 154"/>
                  <a:gd name="T59" fmla="*/ 81 h 153"/>
                  <a:gd name="T60" fmla="*/ 36 w 154"/>
                  <a:gd name="T61" fmla="*/ 96 h 153"/>
                  <a:gd name="T62" fmla="*/ 39 w 154"/>
                  <a:gd name="T63" fmla="*/ 108 h 153"/>
                  <a:gd name="T64" fmla="*/ 31 w 154"/>
                  <a:gd name="T65" fmla="*/ 116 h 153"/>
                  <a:gd name="T66" fmla="*/ 37 w 154"/>
                  <a:gd name="T67" fmla="*/ 122 h 153"/>
                  <a:gd name="T68" fmla="*/ 45 w 154"/>
                  <a:gd name="T69" fmla="*/ 114 h 153"/>
                  <a:gd name="T70" fmla="*/ 57 w 154"/>
                  <a:gd name="T71" fmla="*/ 117 h 153"/>
                  <a:gd name="T72" fmla="*/ 73 w 154"/>
                  <a:gd name="T73" fmla="*/ 100 h 153"/>
                  <a:gd name="T74" fmla="*/ 68 w 154"/>
                  <a:gd name="T75" fmla="*/ 125 h 153"/>
                  <a:gd name="T76" fmla="*/ 53 w 154"/>
                  <a:gd name="T77" fmla="*/ 145 h 153"/>
                  <a:gd name="T78" fmla="*/ 73 w 154"/>
                  <a:gd name="T79" fmla="*/ 153 h 153"/>
                  <a:gd name="T80" fmla="*/ 94 w 154"/>
                  <a:gd name="T81" fmla="*/ 151 h 153"/>
                  <a:gd name="T82" fmla="*/ 81 w 154"/>
                  <a:gd name="T83" fmla="*/ 120 h 153"/>
                  <a:gd name="T84" fmla="*/ 81 w 154"/>
                  <a:gd name="T85" fmla="*/ 108 h 153"/>
                  <a:gd name="T86" fmla="*/ 96 w 154"/>
                  <a:gd name="T87" fmla="*/ 102 h 153"/>
                  <a:gd name="T88" fmla="*/ 105 w 154"/>
                  <a:gd name="T89" fmla="*/ 110 h 153"/>
                  <a:gd name="T90" fmla="*/ 117 w 154"/>
                  <a:gd name="T91" fmla="*/ 141 h 153"/>
                  <a:gd name="T92" fmla="*/ 134 w 154"/>
                  <a:gd name="T93" fmla="*/ 128 h 153"/>
                  <a:gd name="T94" fmla="*/ 142 w 154"/>
                  <a:gd name="T95" fmla="*/ 108 h 153"/>
                  <a:gd name="T96" fmla="*/ 118 w 154"/>
                  <a:gd name="T97" fmla="*/ 104 h 153"/>
                  <a:gd name="T98" fmla="*/ 96 w 154"/>
                  <a:gd name="T99" fmla="*/ 90 h 153"/>
                  <a:gd name="T100" fmla="*/ 119 w 154"/>
                  <a:gd name="T101" fmla="*/ 92 h 153"/>
                  <a:gd name="T102" fmla="*/ 126 w 154"/>
                  <a:gd name="T103" fmla="*/ 81 h 153"/>
                  <a:gd name="T104" fmla="*/ 138 w 154"/>
                  <a:gd name="T105" fmla="*/ 8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53">
                    <a:moveTo>
                      <a:pt x="154" y="72"/>
                    </a:moveTo>
                    <a:cubicBezTo>
                      <a:pt x="138" y="72"/>
                      <a:pt x="138" y="72"/>
                      <a:pt x="138" y="7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69"/>
                      <a:pt x="98" y="66"/>
                      <a:pt x="96" y="63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39"/>
                      <a:pt x="108" y="39"/>
                      <a:pt x="108" y="39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51"/>
                      <a:pt x="96" y="51"/>
                      <a:pt x="96" y="51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7" y="55"/>
                      <a:pt x="84" y="54"/>
                      <a:pt x="81" y="5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9" y="54"/>
                      <a:pt x="66" y="55"/>
                      <a:pt x="63" y="57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6"/>
                      <a:pt x="54" y="69"/>
                      <a:pt x="54" y="72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4"/>
                      <a:pt x="55" y="87"/>
                      <a:pt x="57" y="90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25" y="134"/>
                      <a:pt x="25" y="134"/>
                      <a:pt x="25" y="134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6" y="98"/>
                      <a:pt x="69" y="99"/>
                      <a:pt x="73" y="100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4" y="99"/>
                      <a:pt x="87" y="98"/>
                      <a:pt x="90" y="96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7" y="141"/>
                      <a:pt x="117" y="141"/>
                      <a:pt x="117" y="141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87"/>
                      <a:pt x="99" y="84"/>
                      <a:pt x="100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1"/>
                      <a:pt x="154" y="81"/>
                      <a:pt x="154" y="81"/>
                    </a:cubicBezTo>
                    <a:lnTo>
                      <a:pt x="15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Oval 8"/>
              <p:cNvSpPr>
                <a:spLocks noChangeArrowheads="1"/>
              </p:cNvSpPr>
              <p:nvPr/>
            </p:nvSpPr>
            <p:spPr bwMode="auto">
              <a:xfrm>
                <a:off x="-2798763" y="7035749"/>
                <a:ext cx="434975" cy="43656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-2606674" y="6927800"/>
                <a:ext cx="523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-2333625" y="7224662"/>
                <a:ext cx="79375" cy="555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-2606674" y="7502471"/>
                <a:ext cx="52388" cy="77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Rectangle 12"/>
              <p:cNvSpPr>
                <a:spLocks noChangeArrowheads="1"/>
              </p:cNvSpPr>
              <p:nvPr/>
            </p:nvSpPr>
            <p:spPr bwMode="auto">
              <a:xfrm>
                <a:off x="-2908300" y="7224662"/>
                <a:ext cx="79375" cy="555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3"/>
              <p:cNvSpPr/>
              <p:nvPr/>
            </p:nvSpPr>
            <p:spPr bwMode="auto">
              <a:xfrm>
                <a:off x="-2422524" y="7002413"/>
                <a:ext cx="93662" cy="93662"/>
              </a:xfrm>
              <a:custGeom>
                <a:avLst/>
                <a:gdLst>
                  <a:gd name="T0" fmla="*/ 59 w 59"/>
                  <a:gd name="T1" fmla="*/ 24 h 59"/>
                  <a:gd name="T2" fmla="*/ 23 w 59"/>
                  <a:gd name="T3" fmla="*/ 59 h 59"/>
                  <a:gd name="T4" fmla="*/ 0 w 59"/>
                  <a:gd name="T5" fmla="*/ 33 h 59"/>
                  <a:gd name="T6" fmla="*/ 33 w 59"/>
                  <a:gd name="T7" fmla="*/ 0 h 59"/>
                  <a:gd name="T8" fmla="*/ 59 w 59"/>
                  <a:gd name="T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24"/>
                    </a:moveTo>
                    <a:lnTo>
                      <a:pt x="23" y="59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4"/>
              <p:cNvSpPr/>
              <p:nvPr/>
            </p:nvSpPr>
            <p:spPr bwMode="auto">
              <a:xfrm>
                <a:off x="-2422524" y="7408809"/>
                <a:ext cx="93662" cy="93662"/>
              </a:xfrm>
              <a:custGeom>
                <a:avLst/>
                <a:gdLst>
                  <a:gd name="T0" fmla="*/ 23 w 59"/>
                  <a:gd name="T1" fmla="*/ 0 h 59"/>
                  <a:gd name="T2" fmla="*/ 59 w 59"/>
                  <a:gd name="T3" fmla="*/ 35 h 59"/>
                  <a:gd name="T4" fmla="*/ 33 w 59"/>
                  <a:gd name="T5" fmla="*/ 59 h 59"/>
                  <a:gd name="T6" fmla="*/ 0 w 59"/>
                  <a:gd name="T7" fmla="*/ 26 h 59"/>
                  <a:gd name="T8" fmla="*/ 23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23" y="0"/>
                    </a:moveTo>
                    <a:lnTo>
                      <a:pt x="59" y="35"/>
                    </a:lnTo>
                    <a:lnTo>
                      <a:pt x="33" y="59"/>
                    </a:lnTo>
                    <a:lnTo>
                      <a:pt x="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5"/>
              <p:cNvSpPr/>
              <p:nvPr/>
            </p:nvSpPr>
            <p:spPr bwMode="auto">
              <a:xfrm>
                <a:off x="-2832099" y="7408809"/>
                <a:ext cx="93662" cy="93662"/>
              </a:xfrm>
              <a:custGeom>
                <a:avLst/>
                <a:gdLst>
                  <a:gd name="T0" fmla="*/ 35 w 59"/>
                  <a:gd name="T1" fmla="*/ 0 h 59"/>
                  <a:gd name="T2" fmla="*/ 59 w 59"/>
                  <a:gd name="T3" fmla="*/ 26 h 59"/>
                  <a:gd name="T4" fmla="*/ 26 w 59"/>
                  <a:gd name="T5" fmla="*/ 59 h 59"/>
                  <a:gd name="T6" fmla="*/ 0 w 59"/>
                  <a:gd name="T7" fmla="*/ 35 h 59"/>
                  <a:gd name="T8" fmla="*/ 35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0"/>
                    </a:moveTo>
                    <a:lnTo>
                      <a:pt x="59" y="26"/>
                    </a:lnTo>
                    <a:lnTo>
                      <a:pt x="26" y="59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6"/>
              <p:cNvSpPr/>
              <p:nvPr/>
            </p:nvSpPr>
            <p:spPr bwMode="auto">
              <a:xfrm>
                <a:off x="-2832099" y="7002413"/>
                <a:ext cx="93662" cy="93662"/>
              </a:xfrm>
              <a:custGeom>
                <a:avLst/>
                <a:gdLst>
                  <a:gd name="T0" fmla="*/ 59 w 59"/>
                  <a:gd name="T1" fmla="*/ 33 h 59"/>
                  <a:gd name="T2" fmla="*/ 35 w 59"/>
                  <a:gd name="T3" fmla="*/ 59 h 59"/>
                  <a:gd name="T4" fmla="*/ 0 w 59"/>
                  <a:gd name="T5" fmla="*/ 24 h 59"/>
                  <a:gd name="T6" fmla="*/ 26 w 59"/>
                  <a:gd name="T7" fmla="*/ 0 h 59"/>
                  <a:gd name="T8" fmla="*/ 59 w 59"/>
                  <a:gd name="T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33"/>
                    </a:moveTo>
                    <a:lnTo>
                      <a:pt x="35" y="59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7"/>
              <p:cNvSpPr/>
              <p:nvPr/>
            </p:nvSpPr>
            <p:spPr bwMode="auto">
              <a:xfrm>
                <a:off x="-2513012" y="6938913"/>
                <a:ext cx="82550" cy="93662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9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8"/>
              <p:cNvSpPr/>
              <p:nvPr/>
            </p:nvSpPr>
            <p:spPr bwMode="auto">
              <a:xfrm>
                <a:off x="-2359026" y="7321498"/>
                <a:ext cx="90488" cy="79374"/>
              </a:xfrm>
              <a:custGeom>
                <a:avLst/>
                <a:gdLst>
                  <a:gd name="T0" fmla="*/ 12 w 57"/>
                  <a:gd name="T1" fmla="*/ 0 h 50"/>
                  <a:gd name="T2" fmla="*/ 57 w 57"/>
                  <a:gd name="T3" fmla="*/ 19 h 50"/>
                  <a:gd name="T4" fmla="*/ 45 w 57"/>
                  <a:gd name="T5" fmla="*/ 50 h 50"/>
                  <a:gd name="T6" fmla="*/ 0 w 57"/>
                  <a:gd name="T7" fmla="*/ 33 h 50"/>
                  <a:gd name="T8" fmla="*/ 12 w 5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12" y="0"/>
                    </a:moveTo>
                    <a:lnTo>
                      <a:pt x="57" y="19"/>
                    </a:lnTo>
                    <a:lnTo>
                      <a:pt x="45" y="50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9"/>
              <p:cNvSpPr/>
              <p:nvPr/>
            </p:nvSpPr>
            <p:spPr bwMode="auto">
              <a:xfrm>
                <a:off x="-2730499" y="7472309"/>
                <a:ext cx="82550" cy="93662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8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0"/>
              <p:cNvSpPr/>
              <p:nvPr/>
            </p:nvSpPr>
            <p:spPr bwMode="auto">
              <a:xfrm>
                <a:off x="-2892425" y="7104013"/>
                <a:ext cx="90488" cy="79374"/>
              </a:xfrm>
              <a:custGeom>
                <a:avLst/>
                <a:gdLst>
                  <a:gd name="T0" fmla="*/ 45 w 57"/>
                  <a:gd name="T1" fmla="*/ 50 h 50"/>
                  <a:gd name="T2" fmla="*/ 0 w 57"/>
                  <a:gd name="T3" fmla="*/ 31 h 50"/>
                  <a:gd name="T4" fmla="*/ 12 w 57"/>
                  <a:gd name="T5" fmla="*/ 0 h 50"/>
                  <a:gd name="T6" fmla="*/ 57 w 57"/>
                  <a:gd name="T7" fmla="*/ 19 h 50"/>
                  <a:gd name="T8" fmla="*/ 45 w 57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45" y="50"/>
                    </a:moveTo>
                    <a:lnTo>
                      <a:pt x="0" y="31"/>
                    </a:lnTo>
                    <a:lnTo>
                      <a:pt x="12" y="0"/>
                    </a:lnTo>
                    <a:lnTo>
                      <a:pt x="57" y="19"/>
                    </a:lnTo>
                    <a:lnTo>
                      <a:pt x="4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1"/>
              <p:cNvSpPr/>
              <p:nvPr/>
            </p:nvSpPr>
            <p:spPr bwMode="auto">
              <a:xfrm>
                <a:off x="-2363787" y="7100836"/>
                <a:ext cx="95250" cy="82549"/>
              </a:xfrm>
              <a:custGeom>
                <a:avLst/>
                <a:gdLst>
                  <a:gd name="T0" fmla="*/ 0 w 60"/>
                  <a:gd name="T1" fmla="*/ 18 h 52"/>
                  <a:gd name="T2" fmla="*/ 45 w 60"/>
                  <a:gd name="T3" fmla="*/ 0 h 52"/>
                  <a:gd name="T4" fmla="*/ 60 w 60"/>
                  <a:gd name="T5" fmla="*/ 33 h 52"/>
                  <a:gd name="T6" fmla="*/ 15 w 60"/>
                  <a:gd name="T7" fmla="*/ 52 h 52"/>
                  <a:gd name="T8" fmla="*/ 0 w 60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0" y="18"/>
                    </a:moveTo>
                    <a:lnTo>
                      <a:pt x="45" y="0"/>
                    </a:lnTo>
                    <a:lnTo>
                      <a:pt x="60" y="33"/>
                    </a:lnTo>
                    <a:lnTo>
                      <a:pt x="15" y="52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2"/>
              <p:cNvSpPr/>
              <p:nvPr/>
            </p:nvSpPr>
            <p:spPr bwMode="auto">
              <a:xfrm>
                <a:off x="-2509837" y="7472309"/>
                <a:ext cx="79375" cy="93662"/>
              </a:xfrm>
              <a:custGeom>
                <a:avLst/>
                <a:gdLst>
                  <a:gd name="T0" fmla="*/ 50 w 50"/>
                  <a:gd name="T1" fmla="*/ 45 h 59"/>
                  <a:gd name="T2" fmla="*/ 19 w 50"/>
                  <a:gd name="T3" fmla="*/ 59 h 59"/>
                  <a:gd name="T4" fmla="*/ 0 w 50"/>
                  <a:gd name="T5" fmla="*/ 14 h 59"/>
                  <a:gd name="T6" fmla="*/ 31 w 50"/>
                  <a:gd name="T7" fmla="*/ 0 h 59"/>
                  <a:gd name="T8" fmla="*/ 50 w 50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9">
                    <a:moveTo>
                      <a:pt x="50" y="45"/>
                    </a:moveTo>
                    <a:lnTo>
                      <a:pt x="19" y="59"/>
                    </a:lnTo>
                    <a:lnTo>
                      <a:pt x="0" y="14"/>
                    </a:lnTo>
                    <a:lnTo>
                      <a:pt x="31" y="0"/>
                    </a:lnTo>
                    <a:lnTo>
                      <a:pt x="5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23"/>
              <p:cNvSpPr/>
              <p:nvPr/>
            </p:nvSpPr>
            <p:spPr bwMode="auto">
              <a:xfrm>
                <a:off x="-2892425" y="7321498"/>
                <a:ext cx="93662" cy="82549"/>
              </a:xfrm>
              <a:custGeom>
                <a:avLst/>
                <a:gdLst>
                  <a:gd name="T0" fmla="*/ 59 w 59"/>
                  <a:gd name="T1" fmla="*/ 33 h 52"/>
                  <a:gd name="T2" fmla="*/ 14 w 59"/>
                  <a:gd name="T3" fmla="*/ 52 h 52"/>
                  <a:gd name="T4" fmla="*/ 0 w 59"/>
                  <a:gd name="T5" fmla="*/ 19 h 52"/>
                  <a:gd name="T6" fmla="*/ 45 w 59"/>
                  <a:gd name="T7" fmla="*/ 0 h 52"/>
                  <a:gd name="T8" fmla="*/ 59 w 59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59" y="33"/>
                    </a:moveTo>
                    <a:lnTo>
                      <a:pt x="14" y="52"/>
                    </a:lnTo>
                    <a:lnTo>
                      <a:pt x="0" y="19"/>
                    </a:lnTo>
                    <a:lnTo>
                      <a:pt x="45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24"/>
              <p:cNvSpPr/>
              <p:nvPr/>
            </p:nvSpPr>
            <p:spPr bwMode="auto">
              <a:xfrm>
                <a:off x="-2730499" y="6938913"/>
                <a:ext cx="77788" cy="93662"/>
              </a:xfrm>
              <a:custGeom>
                <a:avLst/>
                <a:gdLst>
                  <a:gd name="T0" fmla="*/ 49 w 49"/>
                  <a:gd name="T1" fmla="*/ 45 h 59"/>
                  <a:gd name="T2" fmla="*/ 18 w 49"/>
                  <a:gd name="T3" fmla="*/ 59 h 59"/>
                  <a:gd name="T4" fmla="*/ 0 w 49"/>
                  <a:gd name="T5" fmla="*/ 14 h 59"/>
                  <a:gd name="T6" fmla="*/ 30 w 49"/>
                  <a:gd name="T7" fmla="*/ 0 h 59"/>
                  <a:gd name="T8" fmla="*/ 49 w 49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45"/>
                    </a:moveTo>
                    <a:lnTo>
                      <a:pt x="18" y="59"/>
                    </a:lnTo>
                    <a:lnTo>
                      <a:pt x="0" y="14"/>
                    </a:lnTo>
                    <a:lnTo>
                      <a:pt x="30" y="0"/>
                    </a:lnTo>
                    <a:lnTo>
                      <a:pt x="49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25"/>
              <p:cNvSpPr/>
              <p:nvPr/>
            </p:nvSpPr>
            <p:spPr bwMode="auto">
              <a:xfrm>
                <a:off x="-2193925" y="3438502"/>
                <a:ext cx="465137" cy="417511"/>
              </a:xfrm>
              <a:custGeom>
                <a:avLst/>
                <a:gdLst>
                  <a:gd name="T0" fmla="*/ 13 w 124"/>
                  <a:gd name="T1" fmla="*/ 11 h 111"/>
                  <a:gd name="T2" fmla="*/ 1 w 124"/>
                  <a:gd name="T3" fmla="*/ 33 h 111"/>
                  <a:gd name="T4" fmla="*/ 0 w 124"/>
                  <a:gd name="T5" fmla="*/ 40 h 111"/>
                  <a:gd name="T6" fmla="*/ 0 w 124"/>
                  <a:gd name="T7" fmla="*/ 41 h 111"/>
                  <a:gd name="T8" fmla="*/ 0 w 124"/>
                  <a:gd name="T9" fmla="*/ 47 h 111"/>
                  <a:gd name="T10" fmla="*/ 1 w 124"/>
                  <a:gd name="T11" fmla="*/ 52 h 111"/>
                  <a:gd name="T12" fmla="*/ 5 w 124"/>
                  <a:gd name="T13" fmla="*/ 72 h 111"/>
                  <a:gd name="T14" fmla="*/ 19 w 124"/>
                  <a:gd name="T15" fmla="*/ 97 h 111"/>
                  <a:gd name="T16" fmla="*/ 19 w 124"/>
                  <a:gd name="T17" fmla="*/ 97 h 111"/>
                  <a:gd name="T18" fmla="*/ 27 w 124"/>
                  <a:gd name="T19" fmla="*/ 106 h 111"/>
                  <a:gd name="T20" fmla="*/ 30 w 124"/>
                  <a:gd name="T21" fmla="*/ 108 h 111"/>
                  <a:gd name="T22" fmla="*/ 43 w 124"/>
                  <a:gd name="T23" fmla="*/ 110 h 111"/>
                  <a:gd name="T24" fmla="*/ 44 w 124"/>
                  <a:gd name="T25" fmla="*/ 109 h 111"/>
                  <a:gd name="T26" fmla="*/ 50 w 124"/>
                  <a:gd name="T27" fmla="*/ 107 h 111"/>
                  <a:gd name="T28" fmla="*/ 54 w 124"/>
                  <a:gd name="T29" fmla="*/ 106 h 111"/>
                  <a:gd name="T30" fmla="*/ 62 w 124"/>
                  <a:gd name="T31" fmla="*/ 105 h 111"/>
                  <a:gd name="T32" fmla="*/ 62 w 124"/>
                  <a:gd name="T33" fmla="*/ 105 h 111"/>
                  <a:gd name="T34" fmla="*/ 70 w 124"/>
                  <a:gd name="T35" fmla="*/ 106 h 111"/>
                  <a:gd name="T36" fmla="*/ 74 w 124"/>
                  <a:gd name="T37" fmla="*/ 107 h 111"/>
                  <a:gd name="T38" fmla="*/ 81 w 124"/>
                  <a:gd name="T39" fmla="*/ 109 h 111"/>
                  <a:gd name="T40" fmla="*/ 81 w 124"/>
                  <a:gd name="T41" fmla="*/ 110 h 111"/>
                  <a:gd name="T42" fmla="*/ 94 w 124"/>
                  <a:gd name="T43" fmla="*/ 108 h 111"/>
                  <a:gd name="T44" fmla="*/ 97 w 124"/>
                  <a:gd name="T45" fmla="*/ 106 h 111"/>
                  <a:gd name="T46" fmla="*/ 105 w 124"/>
                  <a:gd name="T47" fmla="*/ 97 h 111"/>
                  <a:gd name="T48" fmla="*/ 105 w 124"/>
                  <a:gd name="T49" fmla="*/ 97 h 111"/>
                  <a:gd name="T50" fmla="*/ 119 w 124"/>
                  <a:gd name="T51" fmla="*/ 72 h 111"/>
                  <a:gd name="T52" fmla="*/ 124 w 124"/>
                  <a:gd name="T53" fmla="*/ 52 h 111"/>
                  <a:gd name="T54" fmla="*/ 124 w 124"/>
                  <a:gd name="T55" fmla="*/ 47 h 111"/>
                  <a:gd name="T56" fmla="*/ 124 w 124"/>
                  <a:gd name="T57" fmla="*/ 41 h 111"/>
                  <a:gd name="T58" fmla="*/ 124 w 124"/>
                  <a:gd name="T59" fmla="*/ 40 h 111"/>
                  <a:gd name="T60" fmla="*/ 123 w 124"/>
                  <a:gd name="T61" fmla="*/ 33 h 111"/>
                  <a:gd name="T62" fmla="*/ 111 w 124"/>
                  <a:gd name="T63" fmla="*/ 11 h 111"/>
                  <a:gd name="T64" fmla="*/ 109 w 124"/>
                  <a:gd name="T65" fmla="*/ 8 h 111"/>
                  <a:gd name="T66" fmla="*/ 91 w 124"/>
                  <a:gd name="T67" fmla="*/ 1 h 111"/>
                  <a:gd name="T68" fmla="*/ 72 w 124"/>
                  <a:gd name="T69" fmla="*/ 3 h 111"/>
                  <a:gd name="T70" fmla="*/ 62 w 124"/>
                  <a:gd name="T71" fmla="*/ 7 h 111"/>
                  <a:gd name="T72" fmla="*/ 52 w 124"/>
                  <a:gd name="T73" fmla="*/ 3 h 111"/>
                  <a:gd name="T74" fmla="*/ 33 w 124"/>
                  <a:gd name="T75" fmla="*/ 1 h 111"/>
                  <a:gd name="T76" fmla="*/ 15 w 124"/>
                  <a:gd name="T77" fmla="*/ 8 h 111"/>
                  <a:gd name="T78" fmla="*/ 13 w 124"/>
                  <a:gd name="T79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11">
                    <a:moveTo>
                      <a:pt x="13" y="11"/>
                    </a:moveTo>
                    <a:cubicBezTo>
                      <a:pt x="6" y="17"/>
                      <a:pt x="3" y="25"/>
                      <a:pt x="1" y="33"/>
                    </a:cubicBezTo>
                    <a:cubicBezTo>
                      <a:pt x="1" y="36"/>
                      <a:pt x="1" y="3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0" y="45"/>
                      <a:pt x="0" y="47"/>
                    </a:cubicBezTo>
                    <a:cubicBezTo>
                      <a:pt x="0" y="49"/>
                      <a:pt x="0" y="50"/>
                      <a:pt x="1" y="52"/>
                    </a:cubicBezTo>
                    <a:cubicBezTo>
                      <a:pt x="1" y="59"/>
                      <a:pt x="3" y="65"/>
                      <a:pt x="5" y="72"/>
                    </a:cubicBezTo>
                    <a:cubicBezTo>
                      <a:pt x="8" y="81"/>
                      <a:pt x="13" y="89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22" y="101"/>
                      <a:pt x="24" y="104"/>
                      <a:pt x="27" y="106"/>
                    </a:cubicBezTo>
                    <a:cubicBezTo>
                      <a:pt x="28" y="107"/>
                      <a:pt x="29" y="107"/>
                      <a:pt x="30" y="108"/>
                    </a:cubicBezTo>
                    <a:cubicBezTo>
                      <a:pt x="34" y="111"/>
                      <a:pt x="38" y="111"/>
                      <a:pt x="43" y="110"/>
                    </a:cubicBezTo>
                    <a:cubicBezTo>
                      <a:pt x="43" y="110"/>
                      <a:pt x="43" y="110"/>
                      <a:pt x="44" y="109"/>
                    </a:cubicBezTo>
                    <a:cubicBezTo>
                      <a:pt x="46" y="109"/>
                      <a:pt x="48" y="108"/>
                      <a:pt x="50" y="107"/>
                    </a:cubicBezTo>
                    <a:cubicBezTo>
                      <a:pt x="51" y="107"/>
                      <a:pt x="53" y="106"/>
                      <a:pt x="54" y="106"/>
                    </a:cubicBezTo>
                    <a:cubicBezTo>
                      <a:pt x="57" y="105"/>
                      <a:pt x="62" y="105"/>
                      <a:pt x="62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5" y="105"/>
                      <a:pt x="67" y="105"/>
                      <a:pt x="70" y="106"/>
                    </a:cubicBezTo>
                    <a:cubicBezTo>
                      <a:pt x="71" y="106"/>
                      <a:pt x="73" y="107"/>
                      <a:pt x="74" y="107"/>
                    </a:cubicBezTo>
                    <a:cubicBezTo>
                      <a:pt x="76" y="108"/>
                      <a:pt x="78" y="109"/>
                      <a:pt x="81" y="109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6" y="111"/>
                      <a:pt x="90" y="111"/>
                      <a:pt x="94" y="108"/>
                    </a:cubicBezTo>
                    <a:cubicBezTo>
                      <a:pt x="95" y="107"/>
                      <a:pt x="96" y="107"/>
                      <a:pt x="97" y="106"/>
                    </a:cubicBezTo>
                    <a:cubicBezTo>
                      <a:pt x="100" y="104"/>
                      <a:pt x="102" y="101"/>
                      <a:pt x="105" y="97"/>
                    </a:cubicBezTo>
                    <a:cubicBezTo>
                      <a:pt x="105" y="97"/>
                      <a:pt x="105" y="97"/>
                      <a:pt x="105" y="97"/>
                    </a:cubicBezTo>
                    <a:cubicBezTo>
                      <a:pt x="111" y="89"/>
                      <a:pt x="116" y="81"/>
                      <a:pt x="119" y="72"/>
                    </a:cubicBezTo>
                    <a:cubicBezTo>
                      <a:pt x="121" y="65"/>
                      <a:pt x="123" y="59"/>
                      <a:pt x="124" y="52"/>
                    </a:cubicBezTo>
                    <a:cubicBezTo>
                      <a:pt x="124" y="50"/>
                      <a:pt x="124" y="49"/>
                      <a:pt x="124" y="47"/>
                    </a:cubicBezTo>
                    <a:cubicBezTo>
                      <a:pt x="124" y="45"/>
                      <a:pt x="124" y="43"/>
                      <a:pt x="124" y="41"/>
                    </a:cubicBezTo>
                    <a:cubicBezTo>
                      <a:pt x="124" y="41"/>
                      <a:pt x="124" y="40"/>
                      <a:pt x="124" y="40"/>
                    </a:cubicBezTo>
                    <a:cubicBezTo>
                      <a:pt x="124" y="38"/>
                      <a:pt x="123" y="36"/>
                      <a:pt x="123" y="33"/>
                    </a:cubicBezTo>
                    <a:cubicBezTo>
                      <a:pt x="121" y="25"/>
                      <a:pt x="118" y="17"/>
                      <a:pt x="111" y="11"/>
                    </a:cubicBezTo>
                    <a:cubicBezTo>
                      <a:pt x="110" y="10"/>
                      <a:pt x="110" y="9"/>
                      <a:pt x="109" y="8"/>
                    </a:cubicBezTo>
                    <a:cubicBezTo>
                      <a:pt x="104" y="4"/>
                      <a:pt x="98" y="2"/>
                      <a:pt x="91" y="1"/>
                    </a:cubicBezTo>
                    <a:cubicBezTo>
                      <a:pt x="84" y="0"/>
                      <a:pt x="78" y="1"/>
                      <a:pt x="72" y="3"/>
                    </a:cubicBezTo>
                    <a:cubicBezTo>
                      <a:pt x="69" y="4"/>
                      <a:pt x="62" y="7"/>
                      <a:pt x="62" y="7"/>
                    </a:cubicBezTo>
                    <a:cubicBezTo>
                      <a:pt x="62" y="7"/>
                      <a:pt x="55" y="4"/>
                      <a:pt x="52" y="3"/>
                    </a:cubicBezTo>
                    <a:cubicBezTo>
                      <a:pt x="46" y="1"/>
                      <a:pt x="40" y="0"/>
                      <a:pt x="33" y="1"/>
                    </a:cubicBezTo>
                    <a:cubicBezTo>
                      <a:pt x="26" y="2"/>
                      <a:pt x="20" y="4"/>
                      <a:pt x="15" y="8"/>
                    </a:cubicBezTo>
                    <a:cubicBezTo>
                      <a:pt x="14" y="9"/>
                      <a:pt x="14" y="10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6"/>
              <p:cNvSpPr/>
              <p:nvPr/>
            </p:nvSpPr>
            <p:spPr bwMode="auto">
              <a:xfrm>
                <a:off x="-2070100" y="3308327"/>
                <a:ext cx="109539" cy="127000"/>
              </a:xfrm>
              <a:custGeom>
                <a:avLst/>
                <a:gdLst>
                  <a:gd name="T0" fmla="*/ 9 w 29"/>
                  <a:gd name="T1" fmla="*/ 25 h 34"/>
                  <a:gd name="T2" fmla="*/ 21 w 29"/>
                  <a:gd name="T3" fmla="*/ 33 h 34"/>
                  <a:gd name="T4" fmla="*/ 28 w 29"/>
                  <a:gd name="T5" fmla="*/ 34 h 34"/>
                  <a:gd name="T6" fmla="*/ 29 w 29"/>
                  <a:gd name="T7" fmla="*/ 33 h 34"/>
                  <a:gd name="T8" fmla="*/ 23 w 29"/>
                  <a:gd name="T9" fmla="*/ 13 h 34"/>
                  <a:gd name="T10" fmla="*/ 2 w 29"/>
                  <a:gd name="T11" fmla="*/ 1 h 34"/>
                  <a:gd name="T12" fmla="*/ 1 w 29"/>
                  <a:gd name="T13" fmla="*/ 0 h 34"/>
                  <a:gd name="T14" fmla="*/ 0 w 29"/>
                  <a:gd name="T15" fmla="*/ 0 h 34"/>
                  <a:gd name="T16" fmla="*/ 0 w 29"/>
                  <a:gd name="T17" fmla="*/ 9 h 34"/>
                  <a:gd name="T18" fmla="*/ 9 w 29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4">
                    <a:moveTo>
                      <a:pt x="9" y="25"/>
                    </a:moveTo>
                    <a:cubicBezTo>
                      <a:pt x="12" y="29"/>
                      <a:pt x="16" y="32"/>
                      <a:pt x="21" y="33"/>
                    </a:cubicBezTo>
                    <a:cubicBezTo>
                      <a:pt x="23" y="34"/>
                      <a:pt x="26" y="34"/>
                      <a:pt x="28" y="34"/>
                    </a:cubicBezTo>
                    <a:cubicBezTo>
                      <a:pt x="29" y="34"/>
                      <a:pt x="29" y="34"/>
                      <a:pt x="29" y="33"/>
                    </a:cubicBezTo>
                    <a:cubicBezTo>
                      <a:pt x="29" y="26"/>
                      <a:pt x="27" y="19"/>
                      <a:pt x="23" y="13"/>
                    </a:cubicBezTo>
                    <a:cubicBezTo>
                      <a:pt x="18" y="6"/>
                      <a:pt x="11" y="2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1" y="15"/>
                      <a:pt x="4" y="21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27"/>
              <p:cNvSpPr>
                <a:spLocks noEditPoints="1"/>
              </p:cNvSpPr>
              <p:nvPr/>
            </p:nvSpPr>
            <p:spPr bwMode="auto">
              <a:xfrm>
                <a:off x="-5324475" y="3682974"/>
                <a:ext cx="255587" cy="533396"/>
              </a:xfrm>
              <a:custGeom>
                <a:avLst/>
                <a:gdLst>
                  <a:gd name="T0" fmla="*/ 34 w 68"/>
                  <a:gd name="T1" fmla="*/ 122 h 142"/>
                  <a:gd name="T2" fmla="*/ 67 w 68"/>
                  <a:gd name="T3" fmla="*/ 138 h 142"/>
                  <a:gd name="T4" fmla="*/ 68 w 68"/>
                  <a:gd name="T5" fmla="*/ 138 h 142"/>
                  <a:gd name="T6" fmla="*/ 68 w 68"/>
                  <a:gd name="T7" fmla="*/ 31 h 142"/>
                  <a:gd name="T8" fmla="*/ 66 w 68"/>
                  <a:gd name="T9" fmla="*/ 15 h 142"/>
                  <a:gd name="T10" fmla="*/ 34 w 68"/>
                  <a:gd name="T11" fmla="*/ 0 h 142"/>
                  <a:gd name="T12" fmla="*/ 34 w 68"/>
                  <a:gd name="T13" fmla="*/ 19 h 142"/>
                  <a:gd name="T14" fmla="*/ 57 w 68"/>
                  <a:gd name="T15" fmla="*/ 23 h 142"/>
                  <a:gd name="T16" fmla="*/ 58 w 68"/>
                  <a:gd name="T17" fmla="*/ 26 h 142"/>
                  <a:gd name="T18" fmla="*/ 56 w 68"/>
                  <a:gd name="T19" fmla="*/ 27 h 142"/>
                  <a:gd name="T20" fmla="*/ 55 w 68"/>
                  <a:gd name="T21" fmla="*/ 27 h 142"/>
                  <a:gd name="T22" fmla="*/ 51 w 68"/>
                  <a:gd name="T23" fmla="*/ 25 h 142"/>
                  <a:gd name="T24" fmla="*/ 34 w 68"/>
                  <a:gd name="T25" fmla="*/ 23 h 142"/>
                  <a:gd name="T26" fmla="*/ 34 w 68"/>
                  <a:gd name="T27" fmla="*/ 38 h 142"/>
                  <a:gd name="T28" fmla="*/ 57 w 68"/>
                  <a:gd name="T29" fmla="*/ 43 h 142"/>
                  <a:gd name="T30" fmla="*/ 58 w 68"/>
                  <a:gd name="T31" fmla="*/ 45 h 142"/>
                  <a:gd name="T32" fmla="*/ 56 w 68"/>
                  <a:gd name="T33" fmla="*/ 46 h 142"/>
                  <a:gd name="T34" fmla="*/ 55 w 68"/>
                  <a:gd name="T35" fmla="*/ 46 h 142"/>
                  <a:gd name="T36" fmla="*/ 51 w 68"/>
                  <a:gd name="T37" fmla="*/ 44 h 142"/>
                  <a:gd name="T38" fmla="*/ 34 w 68"/>
                  <a:gd name="T39" fmla="*/ 42 h 142"/>
                  <a:gd name="T40" fmla="*/ 34 w 68"/>
                  <a:gd name="T41" fmla="*/ 57 h 142"/>
                  <a:gd name="T42" fmla="*/ 57 w 68"/>
                  <a:gd name="T43" fmla="*/ 62 h 142"/>
                  <a:gd name="T44" fmla="*/ 58 w 68"/>
                  <a:gd name="T45" fmla="*/ 64 h 142"/>
                  <a:gd name="T46" fmla="*/ 56 w 68"/>
                  <a:gd name="T47" fmla="*/ 65 h 142"/>
                  <a:gd name="T48" fmla="*/ 55 w 68"/>
                  <a:gd name="T49" fmla="*/ 65 h 142"/>
                  <a:gd name="T50" fmla="*/ 51 w 68"/>
                  <a:gd name="T51" fmla="*/ 63 h 142"/>
                  <a:gd name="T52" fmla="*/ 34 w 68"/>
                  <a:gd name="T53" fmla="*/ 61 h 142"/>
                  <a:gd name="T54" fmla="*/ 34 w 68"/>
                  <a:gd name="T55" fmla="*/ 122 h 142"/>
                  <a:gd name="T56" fmla="*/ 1 w 68"/>
                  <a:gd name="T57" fmla="*/ 138 h 142"/>
                  <a:gd name="T58" fmla="*/ 34 w 68"/>
                  <a:gd name="T59" fmla="*/ 122 h 142"/>
                  <a:gd name="T60" fmla="*/ 34 w 68"/>
                  <a:gd name="T61" fmla="*/ 61 h 142"/>
                  <a:gd name="T62" fmla="*/ 17 w 68"/>
                  <a:gd name="T63" fmla="*/ 63 h 142"/>
                  <a:gd name="T64" fmla="*/ 13 w 68"/>
                  <a:gd name="T65" fmla="*/ 65 h 142"/>
                  <a:gd name="T66" fmla="*/ 10 w 68"/>
                  <a:gd name="T67" fmla="*/ 64 h 142"/>
                  <a:gd name="T68" fmla="*/ 11 w 68"/>
                  <a:gd name="T69" fmla="*/ 62 h 142"/>
                  <a:gd name="T70" fmla="*/ 11 w 68"/>
                  <a:gd name="T71" fmla="*/ 62 h 142"/>
                  <a:gd name="T72" fmla="*/ 34 w 68"/>
                  <a:gd name="T73" fmla="*/ 57 h 142"/>
                  <a:gd name="T74" fmla="*/ 34 w 68"/>
                  <a:gd name="T75" fmla="*/ 42 h 142"/>
                  <a:gd name="T76" fmla="*/ 17 w 68"/>
                  <a:gd name="T77" fmla="*/ 44 h 142"/>
                  <a:gd name="T78" fmla="*/ 13 w 68"/>
                  <a:gd name="T79" fmla="*/ 46 h 142"/>
                  <a:gd name="T80" fmla="*/ 10 w 68"/>
                  <a:gd name="T81" fmla="*/ 45 h 142"/>
                  <a:gd name="T82" fmla="*/ 11 w 68"/>
                  <a:gd name="T83" fmla="*/ 43 h 142"/>
                  <a:gd name="T84" fmla="*/ 11 w 68"/>
                  <a:gd name="T85" fmla="*/ 43 h 142"/>
                  <a:gd name="T86" fmla="*/ 34 w 68"/>
                  <a:gd name="T87" fmla="*/ 38 h 142"/>
                  <a:gd name="T88" fmla="*/ 34 w 68"/>
                  <a:gd name="T89" fmla="*/ 23 h 142"/>
                  <a:gd name="T90" fmla="*/ 17 w 68"/>
                  <a:gd name="T91" fmla="*/ 25 h 142"/>
                  <a:gd name="T92" fmla="*/ 13 w 68"/>
                  <a:gd name="T93" fmla="*/ 27 h 142"/>
                  <a:gd name="T94" fmla="*/ 10 w 68"/>
                  <a:gd name="T95" fmla="*/ 26 h 142"/>
                  <a:gd name="T96" fmla="*/ 11 w 68"/>
                  <a:gd name="T97" fmla="*/ 23 h 142"/>
                  <a:gd name="T98" fmla="*/ 11 w 68"/>
                  <a:gd name="T99" fmla="*/ 23 h 142"/>
                  <a:gd name="T100" fmla="*/ 34 w 68"/>
                  <a:gd name="T101" fmla="*/ 19 h 142"/>
                  <a:gd name="T102" fmla="*/ 34 w 68"/>
                  <a:gd name="T103" fmla="*/ 0 h 142"/>
                  <a:gd name="T104" fmla="*/ 2 w 68"/>
                  <a:gd name="T105" fmla="*/ 15 h 142"/>
                  <a:gd name="T106" fmla="*/ 0 w 68"/>
                  <a:gd name="T107" fmla="*/ 31 h 142"/>
                  <a:gd name="T108" fmla="*/ 0 w 68"/>
                  <a:gd name="T109" fmla="*/ 138 h 142"/>
                  <a:gd name="T110" fmla="*/ 1 w 68"/>
                  <a:gd name="T111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42">
                    <a:moveTo>
                      <a:pt x="34" y="122"/>
                    </a:moveTo>
                    <a:cubicBezTo>
                      <a:pt x="50" y="122"/>
                      <a:pt x="63" y="126"/>
                      <a:pt x="67" y="138"/>
                    </a:cubicBezTo>
                    <a:cubicBezTo>
                      <a:pt x="68" y="142"/>
                      <a:pt x="68" y="142"/>
                      <a:pt x="68" y="138"/>
                    </a:cubicBezTo>
                    <a:cubicBezTo>
                      <a:pt x="68" y="116"/>
                      <a:pt x="68" y="53"/>
                      <a:pt x="68" y="31"/>
                    </a:cubicBezTo>
                    <a:cubicBezTo>
                      <a:pt x="68" y="26"/>
                      <a:pt x="68" y="19"/>
                      <a:pt x="66" y="15"/>
                    </a:cubicBezTo>
                    <a:cubicBezTo>
                      <a:pt x="62" y="3"/>
                      <a:pt x="49" y="0"/>
                      <a:pt x="34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44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56" y="27"/>
                      <a:pt x="56" y="27"/>
                      <a:pt x="55" y="27"/>
                    </a:cubicBezTo>
                    <a:cubicBezTo>
                      <a:pt x="54" y="26"/>
                      <a:pt x="52" y="26"/>
                      <a:pt x="51" y="25"/>
                    </a:cubicBezTo>
                    <a:cubicBezTo>
                      <a:pt x="46" y="24"/>
                      <a:pt x="41" y="23"/>
                      <a:pt x="34" y="23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4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8" y="45"/>
                    </a:cubicBezTo>
                    <a:cubicBezTo>
                      <a:pt x="58" y="46"/>
                      <a:pt x="57" y="46"/>
                      <a:pt x="56" y="46"/>
                    </a:cubicBezTo>
                    <a:cubicBezTo>
                      <a:pt x="56" y="46"/>
                      <a:pt x="56" y="46"/>
                      <a:pt x="55" y="46"/>
                    </a:cubicBezTo>
                    <a:cubicBezTo>
                      <a:pt x="54" y="45"/>
                      <a:pt x="52" y="45"/>
                      <a:pt x="51" y="44"/>
                    </a:cubicBezTo>
                    <a:cubicBezTo>
                      <a:pt x="46" y="43"/>
                      <a:pt x="41" y="42"/>
                      <a:pt x="34" y="42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8" y="64"/>
                    </a:cubicBezTo>
                    <a:cubicBezTo>
                      <a:pt x="58" y="65"/>
                      <a:pt x="57" y="65"/>
                      <a:pt x="56" y="65"/>
                    </a:cubicBezTo>
                    <a:cubicBezTo>
                      <a:pt x="56" y="65"/>
                      <a:pt x="56" y="65"/>
                      <a:pt x="55" y="65"/>
                    </a:cubicBezTo>
                    <a:cubicBezTo>
                      <a:pt x="54" y="64"/>
                      <a:pt x="52" y="64"/>
                      <a:pt x="51" y="63"/>
                    </a:cubicBezTo>
                    <a:cubicBezTo>
                      <a:pt x="46" y="62"/>
                      <a:pt x="41" y="61"/>
                      <a:pt x="34" y="61"/>
                    </a:cubicBezTo>
                    <a:lnTo>
                      <a:pt x="34" y="122"/>
                    </a:lnTo>
                    <a:close/>
                    <a:moveTo>
                      <a:pt x="1" y="138"/>
                    </a:moveTo>
                    <a:cubicBezTo>
                      <a:pt x="5" y="126"/>
                      <a:pt x="18" y="122"/>
                      <a:pt x="34" y="12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7" y="61"/>
                      <a:pt x="22" y="62"/>
                      <a:pt x="17" y="63"/>
                    </a:cubicBezTo>
                    <a:cubicBezTo>
                      <a:pt x="16" y="64"/>
                      <a:pt x="14" y="64"/>
                      <a:pt x="13" y="65"/>
                    </a:cubicBezTo>
                    <a:cubicBezTo>
                      <a:pt x="12" y="66"/>
                      <a:pt x="10" y="65"/>
                      <a:pt x="10" y="64"/>
                    </a:cubicBezTo>
                    <a:cubicBezTo>
                      <a:pt x="9" y="63"/>
                      <a:pt x="10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7" y="59"/>
                      <a:pt x="24" y="57"/>
                      <a:pt x="34" y="5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7" y="42"/>
                      <a:pt x="22" y="43"/>
                      <a:pt x="17" y="44"/>
                    </a:cubicBezTo>
                    <a:cubicBezTo>
                      <a:pt x="16" y="45"/>
                      <a:pt x="14" y="45"/>
                      <a:pt x="13" y="46"/>
                    </a:cubicBezTo>
                    <a:cubicBezTo>
                      <a:pt x="12" y="47"/>
                      <a:pt x="10" y="46"/>
                      <a:pt x="10" y="45"/>
                    </a:cubicBezTo>
                    <a:cubicBezTo>
                      <a:pt x="9" y="44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7" y="40"/>
                      <a:pt x="24" y="38"/>
                      <a:pt x="34" y="3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2" y="24"/>
                      <a:pt x="17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0" y="27"/>
                      <a:pt x="10" y="26"/>
                    </a:cubicBezTo>
                    <a:cubicBezTo>
                      <a:pt x="9" y="25"/>
                      <a:pt x="10" y="24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7" y="21"/>
                      <a:pt x="24" y="19"/>
                      <a:pt x="34" y="1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28"/>
              <p:cNvSpPr>
                <a:spLocks noEditPoints="1"/>
              </p:cNvSpPr>
              <p:nvPr/>
            </p:nvSpPr>
            <p:spPr bwMode="auto">
              <a:xfrm>
                <a:off x="-5045075" y="3682974"/>
                <a:ext cx="250825" cy="533396"/>
              </a:xfrm>
              <a:custGeom>
                <a:avLst/>
                <a:gdLst>
                  <a:gd name="T0" fmla="*/ 67 w 67"/>
                  <a:gd name="T1" fmla="*/ 138 h 142"/>
                  <a:gd name="T2" fmla="*/ 66 w 67"/>
                  <a:gd name="T3" fmla="*/ 15 h 142"/>
                  <a:gd name="T4" fmla="*/ 33 w 67"/>
                  <a:gd name="T5" fmla="*/ 19 h 142"/>
                  <a:gd name="T6" fmla="*/ 57 w 67"/>
                  <a:gd name="T7" fmla="*/ 26 h 142"/>
                  <a:gd name="T8" fmla="*/ 56 w 67"/>
                  <a:gd name="T9" fmla="*/ 27 h 142"/>
                  <a:gd name="T10" fmla="*/ 50 w 67"/>
                  <a:gd name="T11" fmla="*/ 25 h 142"/>
                  <a:gd name="T12" fmla="*/ 33 w 67"/>
                  <a:gd name="T13" fmla="*/ 38 h 142"/>
                  <a:gd name="T14" fmla="*/ 57 w 67"/>
                  <a:gd name="T15" fmla="*/ 45 h 142"/>
                  <a:gd name="T16" fmla="*/ 56 w 67"/>
                  <a:gd name="T17" fmla="*/ 46 h 142"/>
                  <a:gd name="T18" fmla="*/ 50 w 67"/>
                  <a:gd name="T19" fmla="*/ 44 h 142"/>
                  <a:gd name="T20" fmla="*/ 33 w 67"/>
                  <a:gd name="T21" fmla="*/ 57 h 142"/>
                  <a:gd name="T22" fmla="*/ 57 w 67"/>
                  <a:gd name="T23" fmla="*/ 64 h 142"/>
                  <a:gd name="T24" fmla="*/ 56 w 67"/>
                  <a:gd name="T25" fmla="*/ 65 h 142"/>
                  <a:gd name="T26" fmla="*/ 50 w 67"/>
                  <a:gd name="T27" fmla="*/ 63 h 142"/>
                  <a:gd name="T28" fmla="*/ 33 w 67"/>
                  <a:gd name="T29" fmla="*/ 122 h 142"/>
                  <a:gd name="T30" fmla="*/ 66 w 67"/>
                  <a:gd name="T31" fmla="*/ 138 h 142"/>
                  <a:gd name="T32" fmla="*/ 33 w 67"/>
                  <a:gd name="T33" fmla="*/ 0 h 142"/>
                  <a:gd name="T34" fmla="*/ 0 w 67"/>
                  <a:gd name="T35" fmla="*/ 31 h 142"/>
                  <a:gd name="T36" fmla="*/ 1 w 67"/>
                  <a:gd name="T37" fmla="*/ 138 h 142"/>
                  <a:gd name="T38" fmla="*/ 33 w 67"/>
                  <a:gd name="T39" fmla="*/ 61 h 142"/>
                  <a:gd name="T40" fmla="*/ 17 w 67"/>
                  <a:gd name="T41" fmla="*/ 63 h 142"/>
                  <a:gd name="T42" fmla="*/ 9 w 67"/>
                  <a:gd name="T43" fmla="*/ 64 h 142"/>
                  <a:gd name="T44" fmla="*/ 33 w 67"/>
                  <a:gd name="T45" fmla="*/ 57 h 142"/>
                  <a:gd name="T46" fmla="*/ 33 w 67"/>
                  <a:gd name="T47" fmla="*/ 42 h 142"/>
                  <a:gd name="T48" fmla="*/ 17 w 67"/>
                  <a:gd name="T49" fmla="*/ 44 h 142"/>
                  <a:gd name="T50" fmla="*/ 9 w 67"/>
                  <a:gd name="T51" fmla="*/ 45 h 142"/>
                  <a:gd name="T52" fmla="*/ 33 w 67"/>
                  <a:gd name="T53" fmla="*/ 38 h 142"/>
                  <a:gd name="T54" fmla="*/ 33 w 67"/>
                  <a:gd name="T55" fmla="*/ 23 h 142"/>
                  <a:gd name="T56" fmla="*/ 17 w 67"/>
                  <a:gd name="T57" fmla="*/ 25 h 142"/>
                  <a:gd name="T58" fmla="*/ 9 w 67"/>
                  <a:gd name="T59" fmla="*/ 26 h 142"/>
                  <a:gd name="T60" fmla="*/ 33 w 67"/>
                  <a:gd name="T61" fmla="*/ 19 h 142"/>
                  <a:gd name="T62" fmla="*/ 33 w 67"/>
                  <a:gd name="T6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42">
                    <a:moveTo>
                      <a:pt x="66" y="138"/>
                    </a:moveTo>
                    <a:cubicBezTo>
                      <a:pt x="67" y="142"/>
                      <a:pt x="67" y="142"/>
                      <a:pt x="67" y="138"/>
                    </a:cubicBezTo>
                    <a:cubicBezTo>
                      <a:pt x="67" y="116"/>
                      <a:pt x="67" y="53"/>
                      <a:pt x="67" y="31"/>
                    </a:cubicBezTo>
                    <a:cubicBezTo>
                      <a:pt x="67" y="26"/>
                      <a:pt x="67" y="19"/>
                      <a:pt x="66" y="15"/>
                    </a:cubicBezTo>
                    <a:cubicBezTo>
                      <a:pt x="62" y="3"/>
                      <a:pt x="49" y="0"/>
                      <a:pt x="33" y="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43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6" y="27"/>
                      <a:pt x="56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6"/>
                      <a:pt x="52" y="26"/>
                      <a:pt x="50" y="25"/>
                    </a:cubicBezTo>
                    <a:cubicBezTo>
                      <a:pt x="46" y="24"/>
                      <a:pt x="40" y="23"/>
                      <a:pt x="33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3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3" y="45"/>
                      <a:pt x="52" y="45"/>
                      <a:pt x="50" y="44"/>
                    </a:cubicBezTo>
                    <a:cubicBezTo>
                      <a:pt x="46" y="43"/>
                      <a:pt x="40" y="42"/>
                      <a:pt x="33" y="42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43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5"/>
                      <a:pt x="56" y="65"/>
                      <a:pt x="56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3" y="64"/>
                      <a:pt x="52" y="64"/>
                      <a:pt x="50" y="63"/>
                    </a:cubicBezTo>
                    <a:cubicBezTo>
                      <a:pt x="46" y="62"/>
                      <a:pt x="40" y="61"/>
                      <a:pt x="33" y="6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49" y="122"/>
                      <a:pt x="62" y="126"/>
                      <a:pt x="66" y="138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1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ubicBezTo>
                      <a:pt x="5" y="126"/>
                      <a:pt x="18" y="122"/>
                      <a:pt x="33" y="122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7" y="61"/>
                      <a:pt x="21" y="62"/>
                      <a:pt x="17" y="63"/>
                    </a:cubicBezTo>
                    <a:cubicBezTo>
                      <a:pt x="15" y="64"/>
                      <a:pt x="13" y="64"/>
                      <a:pt x="12" y="65"/>
                    </a:cubicBezTo>
                    <a:cubicBezTo>
                      <a:pt x="11" y="66"/>
                      <a:pt x="10" y="65"/>
                      <a:pt x="9" y="64"/>
                    </a:cubicBezTo>
                    <a:cubicBezTo>
                      <a:pt x="9" y="63"/>
                      <a:pt x="9" y="62"/>
                      <a:pt x="10" y="62"/>
                    </a:cubicBezTo>
                    <a:cubicBezTo>
                      <a:pt x="16" y="59"/>
                      <a:pt x="24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27" y="42"/>
                      <a:pt x="21" y="43"/>
                      <a:pt x="17" y="44"/>
                    </a:cubicBezTo>
                    <a:cubicBezTo>
                      <a:pt x="15" y="45"/>
                      <a:pt x="13" y="45"/>
                      <a:pt x="12" y="46"/>
                    </a:cubicBezTo>
                    <a:cubicBezTo>
                      <a:pt x="11" y="47"/>
                      <a:pt x="10" y="46"/>
                      <a:pt x="9" y="45"/>
                    </a:cubicBezTo>
                    <a:cubicBezTo>
                      <a:pt x="9" y="44"/>
                      <a:pt x="9" y="43"/>
                      <a:pt x="10" y="43"/>
                    </a:cubicBezTo>
                    <a:cubicBezTo>
                      <a:pt x="16" y="40"/>
                      <a:pt x="24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7" y="23"/>
                      <a:pt x="21" y="24"/>
                      <a:pt x="17" y="25"/>
                    </a:cubicBezTo>
                    <a:cubicBezTo>
                      <a:pt x="15" y="26"/>
                      <a:pt x="13" y="26"/>
                      <a:pt x="12" y="27"/>
                    </a:cubicBezTo>
                    <a:cubicBezTo>
                      <a:pt x="11" y="27"/>
                      <a:pt x="10" y="27"/>
                      <a:pt x="9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6" y="21"/>
                      <a:pt x="24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29"/>
              <p:cNvSpPr/>
              <p:nvPr/>
            </p:nvSpPr>
            <p:spPr bwMode="auto">
              <a:xfrm>
                <a:off x="-3678237" y="7881881"/>
                <a:ext cx="288925" cy="555621"/>
              </a:xfrm>
              <a:custGeom>
                <a:avLst/>
                <a:gdLst>
                  <a:gd name="T0" fmla="*/ 77 w 77"/>
                  <a:gd name="T1" fmla="*/ 109 h 148"/>
                  <a:gd name="T2" fmla="*/ 77 w 77"/>
                  <a:gd name="T3" fmla="*/ 35 h 148"/>
                  <a:gd name="T4" fmla="*/ 45 w 77"/>
                  <a:gd name="T5" fmla="*/ 0 h 148"/>
                  <a:gd name="T6" fmla="*/ 31 w 77"/>
                  <a:gd name="T7" fmla="*/ 0 h 148"/>
                  <a:gd name="T8" fmla="*/ 0 w 77"/>
                  <a:gd name="T9" fmla="*/ 35 h 148"/>
                  <a:gd name="T10" fmla="*/ 0 w 77"/>
                  <a:gd name="T11" fmla="*/ 118 h 148"/>
                  <a:gd name="T12" fmla="*/ 29 w 77"/>
                  <a:gd name="T13" fmla="*/ 148 h 148"/>
                  <a:gd name="T14" fmla="*/ 30 w 77"/>
                  <a:gd name="T15" fmla="*/ 148 h 148"/>
                  <a:gd name="T16" fmla="*/ 60 w 77"/>
                  <a:gd name="T17" fmla="*/ 118 h 148"/>
                  <a:gd name="T18" fmla="*/ 60 w 77"/>
                  <a:gd name="T19" fmla="*/ 61 h 148"/>
                  <a:gd name="T20" fmla="*/ 40 w 77"/>
                  <a:gd name="T21" fmla="*/ 39 h 148"/>
                  <a:gd name="T22" fmla="*/ 37 w 77"/>
                  <a:gd name="T23" fmla="*/ 39 h 148"/>
                  <a:gd name="T24" fmla="*/ 17 w 77"/>
                  <a:gd name="T25" fmla="*/ 61 h 148"/>
                  <a:gd name="T26" fmla="*/ 17 w 77"/>
                  <a:gd name="T27" fmla="*/ 109 h 148"/>
                  <a:gd name="T28" fmla="*/ 29 w 77"/>
                  <a:gd name="T29" fmla="*/ 109 h 148"/>
                  <a:gd name="T30" fmla="*/ 29 w 77"/>
                  <a:gd name="T31" fmla="*/ 61 h 148"/>
                  <a:gd name="T32" fmla="*/ 37 w 77"/>
                  <a:gd name="T33" fmla="*/ 51 h 148"/>
                  <a:gd name="T34" fmla="*/ 40 w 77"/>
                  <a:gd name="T35" fmla="*/ 51 h 148"/>
                  <a:gd name="T36" fmla="*/ 49 w 77"/>
                  <a:gd name="T37" fmla="*/ 61 h 148"/>
                  <a:gd name="T38" fmla="*/ 49 w 77"/>
                  <a:gd name="T39" fmla="*/ 118 h 148"/>
                  <a:gd name="T40" fmla="*/ 30 w 77"/>
                  <a:gd name="T41" fmla="*/ 137 h 148"/>
                  <a:gd name="T42" fmla="*/ 16 w 77"/>
                  <a:gd name="T43" fmla="*/ 130 h 148"/>
                  <a:gd name="T44" fmla="*/ 11 w 77"/>
                  <a:gd name="T45" fmla="*/ 112 h 148"/>
                  <a:gd name="T46" fmla="*/ 11 w 77"/>
                  <a:gd name="T47" fmla="*/ 35 h 148"/>
                  <a:gd name="T48" fmla="*/ 31 w 77"/>
                  <a:gd name="T49" fmla="*/ 11 h 148"/>
                  <a:gd name="T50" fmla="*/ 45 w 77"/>
                  <a:gd name="T51" fmla="*/ 11 h 148"/>
                  <a:gd name="T52" fmla="*/ 66 w 77"/>
                  <a:gd name="T53" fmla="*/ 35 h 148"/>
                  <a:gd name="T54" fmla="*/ 66 w 77"/>
                  <a:gd name="T55" fmla="*/ 109 h 148"/>
                  <a:gd name="T56" fmla="*/ 77 w 77"/>
                  <a:gd name="T57" fmla="*/ 10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148">
                    <a:moveTo>
                      <a:pt x="77" y="109"/>
                    </a:move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14"/>
                      <a:pt x="64" y="0"/>
                      <a:pt x="4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2" y="0"/>
                      <a:pt x="0" y="14"/>
                      <a:pt x="0" y="35"/>
                    </a:cubicBezTo>
                    <a:cubicBezTo>
                      <a:pt x="0" y="35"/>
                      <a:pt x="0" y="118"/>
                      <a:pt x="0" y="118"/>
                    </a:cubicBezTo>
                    <a:cubicBezTo>
                      <a:pt x="0" y="134"/>
                      <a:pt x="13" y="148"/>
                      <a:pt x="29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47" y="148"/>
                      <a:pt x="60" y="135"/>
                      <a:pt x="60" y="11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49"/>
                      <a:pt x="51" y="39"/>
                      <a:pt x="40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26" y="39"/>
                      <a:pt x="17" y="49"/>
                      <a:pt x="17" y="61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31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5" y="51"/>
                      <a:pt x="49" y="55"/>
                      <a:pt x="49" y="61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8"/>
                      <a:pt x="41" y="137"/>
                      <a:pt x="30" y="137"/>
                    </a:cubicBezTo>
                    <a:cubicBezTo>
                      <a:pt x="24" y="137"/>
                      <a:pt x="19" y="134"/>
                      <a:pt x="16" y="130"/>
                    </a:cubicBezTo>
                    <a:cubicBezTo>
                      <a:pt x="13" y="127"/>
                      <a:pt x="11" y="121"/>
                      <a:pt x="11" y="112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17"/>
                      <a:pt x="21" y="11"/>
                      <a:pt x="31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60" y="11"/>
                      <a:pt x="66" y="23"/>
                      <a:pt x="66" y="35"/>
                    </a:cubicBezTo>
                    <a:cubicBezTo>
                      <a:pt x="66" y="109"/>
                      <a:pt x="66" y="109"/>
                      <a:pt x="66" y="109"/>
                    </a:cubicBezTo>
                    <a:lnTo>
                      <a:pt x="77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30"/>
              <p:cNvSpPr/>
              <p:nvPr/>
            </p:nvSpPr>
            <p:spPr bwMode="auto">
              <a:xfrm>
                <a:off x="-4321174" y="4551332"/>
                <a:ext cx="312738" cy="311147"/>
              </a:xfrm>
              <a:custGeom>
                <a:avLst/>
                <a:gdLst>
                  <a:gd name="T0" fmla="*/ 39 w 83"/>
                  <a:gd name="T1" fmla="*/ 83 h 83"/>
                  <a:gd name="T2" fmla="*/ 41 w 83"/>
                  <a:gd name="T3" fmla="*/ 83 h 83"/>
                  <a:gd name="T4" fmla="*/ 83 w 83"/>
                  <a:gd name="T5" fmla="*/ 42 h 83"/>
                  <a:gd name="T6" fmla="*/ 41 w 83"/>
                  <a:gd name="T7" fmla="*/ 0 h 83"/>
                  <a:gd name="T8" fmla="*/ 0 w 83"/>
                  <a:gd name="T9" fmla="*/ 41 h 83"/>
                  <a:gd name="T10" fmla="*/ 23 w 83"/>
                  <a:gd name="T11" fmla="*/ 55 h 83"/>
                  <a:gd name="T12" fmla="*/ 39 w 8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3">
                    <a:moveTo>
                      <a:pt x="39" y="83"/>
                    </a:moveTo>
                    <a:cubicBezTo>
                      <a:pt x="40" y="83"/>
                      <a:pt x="40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8" y="44"/>
                      <a:pt x="16" y="49"/>
                      <a:pt x="23" y="55"/>
                    </a:cubicBezTo>
                    <a:cubicBezTo>
                      <a:pt x="31" y="63"/>
                      <a:pt x="36" y="73"/>
                      <a:pt x="3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31"/>
              <p:cNvSpPr/>
              <p:nvPr/>
            </p:nvSpPr>
            <p:spPr bwMode="auto">
              <a:xfrm>
                <a:off x="-4208462" y="4464019"/>
                <a:ext cx="87313" cy="68262"/>
              </a:xfrm>
              <a:custGeom>
                <a:avLst/>
                <a:gdLst>
                  <a:gd name="T0" fmla="*/ 55 w 55"/>
                  <a:gd name="T1" fmla="*/ 43 h 43"/>
                  <a:gd name="T2" fmla="*/ 26 w 55"/>
                  <a:gd name="T3" fmla="*/ 0 h 43"/>
                  <a:gd name="T4" fmla="*/ 0 w 55"/>
                  <a:gd name="T5" fmla="*/ 43 h 43"/>
                  <a:gd name="T6" fmla="*/ 55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26" y="0"/>
                    </a:lnTo>
                    <a:lnTo>
                      <a:pt x="0" y="43"/>
                    </a:ln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32"/>
              <p:cNvSpPr/>
              <p:nvPr/>
            </p:nvSpPr>
            <p:spPr bwMode="auto">
              <a:xfrm>
                <a:off x="-3989386" y="4664042"/>
                <a:ext cx="66675" cy="88900"/>
              </a:xfrm>
              <a:custGeom>
                <a:avLst/>
                <a:gdLst>
                  <a:gd name="T0" fmla="*/ 0 w 42"/>
                  <a:gd name="T1" fmla="*/ 56 h 56"/>
                  <a:gd name="T2" fmla="*/ 42 w 42"/>
                  <a:gd name="T3" fmla="*/ 28 h 56"/>
                  <a:gd name="T4" fmla="*/ 0 w 42"/>
                  <a:gd name="T5" fmla="*/ 0 h 56"/>
                  <a:gd name="T6" fmla="*/ 0 w 42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6">
                    <a:moveTo>
                      <a:pt x="0" y="56"/>
                    </a:moveTo>
                    <a:lnTo>
                      <a:pt x="42" y="28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33"/>
              <p:cNvSpPr/>
              <p:nvPr/>
            </p:nvSpPr>
            <p:spPr bwMode="auto">
              <a:xfrm>
                <a:off x="-4384674" y="4664042"/>
                <a:ext cx="41275" cy="33338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8 h 9"/>
                  <a:gd name="T4" fmla="*/ 11 w 11"/>
                  <a:gd name="T5" fmla="*/ 9 h 9"/>
                  <a:gd name="T6" fmla="*/ 11 w 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8" y="8"/>
                      <a:pt x="11" y="9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34"/>
              <p:cNvSpPr/>
              <p:nvPr/>
            </p:nvSpPr>
            <p:spPr bwMode="auto">
              <a:xfrm>
                <a:off x="-4071938" y="4535457"/>
                <a:ext cx="77788" cy="79374"/>
              </a:xfrm>
              <a:custGeom>
                <a:avLst/>
                <a:gdLst>
                  <a:gd name="T0" fmla="*/ 0 w 49"/>
                  <a:gd name="T1" fmla="*/ 12 h 50"/>
                  <a:gd name="T2" fmla="*/ 37 w 49"/>
                  <a:gd name="T3" fmla="*/ 50 h 50"/>
                  <a:gd name="T4" fmla="*/ 49 w 49"/>
                  <a:gd name="T5" fmla="*/ 0 h 50"/>
                  <a:gd name="T6" fmla="*/ 0 w 49"/>
                  <a:gd name="T7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37" y="50"/>
                    </a:lnTo>
                    <a:lnTo>
                      <a:pt x="49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35"/>
              <p:cNvSpPr/>
              <p:nvPr/>
            </p:nvSpPr>
            <p:spPr bwMode="auto">
              <a:xfrm>
                <a:off x="-4071938" y="4802155"/>
                <a:ext cx="77788" cy="79374"/>
              </a:xfrm>
              <a:custGeom>
                <a:avLst/>
                <a:gdLst>
                  <a:gd name="T0" fmla="*/ 37 w 49"/>
                  <a:gd name="T1" fmla="*/ 0 h 50"/>
                  <a:gd name="T2" fmla="*/ 0 w 49"/>
                  <a:gd name="T3" fmla="*/ 38 h 50"/>
                  <a:gd name="T4" fmla="*/ 49 w 49"/>
                  <a:gd name="T5" fmla="*/ 50 h 50"/>
                  <a:gd name="T6" fmla="*/ 37 w 4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37" y="0"/>
                    </a:moveTo>
                    <a:lnTo>
                      <a:pt x="0" y="38"/>
                    </a:lnTo>
                    <a:lnTo>
                      <a:pt x="49" y="5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36"/>
              <p:cNvSpPr/>
              <p:nvPr/>
            </p:nvSpPr>
            <p:spPr bwMode="auto">
              <a:xfrm>
                <a:off x="-4340225" y="4535457"/>
                <a:ext cx="79375" cy="79374"/>
              </a:xfrm>
              <a:custGeom>
                <a:avLst/>
                <a:gdLst>
                  <a:gd name="T0" fmla="*/ 12 w 50"/>
                  <a:gd name="T1" fmla="*/ 50 h 50"/>
                  <a:gd name="T2" fmla="*/ 50 w 50"/>
                  <a:gd name="T3" fmla="*/ 12 h 50"/>
                  <a:gd name="T4" fmla="*/ 0 w 50"/>
                  <a:gd name="T5" fmla="*/ 0 h 50"/>
                  <a:gd name="T6" fmla="*/ 12 w 50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50">
                    <a:moveTo>
                      <a:pt x="12" y="50"/>
                    </a:moveTo>
                    <a:lnTo>
                      <a:pt x="50" y="12"/>
                    </a:lnTo>
                    <a:lnTo>
                      <a:pt x="0" y="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37"/>
              <p:cNvSpPr/>
              <p:nvPr/>
            </p:nvSpPr>
            <p:spPr bwMode="auto">
              <a:xfrm>
                <a:off x="-4670423" y="4711668"/>
                <a:ext cx="684213" cy="417511"/>
              </a:xfrm>
              <a:custGeom>
                <a:avLst/>
                <a:gdLst>
                  <a:gd name="T0" fmla="*/ 149 w 182"/>
                  <a:gd name="T1" fmla="*/ 47 h 111"/>
                  <a:gd name="T2" fmla="*/ 145 w 182"/>
                  <a:gd name="T3" fmla="*/ 47 h 111"/>
                  <a:gd name="T4" fmla="*/ 129 w 182"/>
                  <a:gd name="T5" fmla="*/ 54 h 111"/>
                  <a:gd name="T6" fmla="*/ 128 w 182"/>
                  <a:gd name="T7" fmla="*/ 46 h 111"/>
                  <a:gd name="T8" fmla="*/ 126 w 182"/>
                  <a:gd name="T9" fmla="*/ 40 h 111"/>
                  <a:gd name="T10" fmla="*/ 93 w 182"/>
                  <a:gd name="T11" fmla="*/ 4 h 111"/>
                  <a:gd name="T12" fmla="*/ 87 w 182"/>
                  <a:gd name="T13" fmla="*/ 2 h 111"/>
                  <a:gd name="T14" fmla="*/ 73 w 182"/>
                  <a:gd name="T15" fmla="*/ 0 h 111"/>
                  <a:gd name="T16" fmla="*/ 71 w 182"/>
                  <a:gd name="T17" fmla="*/ 0 h 111"/>
                  <a:gd name="T18" fmla="*/ 17 w 182"/>
                  <a:gd name="T19" fmla="*/ 56 h 111"/>
                  <a:gd name="T20" fmla="*/ 20 w 182"/>
                  <a:gd name="T21" fmla="*/ 72 h 111"/>
                  <a:gd name="T22" fmla="*/ 0 w 182"/>
                  <a:gd name="T23" fmla="*/ 92 h 111"/>
                  <a:gd name="T24" fmla="*/ 20 w 182"/>
                  <a:gd name="T25" fmla="*/ 111 h 111"/>
                  <a:gd name="T26" fmla="*/ 73 w 182"/>
                  <a:gd name="T27" fmla="*/ 111 h 111"/>
                  <a:gd name="T28" fmla="*/ 75 w 182"/>
                  <a:gd name="T29" fmla="*/ 111 h 111"/>
                  <a:gd name="T30" fmla="*/ 149 w 182"/>
                  <a:gd name="T31" fmla="*/ 111 h 111"/>
                  <a:gd name="T32" fmla="*/ 182 w 182"/>
                  <a:gd name="T33" fmla="*/ 79 h 111"/>
                  <a:gd name="T34" fmla="*/ 149 w 182"/>
                  <a:gd name="T35" fmla="*/ 4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11">
                    <a:moveTo>
                      <a:pt x="149" y="47"/>
                    </a:moveTo>
                    <a:cubicBezTo>
                      <a:pt x="148" y="47"/>
                      <a:pt x="146" y="47"/>
                      <a:pt x="145" y="47"/>
                    </a:cubicBezTo>
                    <a:cubicBezTo>
                      <a:pt x="139" y="48"/>
                      <a:pt x="133" y="51"/>
                      <a:pt x="129" y="54"/>
                    </a:cubicBezTo>
                    <a:cubicBezTo>
                      <a:pt x="129" y="51"/>
                      <a:pt x="128" y="49"/>
                      <a:pt x="128" y="46"/>
                    </a:cubicBezTo>
                    <a:cubicBezTo>
                      <a:pt x="127" y="44"/>
                      <a:pt x="127" y="42"/>
                      <a:pt x="126" y="40"/>
                    </a:cubicBezTo>
                    <a:cubicBezTo>
                      <a:pt x="121" y="23"/>
                      <a:pt x="109" y="10"/>
                      <a:pt x="93" y="4"/>
                    </a:cubicBezTo>
                    <a:cubicBezTo>
                      <a:pt x="91" y="3"/>
                      <a:pt x="89" y="2"/>
                      <a:pt x="87" y="2"/>
                    </a:cubicBezTo>
                    <a:cubicBezTo>
                      <a:pt x="83" y="0"/>
                      <a:pt x="78" y="0"/>
                      <a:pt x="73" y="0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41" y="1"/>
                      <a:pt x="17" y="26"/>
                      <a:pt x="17" y="56"/>
                    </a:cubicBezTo>
                    <a:cubicBezTo>
                      <a:pt x="17" y="61"/>
                      <a:pt x="18" y="67"/>
                      <a:pt x="20" y="72"/>
                    </a:cubicBezTo>
                    <a:cubicBezTo>
                      <a:pt x="9" y="72"/>
                      <a:pt x="0" y="81"/>
                      <a:pt x="0" y="92"/>
                    </a:cubicBezTo>
                    <a:cubicBezTo>
                      <a:pt x="0" y="102"/>
                      <a:pt x="9" y="111"/>
                      <a:pt x="20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149" y="111"/>
                      <a:pt x="149" y="111"/>
                      <a:pt x="149" y="111"/>
                    </a:cubicBezTo>
                    <a:cubicBezTo>
                      <a:pt x="167" y="111"/>
                      <a:pt x="182" y="97"/>
                      <a:pt x="182" y="79"/>
                    </a:cubicBezTo>
                    <a:cubicBezTo>
                      <a:pt x="182" y="61"/>
                      <a:pt x="167" y="47"/>
                      <a:pt x="14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38"/>
              <p:cNvSpPr/>
              <p:nvPr/>
            </p:nvSpPr>
            <p:spPr bwMode="auto">
              <a:xfrm>
                <a:off x="-5305424" y="5665747"/>
                <a:ext cx="473076" cy="288923"/>
              </a:xfrm>
              <a:custGeom>
                <a:avLst/>
                <a:gdLst>
                  <a:gd name="T0" fmla="*/ 14 w 126"/>
                  <a:gd name="T1" fmla="*/ 77 h 77"/>
                  <a:gd name="T2" fmla="*/ 46 w 126"/>
                  <a:gd name="T3" fmla="*/ 77 h 77"/>
                  <a:gd name="T4" fmla="*/ 89 w 126"/>
                  <a:gd name="T5" fmla="*/ 51 h 77"/>
                  <a:gd name="T6" fmla="*/ 123 w 126"/>
                  <a:gd name="T7" fmla="*/ 65 h 77"/>
                  <a:gd name="T8" fmla="*/ 123 w 126"/>
                  <a:gd name="T9" fmla="*/ 65 h 77"/>
                  <a:gd name="T10" fmla="*/ 126 w 126"/>
                  <a:gd name="T11" fmla="*/ 55 h 77"/>
                  <a:gd name="T12" fmla="*/ 104 w 126"/>
                  <a:gd name="T13" fmla="*/ 32 h 77"/>
                  <a:gd name="T14" fmla="*/ 89 w 126"/>
                  <a:gd name="T15" fmla="*/ 38 h 77"/>
                  <a:gd name="T16" fmla="*/ 51 w 126"/>
                  <a:gd name="T17" fmla="*/ 0 h 77"/>
                  <a:gd name="T18" fmla="*/ 12 w 126"/>
                  <a:gd name="T19" fmla="*/ 38 h 77"/>
                  <a:gd name="T20" fmla="*/ 14 w 126"/>
                  <a:gd name="T21" fmla="*/ 50 h 77"/>
                  <a:gd name="T22" fmla="*/ 0 w 126"/>
                  <a:gd name="T23" fmla="*/ 63 h 77"/>
                  <a:gd name="T24" fmla="*/ 14 w 126"/>
                  <a:gd name="T2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77">
                    <a:moveTo>
                      <a:pt x="14" y="77"/>
                    </a:moveTo>
                    <a:cubicBezTo>
                      <a:pt x="46" y="77"/>
                      <a:pt x="46" y="77"/>
                      <a:pt x="46" y="77"/>
                    </a:cubicBezTo>
                    <a:cubicBezTo>
                      <a:pt x="54" y="62"/>
                      <a:pt x="70" y="51"/>
                      <a:pt x="89" y="51"/>
                    </a:cubicBezTo>
                    <a:cubicBezTo>
                      <a:pt x="102" y="51"/>
                      <a:pt x="114" y="56"/>
                      <a:pt x="123" y="65"/>
                    </a:cubicBezTo>
                    <a:cubicBezTo>
                      <a:pt x="123" y="65"/>
                      <a:pt x="123" y="65"/>
                      <a:pt x="123" y="65"/>
                    </a:cubicBezTo>
                    <a:cubicBezTo>
                      <a:pt x="125" y="62"/>
                      <a:pt x="126" y="59"/>
                      <a:pt x="126" y="55"/>
                    </a:cubicBezTo>
                    <a:cubicBezTo>
                      <a:pt x="126" y="42"/>
                      <a:pt x="116" y="32"/>
                      <a:pt x="104" y="32"/>
                    </a:cubicBezTo>
                    <a:cubicBezTo>
                      <a:pt x="98" y="32"/>
                      <a:pt x="93" y="34"/>
                      <a:pt x="89" y="38"/>
                    </a:cubicBezTo>
                    <a:cubicBezTo>
                      <a:pt x="89" y="16"/>
                      <a:pt x="72" y="0"/>
                      <a:pt x="51" y="0"/>
                    </a:cubicBezTo>
                    <a:cubicBezTo>
                      <a:pt x="29" y="0"/>
                      <a:pt x="12" y="17"/>
                      <a:pt x="12" y="38"/>
                    </a:cubicBezTo>
                    <a:cubicBezTo>
                      <a:pt x="12" y="42"/>
                      <a:pt x="13" y="46"/>
                      <a:pt x="14" y="50"/>
                    </a:cubicBezTo>
                    <a:cubicBezTo>
                      <a:pt x="6" y="50"/>
                      <a:pt x="0" y="56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39"/>
              <p:cNvSpPr/>
              <p:nvPr/>
            </p:nvSpPr>
            <p:spPr bwMode="auto">
              <a:xfrm>
                <a:off x="-5184774" y="5872121"/>
                <a:ext cx="536574" cy="330198"/>
              </a:xfrm>
              <a:custGeom>
                <a:avLst/>
                <a:gdLst>
                  <a:gd name="T0" fmla="*/ 117 w 143"/>
                  <a:gd name="T1" fmla="*/ 38 h 88"/>
                  <a:gd name="T2" fmla="*/ 101 w 143"/>
                  <a:gd name="T3" fmla="*/ 44 h 88"/>
                  <a:gd name="T4" fmla="*/ 89 w 143"/>
                  <a:gd name="T5" fmla="*/ 14 h 88"/>
                  <a:gd name="T6" fmla="*/ 57 w 143"/>
                  <a:gd name="T7" fmla="*/ 0 h 88"/>
                  <a:gd name="T8" fmla="*/ 19 w 143"/>
                  <a:gd name="T9" fmla="*/ 22 h 88"/>
                  <a:gd name="T10" fmla="*/ 13 w 143"/>
                  <a:gd name="T11" fmla="*/ 44 h 88"/>
                  <a:gd name="T12" fmla="*/ 15 w 143"/>
                  <a:gd name="T13" fmla="*/ 57 h 88"/>
                  <a:gd name="T14" fmla="*/ 0 w 143"/>
                  <a:gd name="T15" fmla="*/ 73 h 88"/>
                  <a:gd name="T16" fmla="*/ 15 w 143"/>
                  <a:gd name="T17" fmla="*/ 88 h 88"/>
                  <a:gd name="T18" fmla="*/ 57 w 143"/>
                  <a:gd name="T19" fmla="*/ 88 h 88"/>
                  <a:gd name="T20" fmla="*/ 59 w 143"/>
                  <a:gd name="T21" fmla="*/ 88 h 88"/>
                  <a:gd name="T22" fmla="*/ 117 w 143"/>
                  <a:gd name="T23" fmla="*/ 88 h 88"/>
                  <a:gd name="T24" fmla="*/ 143 w 143"/>
                  <a:gd name="T25" fmla="*/ 63 h 88"/>
                  <a:gd name="T26" fmla="*/ 117 w 143"/>
                  <a:gd name="T27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" h="88">
                    <a:moveTo>
                      <a:pt x="117" y="38"/>
                    </a:moveTo>
                    <a:cubicBezTo>
                      <a:pt x="111" y="38"/>
                      <a:pt x="105" y="40"/>
                      <a:pt x="101" y="44"/>
                    </a:cubicBezTo>
                    <a:cubicBezTo>
                      <a:pt x="101" y="32"/>
                      <a:pt x="96" y="22"/>
                      <a:pt x="89" y="14"/>
                    </a:cubicBezTo>
                    <a:cubicBezTo>
                      <a:pt x="81" y="6"/>
                      <a:pt x="69" y="0"/>
                      <a:pt x="57" y="0"/>
                    </a:cubicBezTo>
                    <a:cubicBezTo>
                      <a:pt x="41" y="0"/>
                      <a:pt x="27" y="9"/>
                      <a:pt x="19" y="22"/>
                    </a:cubicBezTo>
                    <a:cubicBezTo>
                      <a:pt x="15" y="29"/>
                      <a:pt x="13" y="36"/>
                      <a:pt x="13" y="44"/>
                    </a:cubicBezTo>
                    <a:cubicBezTo>
                      <a:pt x="13" y="49"/>
                      <a:pt x="13" y="53"/>
                      <a:pt x="15" y="57"/>
                    </a:cubicBezTo>
                    <a:cubicBezTo>
                      <a:pt x="6" y="58"/>
                      <a:pt x="0" y="64"/>
                      <a:pt x="0" y="73"/>
                    </a:cubicBezTo>
                    <a:cubicBezTo>
                      <a:pt x="0" y="81"/>
                      <a:pt x="6" y="88"/>
                      <a:pt x="15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31" y="88"/>
                      <a:pt x="143" y="77"/>
                      <a:pt x="143" y="63"/>
                    </a:cubicBezTo>
                    <a:cubicBezTo>
                      <a:pt x="143" y="49"/>
                      <a:pt x="131" y="38"/>
                      <a:pt x="1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40"/>
              <p:cNvSpPr/>
              <p:nvPr/>
            </p:nvSpPr>
            <p:spPr bwMode="auto">
              <a:xfrm>
                <a:off x="-2963862" y="1122356"/>
                <a:ext cx="49213" cy="500060"/>
              </a:xfrm>
              <a:custGeom>
                <a:avLst/>
                <a:gdLst>
                  <a:gd name="T0" fmla="*/ 0 w 13"/>
                  <a:gd name="T1" fmla="*/ 0 h 133"/>
                  <a:gd name="T2" fmla="*/ 0 w 13"/>
                  <a:gd name="T3" fmla="*/ 133 h 133"/>
                  <a:gd name="T4" fmla="*/ 13 w 13"/>
                  <a:gd name="T5" fmla="*/ 133 h 133"/>
                  <a:gd name="T6" fmla="*/ 13 w 13"/>
                  <a:gd name="T7" fmla="*/ 0 h 133"/>
                  <a:gd name="T8" fmla="*/ 7 w 13"/>
                  <a:gd name="T9" fmla="*/ 1 h 133"/>
                  <a:gd name="T10" fmla="*/ 0 w 13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3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Oval 41"/>
              <p:cNvSpPr>
                <a:spLocks noChangeArrowheads="1"/>
              </p:cNvSpPr>
              <p:nvPr/>
            </p:nvSpPr>
            <p:spPr bwMode="auto">
              <a:xfrm>
                <a:off x="-2979739" y="1031869"/>
                <a:ext cx="79375" cy="7937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42"/>
              <p:cNvSpPr>
                <a:spLocks noChangeArrowheads="1"/>
              </p:cNvSpPr>
              <p:nvPr/>
            </p:nvSpPr>
            <p:spPr bwMode="auto">
              <a:xfrm>
                <a:off x="-2881312" y="1127118"/>
                <a:ext cx="431799" cy="3063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43"/>
              <p:cNvSpPr>
                <a:spLocks noChangeArrowheads="1"/>
              </p:cNvSpPr>
              <p:nvPr/>
            </p:nvSpPr>
            <p:spPr bwMode="auto">
              <a:xfrm>
                <a:off x="-1811339" y="168275"/>
                <a:ext cx="952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44"/>
              <p:cNvSpPr>
                <a:spLocks noEditPoints="1"/>
              </p:cNvSpPr>
              <p:nvPr/>
            </p:nvSpPr>
            <p:spPr bwMode="auto">
              <a:xfrm>
                <a:off x="-2166937" y="220663"/>
                <a:ext cx="514350" cy="368298"/>
              </a:xfrm>
              <a:custGeom>
                <a:avLst/>
                <a:gdLst>
                  <a:gd name="T0" fmla="*/ 69 w 137"/>
                  <a:gd name="T1" fmla="*/ 98 h 98"/>
                  <a:gd name="T2" fmla="*/ 137 w 137"/>
                  <a:gd name="T3" fmla="*/ 98 h 98"/>
                  <a:gd name="T4" fmla="*/ 137 w 137"/>
                  <a:gd name="T5" fmla="*/ 0 h 98"/>
                  <a:gd name="T6" fmla="*/ 69 w 137"/>
                  <a:gd name="T7" fmla="*/ 0 h 98"/>
                  <a:gd name="T8" fmla="*/ 69 w 137"/>
                  <a:gd name="T9" fmla="*/ 11 h 98"/>
                  <a:gd name="T10" fmla="*/ 69 w 137"/>
                  <a:gd name="T11" fmla="*/ 11 h 98"/>
                  <a:gd name="T12" fmla="*/ 107 w 137"/>
                  <a:gd name="T13" fmla="*/ 49 h 98"/>
                  <a:gd name="T14" fmla="*/ 69 w 137"/>
                  <a:gd name="T15" fmla="*/ 87 h 98"/>
                  <a:gd name="T16" fmla="*/ 69 w 137"/>
                  <a:gd name="T17" fmla="*/ 98 h 98"/>
                  <a:gd name="T18" fmla="*/ 0 w 137"/>
                  <a:gd name="T19" fmla="*/ 98 h 98"/>
                  <a:gd name="T20" fmla="*/ 69 w 137"/>
                  <a:gd name="T21" fmla="*/ 98 h 98"/>
                  <a:gd name="T22" fmla="*/ 69 w 137"/>
                  <a:gd name="T23" fmla="*/ 87 h 98"/>
                  <a:gd name="T24" fmla="*/ 31 w 137"/>
                  <a:gd name="T25" fmla="*/ 49 h 98"/>
                  <a:gd name="T26" fmla="*/ 69 w 137"/>
                  <a:gd name="T27" fmla="*/ 11 h 98"/>
                  <a:gd name="T28" fmla="*/ 69 w 137"/>
                  <a:gd name="T29" fmla="*/ 0 h 98"/>
                  <a:gd name="T30" fmla="*/ 0 w 137"/>
                  <a:gd name="T31" fmla="*/ 0 h 98"/>
                  <a:gd name="T32" fmla="*/ 0 w 137"/>
                  <a:gd name="T33" fmla="*/ 98 h 98"/>
                  <a:gd name="T34" fmla="*/ 69 w 137"/>
                  <a:gd name="T35" fmla="*/ 11 h 98"/>
                  <a:gd name="T36" fmla="*/ 69 w 137"/>
                  <a:gd name="T37" fmla="*/ 1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98">
                    <a:moveTo>
                      <a:pt x="69" y="98"/>
                    </a:move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90" y="11"/>
                      <a:pt x="107" y="28"/>
                      <a:pt x="107" y="49"/>
                    </a:cubicBezTo>
                    <a:cubicBezTo>
                      <a:pt x="107" y="70"/>
                      <a:pt x="90" y="87"/>
                      <a:pt x="69" y="87"/>
                    </a:cubicBezTo>
                    <a:lnTo>
                      <a:pt x="69" y="98"/>
                    </a:lnTo>
                    <a:close/>
                    <a:moveTo>
                      <a:pt x="0" y="98"/>
                    </a:move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48" y="87"/>
                      <a:pt x="31" y="70"/>
                      <a:pt x="31" y="49"/>
                    </a:cubicBezTo>
                    <a:cubicBezTo>
                      <a:pt x="31" y="28"/>
                      <a:pt x="48" y="11"/>
                      <a:pt x="69" y="1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  <a:moveTo>
                      <a:pt x="69" y="11"/>
                    </a:moveTo>
                    <a:cubicBezTo>
                      <a:pt x="69" y="11"/>
                      <a:pt x="69" y="11"/>
                      <a:pt x="6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Oval 45"/>
              <p:cNvSpPr>
                <a:spLocks noChangeArrowheads="1"/>
              </p:cNvSpPr>
              <p:nvPr/>
            </p:nvSpPr>
            <p:spPr bwMode="auto">
              <a:xfrm>
                <a:off x="-2006600" y="307975"/>
                <a:ext cx="192089" cy="1952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-2509837" y="7775520"/>
                <a:ext cx="673101" cy="428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47"/>
              <p:cNvSpPr/>
              <p:nvPr/>
            </p:nvSpPr>
            <p:spPr bwMode="auto">
              <a:xfrm>
                <a:off x="-2457450" y="8264466"/>
                <a:ext cx="106362" cy="66674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3" y="18"/>
                      <a:pt x="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8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48"/>
              <p:cNvSpPr/>
              <p:nvPr/>
            </p:nvSpPr>
            <p:spPr bwMode="auto">
              <a:xfrm>
                <a:off x="-2227263" y="8264466"/>
                <a:ext cx="104775" cy="66674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5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2" y="18"/>
                      <a:pt x="3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49"/>
              <p:cNvSpPr/>
              <p:nvPr/>
            </p:nvSpPr>
            <p:spPr bwMode="auto">
              <a:xfrm>
                <a:off x="-1995487" y="8264466"/>
                <a:ext cx="106362" cy="66674"/>
              </a:xfrm>
              <a:custGeom>
                <a:avLst/>
                <a:gdLst>
                  <a:gd name="T0" fmla="*/ 2 w 28"/>
                  <a:gd name="T1" fmla="*/ 18 h 18"/>
                  <a:gd name="T2" fmla="*/ 24 w 28"/>
                  <a:gd name="T3" fmla="*/ 18 h 18"/>
                  <a:gd name="T4" fmla="*/ 25 w 28"/>
                  <a:gd name="T5" fmla="*/ 18 h 18"/>
                  <a:gd name="T6" fmla="*/ 28 w 28"/>
                  <a:gd name="T7" fmla="*/ 15 h 18"/>
                  <a:gd name="T8" fmla="*/ 28 w 28"/>
                  <a:gd name="T9" fmla="*/ 14 h 18"/>
                  <a:gd name="T10" fmla="*/ 14 w 28"/>
                  <a:gd name="T11" fmla="*/ 0 h 18"/>
                  <a:gd name="T12" fmla="*/ 0 w 28"/>
                  <a:gd name="T13" fmla="*/ 14 h 18"/>
                  <a:gd name="T14" fmla="*/ 0 w 28"/>
                  <a:gd name="T15" fmla="*/ 17 h 18"/>
                  <a:gd name="T16" fmla="*/ 1 w 28"/>
                  <a:gd name="T17" fmla="*/ 18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5"/>
                    </a:cubicBezTo>
                    <a:cubicBezTo>
                      <a:pt x="28" y="15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50"/>
              <p:cNvSpPr/>
              <p:nvPr/>
            </p:nvSpPr>
            <p:spPr bwMode="auto">
              <a:xfrm>
                <a:off x="-2513012" y="8331141"/>
                <a:ext cx="217489" cy="71438"/>
              </a:xfrm>
              <a:custGeom>
                <a:avLst/>
                <a:gdLst>
                  <a:gd name="T0" fmla="*/ 8 w 58"/>
                  <a:gd name="T1" fmla="*/ 0 h 19"/>
                  <a:gd name="T2" fmla="*/ 4 w 58"/>
                  <a:gd name="T3" fmla="*/ 1 h 19"/>
                  <a:gd name="T4" fmla="*/ 3 w 58"/>
                  <a:gd name="T5" fmla="*/ 12 h 19"/>
                  <a:gd name="T6" fmla="*/ 18 w 58"/>
                  <a:gd name="T7" fmla="*/ 19 h 19"/>
                  <a:gd name="T8" fmla="*/ 41 w 58"/>
                  <a:gd name="T9" fmla="*/ 19 h 19"/>
                  <a:gd name="T10" fmla="*/ 56 w 58"/>
                  <a:gd name="T11" fmla="*/ 12 h 19"/>
                  <a:gd name="T12" fmla="*/ 55 w 58"/>
                  <a:gd name="T13" fmla="*/ 1 h 19"/>
                  <a:gd name="T14" fmla="*/ 50 w 58"/>
                  <a:gd name="T15" fmla="*/ 0 h 19"/>
                  <a:gd name="T16" fmla="*/ 44 w 58"/>
                  <a:gd name="T17" fmla="*/ 2 h 19"/>
                  <a:gd name="T18" fmla="*/ 41 w 58"/>
                  <a:gd name="T19" fmla="*/ 4 h 19"/>
                  <a:gd name="T20" fmla="*/ 41 w 58"/>
                  <a:gd name="T21" fmla="*/ 4 h 19"/>
                  <a:gd name="T22" fmla="*/ 18 w 58"/>
                  <a:gd name="T23" fmla="*/ 4 h 19"/>
                  <a:gd name="T24" fmla="*/ 17 w 58"/>
                  <a:gd name="T25" fmla="*/ 4 h 19"/>
                  <a:gd name="T26" fmla="*/ 14 w 58"/>
                  <a:gd name="T27" fmla="*/ 2 h 19"/>
                  <a:gd name="T28" fmla="*/ 8 w 5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8" y="0"/>
                    </a:moveTo>
                    <a:cubicBezTo>
                      <a:pt x="7" y="0"/>
                      <a:pt x="5" y="0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7" y="16"/>
                      <a:pt x="12" y="19"/>
                      <a:pt x="18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3" y="0"/>
                      <a:pt x="52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51"/>
              <p:cNvSpPr/>
              <p:nvPr/>
            </p:nvSpPr>
            <p:spPr bwMode="auto">
              <a:xfrm>
                <a:off x="-2284412" y="8331141"/>
                <a:ext cx="217489" cy="71438"/>
              </a:xfrm>
              <a:custGeom>
                <a:avLst/>
                <a:gdLst>
                  <a:gd name="T0" fmla="*/ 13 w 58"/>
                  <a:gd name="T1" fmla="*/ 2 h 19"/>
                  <a:gd name="T2" fmla="*/ 13 w 58"/>
                  <a:gd name="T3" fmla="*/ 2 h 19"/>
                  <a:gd name="T4" fmla="*/ 13 w 58"/>
                  <a:gd name="T5" fmla="*/ 1 h 19"/>
                  <a:gd name="T6" fmla="*/ 13 w 58"/>
                  <a:gd name="T7" fmla="*/ 1 h 19"/>
                  <a:gd name="T8" fmla="*/ 12 w 58"/>
                  <a:gd name="T9" fmla="*/ 1 h 19"/>
                  <a:gd name="T10" fmla="*/ 12 w 58"/>
                  <a:gd name="T11" fmla="*/ 1 h 19"/>
                  <a:gd name="T12" fmla="*/ 12 w 58"/>
                  <a:gd name="T13" fmla="*/ 0 h 19"/>
                  <a:gd name="T14" fmla="*/ 11 w 58"/>
                  <a:gd name="T15" fmla="*/ 0 h 19"/>
                  <a:gd name="T16" fmla="*/ 11 w 58"/>
                  <a:gd name="T17" fmla="*/ 0 h 19"/>
                  <a:gd name="T18" fmla="*/ 11 w 58"/>
                  <a:gd name="T19" fmla="*/ 0 h 19"/>
                  <a:gd name="T20" fmla="*/ 10 w 58"/>
                  <a:gd name="T21" fmla="*/ 0 h 19"/>
                  <a:gd name="T22" fmla="*/ 10 w 58"/>
                  <a:gd name="T23" fmla="*/ 0 h 19"/>
                  <a:gd name="T24" fmla="*/ 9 w 58"/>
                  <a:gd name="T25" fmla="*/ 0 h 19"/>
                  <a:gd name="T26" fmla="*/ 9 w 58"/>
                  <a:gd name="T27" fmla="*/ 0 h 19"/>
                  <a:gd name="T28" fmla="*/ 9 w 58"/>
                  <a:gd name="T29" fmla="*/ 0 h 19"/>
                  <a:gd name="T30" fmla="*/ 8 w 58"/>
                  <a:gd name="T31" fmla="*/ 0 h 19"/>
                  <a:gd name="T32" fmla="*/ 8 w 58"/>
                  <a:gd name="T33" fmla="*/ 0 h 19"/>
                  <a:gd name="T34" fmla="*/ 7 w 58"/>
                  <a:gd name="T35" fmla="*/ 0 h 19"/>
                  <a:gd name="T36" fmla="*/ 7 w 58"/>
                  <a:gd name="T37" fmla="*/ 0 h 19"/>
                  <a:gd name="T38" fmla="*/ 6 w 58"/>
                  <a:gd name="T39" fmla="*/ 0 h 19"/>
                  <a:gd name="T40" fmla="*/ 6 w 58"/>
                  <a:gd name="T41" fmla="*/ 0 h 19"/>
                  <a:gd name="T42" fmla="*/ 5 w 58"/>
                  <a:gd name="T43" fmla="*/ 1 h 19"/>
                  <a:gd name="T44" fmla="*/ 5 w 58"/>
                  <a:gd name="T45" fmla="*/ 1 h 19"/>
                  <a:gd name="T46" fmla="*/ 4 w 58"/>
                  <a:gd name="T47" fmla="*/ 1 h 19"/>
                  <a:gd name="T48" fmla="*/ 3 w 58"/>
                  <a:gd name="T49" fmla="*/ 12 h 19"/>
                  <a:gd name="T50" fmla="*/ 18 w 58"/>
                  <a:gd name="T51" fmla="*/ 19 h 19"/>
                  <a:gd name="T52" fmla="*/ 40 w 58"/>
                  <a:gd name="T53" fmla="*/ 19 h 19"/>
                  <a:gd name="T54" fmla="*/ 56 w 58"/>
                  <a:gd name="T55" fmla="*/ 12 h 19"/>
                  <a:gd name="T56" fmla="*/ 55 w 58"/>
                  <a:gd name="T57" fmla="*/ 1 h 19"/>
                  <a:gd name="T58" fmla="*/ 54 w 58"/>
                  <a:gd name="T59" fmla="*/ 1 h 19"/>
                  <a:gd name="T60" fmla="*/ 53 w 58"/>
                  <a:gd name="T61" fmla="*/ 1 h 19"/>
                  <a:gd name="T62" fmla="*/ 52 w 58"/>
                  <a:gd name="T63" fmla="*/ 0 h 19"/>
                  <a:gd name="T64" fmla="*/ 52 w 58"/>
                  <a:gd name="T65" fmla="*/ 0 h 19"/>
                  <a:gd name="T66" fmla="*/ 51 w 58"/>
                  <a:gd name="T67" fmla="*/ 0 h 19"/>
                  <a:gd name="T68" fmla="*/ 51 w 58"/>
                  <a:gd name="T69" fmla="*/ 0 h 19"/>
                  <a:gd name="T70" fmla="*/ 50 w 58"/>
                  <a:gd name="T71" fmla="*/ 0 h 19"/>
                  <a:gd name="T72" fmla="*/ 50 w 58"/>
                  <a:gd name="T73" fmla="*/ 0 h 19"/>
                  <a:gd name="T74" fmla="*/ 50 w 58"/>
                  <a:gd name="T75" fmla="*/ 0 h 19"/>
                  <a:gd name="T76" fmla="*/ 49 w 58"/>
                  <a:gd name="T77" fmla="*/ 0 h 19"/>
                  <a:gd name="T78" fmla="*/ 49 w 58"/>
                  <a:gd name="T79" fmla="*/ 0 h 19"/>
                  <a:gd name="T80" fmla="*/ 48 w 58"/>
                  <a:gd name="T81" fmla="*/ 0 h 19"/>
                  <a:gd name="T82" fmla="*/ 48 w 58"/>
                  <a:gd name="T83" fmla="*/ 0 h 19"/>
                  <a:gd name="T84" fmla="*/ 48 w 58"/>
                  <a:gd name="T85" fmla="*/ 0 h 19"/>
                  <a:gd name="T86" fmla="*/ 47 w 58"/>
                  <a:gd name="T87" fmla="*/ 0 h 19"/>
                  <a:gd name="T88" fmla="*/ 47 w 58"/>
                  <a:gd name="T89" fmla="*/ 0 h 19"/>
                  <a:gd name="T90" fmla="*/ 47 w 58"/>
                  <a:gd name="T91" fmla="*/ 0 h 19"/>
                  <a:gd name="T92" fmla="*/ 46 w 58"/>
                  <a:gd name="T93" fmla="*/ 1 h 19"/>
                  <a:gd name="T94" fmla="*/ 46 w 58"/>
                  <a:gd name="T95" fmla="*/ 1 h 19"/>
                  <a:gd name="T96" fmla="*/ 46 w 58"/>
                  <a:gd name="T97" fmla="*/ 1 h 19"/>
                  <a:gd name="T98" fmla="*/ 45 w 58"/>
                  <a:gd name="T99" fmla="*/ 1 h 19"/>
                  <a:gd name="T100" fmla="*/ 45 w 58"/>
                  <a:gd name="T101" fmla="*/ 2 h 19"/>
                  <a:gd name="T102" fmla="*/ 45 w 58"/>
                  <a:gd name="T103" fmla="*/ 2 h 19"/>
                  <a:gd name="T104" fmla="*/ 44 w 58"/>
                  <a:gd name="T105" fmla="*/ 2 h 19"/>
                  <a:gd name="T106" fmla="*/ 41 w 58"/>
                  <a:gd name="T107" fmla="*/ 4 h 19"/>
                  <a:gd name="T108" fmla="*/ 40 w 58"/>
                  <a:gd name="T109" fmla="*/ 4 h 19"/>
                  <a:gd name="T110" fmla="*/ 18 w 58"/>
                  <a:gd name="T111" fmla="*/ 4 h 19"/>
                  <a:gd name="T112" fmla="*/ 17 w 58"/>
                  <a:gd name="T113" fmla="*/ 4 h 19"/>
                  <a:gd name="T114" fmla="*/ 14 w 58"/>
                  <a:gd name="T115" fmla="*/ 2 h 19"/>
                  <a:gd name="T116" fmla="*/ 13 w 58"/>
                  <a:gd name="T1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8" h="19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4" y="2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52"/>
              <p:cNvSpPr/>
              <p:nvPr/>
            </p:nvSpPr>
            <p:spPr bwMode="auto">
              <a:xfrm>
                <a:off x="-2054226" y="8331141"/>
                <a:ext cx="217489" cy="71438"/>
              </a:xfrm>
              <a:custGeom>
                <a:avLst/>
                <a:gdLst>
                  <a:gd name="T0" fmla="*/ 14 w 58"/>
                  <a:gd name="T1" fmla="*/ 2 h 19"/>
                  <a:gd name="T2" fmla="*/ 8 w 58"/>
                  <a:gd name="T3" fmla="*/ 0 h 19"/>
                  <a:gd name="T4" fmla="*/ 3 w 58"/>
                  <a:gd name="T5" fmla="*/ 1 h 19"/>
                  <a:gd name="T6" fmla="*/ 3 w 58"/>
                  <a:gd name="T7" fmla="*/ 12 h 19"/>
                  <a:gd name="T8" fmla="*/ 18 w 58"/>
                  <a:gd name="T9" fmla="*/ 19 h 19"/>
                  <a:gd name="T10" fmla="*/ 40 w 58"/>
                  <a:gd name="T11" fmla="*/ 19 h 19"/>
                  <a:gd name="T12" fmla="*/ 55 w 58"/>
                  <a:gd name="T13" fmla="*/ 12 h 19"/>
                  <a:gd name="T14" fmla="*/ 54 w 58"/>
                  <a:gd name="T15" fmla="*/ 1 h 19"/>
                  <a:gd name="T16" fmla="*/ 50 w 58"/>
                  <a:gd name="T17" fmla="*/ 0 h 19"/>
                  <a:gd name="T18" fmla="*/ 44 w 58"/>
                  <a:gd name="T19" fmla="*/ 2 h 19"/>
                  <a:gd name="T20" fmla="*/ 42 w 58"/>
                  <a:gd name="T21" fmla="*/ 4 h 19"/>
                  <a:gd name="T22" fmla="*/ 40 w 58"/>
                  <a:gd name="T23" fmla="*/ 4 h 19"/>
                  <a:gd name="T24" fmla="*/ 18 w 58"/>
                  <a:gd name="T25" fmla="*/ 4 h 19"/>
                  <a:gd name="T26" fmla="*/ 18 w 58"/>
                  <a:gd name="T27" fmla="*/ 4 h 19"/>
                  <a:gd name="T28" fmla="*/ 14 w 58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9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0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5" y="12"/>
                    </a:cubicBezTo>
                    <a:cubicBezTo>
                      <a:pt x="58" y="9"/>
                      <a:pt x="58" y="4"/>
                      <a:pt x="54" y="1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4"/>
                      <a:pt x="15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53"/>
              <p:cNvSpPr/>
              <p:nvPr/>
            </p:nvSpPr>
            <p:spPr bwMode="auto">
              <a:xfrm>
                <a:off x="-2949575" y="1719252"/>
                <a:ext cx="574674" cy="544509"/>
              </a:xfrm>
              <a:custGeom>
                <a:avLst/>
                <a:gdLst>
                  <a:gd name="T0" fmla="*/ 26 w 153"/>
                  <a:gd name="T1" fmla="*/ 145 h 145"/>
                  <a:gd name="T2" fmla="*/ 52 w 153"/>
                  <a:gd name="T3" fmla="*/ 119 h 145"/>
                  <a:gd name="T4" fmla="*/ 52 w 153"/>
                  <a:gd name="T5" fmla="*/ 119 h 145"/>
                  <a:gd name="T6" fmla="*/ 52 w 153"/>
                  <a:gd name="T7" fmla="*/ 33 h 145"/>
                  <a:gd name="T8" fmla="*/ 137 w 153"/>
                  <a:gd name="T9" fmla="*/ 33 h 145"/>
                  <a:gd name="T10" fmla="*/ 137 w 153"/>
                  <a:gd name="T11" fmla="*/ 94 h 145"/>
                  <a:gd name="T12" fmla="*/ 127 w 153"/>
                  <a:gd name="T13" fmla="*/ 93 h 145"/>
                  <a:gd name="T14" fmla="*/ 101 w 153"/>
                  <a:gd name="T15" fmla="*/ 119 h 145"/>
                  <a:gd name="T16" fmla="*/ 127 w 153"/>
                  <a:gd name="T17" fmla="*/ 145 h 145"/>
                  <a:gd name="T18" fmla="*/ 153 w 153"/>
                  <a:gd name="T19" fmla="*/ 119 h 145"/>
                  <a:gd name="T20" fmla="*/ 153 w 153"/>
                  <a:gd name="T21" fmla="*/ 119 h 145"/>
                  <a:gd name="T22" fmla="*/ 153 w 153"/>
                  <a:gd name="T23" fmla="*/ 119 h 145"/>
                  <a:gd name="T24" fmla="*/ 153 w 153"/>
                  <a:gd name="T25" fmla="*/ 33 h 145"/>
                  <a:gd name="T26" fmla="*/ 153 w 153"/>
                  <a:gd name="T27" fmla="*/ 0 h 145"/>
                  <a:gd name="T28" fmla="*/ 137 w 153"/>
                  <a:gd name="T29" fmla="*/ 0 h 145"/>
                  <a:gd name="T30" fmla="*/ 52 w 153"/>
                  <a:gd name="T31" fmla="*/ 0 h 145"/>
                  <a:gd name="T32" fmla="*/ 36 w 153"/>
                  <a:gd name="T33" fmla="*/ 0 h 145"/>
                  <a:gd name="T34" fmla="*/ 36 w 153"/>
                  <a:gd name="T35" fmla="*/ 33 h 145"/>
                  <a:gd name="T36" fmla="*/ 36 w 153"/>
                  <a:gd name="T37" fmla="*/ 94 h 145"/>
                  <a:gd name="T38" fmla="*/ 26 w 153"/>
                  <a:gd name="T39" fmla="*/ 93 h 145"/>
                  <a:gd name="T40" fmla="*/ 0 w 153"/>
                  <a:gd name="T41" fmla="*/ 119 h 145"/>
                  <a:gd name="T42" fmla="*/ 26 w 153"/>
                  <a:gd name="T4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45">
                    <a:moveTo>
                      <a:pt x="26" y="145"/>
                    </a:moveTo>
                    <a:cubicBezTo>
                      <a:pt x="40" y="145"/>
                      <a:pt x="52" y="133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3"/>
                      <a:pt x="130" y="93"/>
                      <a:pt x="127" y="93"/>
                    </a:cubicBezTo>
                    <a:cubicBezTo>
                      <a:pt x="112" y="93"/>
                      <a:pt x="101" y="104"/>
                      <a:pt x="101" y="119"/>
                    </a:cubicBezTo>
                    <a:cubicBezTo>
                      <a:pt x="101" y="133"/>
                      <a:pt x="112" y="145"/>
                      <a:pt x="127" y="145"/>
                    </a:cubicBezTo>
                    <a:cubicBezTo>
                      <a:pt x="141" y="145"/>
                      <a:pt x="153" y="133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3" y="93"/>
                      <a:pt x="29" y="93"/>
                      <a:pt x="26" y="93"/>
                    </a:cubicBezTo>
                    <a:cubicBezTo>
                      <a:pt x="11" y="93"/>
                      <a:pt x="0" y="104"/>
                      <a:pt x="0" y="119"/>
                    </a:cubicBezTo>
                    <a:cubicBezTo>
                      <a:pt x="0" y="133"/>
                      <a:pt x="11" y="145"/>
                      <a:pt x="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54"/>
              <p:cNvSpPr/>
              <p:nvPr/>
            </p:nvSpPr>
            <p:spPr bwMode="auto">
              <a:xfrm>
                <a:off x="-1382712" y="8283515"/>
                <a:ext cx="195263" cy="63500"/>
              </a:xfrm>
              <a:custGeom>
                <a:avLst/>
                <a:gdLst>
                  <a:gd name="T0" fmla="*/ 3 w 123"/>
                  <a:gd name="T1" fmla="*/ 0 h 40"/>
                  <a:gd name="T2" fmla="*/ 0 w 123"/>
                  <a:gd name="T3" fmla="*/ 40 h 40"/>
                  <a:gd name="T4" fmla="*/ 123 w 123"/>
                  <a:gd name="T5" fmla="*/ 40 h 40"/>
                  <a:gd name="T6" fmla="*/ 121 w 123"/>
                  <a:gd name="T7" fmla="*/ 0 h 40"/>
                  <a:gd name="T8" fmla="*/ 3 w 12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3" y="0"/>
                    </a:moveTo>
                    <a:lnTo>
                      <a:pt x="0" y="40"/>
                    </a:lnTo>
                    <a:lnTo>
                      <a:pt x="123" y="40"/>
                    </a:lnTo>
                    <a:lnTo>
                      <a:pt x="12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55"/>
              <p:cNvSpPr>
                <a:spLocks noEditPoints="1"/>
              </p:cNvSpPr>
              <p:nvPr/>
            </p:nvSpPr>
            <p:spPr bwMode="auto">
              <a:xfrm>
                <a:off x="-1555750" y="7926330"/>
                <a:ext cx="546100" cy="338136"/>
              </a:xfrm>
              <a:custGeom>
                <a:avLst/>
                <a:gdLst>
                  <a:gd name="T0" fmla="*/ 230 w 344"/>
                  <a:gd name="T1" fmla="*/ 213 h 213"/>
                  <a:gd name="T2" fmla="*/ 344 w 344"/>
                  <a:gd name="T3" fmla="*/ 213 h 213"/>
                  <a:gd name="T4" fmla="*/ 344 w 344"/>
                  <a:gd name="T5" fmla="*/ 0 h 213"/>
                  <a:gd name="T6" fmla="*/ 171 w 344"/>
                  <a:gd name="T7" fmla="*/ 0 h 213"/>
                  <a:gd name="T8" fmla="*/ 171 w 344"/>
                  <a:gd name="T9" fmla="*/ 26 h 213"/>
                  <a:gd name="T10" fmla="*/ 313 w 344"/>
                  <a:gd name="T11" fmla="*/ 26 h 213"/>
                  <a:gd name="T12" fmla="*/ 313 w 344"/>
                  <a:gd name="T13" fmla="*/ 187 h 213"/>
                  <a:gd name="T14" fmla="*/ 228 w 344"/>
                  <a:gd name="T15" fmla="*/ 187 h 213"/>
                  <a:gd name="T16" fmla="*/ 171 w 344"/>
                  <a:gd name="T17" fmla="*/ 187 h 213"/>
                  <a:gd name="T18" fmla="*/ 171 w 344"/>
                  <a:gd name="T19" fmla="*/ 213 h 213"/>
                  <a:gd name="T20" fmla="*/ 230 w 344"/>
                  <a:gd name="T21" fmla="*/ 213 h 213"/>
                  <a:gd name="T22" fmla="*/ 171 w 344"/>
                  <a:gd name="T23" fmla="*/ 0 h 213"/>
                  <a:gd name="T24" fmla="*/ 0 w 344"/>
                  <a:gd name="T25" fmla="*/ 0 h 213"/>
                  <a:gd name="T26" fmla="*/ 0 w 344"/>
                  <a:gd name="T27" fmla="*/ 213 h 213"/>
                  <a:gd name="T28" fmla="*/ 112 w 344"/>
                  <a:gd name="T29" fmla="*/ 213 h 213"/>
                  <a:gd name="T30" fmla="*/ 171 w 344"/>
                  <a:gd name="T31" fmla="*/ 213 h 213"/>
                  <a:gd name="T32" fmla="*/ 171 w 344"/>
                  <a:gd name="T33" fmla="*/ 187 h 213"/>
                  <a:gd name="T34" fmla="*/ 114 w 344"/>
                  <a:gd name="T35" fmla="*/ 187 h 213"/>
                  <a:gd name="T36" fmla="*/ 31 w 344"/>
                  <a:gd name="T37" fmla="*/ 187 h 213"/>
                  <a:gd name="T38" fmla="*/ 31 w 344"/>
                  <a:gd name="T39" fmla="*/ 187 h 213"/>
                  <a:gd name="T40" fmla="*/ 31 w 344"/>
                  <a:gd name="T41" fmla="*/ 26 h 213"/>
                  <a:gd name="T42" fmla="*/ 171 w 344"/>
                  <a:gd name="T43" fmla="*/ 26 h 213"/>
                  <a:gd name="T44" fmla="*/ 171 w 344"/>
                  <a:gd name="T4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4" h="213">
                    <a:moveTo>
                      <a:pt x="230" y="213"/>
                    </a:moveTo>
                    <a:lnTo>
                      <a:pt x="344" y="213"/>
                    </a:lnTo>
                    <a:lnTo>
                      <a:pt x="344" y="0"/>
                    </a:lnTo>
                    <a:lnTo>
                      <a:pt x="171" y="0"/>
                    </a:lnTo>
                    <a:lnTo>
                      <a:pt x="171" y="26"/>
                    </a:lnTo>
                    <a:lnTo>
                      <a:pt x="313" y="26"/>
                    </a:lnTo>
                    <a:lnTo>
                      <a:pt x="313" y="187"/>
                    </a:lnTo>
                    <a:lnTo>
                      <a:pt x="228" y="187"/>
                    </a:lnTo>
                    <a:lnTo>
                      <a:pt x="171" y="187"/>
                    </a:lnTo>
                    <a:lnTo>
                      <a:pt x="171" y="213"/>
                    </a:lnTo>
                    <a:lnTo>
                      <a:pt x="230" y="213"/>
                    </a:lnTo>
                    <a:close/>
                    <a:moveTo>
                      <a:pt x="171" y="0"/>
                    </a:moveTo>
                    <a:lnTo>
                      <a:pt x="0" y="0"/>
                    </a:lnTo>
                    <a:lnTo>
                      <a:pt x="0" y="213"/>
                    </a:lnTo>
                    <a:lnTo>
                      <a:pt x="112" y="213"/>
                    </a:lnTo>
                    <a:lnTo>
                      <a:pt x="171" y="213"/>
                    </a:lnTo>
                    <a:lnTo>
                      <a:pt x="171" y="187"/>
                    </a:lnTo>
                    <a:lnTo>
                      <a:pt x="114" y="187"/>
                    </a:lnTo>
                    <a:lnTo>
                      <a:pt x="31" y="187"/>
                    </a:lnTo>
                    <a:lnTo>
                      <a:pt x="31" y="187"/>
                    </a:lnTo>
                    <a:lnTo>
                      <a:pt x="31" y="26"/>
                    </a:lnTo>
                    <a:lnTo>
                      <a:pt x="171" y="2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56"/>
              <p:cNvSpPr/>
              <p:nvPr/>
            </p:nvSpPr>
            <p:spPr bwMode="auto">
              <a:xfrm>
                <a:off x="-1419226" y="8366064"/>
                <a:ext cx="269874" cy="25400"/>
              </a:xfrm>
              <a:custGeom>
                <a:avLst/>
                <a:gdLst>
                  <a:gd name="T0" fmla="*/ 0 w 170"/>
                  <a:gd name="T1" fmla="*/ 0 h 16"/>
                  <a:gd name="T2" fmla="*/ 0 w 170"/>
                  <a:gd name="T3" fmla="*/ 16 h 16"/>
                  <a:gd name="T4" fmla="*/ 170 w 170"/>
                  <a:gd name="T5" fmla="*/ 16 h 16"/>
                  <a:gd name="T6" fmla="*/ 170 w 170"/>
                  <a:gd name="T7" fmla="*/ 0 h 16"/>
                  <a:gd name="T8" fmla="*/ 146 w 170"/>
                  <a:gd name="T9" fmla="*/ 0 h 16"/>
                  <a:gd name="T10" fmla="*/ 23 w 170"/>
                  <a:gd name="T11" fmla="*/ 0 h 16"/>
                  <a:gd name="T12" fmla="*/ 0 w 170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">
                    <a:moveTo>
                      <a:pt x="0" y="0"/>
                    </a:moveTo>
                    <a:lnTo>
                      <a:pt x="0" y="16"/>
                    </a:lnTo>
                    <a:lnTo>
                      <a:pt x="170" y="16"/>
                    </a:lnTo>
                    <a:lnTo>
                      <a:pt x="170" y="0"/>
                    </a:lnTo>
                    <a:lnTo>
                      <a:pt x="146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57"/>
              <p:cNvSpPr>
                <a:spLocks noEditPoints="1"/>
              </p:cNvSpPr>
              <p:nvPr/>
            </p:nvSpPr>
            <p:spPr bwMode="auto">
              <a:xfrm>
                <a:off x="-4494212" y="8478777"/>
                <a:ext cx="233363" cy="520696"/>
              </a:xfrm>
              <a:custGeom>
                <a:avLst/>
                <a:gdLst>
                  <a:gd name="T0" fmla="*/ 31 w 62"/>
                  <a:gd name="T1" fmla="*/ 120 h 139"/>
                  <a:gd name="T2" fmla="*/ 31 w 62"/>
                  <a:gd name="T3" fmla="*/ 120 h 139"/>
                  <a:gd name="T4" fmla="*/ 60 w 62"/>
                  <a:gd name="T5" fmla="*/ 135 h 139"/>
                  <a:gd name="T6" fmla="*/ 61 w 62"/>
                  <a:gd name="T7" fmla="*/ 135 h 139"/>
                  <a:gd name="T8" fmla="*/ 61 w 62"/>
                  <a:gd name="T9" fmla="*/ 36 h 139"/>
                  <a:gd name="T10" fmla="*/ 60 w 62"/>
                  <a:gd name="T11" fmla="*/ 22 h 139"/>
                  <a:gd name="T12" fmla="*/ 52 w 62"/>
                  <a:gd name="T13" fmla="*/ 12 h 139"/>
                  <a:gd name="T14" fmla="*/ 52 w 62"/>
                  <a:gd name="T15" fmla="*/ 4 h 139"/>
                  <a:gd name="T16" fmla="*/ 52 w 62"/>
                  <a:gd name="T17" fmla="*/ 0 h 139"/>
                  <a:gd name="T18" fmla="*/ 48 w 62"/>
                  <a:gd name="T19" fmla="*/ 0 h 139"/>
                  <a:gd name="T20" fmla="*/ 31 w 62"/>
                  <a:gd name="T21" fmla="*/ 0 h 139"/>
                  <a:gd name="T22" fmla="*/ 31 w 62"/>
                  <a:gd name="T23" fmla="*/ 4 h 139"/>
                  <a:gd name="T24" fmla="*/ 48 w 62"/>
                  <a:gd name="T25" fmla="*/ 4 h 139"/>
                  <a:gd name="T26" fmla="*/ 48 w 62"/>
                  <a:gd name="T27" fmla="*/ 10 h 139"/>
                  <a:gd name="T28" fmla="*/ 48 w 62"/>
                  <a:gd name="T29" fmla="*/ 58 h 139"/>
                  <a:gd name="T30" fmla="*/ 31 w 62"/>
                  <a:gd name="T31" fmla="*/ 40 h 139"/>
                  <a:gd name="T32" fmla="*/ 31 w 62"/>
                  <a:gd name="T33" fmla="*/ 41 h 139"/>
                  <a:gd name="T34" fmla="*/ 31 w 62"/>
                  <a:gd name="T35" fmla="*/ 120 h 139"/>
                  <a:gd name="T36" fmla="*/ 1 w 62"/>
                  <a:gd name="T37" fmla="*/ 135 h 139"/>
                  <a:gd name="T38" fmla="*/ 31 w 62"/>
                  <a:gd name="T39" fmla="*/ 120 h 139"/>
                  <a:gd name="T40" fmla="*/ 31 w 62"/>
                  <a:gd name="T41" fmla="*/ 41 h 139"/>
                  <a:gd name="T42" fmla="*/ 13 w 62"/>
                  <a:gd name="T43" fmla="*/ 58 h 139"/>
                  <a:gd name="T44" fmla="*/ 13 w 62"/>
                  <a:gd name="T45" fmla="*/ 10 h 139"/>
                  <a:gd name="T46" fmla="*/ 13 w 62"/>
                  <a:gd name="T47" fmla="*/ 10 h 139"/>
                  <a:gd name="T48" fmla="*/ 13 w 62"/>
                  <a:gd name="T49" fmla="*/ 10 h 139"/>
                  <a:gd name="T50" fmla="*/ 13 w 62"/>
                  <a:gd name="T51" fmla="*/ 4 h 139"/>
                  <a:gd name="T52" fmla="*/ 31 w 62"/>
                  <a:gd name="T53" fmla="*/ 4 h 139"/>
                  <a:gd name="T54" fmla="*/ 31 w 62"/>
                  <a:gd name="T55" fmla="*/ 0 h 139"/>
                  <a:gd name="T56" fmla="*/ 13 w 62"/>
                  <a:gd name="T57" fmla="*/ 0 h 139"/>
                  <a:gd name="T58" fmla="*/ 9 w 62"/>
                  <a:gd name="T59" fmla="*/ 0 h 139"/>
                  <a:gd name="T60" fmla="*/ 9 w 62"/>
                  <a:gd name="T61" fmla="*/ 4 h 139"/>
                  <a:gd name="T62" fmla="*/ 9 w 62"/>
                  <a:gd name="T63" fmla="*/ 12 h 139"/>
                  <a:gd name="T64" fmla="*/ 1 w 62"/>
                  <a:gd name="T65" fmla="*/ 22 h 139"/>
                  <a:gd name="T66" fmla="*/ 0 w 62"/>
                  <a:gd name="T67" fmla="*/ 36 h 139"/>
                  <a:gd name="T68" fmla="*/ 0 w 62"/>
                  <a:gd name="T69" fmla="*/ 135 h 139"/>
                  <a:gd name="T70" fmla="*/ 1 w 62"/>
                  <a:gd name="T7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139">
                    <a:moveTo>
                      <a:pt x="31" y="120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45" y="120"/>
                      <a:pt x="57" y="123"/>
                      <a:pt x="60" y="135"/>
                    </a:cubicBezTo>
                    <a:cubicBezTo>
                      <a:pt x="62" y="139"/>
                      <a:pt x="61" y="139"/>
                      <a:pt x="61" y="135"/>
                    </a:cubicBezTo>
                    <a:cubicBezTo>
                      <a:pt x="61" y="114"/>
                      <a:pt x="61" y="57"/>
                      <a:pt x="61" y="36"/>
                    </a:cubicBezTo>
                    <a:cubicBezTo>
                      <a:pt x="61" y="32"/>
                      <a:pt x="62" y="26"/>
                      <a:pt x="60" y="22"/>
                    </a:cubicBezTo>
                    <a:cubicBezTo>
                      <a:pt x="59" y="17"/>
                      <a:pt x="56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lnTo>
                      <a:pt x="31" y="120"/>
                    </a:lnTo>
                    <a:close/>
                    <a:moveTo>
                      <a:pt x="1" y="135"/>
                    </a:moveTo>
                    <a:cubicBezTo>
                      <a:pt x="4" y="123"/>
                      <a:pt x="16" y="120"/>
                      <a:pt x="31" y="12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5" y="14"/>
                      <a:pt x="2" y="17"/>
                      <a:pt x="1" y="22"/>
                    </a:cubicBezTo>
                    <a:cubicBezTo>
                      <a:pt x="0" y="26"/>
                      <a:pt x="0" y="32"/>
                      <a:pt x="0" y="36"/>
                    </a:cubicBezTo>
                    <a:cubicBezTo>
                      <a:pt x="0" y="57"/>
                      <a:pt x="0" y="114"/>
                      <a:pt x="0" y="135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58"/>
              <p:cNvSpPr/>
              <p:nvPr/>
            </p:nvSpPr>
            <p:spPr bwMode="auto">
              <a:xfrm>
                <a:off x="-4249737" y="8508939"/>
                <a:ext cx="236538" cy="490534"/>
              </a:xfrm>
              <a:custGeom>
                <a:avLst/>
                <a:gdLst>
                  <a:gd name="T0" fmla="*/ 2 w 63"/>
                  <a:gd name="T1" fmla="*/ 127 h 131"/>
                  <a:gd name="T2" fmla="*/ 32 w 63"/>
                  <a:gd name="T3" fmla="*/ 112 h 131"/>
                  <a:gd name="T4" fmla="*/ 61 w 63"/>
                  <a:gd name="T5" fmla="*/ 127 h 131"/>
                  <a:gd name="T6" fmla="*/ 62 w 63"/>
                  <a:gd name="T7" fmla="*/ 127 h 131"/>
                  <a:gd name="T8" fmla="*/ 62 w 63"/>
                  <a:gd name="T9" fmla="*/ 28 h 131"/>
                  <a:gd name="T10" fmla="*/ 61 w 63"/>
                  <a:gd name="T11" fmla="*/ 14 h 131"/>
                  <a:gd name="T12" fmla="*/ 32 w 63"/>
                  <a:gd name="T13" fmla="*/ 0 h 131"/>
                  <a:gd name="T14" fmla="*/ 2 w 63"/>
                  <a:gd name="T15" fmla="*/ 14 h 131"/>
                  <a:gd name="T16" fmla="*/ 1 w 63"/>
                  <a:gd name="T17" fmla="*/ 28 h 131"/>
                  <a:gd name="T18" fmla="*/ 1 w 63"/>
                  <a:gd name="T19" fmla="*/ 127 h 131"/>
                  <a:gd name="T20" fmla="*/ 2 w 63"/>
                  <a:gd name="T21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31">
                    <a:moveTo>
                      <a:pt x="2" y="127"/>
                    </a:moveTo>
                    <a:cubicBezTo>
                      <a:pt x="5" y="115"/>
                      <a:pt x="17" y="112"/>
                      <a:pt x="32" y="112"/>
                    </a:cubicBezTo>
                    <a:cubicBezTo>
                      <a:pt x="46" y="112"/>
                      <a:pt x="58" y="115"/>
                      <a:pt x="61" y="127"/>
                    </a:cubicBezTo>
                    <a:cubicBezTo>
                      <a:pt x="63" y="131"/>
                      <a:pt x="62" y="131"/>
                      <a:pt x="62" y="127"/>
                    </a:cubicBezTo>
                    <a:cubicBezTo>
                      <a:pt x="62" y="106"/>
                      <a:pt x="62" y="49"/>
                      <a:pt x="62" y="28"/>
                    </a:cubicBezTo>
                    <a:cubicBezTo>
                      <a:pt x="62" y="24"/>
                      <a:pt x="62" y="18"/>
                      <a:pt x="61" y="14"/>
                    </a:cubicBezTo>
                    <a:cubicBezTo>
                      <a:pt x="57" y="3"/>
                      <a:pt x="46" y="0"/>
                      <a:pt x="32" y="0"/>
                    </a:cubicBezTo>
                    <a:cubicBezTo>
                      <a:pt x="17" y="0"/>
                      <a:pt x="6" y="3"/>
                      <a:pt x="2" y="14"/>
                    </a:cubicBezTo>
                    <a:cubicBezTo>
                      <a:pt x="1" y="18"/>
                      <a:pt x="1" y="24"/>
                      <a:pt x="1" y="28"/>
                    </a:cubicBezTo>
                    <a:cubicBezTo>
                      <a:pt x="1" y="49"/>
                      <a:pt x="1" y="106"/>
                      <a:pt x="1" y="127"/>
                    </a:cubicBezTo>
                    <a:cubicBezTo>
                      <a:pt x="1" y="131"/>
                      <a:pt x="0" y="131"/>
                      <a:pt x="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59"/>
              <p:cNvSpPr>
                <a:spLocks noEditPoints="1"/>
              </p:cNvSpPr>
              <p:nvPr/>
            </p:nvSpPr>
            <p:spPr bwMode="auto">
              <a:xfrm>
                <a:off x="-1698626" y="3784574"/>
                <a:ext cx="444499" cy="447672"/>
              </a:xfrm>
              <a:custGeom>
                <a:avLst/>
                <a:gdLst>
                  <a:gd name="T0" fmla="*/ 59 w 118"/>
                  <a:gd name="T1" fmla="*/ 119 h 119"/>
                  <a:gd name="T2" fmla="*/ 68 w 118"/>
                  <a:gd name="T3" fmla="*/ 119 h 119"/>
                  <a:gd name="T4" fmla="*/ 68 w 118"/>
                  <a:gd name="T5" fmla="*/ 110 h 119"/>
                  <a:gd name="T6" fmla="*/ 88 w 118"/>
                  <a:gd name="T7" fmla="*/ 102 h 119"/>
                  <a:gd name="T8" fmla="*/ 94 w 118"/>
                  <a:gd name="T9" fmla="*/ 108 h 119"/>
                  <a:gd name="T10" fmla="*/ 108 w 118"/>
                  <a:gd name="T11" fmla="*/ 95 h 119"/>
                  <a:gd name="T12" fmla="*/ 101 w 118"/>
                  <a:gd name="T13" fmla="*/ 89 h 119"/>
                  <a:gd name="T14" fmla="*/ 109 w 118"/>
                  <a:gd name="T15" fmla="*/ 69 h 119"/>
                  <a:gd name="T16" fmla="*/ 118 w 118"/>
                  <a:gd name="T17" fmla="*/ 69 h 119"/>
                  <a:gd name="T18" fmla="*/ 118 w 118"/>
                  <a:gd name="T19" fmla="*/ 50 h 119"/>
                  <a:gd name="T20" fmla="*/ 109 w 118"/>
                  <a:gd name="T21" fmla="*/ 50 h 119"/>
                  <a:gd name="T22" fmla="*/ 101 w 118"/>
                  <a:gd name="T23" fmla="*/ 31 h 119"/>
                  <a:gd name="T24" fmla="*/ 108 w 118"/>
                  <a:gd name="T25" fmla="*/ 24 h 119"/>
                  <a:gd name="T26" fmla="*/ 94 w 118"/>
                  <a:gd name="T27" fmla="*/ 11 h 119"/>
                  <a:gd name="T28" fmla="*/ 88 w 118"/>
                  <a:gd name="T29" fmla="*/ 17 h 119"/>
                  <a:gd name="T30" fmla="*/ 68 w 118"/>
                  <a:gd name="T31" fmla="*/ 9 h 119"/>
                  <a:gd name="T32" fmla="*/ 68 w 118"/>
                  <a:gd name="T33" fmla="*/ 0 h 119"/>
                  <a:gd name="T34" fmla="*/ 59 w 118"/>
                  <a:gd name="T35" fmla="*/ 0 h 119"/>
                  <a:gd name="T36" fmla="*/ 59 w 118"/>
                  <a:gd name="T37" fmla="*/ 22 h 119"/>
                  <a:gd name="T38" fmla="*/ 97 w 118"/>
                  <a:gd name="T39" fmla="*/ 60 h 119"/>
                  <a:gd name="T40" fmla="*/ 59 w 118"/>
                  <a:gd name="T41" fmla="*/ 97 h 119"/>
                  <a:gd name="T42" fmla="*/ 59 w 118"/>
                  <a:gd name="T43" fmla="*/ 119 h 119"/>
                  <a:gd name="T44" fmla="*/ 17 w 118"/>
                  <a:gd name="T45" fmla="*/ 89 h 119"/>
                  <a:gd name="T46" fmla="*/ 11 w 118"/>
                  <a:gd name="T47" fmla="*/ 95 h 119"/>
                  <a:gd name="T48" fmla="*/ 24 w 118"/>
                  <a:gd name="T49" fmla="*/ 108 h 119"/>
                  <a:gd name="T50" fmla="*/ 30 w 118"/>
                  <a:gd name="T51" fmla="*/ 102 h 119"/>
                  <a:gd name="T52" fmla="*/ 50 w 118"/>
                  <a:gd name="T53" fmla="*/ 110 h 119"/>
                  <a:gd name="T54" fmla="*/ 50 w 118"/>
                  <a:gd name="T55" fmla="*/ 119 h 119"/>
                  <a:gd name="T56" fmla="*/ 59 w 118"/>
                  <a:gd name="T57" fmla="*/ 119 h 119"/>
                  <a:gd name="T58" fmla="*/ 59 w 118"/>
                  <a:gd name="T59" fmla="*/ 97 h 119"/>
                  <a:gd name="T60" fmla="*/ 59 w 118"/>
                  <a:gd name="T61" fmla="*/ 97 h 119"/>
                  <a:gd name="T62" fmla="*/ 21 w 118"/>
                  <a:gd name="T63" fmla="*/ 60 h 119"/>
                  <a:gd name="T64" fmla="*/ 59 w 118"/>
                  <a:gd name="T65" fmla="*/ 22 h 119"/>
                  <a:gd name="T66" fmla="*/ 59 w 118"/>
                  <a:gd name="T67" fmla="*/ 22 h 119"/>
                  <a:gd name="T68" fmla="*/ 59 w 118"/>
                  <a:gd name="T69" fmla="*/ 22 h 119"/>
                  <a:gd name="T70" fmla="*/ 59 w 118"/>
                  <a:gd name="T71" fmla="*/ 0 h 119"/>
                  <a:gd name="T72" fmla="*/ 50 w 118"/>
                  <a:gd name="T73" fmla="*/ 0 h 119"/>
                  <a:gd name="T74" fmla="*/ 50 w 118"/>
                  <a:gd name="T75" fmla="*/ 9 h 119"/>
                  <a:gd name="T76" fmla="*/ 30 w 118"/>
                  <a:gd name="T77" fmla="*/ 17 h 119"/>
                  <a:gd name="T78" fmla="*/ 24 w 118"/>
                  <a:gd name="T79" fmla="*/ 11 h 119"/>
                  <a:gd name="T80" fmla="*/ 11 w 118"/>
                  <a:gd name="T81" fmla="*/ 24 h 119"/>
                  <a:gd name="T82" fmla="*/ 17 w 118"/>
                  <a:gd name="T83" fmla="*/ 31 h 119"/>
                  <a:gd name="T84" fmla="*/ 9 w 118"/>
                  <a:gd name="T85" fmla="*/ 50 h 119"/>
                  <a:gd name="T86" fmla="*/ 0 w 118"/>
                  <a:gd name="T87" fmla="*/ 50 h 119"/>
                  <a:gd name="T88" fmla="*/ 0 w 118"/>
                  <a:gd name="T89" fmla="*/ 69 h 119"/>
                  <a:gd name="T90" fmla="*/ 9 w 118"/>
                  <a:gd name="T91" fmla="*/ 69 h 119"/>
                  <a:gd name="T92" fmla="*/ 17 w 118"/>
                  <a:gd name="T93" fmla="*/ 8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119">
                    <a:moveTo>
                      <a:pt x="59" y="119"/>
                    </a:moveTo>
                    <a:cubicBezTo>
                      <a:pt x="68" y="119"/>
                      <a:pt x="68" y="119"/>
                      <a:pt x="68" y="119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76" y="109"/>
                      <a:pt x="82" y="106"/>
                      <a:pt x="88" y="102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8" y="95"/>
                      <a:pt x="108" y="95"/>
                      <a:pt x="108" y="95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5" y="83"/>
                      <a:pt x="108" y="76"/>
                      <a:pt x="109" y="69"/>
                    </a:cubicBez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08" y="43"/>
                      <a:pt x="105" y="36"/>
                      <a:pt x="101" y="31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2" y="13"/>
                      <a:pt x="76" y="11"/>
                      <a:pt x="68" y="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80" y="22"/>
                      <a:pt x="97" y="39"/>
                      <a:pt x="97" y="60"/>
                    </a:cubicBezTo>
                    <a:cubicBezTo>
                      <a:pt x="97" y="81"/>
                      <a:pt x="80" y="97"/>
                      <a:pt x="59" y="97"/>
                    </a:cubicBezTo>
                    <a:lnTo>
                      <a:pt x="59" y="119"/>
                    </a:lnTo>
                    <a:close/>
                    <a:moveTo>
                      <a:pt x="17" y="89"/>
                    </a:moveTo>
                    <a:cubicBezTo>
                      <a:pt x="11" y="95"/>
                      <a:pt x="11" y="95"/>
                      <a:pt x="11" y="95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6" y="106"/>
                      <a:pt x="42" y="109"/>
                      <a:pt x="50" y="110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38" y="97"/>
                      <a:pt x="21" y="81"/>
                      <a:pt x="21" y="60"/>
                    </a:cubicBezTo>
                    <a:cubicBezTo>
                      <a:pt x="21" y="39"/>
                      <a:pt x="38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2" y="11"/>
                      <a:pt x="36" y="13"/>
                      <a:pt x="30" y="1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3" y="36"/>
                      <a:pt x="10" y="43"/>
                      <a:pt x="9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0" y="76"/>
                      <a:pt x="13" y="83"/>
                      <a:pt x="1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60"/>
              <p:cNvSpPr>
                <a:spLocks noEditPoints="1"/>
              </p:cNvSpPr>
              <p:nvPr/>
            </p:nvSpPr>
            <p:spPr bwMode="auto">
              <a:xfrm>
                <a:off x="-1355725" y="3586138"/>
                <a:ext cx="300038" cy="300036"/>
              </a:xfrm>
              <a:custGeom>
                <a:avLst/>
                <a:gdLst>
                  <a:gd name="T0" fmla="*/ 74 w 80"/>
                  <a:gd name="T1" fmla="*/ 33 h 80"/>
                  <a:gd name="T2" fmla="*/ 80 w 80"/>
                  <a:gd name="T3" fmla="*/ 31 h 80"/>
                  <a:gd name="T4" fmla="*/ 74 w 80"/>
                  <a:gd name="T5" fmla="*/ 17 h 80"/>
                  <a:gd name="T6" fmla="*/ 68 w 80"/>
                  <a:gd name="T7" fmla="*/ 20 h 80"/>
                  <a:gd name="T8" fmla="*/ 60 w 80"/>
                  <a:gd name="T9" fmla="*/ 11 h 80"/>
                  <a:gd name="T10" fmla="*/ 62 w 80"/>
                  <a:gd name="T11" fmla="*/ 5 h 80"/>
                  <a:gd name="T12" fmla="*/ 48 w 80"/>
                  <a:gd name="T13" fmla="*/ 0 h 80"/>
                  <a:gd name="T14" fmla="*/ 46 w 80"/>
                  <a:gd name="T15" fmla="*/ 5 h 80"/>
                  <a:gd name="T16" fmla="*/ 40 w 80"/>
                  <a:gd name="T17" fmla="*/ 5 h 80"/>
                  <a:gd name="T18" fmla="*/ 40 w 80"/>
                  <a:gd name="T19" fmla="*/ 16 h 80"/>
                  <a:gd name="T20" fmla="*/ 62 w 80"/>
                  <a:gd name="T21" fmla="*/ 31 h 80"/>
                  <a:gd name="T22" fmla="*/ 49 w 80"/>
                  <a:gd name="T23" fmla="*/ 61 h 80"/>
                  <a:gd name="T24" fmla="*/ 49 w 80"/>
                  <a:gd name="T25" fmla="*/ 61 h 80"/>
                  <a:gd name="T26" fmla="*/ 40 w 80"/>
                  <a:gd name="T27" fmla="*/ 63 h 80"/>
                  <a:gd name="T28" fmla="*/ 40 w 80"/>
                  <a:gd name="T29" fmla="*/ 63 h 80"/>
                  <a:gd name="T30" fmla="*/ 40 w 80"/>
                  <a:gd name="T31" fmla="*/ 75 h 80"/>
                  <a:gd name="T32" fmla="*/ 46 w 80"/>
                  <a:gd name="T33" fmla="*/ 74 h 80"/>
                  <a:gd name="T34" fmla="*/ 49 w 80"/>
                  <a:gd name="T35" fmla="*/ 80 h 80"/>
                  <a:gd name="T36" fmla="*/ 63 w 80"/>
                  <a:gd name="T37" fmla="*/ 74 h 80"/>
                  <a:gd name="T38" fmla="*/ 60 w 80"/>
                  <a:gd name="T39" fmla="*/ 68 h 80"/>
                  <a:gd name="T40" fmla="*/ 69 w 80"/>
                  <a:gd name="T41" fmla="*/ 60 h 80"/>
                  <a:gd name="T42" fmla="*/ 74 w 80"/>
                  <a:gd name="T43" fmla="*/ 62 h 80"/>
                  <a:gd name="T44" fmla="*/ 80 w 80"/>
                  <a:gd name="T45" fmla="*/ 48 h 80"/>
                  <a:gd name="T46" fmla="*/ 74 w 80"/>
                  <a:gd name="T47" fmla="*/ 46 h 80"/>
                  <a:gd name="T48" fmla="*/ 74 w 80"/>
                  <a:gd name="T49" fmla="*/ 33 h 80"/>
                  <a:gd name="T50" fmla="*/ 40 w 80"/>
                  <a:gd name="T51" fmla="*/ 5 h 80"/>
                  <a:gd name="T52" fmla="*/ 33 w 80"/>
                  <a:gd name="T53" fmla="*/ 5 h 80"/>
                  <a:gd name="T54" fmla="*/ 31 w 80"/>
                  <a:gd name="T55" fmla="*/ 0 h 80"/>
                  <a:gd name="T56" fmla="*/ 17 w 80"/>
                  <a:gd name="T57" fmla="*/ 6 h 80"/>
                  <a:gd name="T58" fmla="*/ 20 w 80"/>
                  <a:gd name="T59" fmla="*/ 11 h 80"/>
                  <a:gd name="T60" fmla="*/ 11 w 80"/>
                  <a:gd name="T61" fmla="*/ 20 h 80"/>
                  <a:gd name="T62" fmla="*/ 5 w 80"/>
                  <a:gd name="T63" fmla="*/ 18 h 80"/>
                  <a:gd name="T64" fmla="*/ 0 w 80"/>
                  <a:gd name="T65" fmla="*/ 32 h 80"/>
                  <a:gd name="T66" fmla="*/ 5 w 80"/>
                  <a:gd name="T67" fmla="*/ 34 h 80"/>
                  <a:gd name="T68" fmla="*/ 6 w 80"/>
                  <a:gd name="T69" fmla="*/ 46 h 80"/>
                  <a:gd name="T70" fmla="*/ 0 w 80"/>
                  <a:gd name="T71" fmla="*/ 49 h 80"/>
                  <a:gd name="T72" fmla="*/ 6 w 80"/>
                  <a:gd name="T73" fmla="*/ 62 h 80"/>
                  <a:gd name="T74" fmla="*/ 11 w 80"/>
                  <a:gd name="T75" fmla="*/ 60 h 80"/>
                  <a:gd name="T76" fmla="*/ 20 w 80"/>
                  <a:gd name="T77" fmla="*/ 69 h 80"/>
                  <a:gd name="T78" fmla="*/ 18 w 80"/>
                  <a:gd name="T79" fmla="*/ 74 h 80"/>
                  <a:gd name="T80" fmla="*/ 32 w 80"/>
                  <a:gd name="T81" fmla="*/ 80 h 80"/>
                  <a:gd name="T82" fmla="*/ 34 w 80"/>
                  <a:gd name="T83" fmla="*/ 74 h 80"/>
                  <a:gd name="T84" fmla="*/ 40 w 80"/>
                  <a:gd name="T85" fmla="*/ 75 h 80"/>
                  <a:gd name="T86" fmla="*/ 40 w 80"/>
                  <a:gd name="T87" fmla="*/ 63 h 80"/>
                  <a:gd name="T88" fmla="*/ 18 w 80"/>
                  <a:gd name="T89" fmla="*/ 49 h 80"/>
                  <a:gd name="T90" fmla="*/ 31 w 80"/>
                  <a:gd name="T91" fmla="*/ 18 h 80"/>
                  <a:gd name="T92" fmla="*/ 40 w 80"/>
                  <a:gd name="T93" fmla="*/ 16 h 80"/>
                  <a:gd name="T94" fmla="*/ 40 w 80"/>
                  <a:gd name="T95" fmla="*/ 16 h 80"/>
                  <a:gd name="T96" fmla="*/ 40 w 80"/>
                  <a:gd name="T97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" h="80">
                    <a:moveTo>
                      <a:pt x="74" y="33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6" y="16"/>
                      <a:pt x="63" y="13"/>
                      <a:pt x="60" y="11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5"/>
                      <a:pt x="42" y="5"/>
                      <a:pt x="40" y="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9" y="16"/>
                      <a:pt x="58" y="22"/>
                      <a:pt x="62" y="31"/>
                    </a:cubicBezTo>
                    <a:cubicBezTo>
                      <a:pt x="67" y="43"/>
                      <a:pt x="61" y="56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6" y="63"/>
                      <a:pt x="43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2" y="75"/>
                      <a:pt x="44" y="75"/>
                      <a:pt x="46" y="74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4" y="66"/>
                      <a:pt x="67" y="63"/>
                      <a:pt x="69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2"/>
                      <a:pt x="75" y="37"/>
                      <a:pt x="74" y="33"/>
                    </a:cubicBezTo>
                    <a:close/>
                    <a:moveTo>
                      <a:pt x="40" y="5"/>
                    </a:moveTo>
                    <a:cubicBezTo>
                      <a:pt x="38" y="5"/>
                      <a:pt x="36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6" y="14"/>
                      <a:pt x="13" y="17"/>
                      <a:pt x="11" y="2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8"/>
                      <a:pt x="5" y="42"/>
                      <a:pt x="6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4" y="63"/>
                      <a:pt x="17" y="66"/>
                      <a:pt x="20" y="69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6" y="75"/>
                      <a:pt x="38" y="75"/>
                      <a:pt x="40" y="7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31" y="63"/>
                      <a:pt x="22" y="58"/>
                      <a:pt x="18" y="49"/>
                    </a:cubicBezTo>
                    <a:cubicBezTo>
                      <a:pt x="13" y="37"/>
                      <a:pt x="19" y="23"/>
                      <a:pt x="31" y="18"/>
                    </a:cubicBezTo>
                    <a:cubicBezTo>
                      <a:pt x="34" y="17"/>
                      <a:pt x="37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Rectangle 61"/>
              <p:cNvSpPr>
                <a:spLocks noChangeArrowheads="1"/>
              </p:cNvSpPr>
              <p:nvPr/>
            </p:nvSpPr>
            <p:spPr bwMode="auto">
              <a:xfrm>
                <a:off x="-3163887" y="6438854"/>
                <a:ext cx="82550" cy="5492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Rectangle 62"/>
              <p:cNvSpPr>
                <a:spLocks noChangeArrowheads="1"/>
              </p:cNvSpPr>
              <p:nvPr/>
            </p:nvSpPr>
            <p:spPr bwMode="auto">
              <a:xfrm>
                <a:off x="-3282950" y="6740477"/>
                <a:ext cx="82550" cy="2476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Rectangle 63"/>
              <p:cNvSpPr>
                <a:spLocks noChangeArrowheads="1"/>
              </p:cNvSpPr>
              <p:nvPr/>
            </p:nvSpPr>
            <p:spPr bwMode="auto">
              <a:xfrm>
                <a:off x="-3403599" y="6521405"/>
                <a:ext cx="82550" cy="4667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64"/>
              <p:cNvSpPr>
                <a:spLocks noChangeArrowheads="1"/>
              </p:cNvSpPr>
              <p:nvPr/>
            </p:nvSpPr>
            <p:spPr bwMode="auto">
              <a:xfrm>
                <a:off x="-3524249" y="6669041"/>
                <a:ext cx="82550" cy="3190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Rectangle 65"/>
              <p:cNvSpPr>
                <a:spLocks noChangeArrowheads="1"/>
              </p:cNvSpPr>
              <p:nvPr/>
            </p:nvSpPr>
            <p:spPr bwMode="auto">
              <a:xfrm>
                <a:off x="-3644899" y="6615066"/>
                <a:ext cx="82550" cy="3730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Rectangle 66"/>
              <p:cNvSpPr>
                <a:spLocks noChangeArrowheads="1"/>
              </p:cNvSpPr>
              <p:nvPr/>
            </p:nvSpPr>
            <p:spPr bwMode="auto">
              <a:xfrm>
                <a:off x="-3163887" y="6375356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Rectangle 67"/>
              <p:cNvSpPr>
                <a:spLocks noChangeArrowheads="1"/>
              </p:cNvSpPr>
              <p:nvPr/>
            </p:nvSpPr>
            <p:spPr bwMode="auto">
              <a:xfrm>
                <a:off x="-3403599" y="6461079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Rectangle 68"/>
              <p:cNvSpPr>
                <a:spLocks noChangeArrowheads="1"/>
              </p:cNvSpPr>
              <p:nvPr/>
            </p:nvSpPr>
            <p:spPr bwMode="auto">
              <a:xfrm>
                <a:off x="-3524249" y="6608715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Rectangle 69"/>
              <p:cNvSpPr>
                <a:spLocks noChangeArrowheads="1"/>
              </p:cNvSpPr>
              <p:nvPr/>
            </p:nvSpPr>
            <p:spPr bwMode="auto">
              <a:xfrm>
                <a:off x="-3644899" y="6556328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Rectangle 70"/>
              <p:cNvSpPr>
                <a:spLocks noChangeArrowheads="1"/>
              </p:cNvSpPr>
              <p:nvPr/>
            </p:nvSpPr>
            <p:spPr bwMode="auto">
              <a:xfrm>
                <a:off x="-3282950" y="6680152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71"/>
              <p:cNvSpPr/>
              <p:nvPr/>
            </p:nvSpPr>
            <p:spPr bwMode="auto">
              <a:xfrm>
                <a:off x="-4775199" y="2060561"/>
                <a:ext cx="560387" cy="331785"/>
              </a:xfrm>
              <a:custGeom>
                <a:avLst/>
                <a:gdLst>
                  <a:gd name="T0" fmla="*/ 84 w 149"/>
                  <a:gd name="T1" fmla="*/ 0 h 88"/>
                  <a:gd name="T2" fmla="*/ 84 w 149"/>
                  <a:gd name="T3" fmla="*/ 15 h 88"/>
                  <a:gd name="T4" fmla="*/ 0 w 149"/>
                  <a:gd name="T5" fmla="*/ 88 h 88"/>
                  <a:gd name="T6" fmla="*/ 84 w 149"/>
                  <a:gd name="T7" fmla="*/ 71 h 88"/>
                  <a:gd name="T8" fmla="*/ 84 w 149"/>
                  <a:gd name="T9" fmla="*/ 86 h 88"/>
                  <a:gd name="T10" fmla="*/ 149 w 149"/>
                  <a:gd name="T11" fmla="*/ 43 h 88"/>
                  <a:gd name="T12" fmla="*/ 84 w 149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88">
                    <a:moveTo>
                      <a:pt x="84" y="0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9" y="15"/>
                      <a:pt x="0" y="88"/>
                      <a:pt x="0" y="88"/>
                    </a:cubicBezTo>
                    <a:cubicBezTo>
                      <a:pt x="0" y="88"/>
                      <a:pt x="23" y="71"/>
                      <a:pt x="84" y="71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149" y="43"/>
                      <a:pt x="149" y="43"/>
                      <a:pt x="149" y="4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72"/>
              <p:cNvSpPr/>
              <p:nvPr/>
            </p:nvSpPr>
            <p:spPr bwMode="auto">
              <a:xfrm>
                <a:off x="-4832350" y="2354248"/>
                <a:ext cx="557212" cy="330198"/>
              </a:xfrm>
              <a:custGeom>
                <a:avLst/>
                <a:gdLst>
                  <a:gd name="T0" fmla="*/ 65 w 148"/>
                  <a:gd name="T1" fmla="*/ 88 h 88"/>
                  <a:gd name="T2" fmla="*/ 65 w 148"/>
                  <a:gd name="T3" fmla="*/ 73 h 88"/>
                  <a:gd name="T4" fmla="*/ 148 w 148"/>
                  <a:gd name="T5" fmla="*/ 0 h 88"/>
                  <a:gd name="T6" fmla="*/ 65 w 148"/>
                  <a:gd name="T7" fmla="*/ 17 h 88"/>
                  <a:gd name="T8" fmla="*/ 65 w 148"/>
                  <a:gd name="T9" fmla="*/ 2 h 88"/>
                  <a:gd name="T10" fmla="*/ 0 w 148"/>
                  <a:gd name="T11" fmla="*/ 45 h 88"/>
                  <a:gd name="T12" fmla="*/ 65 w 14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8">
                    <a:moveTo>
                      <a:pt x="65" y="88"/>
                    </a:moveTo>
                    <a:cubicBezTo>
                      <a:pt x="65" y="73"/>
                      <a:pt x="65" y="73"/>
                      <a:pt x="65" y="73"/>
                    </a:cubicBezTo>
                    <a:cubicBezTo>
                      <a:pt x="140" y="73"/>
                      <a:pt x="148" y="0"/>
                      <a:pt x="148" y="0"/>
                    </a:cubicBezTo>
                    <a:cubicBezTo>
                      <a:pt x="148" y="0"/>
                      <a:pt x="126" y="17"/>
                      <a:pt x="65" y="17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65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73"/>
              <p:cNvSpPr>
                <a:spLocks noEditPoints="1"/>
              </p:cNvSpPr>
              <p:nvPr/>
            </p:nvSpPr>
            <p:spPr bwMode="auto">
              <a:xfrm>
                <a:off x="-2119313" y="1884350"/>
                <a:ext cx="703262" cy="698494"/>
              </a:xfrm>
              <a:custGeom>
                <a:avLst/>
                <a:gdLst>
                  <a:gd name="T0" fmla="*/ 140 w 187"/>
                  <a:gd name="T1" fmla="*/ 174 h 186"/>
                  <a:gd name="T2" fmla="*/ 174 w 187"/>
                  <a:gd name="T3" fmla="*/ 140 h 186"/>
                  <a:gd name="T4" fmla="*/ 185 w 187"/>
                  <a:gd name="T5" fmla="*/ 112 h 186"/>
                  <a:gd name="T6" fmla="*/ 185 w 187"/>
                  <a:gd name="T7" fmla="*/ 74 h 186"/>
                  <a:gd name="T8" fmla="*/ 174 w 187"/>
                  <a:gd name="T9" fmla="*/ 47 h 186"/>
                  <a:gd name="T10" fmla="*/ 140 w 187"/>
                  <a:gd name="T11" fmla="*/ 12 h 186"/>
                  <a:gd name="T12" fmla="*/ 128 w 187"/>
                  <a:gd name="T13" fmla="*/ 6 h 186"/>
                  <a:gd name="T14" fmla="*/ 100 w 187"/>
                  <a:gd name="T15" fmla="*/ 0 h 186"/>
                  <a:gd name="T16" fmla="*/ 104 w 187"/>
                  <a:gd name="T17" fmla="*/ 9 h 186"/>
                  <a:gd name="T18" fmla="*/ 115 w 187"/>
                  <a:gd name="T19" fmla="*/ 9 h 186"/>
                  <a:gd name="T20" fmla="*/ 126 w 187"/>
                  <a:gd name="T21" fmla="*/ 12 h 186"/>
                  <a:gd name="T22" fmla="*/ 123 w 187"/>
                  <a:gd name="T23" fmla="*/ 14 h 186"/>
                  <a:gd name="T24" fmla="*/ 108 w 187"/>
                  <a:gd name="T25" fmla="*/ 20 h 186"/>
                  <a:gd name="T26" fmla="*/ 110 w 187"/>
                  <a:gd name="T27" fmla="*/ 29 h 186"/>
                  <a:gd name="T28" fmla="*/ 119 w 187"/>
                  <a:gd name="T29" fmla="*/ 36 h 186"/>
                  <a:gd name="T30" fmla="*/ 132 w 187"/>
                  <a:gd name="T31" fmla="*/ 18 h 186"/>
                  <a:gd name="T32" fmla="*/ 142 w 187"/>
                  <a:gd name="T33" fmla="*/ 21 h 186"/>
                  <a:gd name="T34" fmla="*/ 150 w 187"/>
                  <a:gd name="T35" fmla="*/ 25 h 186"/>
                  <a:gd name="T36" fmla="*/ 154 w 187"/>
                  <a:gd name="T37" fmla="*/ 38 h 186"/>
                  <a:gd name="T38" fmla="*/ 151 w 187"/>
                  <a:gd name="T39" fmla="*/ 45 h 186"/>
                  <a:gd name="T40" fmla="*/ 146 w 187"/>
                  <a:gd name="T41" fmla="*/ 40 h 186"/>
                  <a:gd name="T42" fmla="*/ 135 w 187"/>
                  <a:gd name="T43" fmla="*/ 41 h 186"/>
                  <a:gd name="T44" fmla="*/ 143 w 187"/>
                  <a:gd name="T45" fmla="*/ 46 h 186"/>
                  <a:gd name="T46" fmla="*/ 123 w 187"/>
                  <a:gd name="T47" fmla="*/ 54 h 186"/>
                  <a:gd name="T48" fmla="*/ 113 w 187"/>
                  <a:gd name="T49" fmla="*/ 60 h 186"/>
                  <a:gd name="T50" fmla="*/ 101 w 187"/>
                  <a:gd name="T51" fmla="*/ 72 h 186"/>
                  <a:gd name="T52" fmla="*/ 108 w 187"/>
                  <a:gd name="T53" fmla="*/ 110 h 186"/>
                  <a:gd name="T54" fmla="*/ 118 w 187"/>
                  <a:gd name="T55" fmla="*/ 113 h 186"/>
                  <a:gd name="T56" fmla="*/ 129 w 187"/>
                  <a:gd name="T57" fmla="*/ 116 h 186"/>
                  <a:gd name="T58" fmla="*/ 146 w 187"/>
                  <a:gd name="T59" fmla="*/ 126 h 186"/>
                  <a:gd name="T60" fmla="*/ 155 w 187"/>
                  <a:gd name="T61" fmla="*/ 135 h 186"/>
                  <a:gd name="T62" fmla="*/ 169 w 187"/>
                  <a:gd name="T63" fmla="*/ 139 h 186"/>
                  <a:gd name="T64" fmla="*/ 107 w 187"/>
                  <a:gd name="T65" fmla="*/ 163 h 186"/>
                  <a:gd name="T66" fmla="*/ 1 w 187"/>
                  <a:gd name="T67" fmla="*/ 79 h 186"/>
                  <a:gd name="T68" fmla="*/ 3 w 187"/>
                  <a:gd name="T69" fmla="*/ 116 h 186"/>
                  <a:gd name="T70" fmla="*/ 20 w 187"/>
                  <a:gd name="T71" fmla="*/ 151 h 186"/>
                  <a:gd name="T72" fmla="*/ 59 w 187"/>
                  <a:gd name="T73" fmla="*/ 180 h 186"/>
                  <a:gd name="T74" fmla="*/ 95 w 187"/>
                  <a:gd name="T75" fmla="*/ 148 h 186"/>
                  <a:gd name="T76" fmla="*/ 92 w 187"/>
                  <a:gd name="T77" fmla="*/ 133 h 186"/>
                  <a:gd name="T78" fmla="*/ 97 w 187"/>
                  <a:gd name="T79" fmla="*/ 119 h 186"/>
                  <a:gd name="T80" fmla="*/ 85 w 187"/>
                  <a:gd name="T81" fmla="*/ 115 h 186"/>
                  <a:gd name="T82" fmla="*/ 73 w 187"/>
                  <a:gd name="T83" fmla="*/ 107 h 186"/>
                  <a:gd name="T84" fmla="*/ 54 w 187"/>
                  <a:gd name="T85" fmla="*/ 99 h 186"/>
                  <a:gd name="T86" fmla="*/ 45 w 187"/>
                  <a:gd name="T87" fmla="*/ 83 h 186"/>
                  <a:gd name="T88" fmla="*/ 41 w 187"/>
                  <a:gd name="T89" fmla="*/ 81 h 186"/>
                  <a:gd name="T90" fmla="*/ 40 w 187"/>
                  <a:gd name="T91" fmla="*/ 84 h 186"/>
                  <a:gd name="T92" fmla="*/ 34 w 187"/>
                  <a:gd name="T93" fmla="*/ 69 h 186"/>
                  <a:gd name="T94" fmla="*/ 34 w 187"/>
                  <a:gd name="T95" fmla="*/ 53 h 186"/>
                  <a:gd name="T96" fmla="*/ 41 w 187"/>
                  <a:gd name="T97" fmla="*/ 36 h 186"/>
                  <a:gd name="T98" fmla="*/ 40 w 187"/>
                  <a:gd name="T99" fmla="*/ 26 h 186"/>
                  <a:gd name="T100" fmla="*/ 84 w 187"/>
                  <a:gd name="T101" fmla="*/ 7 h 186"/>
                  <a:gd name="T102" fmla="*/ 100 w 187"/>
                  <a:gd name="T103" fmla="*/ 0 h 186"/>
                  <a:gd name="T104" fmla="*/ 58 w 187"/>
                  <a:gd name="T105" fmla="*/ 7 h 186"/>
                  <a:gd name="T106" fmla="*/ 27 w 187"/>
                  <a:gd name="T107" fmla="*/ 27 h 186"/>
                  <a:gd name="T108" fmla="*/ 6 w 187"/>
                  <a:gd name="T109" fmla="*/ 59 h 186"/>
                  <a:gd name="T110" fmla="*/ 99 w 187"/>
                  <a:gd name="T111" fmla="*/ 117 h 186"/>
                  <a:gd name="T112" fmla="*/ 86 w 187"/>
                  <a:gd name="T113" fmla="*/ 103 h 186"/>
                  <a:gd name="T114" fmla="*/ 83 w 187"/>
                  <a:gd name="T115" fmla="*/ 94 h 186"/>
                  <a:gd name="T116" fmla="*/ 67 w 187"/>
                  <a:gd name="T117" fmla="*/ 97 h 186"/>
                  <a:gd name="T118" fmla="*/ 75 w 187"/>
                  <a:gd name="T119" fmla="*/ 77 h 186"/>
                  <a:gd name="T120" fmla="*/ 92 w 187"/>
                  <a:gd name="T121" fmla="*/ 77 h 186"/>
                  <a:gd name="T122" fmla="*/ 97 w 187"/>
                  <a:gd name="T123" fmla="*/ 7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86">
                    <a:moveTo>
                      <a:pt x="100" y="186"/>
                    </a:moveTo>
                    <a:cubicBezTo>
                      <a:pt x="105" y="186"/>
                      <a:pt x="109" y="185"/>
                      <a:pt x="114" y="184"/>
                    </a:cubicBezTo>
                    <a:cubicBezTo>
                      <a:pt x="117" y="183"/>
                      <a:pt x="120" y="183"/>
                      <a:pt x="123" y="182"/>
                    </a:cubicBezTo>
                    <a:cubicBezTo>
                      <a:pt x="125" y="181"/>
                      <a:pt x="126" y="181"/>
                      <a:pt x="128" y="180"/>
                    </a:cubicBezTo>
                    <a:cubicBezTo>
                      <a:pt x="130" y="179"/>
                      <a:pt x="133" y="178"/>
                      <a:pt x="136" y="176"/>
                    </a:cubicBezTo>
                    <a:cubicBezTo>
                      <a:pt x="137" y="176"/>
                      <a:pt x="139" y="175"/>
                      <a:pt x="140" y="174"/>
                    </a:cubicBezTo>
                    <a:cubicBezTo>
                      <a:pt x="146" y="171"/>
                      <a:pt x="151" y="167"/>
                      <a:pt x="156" y="162"/>
                    </a:cubicBezTo>
                    <a:cubicBezTo>
                      <a:pt x="157" y="161"/>
                      <a:pt x="158" y="160"/>
                      <a:pt x="159" y="159"/>
                    </a:cubicBezTo>
                    <a:cubicBezTo>
                      <a:pt x="160" y="158"/>
                      <a:pt x="161" y="157"/>
                      <a:pt x="162" y="156"/>
                    </a:cubicBezTo>
                    <a:cubicBezTo>
                      <a:pt x="164" y="154"/>
                      <a:pt x="165" y="152"/>
                      <a:pt x="167" y="151"/>
                    </a:cubicBezTo>
                    <a:cubicBezTo>
                      <a:pt x="169" y="148"/>
                      <a:pt x="171" y="145"/>
                      <a:pt x="173" y="142"/>
                    </a:cubicBezTo>
                    <a:cubicBezTo>
                      <a:pt x="173" y="141"/>
                      <a:pt x="174" y="140"/>
                      <a:pt x="174" y="140"/>
                    </a:cubicBezTo>
                    <a:cubicBezTo>
                      <a:pt x="175" y="138"/>
                      <a:pt x="176" y="137"/>
                      <a:pt x="177" y="136"/>
                    </a:cubicBezTo>
                    <a:cubicBezTo>
                      <a:pt x="177" y="135"/>
                      <a:pt x="177" y="134"/>
                      <a:pt x="178" y="134"/>
                    </a:cubicBezTo>
                    <a:cubicBezTo>
                      <a:pt x="178" y="132"/>
                      <a:pt x="179" y="131"/>
                      <a:pt x="179" y="129"/>
                    </a:cubicBezTo>
                    <a:cubicBezTo>
                      <a:pt x="180" y="128"/>
                      <a:pt x="181" y="127"/>
                      <a:pt x="181" y="125"/>
                    </a:cubicBezTo>
                    <a:cubicBezTo>
                      <a:pt x="182" y="122"/>
                      <a:pt x="183" y="119"/>
                      <a:pt x="184" y="116"/>
                    </a:cubicBezTo>
                    <a:cubicBezTo>
                      <a:pt x="184" y="115"/>
                      <a:pt x="185" y="113"/>
                      <a:pt x="185" y="112"/>
                    </a:cubicBezTo>
                    <a:cubicBezTo>
                      <a:pt x="185" y="110"/>
                      <a:pt x="185" y="109"/>
                      <a:pt x="186" y="107"/>
                    </a:cubicBezTo>
                    <a:cubicBezTo>
                      <a:pt x="186" y="106"/>
                      <a:pt x="186" y="104"/>
                      <a:pt x="186" y="103"/>
                    </a:cubicBezTo>
                    <a:cubicBezTo>
                      <a:pt x="187" y="99"/>
                      <a:pt x="187" y="96"/>
                      <a:pt x="187" y="93"/>
                    </a:cubicBezTo>
                    <a:cubicBezTo>
                      <a:pt x="187" y="90"/>
                      <a:pt x="187" y="87"/>
                      <a:pt x="186" y="83"/>
                    </a:cubicBezTo>
                    <a:cubicBezTo>
                      <a:pt x="186" y="82"/>
                      <a:pt x="186" y="80"/>
                      <a:pt x="186" y="79"/>
                    </a:cubicBezTo>
                    <a:cubicBezTo>
                      <a:pt x="185" y="77"/>
                      <a:pt x="185" y="76"/>
                      <a:pt x="185" y="74"/>
                    </a:cubicBezTo>
                    <a:cubicBezTo>
                      <a:pt x="185" y="73"/>
                      <a:pt x="184" y="71"/>
                      <a:pt x="184" y="70"/>
                    </a:cubicBezTo>
                    <a:cubicBezTo>
                      <a:pt x="183" y="67"/>
                      <a:pt x="182" y="64"/>
                      <a:pt x="181" y="61"/>
                    </a:cubicBezTo>
                    <a:cubicBezTo>
                      <a:pt x="181" y="60"/>
                      <a:pt x="181" y="60"/>
                      <a:pt x="180" y="59"/>
                    </a:cubicBezTo>
                    <a:cubicBezTo>
                      <a:pt x="179" y="57"/>
                      <a:pt x="179" y="55"/>
                      <a:pt x="178" y="53"/>
                    </a:cubicBezTo>
                    <a:cubicBezTo>
                      <a:pt x="177" y="52"/>
                      <a:pt x="177" y="51"/>
                      <a:pt x="177" y="51"/>
                    </a:cubicBezTo>
                    <a:cubicBezTo>
                      <a:pt x="176" y="49"/>
                      <a:pt x="175" y="48"/>
                      <a:pt x="174" y="47"/>
                    </a:cubicBezTo>
                    <a:cubicBezTo>
                      <a:pt x="172" y="43"/>
                      <a:pt x="170" y="39"/>
                      <a:pt x="167" y="35"/>
                    </a:cubicBezTo>
                    <a:cubicBezTo>
                      <a:pt x="165" y="34"/>
                      <a:pt x="164" y="32"/>
                      <a:pt x="162" y="30"/>
                    </a:cubicBezTo>
                    <a:cubicBezTo>
                      <a:pt x="161" y="29"/>
                      <a:pt x="160" y="28"/>
                      <a:pt x="159" y="27"/>
                    </a:cubicBezTo>
                    <a:cubicBezTo>
                      <a:pt x="158" y="26"/>
                      <a:pt x="157" y="25"/>
                      <a:pt x="156" y="24"/>
                    </a:cubicBezTo>
                    <a:cubicBezTo>
                      <a:pt x="154" y="22"/>
                      <a:pt x="152" y="20"/>
                      <a:pt x="149" y="18"/>
                    </a:cubicBezTo>
                    <a:cubicBezTo>
                      <a:pt x="146" y="16"/>
                      <a:pt x="143" y="14"/>
                      <a:pt x="140" y="12"/>
                    </a:cubicBezTo>
                    <a:cubicBezTo>
                      <a:pt x="139" y="11"/>
                      <a:pt x="137" y="11"/>
                      <a:pt x="136" y="10"/>
                    </a:cubicBezTo>
                    <a:cubicBezTo>
                      <a:pt x="135" y="10"/>
                      <a:pt x="135" y="9"/>
                      <a:pt x="134" y="9"/>
                    </a:cubicBezTo>
                    <a:cubicBezTo>
                      <a:pt x="133" y="9"/>
                      <a:pt x="133" y="8"/>
                      <a:pt x="132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0" y="7"/>
                      <a:pt x="129" y="7"/>
                      <a:pt x="128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6" y="6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3" y="5"/>
                    </a:cubicBezTo>
                    <a:cubicBezTo>
                      <a:pt x="121" y="4"/>
                      <a:pt x="118" y="3"/>
                      <a:pt x="115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1" y="1"/>
                      <a:pt x="111" y="1"/>
                      <a:pt x="110" y="1"/>
                    </a:cubicBezTo>
                    <a:cubicBezTo>
                      <a:pt x="107" y="1"/>
                      <a:pt x="103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4" y="5"/>
                      <a:pt x="107" y="6"/>
                      <a:pt x="111" y="6"/>
                    </a:cubicBezTo>
                    <a:cubicBezTo>
                      <a:pt x="111" y="7"/>
                      <a:pt x="110" y="7"/>
                      <a:pt x="109" y="7"/>
                    </a:cubicBezTo>
                    <a:cubicBezTo>
                      <a:pt x="109" y="7"/>
                      <a:pt x="108" y="8"/>
                      <a:pt x="108" y="8"/>
                    </a:cubicBezTo>
                    <a:cubicBezTo>
                      <a:pt x="106" y="8"/>
                      <a:pt x="104" y="8"/>
                      <a:pt x="103" y="8"/>
                    </a:cubicBezTo>
                    <a:cubicBezTo>
                      <a:pt x="103" y="8"/>
                      <a:pt x="104" y="9"/>
                      <a:pt x="104" y="9"/>
                    </a:cubicBezTo>
                    <a:cubicBezTo>
                      <a:pt x="106" y="10"/>
                      <a:pt x="107" y="10"/>
                      <a:pt x="109" y="10"/>
                    </a:cubicBezTo>
                    <a:cubicBezTo>
                      <a:pt x="110" y="10"/>
                      <a:pt x="111" y="10"/>
                      <a:pt x="112" y="9"/>
                    </a:cubicBezTo>
                    <a:cubicBezTo>
                      <a:pt x="112" y="9"/>
                      <a:pt x="112" y="8"/>
                      <a:pt x="113" y="8"/>
                    </a:cubicBezTo>
                    <a:cubicBezTo>
                      <a:pt x="113" y="7"/>
                      <a:pt x="113" y="7"/>
                      <a:pt x="114" y="7"/>
                    </a:cubicBezTo>
                    <a:cubicBezTo>
                      <a:pt x="115" y="7"/>
                      <a:pt x="116" y="7"/>
                      <a:pt x="117" y="8"/>
                    </a:cubicBezTo>
                    <a:cubicBezTo>
                      <a:pt x="116" y="8"/>
                      <a:pt x="115" y="8"/>
                      <a:pt x="115" y="9"/>
                    </a:cubicBezTo>
                    <a:cubicBezTo>
                      <a:pt x="116" y="10"/>
                      <a:pt x="118" y="9"/>
                      <a:pt x="118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0" y="9"/>
                      <a:pt x="122" y="9"/>
                      <a:pt x="123" y="10"/>
                    </a:cubicBezTo>
                    <a:cubicBezTo>
                      <a:pt x="125" y="11"/>
                      <a:pt x="127" y="11"/>
                      <a:pt x="129" y="12"/>
                    </a:cubicBezTo>
                    <a:cubicBezTo>
                      <a:pt x="129" y="12"/>
                      <a:pt x="128" y="13"/>
                      <a:pt x="128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3"/>
                      <a:pt x="127" y="13"/>
                      <a:pt x="128" y="14"/>
                    </a:cubicBezTo>
                    <a:cubicBezTo>
                      <a:pt x="129" y="15"/>
                      <a:pt x="129" y="15"/>
                      <a:pt x="130" y="16"/>
                    </a:cubicBezTo>
                    <a:cubicBezTo>
                      <a:pt x="129" y="18"/>
                      <a:pt x="128" y="16"/>
                      <a:pt x="126" y="16"/>
                    </a:cubicBezTo>
                    <a:cubicBezTo>
                      <a:pt x="125" y="16"/>
                      <a:pt x="123" y="19"/>
                      <a:pt x="122" y="16"/>
                    </a:cubicBezTo>
                    <a:cubicBezTo>
                      <a:pt x="122" y="15"/>
                      <a:pt x="123" y="15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2" y="14"/>
                      <a:pt x="122" y="15"/>
                      <a:pt x="121" y="15"/>
                    </a:cubicBezTo>
                    <a:cubicBezTo>
                      <a:pt x="121" y="15"/>
                      <a:pt x="120" y="16"/>
                      <a:pt x="119" y="16"/>
                    </a:cubicBezTo>
                    <a:cubicBezTo>
                      <a:pt x="119" y="16"/>
                      <a:pt x="118" y="16"/>
                      <a:pt x="117" y="16"/>
                    </a:cubicBezTo>
                    <a:cubicBezTo>
                      <a:pt x="116" y="16"/>
                      <a:pt x="115" y="17"/>
                      <a:pt x="114" y="18"/>
                    </a:cubicBezTo>
                    <a:cubicBezTo>
                      <a:pt x="113" y="18"/>
                      <a:pt x="113" y="18"/>
                      <a:pt x="112" y="18"/>
                    </a:cubicBezTo>
                    <a:cubicBezTo>
                      <a:pt x="111" y="18"/>
                      <a:pt x="110" y="19"/>
                      <a:pt x="108" y="20"/>
                    </a:cubicBezTo>
                    <a:cubicBezTo>
                      <a:pt x="107" y="20"/>
                      <a:pt x="106" y="21"/>
                      <a:pt x="105" y="22"/>
                    </a:cubicBezTo>
                    <a:cubicBezTo>
                      <a:pt x="104" y="22"/>
                      <a:pt x="103" y="24"/>
                      <a:pt x="103" y="24"/>
                    </a:cubicBezTo>
                    <a:cubicBezTo>
                      <a:pt x="103" y="25"/>
                      <a:pt x="105" y="25"/>
                      <a:pt x="105" y="25"/>
                    </a:cubicBezTo>
                    <a:cubicBezTo>
                      <a:pt x="105" y="26"/>
                      <a:pt x="104" y="27"/>
                      <a:pt x="104" y="27"/>
                    </a:cubicBezTo>
                    <a:cubicBezTo>
                      <a:pt x="105" y="28"/>
                      <a:pt x="106" y="27"/>
                      <a:pt x="107" y="27"/>
                    </a:cubicBezTo>
                    <a:cubicBezTo>
                      <a:pt x="108" y="27"/>
                      <a:pt x="109" y="29"/>
                      <a:pt x="110" y="29"/>
                    </a:cubicBezTo>
                    <a:cubicBezTo>
                      <a:pt x="111" y="30"/>
                      <a:pt x="112" y="30"/>
                      <a:pt x="113" y="31"/>
                    </a:cubicBezTo>
                    <a:cubicBezTo>
                      <a:pt x="115" y="31"/>
                      <a:pt x="116" y="30"/>
                      <a:pt x="117" y="31"/>
                    </a:cubicBezTo>
                    <a:cubicBezTo>
                      <a:pt x="117" y="32"/>
                      <a:pt x="115" y="33"/>
                      <a:pt x="115" y="33"/>
                    </a:cubicBezTo>
                    <a:cubicBezTo>
                      <a:pt x="116" y="34"/>
                      <a:pt x="115" y="35"/>
                      <a:pt x="115" y="36"/>
                    </a:cubicBezTo>
                    <a:cubicBezTo>
                      <a:pt x="115" y="36"/>
                      <a:pt x="115" y="37"/>
                      <a:pt x="116" y="38"/>
                    </a:cubicBezTo>
                    <a:cubicBezTo>
                      <a:pt x="117" y="38"/>
                      <a:pt x="119" y="37"/>
                      <a:pt x="119" y="36"/>
                    </a:cubicBezTo>
                    <a:cubicBezTo>
                      <a:pt x="120" y="34"/>
                      <a:pt x="119" y="33"/>
                      <a:pt x="120" y="32"/>
                    </a:cubicBezTo>
                    <a:cubicBezTo>
                      <a:pt x="125" y="32"/>
                      <a:pt x="129" y="30"/>
                      <a:pt x="129" y="25"/>
                    </a:cubicBezTo>
                    <a:cubicBezTo>
                      <a:pt x="129" y="24"/>
                      <a:pt x="128" y="24"/>
                      <a:pt x="128" y="23"/>
                    </a:cubicBezTo>
                    <a:cubicBezTo>
                      <a:pt x="129" y="23"/>
                      <a:pt x="130" y="22"/>
                      <a:pt x="130" y="21"/>
                    </a:cubicBezTo>
                    <a:cubicBezTo>
                      <a:pt x="130" y="21"/>
                      <a:pt x="131" y="20"/>
                      <a:pt x="131" y="20"/>
                    </a:cubicBezTo>
                    <a:cubicBezTo>
                      <a:pt x="131" y="19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8"/>
                      <a:pt x="135" y="19"/>
                      <a:pt x="136" y="19"/>
                    </a:cubicBezTo>
                    <a:cubicBezTo>
                      <a:pt x="137" y="19"/>
                      <a:pt x="137" y="18"/>
                      <a:pt x="138" y="18"/>
                    </a:cubicBezTo>
                    <a:cubicBezTo>
                      <a:pt x="139" y="19"/>
                      <a:pt x="139" y="20"/>
                      <a:pt x="140" y="20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2" y="22"/>
                      <a:pt x="141" y="22"/>
                      <a:pt x="141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4"/>
                      <a:pt x="142" y="25"/>
                      <a:pt x="142" y="25"/>
                    </a:cubicBezTo>
                    <a:cubicBezTo>
                      <a:pt x="143" y="25"/>
                      <a:pt x="144" y="25"/>
                      <a:pt x="145" y="25"/>
                    </a:cubicBezTo>
                    <a:cubicBezTo>
                      <a:pt x="146" y="24"/>
                      <a:pt x="146" y="23"/>
                      <a:pt x="147" y="23"/>
                    </a:cubicBezTo>
                    <a:cubicBezTo>
                      <a:pt x="148" y="24"/>
                      <a:pt x="149" y="24"/>
                      <a:pt x="150" y="25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8"/>
                      <a:pt x="150" y="29"/>
                    </a:cubicBezTo>
                    <a:cubicBezTo>
                      <a:pt x="150" y="31"/>
                      <a:pt x="152" y="31"/>
                      <a:pt x="153" y="32"/>
                    </a:cubicBezTo>
                    <a:cubicBezTo>
                      <a:pt x="154" y="32"/>
                      <a:pt x="154" y="33"/>
                      <a:pt x="154" y="33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5" y="36"/>
                      <a:pt x="154" y="36"/>
                      <a:pt x="154" y="38"/>
                    </a:cubicBezTo>
                    <a:cubicBezTo>
                      <a:pt x="154" y="39"/>
                      <a:pt x="153" y="39"/>
                      <a:pt x="153" y="40"/>
                    </a:cubicBezTo>
                    <a:cubicBezTo>
                      <a:pt x="153" y="41"/>
                      <a:pt x="155" y="40"/>
                      <a:pt x="156" y="41"/>
                    </a:cubicBezTo>
                    <a:cubicBezTo>
                      <a:pt x="156" y="42"/>
                      <a:pt x="156" y="43"/>
                      <a:pt x="155" y="44"/>
                    </a:cubicBezTo>
                    <a:cubicBezTo>
                      <a:pt x="156" y="44"/>
                      <a:pt x="156" y="46"/>
                      <a:pt x="155" y="46"/>
                    </a:cubicBezTo>
                    <a:cubicBezTo>
                      <a:pt x="154" y="46"/>
                      <a:pt x="154" y="45"/>
                      <a:pt x="153" y="45"/>
                    </a:cubicBezTo>
                    <a:cubicBezTo>
                      <a:pt x="152" y="45"/>
                      <a:pt x="152" y="45"/>
                      <a:pt x="151" y="45"/>
                    </a:cubicBezTo>
                    <a:cubicBezTo>
                      <a:pt x="151" y="45"/>
                      <a:pt x="150" y="44"/>
                      <a:pt x="150" y="44"/>
                    </a:cubicBezTo>
                    <a:cubicBezTo>
                      <a:pt x="148" y="44"/>
                      <a:pt x="147" y="45"/>
                      <a:pt x="146" y="44"/>
                    </a:cubicBezTo>
                    <a:cubicBezTo>
                      <a:pt x="147" y="42"/>
                      <a:pt x="149" y="41"/>
                      <a:pt x="151" y="39"/>
                    </a:cubicBezTo>
                    <a:cubicBezTo>
                      <a:pt x="151" y="39"/>
                      <a:pt x="152" y="39"/>
                      <a:pt x="152" y="38"/>
                    </a:cubicBezTo>
                    <a:cubicBezTo>
                      <a:pt x="151" y="37"/>
                      <a:pt x="150" y="38"/>
                      <a:pt x="149" y="38"/>
                    </a:cubicBezTo>
                    <a:cubicBezTo>
                      <a:pt x="148" y="39"/>
                      <a:pt x="147" y="39"/>
                      <a:pt x="146" y="40"/>
                    </a:cubicBezTo>
                    <a:cubicBezTo>
                      <a:pt x="145" y="40"/>
                      <a:pt x="142" y="39"/>
                      <a:pt x="141" y="40"/>
                    </a:cubicBezTo>
                    <a:cubicBezTo>
                      <a:pt x="141" y="41"/>
                      <a:pt x="143" y="40"/>
                      <a:pt x="142" y="42"/>
                    </a:cubicBezTo>
                    <a:cubicBezTo>
                      <a:pt x="142" y="42"/>
                      <a:pt x="141" y="42"/>
                      <a:pt x="141" y="41"/>
                    </a:cubicBezTo>
                    <a:cubicBezTo>
                      <a:pt x="140" y="41"/>
                      <a:pt x="140" y="40"/>
                      <a:pt x="140" y="40"/>
                    </a:cubicBezTo>
                    <a:cubicBezTo>
                      <a:pt x="140" y="40"/>
                      <a:pt x="138" y="39"/>
                      <a:pt x="137" y="40"/>
                    </a:cubicBezTo>
                    <a:cubicBezTo>
                      <a:pt x="136" y="40"/>
                      <a:pt x="135" y="40"/>
                      <a:pt x="135" y="41"/>
                    </a:cubicBezTo>
                    <a:cubicBezTo>
                      <a:pt x="136" y="42"/>
                      <a:pt x="138" y="41"/>
                      <a:pt x="138" y="42"/>
                    </a:cubicBezTo>
                    <a:cubicBezTo>
                      <a:pt x="138" y="43"/>
                      <a:pt x="136" y="44"/>
                      <a:pt x="136" y="46"/>
                    </a:cubicBezTo>
                    <a:cubicBezTo>
                      <a:pt x="136" y="46"/>
                      <a:pt x="137" y="47"/>
                      <a:pt x="138" y="47"/>
                    </a:cubicBezTo>
                    <a:cubicBezTo>
                      <a:pt x="138" y="48"/>
                      <a:pt x="139" y="47"/>
                      <a:pt x="139" y="47"/>
                    </a:cubicBezTo>
                    <a:cubicBezTo>
                      <a:pt x="140" y="47"/>
                      <a:pt x="140" y="48"/>
                      <a:pt x="140" y="48"/>
                    </a:cubicBezTo>
                    <a:cubicBezTo>
                      <a:pt x="141" y="47"/>
                      <a:pt x="142" y="46"/>
                      <a:pt x="143" y="46"/>
                    </a:cubicBezTo>
                    <a:cubicBezTo>
                      <a:pt x="144" y="48"/>
                      <a:pt x="142" y="48"/>
                      <a:pt x="140" y="49"/>
                    </a:cubicBezTo>
                    <a:cubicBezTo>
                      <a:pt x="139" y="49"/>
                      <a:pt x="137" y="50"/>
                      <a:pt x="135" y="50"/>
                    </a:cubicBezTo>
                    <a:cubicBezTo>
                      <a:pt x="135" y="51"/>
                      <a:pt x="132" y="53"/>
                      <a:pt x="132" y="51"/>
                    </a:cubicBezTo>
                    <a:cubicBezTo>
                      <a:pt x="132" y="50"/>
                      <a:pt x="133" y="50"/>
                      <a:pt x="133" y="49"/>
                    </a:cubicBezTo>
                    <a:cubicBezTo>
                      <a:pt x="132" y="49"/>
                      <a:pt x="130" y="50"/>
                      <a:pt x="129" y="50"/>
                    </a:cubicBezTo>
                    <a:cubicBezTo>
                      <a:pt x="127" y="51"/>
                      <a:pt x="124" y="51"/>
                      <a:pt x="123" y="54"/>
                    </a:cubicBezTo>
                    <a:cubicBezTo>
                      <a:pt x="123" y="54"/>
                      <a:pt x="123" y="55"/>
                      <a:pt x="123" y="55"/>
                    </a:cubicBezTo>
                    <a:cubicBezTo>
                      <a:pt x="123" y="56"/>
                      <a:pt x="121" y="56"/>
                      <a:pt x="121" y="56"/>
                    </a:cubicBezTo>
                    <a:cubicBezTo>
                      <a:pt x="120" y="56"/>
                      <a:pt x="119" y="57"/>
                      <a:pt x="118" y="57"/>
                    </a:cubicBezTo>
                    <a:cubicBezTo>
                      <a:pt x="118" y="57"/>
                      <a:pt x="117" y="57"/>
                      <a:pt x="117" y="57"/>
                    </a:cubicBezTo>
                    <a:cubicBezTo>
                      <a:pt x="116" y="58"/>
                      <a:pt x="116" y="59"/>
                      <a:pt x="115" y="59"/>
                    </a:cubicBezTo>
                    <a:cubicBezTo>
                      <a:pt x="114" y="60"/>
                      <a:pt x="114" y="60"/>
                      <a:pt x="113" y="60"/>
                    </a:cubicBezTo>
                    <a:cubicBezTo>
                      <a:pt x="113" y="61"/>
                      <a:pt x="113" y="62"/>
                      <a:pt x="112" y="62"/>
                    </a:cubicBezTo>
                    <a:cubicBezTo>
                      <a:pt x="111" y="62"/>
                      <a:pt x="111" y="62"/>
                      <a:pt x="110" y="62"/>
                    </a:cubicBezTo>
                    <a:cubicBezTo>
                      <a:pt x="110" y="63"/>
                      <a:pt x="111" y="65"/>
                      <a:pt x="110" y="66"/>
                    </a:cubicBezTo>
                    <a:cubicBezTo>
                      <a:pt x="109" y="67"/>
                      <a:pt x="108" y="68"/>
                      <a:pt x="106" y="69"/>
                    </a:cubicBezTo>
                    <a:cubicBezTo>
                      <a:pt x="105" y="69"/>
                      <a:pt x="105" y="69"/>
                      <a:pt x="103" y="70"/>
                    </a:cubicBezTo>
                    <a:cubicBezTo>
                      <a:pt x="103" y="70"/>
                      <a:pt x="102" y="71"/>
                      <a:pt x="101" y="72"/>
                    </a:cubicBezTo>
                    <a:cubicBezTo>
                      <a:pt x="101" y="72"/>
                      <a:pt x="100" y="72"/>
                      <a:pt x="100" y="7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1" y="115"/>
                      <a:pt x="101" y="115"/>
                    </a:cubicBezTo>
                    <a:cubicBezTo>
                      <a:pt x="102" y="114"/>
                      <a:pt x="102" y="113"/>
                      <a:pt x="103" y="112"/>
                    </a:cubicBezTo>
                    <a:cubicBezTo>
                      <a:pt x="104" y="112"/>
                      <a:pt x="105" y="112"/>
                      <a:pt x="106" y="111"/>
                    </a:cubicBezTo>
                    <a:cubicBezTo>
                      <a:pt x="107" y="111"/>
                      <a:pt x="107" y="111"/>
                      <a:pt x="108" y="110"/>
                    </a:cubicBezTo>
                    <a:cubicBezTo>
                      <a:pt x="108" y="110"/>
                      <a:pt x="109" y="109"/>
                      <a:pt x="109" y="110"/>
                    </a:cubicBezTo>
                    <a:cubicBezTo>
                      <a:pt x="110" y="111"/>
                      <a:pt x="108" y="111"/>
                      <a:pt x="109" y="112"/>
                    </a:cubicBezTo>
                    <a:cubicBezTo>
                      <a:pt x="110" y="113"/>
                      <a:pt x="111" y="111"/>
                      <a:pt x="112" y="111"/>
                    </a:cubicBezTo>
                    <a:cubicBezTo>
                      <a:pt x="112" y="111"/>
                      <a:pt x="114" y="111"/>
                      <a:pt x="114" y="112"/>
                    </a:cubicBezTo>
                    <a:cubicBezTo>
                      <a:pt x="115" y="112"/>
                      <a:pt x="115" y="113"/>
                      <a:pt x="116" y="113"/>
                    </a:cubicBezTo>
                    <a:cubicBezTo>
                      <a:pt x="117" y="113"/>
                      <a:pt x="117" y="113"/>
                      <a:pt x="118" y="113"/>
                    </a:cubicBezTo>
                    <a:cubicBezTo>
                      <a:pt x="119" y="113"/>
                      <a:pt x="120" y="114"/>
                      <a:pt x="121" y="114"/>
                    </a:cubicBezTo>
                    <a:cubicBezTo>
                      <a:pt x="122" y="114"/>
                      <a:pt x="122" y="113"/>
                      <a:pt x="123" y="113"/>
                    </a:cubicBezTo>
                    <a:cubicBezTo>
                      <a:pt x="125" y="112"/>
                      <a:pt x="125" y="113"/>
                      <a:pt x="126" y="114"/>
                    </a:cubicBezTo>
                    <a:cubicBezTo>
                      <a:pt x="127" y="114"/>
                      <a:pt x="127" y="113"/>
                      <a:pt x="128" y="113"/>
                    </a:cubicBezTo>
                    <a:cubicBezTo>
                      <a:pt x="127" y="114"/>
                      <a:pt x="128" y="115"/>
                      <a:pt x="128" y="115"/>
                    </a:cubicBezTo>
                    <a:cubicBezTo>
                      <a:pt x="129" y="116"/>
                      <a:pt x="128" y="116"/>
                      <a:pt x="129" y="116"/>
                    </a:cubicBezTo>
                    <a:cubicBezTo>
                      <a:pt x="129" y="117"/>
                      <a:pt x="130" y="117"/>
                      <a:pt x="131" y="117"/>
                    </a:cubicBezTo>
                    <a:cubicBezTo>
                      <a:pt x="132" y="118"/>
                      <a:pt x="132" y="119"/>
                      <a:pt x="133" y="120"/>
                    </a:cubicBezTo>
                    <a:cubicBezTo>
                      <a:pt x="134" y="121"/>
                      <a:pt x="135" y="122"/>
                      <a:pt x="136" y="122"/>
                    </a:cubicBezTo>
                    <a:cubicBezTo>
                      <a:pt x="137" y="122"/>
                      <a:pt x="138" y="121"/>
                      <a:pt x="139" y="121"/>
                    </a:cubicBezTo>
                    <a:cubicBezTo>
                      <a:pt x="141" y="122"/>
                      <a:pt x="143" y="123"/>
                      <a:pt x="144" y="124"/>
                    </a:cubicBezTo>
                    <a:cubicBezTo>
                      <a:pt x="145" y="124"/>
                      <a:pt x="146" y="125"/>
                      <a:pt x="146" y="126"/>
                    </a:cubicBezTo>
                    <a:cubicBezTo>
                      <a:pt x="146" y="126"/>
                      <a:pt x="146" y="127"/>
                      <a:pt x="146" y="127"/>
                    </a:cubicBezTo>
                    <a:cubicBezTo>
                      <a:pt x="147" y="129"/>
                      <a:pt x="148" y="129"/>
                      <a:pt x="148" y="131"/>
                    </a:cubicBezTo>
                    <a:cubicBezTo>
                      <a:pt x="148" y="132"/>
                      <a:pt x="149" y="132"/>
                      <a:pt x="149" y="133"/>
                    </a:cubicBezTo>
                    <a:cubicBezTo>
                      <a:pt x="150" y="133"/>
                      <a:pt x="151" y="134"/>
                      <a:pt x="151" y="134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4" y="134"/>
                      <a:pt x="154" y="134"/>
                      <a:pt x="155" y="135"/>
                    </a:cubicBezTo>
                    <a:cubicBezTo>
                      <a:pt x="156" y="135"/>
                      <a:pt x="157" y="135"/>
                      <a:pt x="157" y="135"/>
                    </a:cubicBezTo>
                    <a:cubicBezTo>
                      <a:pt x="158" y="136"/>
                      <a:pt x="158" y="137"/>
                      <a:pt x="158" y="137"/>
                    </a:cubicBezTo>
                    <a:cubicBezTo>
                      <a:pt x="159" y="137"/>
                      <a:pt x="160" y="137"/>
                      <a:pt x="160" y="137"/>
                    </a:cubicBezTo>
                    <a:cubicBezTo>
                      <a:pt x="161" y="137"/>
                      <a:pt x="163" y="138"/>
                      <a:pt x="164" y="138"/>
                    </a:cubicBezTo>
                    <a:cubicBezTo>
                      <a:pt x="164" y="138"/>
                      <a:pt x="165" y="138"/>
                      <a:pt x="165" y="138"/>
                    </a:cubicBezTo>
                    <a:cubicBezTo>
                      <a:pt x="167" y="138"/>
                      <a:pt x="168" y="139"/>
                      <a:pt x="169" y="139"/>
                    </a:cubicBezTo>
                    <a:cubicBezTo>
                      <a:pt x="156" y="159"/>
                      <a:pt x="137" y="173"/>
                      <a:pt x="114" y="179"/>
                    </a:cubicBezTo>
                    <a:cubicBezTo>
                      <a:pt x="114" y="178"/>
                      <a:pt x="114" y="177"/>
                      <a:pt x="114" y="176"/>
                    </a:cubicBezTo>
                    <a:cubicBezTo>
                      <a:pt x="114" y="174"/>
                      <a:pt x="114" y="173"/>
                      <a:pt x="114" y="171"/>
                    </a:cubicBezTo>
                    <a:cubicBezTo>
                      <a:pt x="113" y="170"/>
                      <a:pt x="113" y="168"/>
                      <a:pt x="113" y="167"/>
                    </a:cubicBezTo>
                    <a:cubicBezTo>
                      <a:pt x="112" y="166"/>
                      <a:pt x="110" y="165"/>
                      <a:pt x="109" y="164"/>
                    </a:cubicBezTo>
                    <a:cubicBezTo>
                      <a:pt x="108" y="164"/>
                      <a:pt x="107" y="163"/>
                      <a:pt x="107" y="163"/>
                    </a:cubicBezTo>
                    <a:cubicBezTo>
                      <a:pt x="105" y="162"/>
                      <a:pt x="102" y="161"/>
                      <a:pt x="101" y="159"/>
                    </a:cubicBezTo>
                    <a:cubicBezTo>
                      <a:pt x="101" y="159"/>
                      <a:pt x="101" y="158"/>
                      <a:pt x="101" y="157"/>
                    </a:cubicBezTo>
                    <a:cubicBezTo>
                      <a:pt x="100" y="157"/>
                      <a:pt x="100" y="156"/>
                      <a:pt x="100" y="156"/>
                    </a:cubicBezTo>
                    <a:lnTo>
                      <a:pt x="100" y="186"/>
                    </a:lnTo>
                    <a:close/>
                    <a:moveTo>
                      <a:pt x="2" y="74"/>
                    </a:moveTo>
                    <a:cubicBezTo>
                      <a:pt x="2" y="76"/>
                      <a:pt x="1" y="77"/>
                      <a:pt x="1" y="79"/>
                    </a:cubicBezTo>
                    <a:cubicBezTo>
                      <a:pt x="1" y="80"/>
                      <a:pt x="1" y="82"/>
                      <a:pt x="0" y="83"/>
                    </a:cubicBezTo>
                    <a:cubicBezTo>
                      <a:pt x="0" y="87"/>
                      <a:pt x="0" y="90"/>
                      <a:pt x="0" y="93"/>
                    </a:cubicBezTo>
                    <a:cubicBezTo>
                      <a:pt x="0" y="96"/>
                      <a:pt x="0" y="99"/>
                      <a:pt x="0" y="103"/>
                    </a:cubicBezTo>
                    <a:cubicBezTo>
                      <a:pt x="1" y="104"/>
                      <a:pt x="1" y="106"/>
                      <a:pt x="1" y="107"/>
                    </a:cubicBezTo>
                    <a:cubicBezTo>
                      <a:pt x="1" y="109"/>
                      <a:pt x="2" y="110"/>
                      <a:pt x="2" y="112"/>
                    </a:cubicBezTo>
                    <a:cubicBezTo>
                      <a:pt x="2" y="113"/>
                      <a:pt x="3" y="115"/>
                      <a:pt x="3" y="116"/>
                    </a:cubicBezTo>
                    <a:cubicBezTo>
                      <a:pt x="4" y="119"/>
                      <a:pt x="5" y="122"/>
                      <a:pt x="6" y="125"/>
                    </a:cubicBezTo>
                    <a:cubicBezTo>
                      <a:pt x="6" y="127"/>
                      <a:pt x="7" y="128"/>
                      <a:pt x="7" y="129"/>
                    </a:cubicBezTo>
                    <a:cubicBezTo>
                      <a:pt x="8" y="131"/>
                      <a:pt x="9" y="132"/>
                      <a:pt x="9" y="134"/>
                    </a:cubicBezTo>
                    <a:cubicBezTo>
                      <a:pt x="10" y="134"/>
                      <a:pt x="10" y="135"/>
                      <a:pt x="10" y="136"/>
                    </a:cubicBezTo>
                    <a:cubicBezTo>
                      <a:pt x="11" y="137"/>
                      <a:pt x="12" y="138"/>
                      <a:pt x="12" y="140"/>
                    </a:cubicBezTo>
                    <a:cubicBezTo>
                      <a:pt x="15" y="143"/>
                      <a:pt x="17" y="147"/>
                      <a:pt x="20" y="151"/>
                    </a:cubicBezTo>
                    <a:cubicBezTo>
                      <a:pt x="21" y="152"/>
                      <a:pt x="23" y="154"/>
                      <a:pt x="24" y="156"/>
                    </a:cubicBezTo>
                    <a:cubicBezTo>
                      <a:pt x="25" y="157"/>
                      <a:pt x="26" y="158"/>
                      <a:pt x="27" y="159"/>
                    </a:cubicBezTo>
                    <a:cubicBezTo>
                      <a:pt x="28" y="160"/>
                      <a:pt x="29" y="161"/>
                      <a:pt x="31" y="162"/>
                    </a:cubicBezTo>
                    <a:cubicBezTo>
                      <a:pt x="36" y="167"/>
                      <a:pt x="41" y="171"/>
                      <a:pt x="47" y="174"/>
                    </a:cubicBezTo>
                    <a:cubicBezTo>
                      <a:pt x="48" y="175"/>
                      <a:pt x="50" y="176"/>
                      <a:pt x="51" y="176"/>
                    </a:cubicBezTo>
                    <a:cubicBezTo>
                      <a:pt x="54" y="178"/>
                      <a:pt x="56" y="179"/>
                      <a:pt x="59" y="180"/>
                    </a:cubicBezTo>
                    <a:cubicBezTo>
                      <a:pt x="61" y="181"/>
                      <a:pt x="62" y="181"/>
                      <a:pt x="63" y="182"/>
                    </a:cubicBezTo>
                    <a:cubicBezTo>
                      <a:pt x="73" y="185"/>
                      <a:pt x="83" y="186"/>
                      <a:pt x="93" y="186"/>
                    </a:cubicBezTo>
                    <a:cubicBezTo>
                      <a:pt x="96" y="186"/>
                      <a:pt x="98" y="186"/>
                      <a:pt x="100" y="18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5"/>
                      <a:pt x="99" y="154"/>
                    </a:cubicBezTo>
                    <a:cubicBezTo>
                      <a:pt x="97" y="153"/>
                      <a:pt x="96" y="150"/>
                      <a:pt x="95" y="148"/>
                    </a:cubicBezTo>
                    <a:cubicBezTo>
                      <a:pt x="95" y="147"/>
                      <a:pt x="94" y="146"/>
                      <a:pt x="93" y="145"/>
                    </a:cubicBezTo>
                    <a:cubicBezTo>
                      <a:pt x="93" y="145"/>
                      <a:pt x="92" y="144"/>
                      <a:pt x="91" y="144"/>
                    </a:cubicBezTo>
                    <a:cubicBezTo>
                      <a:pt x="91" y="143"/>
                      <a:pt x="90" y="142"/>
                      <a:pt x="91" y="141"/>
                    </a:cubicBezTo>
                    <a:cubicBezTo>
                      <a:pt x="91" y="140"/>
                      <a:pt x="93" y="139"/>
                      <a:pt x="93" y="138"/>
                    </a:cubicBezTo>
                    <a:cubicBezTo>
                      <a:pt x="93" y="138"/>
                      <a:pt x="92" y="137"/>
                      <a:pt x="91" y="136"/>
                    </a:cubicBezTo>
                    <a:cubicBezTo>
                      <a:pt x="91" y="135"/>
                      <a:pt x="92" y="134"/>
                      <a:pt x="92" y="133"/>
                    </a:cubicBezTo>
                    <a:cubicBezTo>
                      <a:pt x="92" y="132"/>
                      <a:pt x="93" y="132"/>
                      <a:pt x="93" y="131"/>
                    </a:cubicBezTo>
                    <a:cubicBezTo>
                      <a:pt x="93" y="131"/>
                      <a:pt x="94" y="131"/>
                      <a:pt x="94" y="130"/>
                    </a:cubicBezTo>
                    <a:cubicBezTo>
                      <a:pt x="95" y="130"/>
                      <a:pt x="95" y="129"/>
                      <a:pt x="95" y="129"/>
                    </a:cubicBezTo>
                    <a:cubicBezTo>
                      <a:pt x="96" y="128"/>
                      <a:pt x="97" y="127"/>
                      <a:pt x="98" y="126"/>
                    </a:cubicBezTo>
                    <a:cubicBezTo>
                      <a:pt x="98" y="126"/>
                      <a:pt x="98" y="122"/>
                      <a:pt x="98" y="121"/>
                    </a:cubicBezTo>
                    <a:cubicBezTo>
                      <a:pt x="98" y="120"/>
                      <a:pt x="97" y="119"/>
                      <a:pt x="97" y="119"/>
                    </a:cubicBezTo>
                    <a:cubicBezTo>
                      <a:pt x="96" y="117"/>
                      <a:pt x="96" y="116"/>
                      <a:pt x="95" y="116"/>
                    </a:cubicBezTo>
                    <a:cubicBezTo>
                      <a:pt x="94" y="116"/>
                      <a:pt x="93" y="117"/>
                      <a:pt x="93" y="117"/>
                    </a:cubicBezTo>
                    <a:cubicBezTo>
                      <a:pt x="93" y="118"/>
                      <a:pt x="93" y="119"/>
                      <a:pt x="92" y="119"/>
                    </a:cubicBezTo>
                    <a:cubicBezTo>
                      <a:pt x="91" y="119"/>
                      <a:pt x="91" y="118"/>
                      <a:pt x="89" y="118"/>
                    </a:cubicBezTo>
                    <a:cubicBezTo>
                      <a:pt x="89" y="117"/>
                      <a:pt x="88" y="117"/>
                      <a:pt x="88" y="117"/>
                    </a:cubicBezTo>
                    <a:cubicBezTo>
                      <a:pt x="87" y="117"/>
                      <a:pt x="86" y="115"/>
                      <a:pt x="85" y="115"/>
                    </a:cubicBezTo>
                    <a:cubicBezTo>
                      <a:pt x="84" y="114"/>
                      <a:pt x="84" y="115"/>
                      <a:pt x="83" y="114"/>
                    </a:cubicBezTo>
                    <a:cubicBezTo>
                      <a:pt x="83" y="113"/>
                      <a:pt x="83" y="112"/>
                      <a:pt x="83" y="112"/>
                    </a:cubicBezTo>
                    <a:cubicBezTo>
                      <a:pt x="82" y="111"/>
                      <a:pt x="81" y="109"/>
                      <a:pt x="80" y="108"/>
                    </a:cubicBezTo>
                    <a:cubicBezTo>
                      <a:pt x="79" y="108"/>
                      <a:pt x="78" y="108"/>
                      <a:pt x="77" y="108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74" y="107"/>
                      <a:pt x="74" y="107"/>
                      <a:pt x="73" y="107"/>
                    </a:cubicBezTo>
                    <a:cubicBezTo>
                      <a:pt x="71" y="106"/>
                      <a:pt x="70" y="102"/>
                      <a:pt x="68" y="103"/>
                    </a:cubicBezTo>
                    <a:cubicBezTo>
                      <a:pt x="67" y="103"/>
                      <a:pt x="66" y="104"/>
                      <a:pt x="65" y="104"/>
                    </a:cubicBezTo>
                    <a:cubicBezTo>
                      <a:pt x="64" y="104"/>
                      <a:pt x="62" y="103"/>
                      <a:pt x="61" y="102"/>
                    </a:cubicBezTo>
                    <a:cubicBezTo>
                      <a:pt x="60" y="102"/>
                      <a:pt x="58" y="101"/>
                      <a:pt x="57" y="101"/>
                    </a:cubicBezTo>
                    <a:cubicBezTo>
                      <a:pt x="57" y="100"/>
                      <a:pt x="56" y="100"/>
                      <a:pt x="55" y="99"/>
                    </a:cubicBezTo>
                    <a:cubicBezTo>
                      <a:pt x="55" y="99"/>
                      <a:pt x="54" y="99"/>
                      <a:pt x="54" y="99"/>
                    </a:cubicBezTo>
                    <a:cubicBezTo>
                      <a:pt x="53" y="99"/>
                      <a:pt x="52" y="98"/>
                      <a:pt x="51" y="97"/>
                    </a:cubicBezTo>
                    <a:cubicBezTo>
                      <a:pt x="51" y="97"/>
                      <a:pt x="50" y="96"/>
                      <a:pt x="50" y="95"/>
                    </a:cubicBezTo>
                    <a:cubicBezTo>
                      <a:pt x="50" y="95"/>
                      <a:pt x="51" y="94"/>
                      <a:pt x="51" y="93"/>
                    </a:cubicBezTo>
                    <a:cubicBezTo>
                      <a:pt x="51" y="91"/>
                      <a:pt x="49" y="89"/>
                      <a:pt x="48" y="88"/>
                    </a:cubicBezTo>
                    <a:cubicBezTo>
                      <a:pt x="47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4" y="82"/>
                      <a:pt x="44" y="81"/>
                    </a:cubicBezTo>
                    <a:cubicBezTo>
                      <a:pt x="43" y="80"/>
                      <a:pt x="42" y="79"/>
                      <a:pt x="42" y="78"/>
                    </a:cubicBezTo>
                    <a:cubicBezTo>
                      <a:pt x="42" y="77"/>
                      <a:pt x="42" y="76"/>
                      <a:pt x="42" y="75"/>
                    </a:cubicBezTo>
                    <a:cubicBezTo>
                      <a:pt x="41" y="73"/>
                      <a:pt x="38" y="74"/>
                      <a:pt x="39" y="76"/>
                    </a:cubicBezTo>
                    <a:cubicBezTo>
                      <a:pt x="39" y="77"/>
                      <a:pt x="40" y="78"/>
                      <a:pt x="40" y="79"/>
                    </a:cubicBezTo>
                    <a:cubicBezTo>
                      <a:pt x="40" y="79"/>
                      <a:pt x="40" y="80"/>
                      <a:pt x="41" y="81"/>
                    </a:cubicBezTo>
                    <a:cubicBezTo>
                      <a:pt x="41" y="82"/>
                      <a:pt x="42" y="82"/>
                      <a:pt x="42" y="83"/>
                    </a:cubicBezTo>
                    <a:cubicBezTo>
                      <a:pt x="42" y="85"/>
                      <a:pt x="42" y="86"/>
                      <a:pt x="43" y="87"/>
                    </a:cubicBezTo>
                    <a:cubicBezTo>
                      <a:pt x="43" y="88"/>
                      <a:pt x="44" y="88"/>
                      <a:pt x="44" y="89"/>
                    </a:cubicBezTo>
                    <a:cubicBezTo>
                      <a:pt x="43" y="90"/>
                      <a:pt x="42" y="89"/>
                      <a:pt x="42" y="88"/>
                    </a:cubicBezTo>
                    <a:cubicBezTo>
                      <a:pt x="41" y="88"/>
                      <a:pt x="40" y="87"/>
                      <a:pt x="40" y="86"/>
                    </a:cubicBezTo>
                    <a:cubicBezTo>
                      <a:pt x="40" y="86"/>
                      <a:pt x="40" y="85"/>
                      <a:pt x="40" y="84"/>
                    </a:cubicBezTo>
                    <a:cubicBezTo>
                      <a:pt x="40" y="83"/>
                      <a:pt x="37" y="83"/>
                      <a:pt x="37" y="81"/>
                    </a:cubicBezTo>
                    <a:cubicBezTo>
                      <a:pt x="37" y="81"/>
                      <a:pt x="38" y="80"/>
                      <a:pt x="38" y="80"/>
                    </a:cubicBezTo>
                    <a:cubicBezTo>
                      <a:pt x="38" y="79"/>
                      <a:pt x="37" y="78"/>
                      <a:pt x="37" y="77"/>
                    </a:cubicBezTo>
                    <a:cubicBezTo>
                      <a:pt x="36" y="76"/>
                      <a:pt x="36" y="75"/>
                      <a:pt x="36" y="74"/>
                    </a:cubicBezTo>
                    <a:cubicBezTo>
                      <a:pt x="36" y="73"/>
                      <a:pt x="36" y="72"/>
                      <a:pt x="36" y="71"/>
                    </a:cubicBezTo>
                    <a:cubicBezTo>
                      <a:pt x="36" y="70"/>
                      <a:pt x="35" y="69"/>
                      <a:pt x="34" y="69"/>
                    </a:cubicBezTo>
                    <a:cubicBezTo>
                      <a:pt x="33" y="69"/>
                      <a:pt x="32" y="69"/>
                      <a:pt x="32" y="68"/>
                    </a:cubicBezTo>
                    <a:cubicBezTo>
                      <a:pt x="32" y="67"/>
                      <a:pt x="31" y="66"/>
                      <a:pt x="31" y="65"/>
                    </a:cubicBezTo>
                    <a:cubicBezTo>
                      <a:pt x="31" y="64"/>
                      <a:pt x="31" y="63"/>
                      <a:pt x="31" y="62"/>
                    </a:cubicBezTo>
                    <a:cubicBezTo>
                      <a:pt x="31" y="60"/>
                      <a:pt x="31" y="59"/>
                      <a:pt x="31" y="58"/>
                    </a:cubicBezTo>
                    <a:cubicBezTo>
                      <a:pt x="32" y="57"/>
                      <a:pt x="33" y="56"/>
                      <a:pt x="33" y="55"/>
                    </a:cubicBezTo>
                    <a:cubicBezTo>
                      <a:pt x="34" y="55"/>
                      <a:pt x="34" y="54"/>
                      <a:pt x="34" y="53"/>
                    </a:cubicBezTo>
                    <a:cubicBezTo>
                      <a:pt x="35" y="52"/>
                      <a:pt x="36" y="51"/>
                      <a:pt x="37" y="49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1" y="44"/>
                      <a:pt x="41" y="43"/>
                      <a:pt x="41" y="43"/>
                    </a:cubicBezTo>
                    <a:cubicBezTo>
                      <a:pt x="41" y="42"/>
                      <a:pt x="39" y="41"/>
                      <a:pt x="39" y="40"/>
                    </a:cubicBezTo>
                    <a:cubicBezTo>
                      <a:pt x="39" y="39"/>
                      <a:pt x="40" y="39"/>
                      <a:pt x="41" y="38"/>
                    </a:cubicBezTo>
                    <a:cubicBezTo>
                      <a:pt x="41" y="38"/>
                      <a:pt x="41" y="37"/>
                      <a:pt x="41" y="36"/>
                    </a:cubicBezTo>
                    <a:cubicBezTo>
                      <a:pt x="41" y="35"/>
                      <a:pt x="40" y="34"/>
                      <a:pt x="41" y="33"/>
                    </a:cubicBezTo>
                    <a:cubicBezTo>
                      <a:pt x="41" y="33"/>
                      <a:pt x="42" y="32"/>
                      <a:pt x="41" y="31"/>
                    </a:cubicBezTo>
                    <a:cubicBezTo>
                      <a:pt x="41" y="30"/>
                      <a:pt x="40" y="32"/>
                      <a:pt x="39" y="31"/>
                    </a:cubicBezTo>
                    <a:cubicBezTo>
                      <a:pt x="38" y="31"/>
                      <a:pt x="39" y="30"/>
                      <a:pt x="39" y="29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7"/>
                      <a:pt x="40" y="26"/>
                      <a:pt x="40" y="26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49" y="15"/>
                      <a:pt x="63" y="9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9" y="6"/>
                      <a:pt x="80" y="7"/>
                      <a:pt x="81" y="7"/>
                    </a:cubicBezTo>
                    <a:cubicBezTo>
                      <a:pt x="82" y="7"/>
                      <a:pt x="83" y="6"/>
                      <a:pt x="84" y="7"/>
                    </a:cubicBezTo>
                    <a:cubicBezTo>
                      <a:pt x="86" y="7"/>
                      <a:pt x="88" y="9"/>
                      <a:pt x="90" y="8"/>
                    </a:cubicBezTo>
                    <a:cubicBezTo>
                      <a:pt x="90" y="7"/>
                      <a:pt x="90" y="7"/>
                      <a:pt x="90" y="6"/>
                    </a:cubicBezTo>
                    <a:cubicBezTo>
                      <a:pt x="91" y="6"/>
                      <a:pt x="91" y="5"/>
                      <a:pt x="91" y="5"/>
                    </a:cubicBezTo>
                    <a:cubicBezTo>
                      <a:pt x="92" y="5"/>
                      <a:pt x="93" y="5"/>
                      <a:pt x="93" y="5"/>
                    </a:cubicBezTo>
                    <a:cubicBezTo>
                      <a:pt x="96" y="5"/>
                      <a:pt x="98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8" y="0"/>
                      <a:pt x="97" y="0"/>
                      <a:pt x="95" y="0"/>
                    </a:cubicBezTo>
                    <a:cubicBezTo>
                      <a:pt x="94" y="0"/>
                      <a:pt x="94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1" y="0"/>
                      <a:pt x="72" y="2"/>
                      <a:pt x="63" y="5"/>
                    </a:cubicBezTo>
                    <a:cubicBezTo>
                      <a:pt x="62" y="5"/>
                      <a:pt x="61" y="6"/>
                      <a:pt x="59" y="6"/>
                    </a:cubicBezTo>
                    <a:cubicBezTo>
                      <a:pt x="59" y="6"/>
                      <a:pt x="58" y="6"/>
                      <a:pt x="58" y="7"/>
                    </a:cubicBezTo>
                    <a:cubicBezTo>
                      <a:pt x="57" y="7"/>
                      <a:pt x="56" y="7"/>
                      <a:pt x="55" y="8"/>
                    </a:cubicBezTo>
                    <a:cubicBezTo>
                      <a:pt x="54" y="9"/>
                      <a:pt x="52" y="9"/>
                      <a:pt x="51" y="10"/>
                    </a:cubicBezTo>
                    <a:cubicBezTo>
                      <a:pt x="49" y="11"/>
                      <a:pt x="48" y="11"/>
                      <a:pt x="47" y="12"/>
                    </a:cubicBezTo>
                    <a:cubicBezTo>
                      <a:pt x="42" y="15"/>
                      <a:pt x="37" y="19"/>
                      <a:pt x="32" y="22"/>
                    </a:cubicBezTo>
                    <a:cubicBezTo>
                      <a:pt x="32" y="23"/>
                      <a:pt x="31" y="23"/>
                      <a:pt x="31" y="24"/>
                    </a:cubicBezTo>
                    <a:cubicBezTo>
                      <a:pt x="29" y="25"/>
                      <a:pt x="28" y="26"/>
                      <a:pt x="27" y="27"/>
                    </a:cubicBezTo>
                    <a:cubicBezTo>
                      <a:pt x="26" y="28"/>
                      <a:pt x="25" y="29"/>
                      <a:pt x="24" y="30"/>
                    </a:cubicBezTo>
                    <a:cubicBezTo>
                      <a:pt x="23" y="32"/>
                      <a:pt x="21" y="34"/>
                      <a:pt x="20" y="35"/>
                    </a:cubicBezTo>
                    <a:cubicBezTo>
                      <a:pt x="17" y="39"/>
                      <a:pt x="15" y="43"/>
                      <a:pt x="12" y="47"/>
                    </a:cubicBezTo>
                    <a:cubicBezTo>
                      <a:pt x="12" y="48"/>
                      <a:pt x="11" y="49"/>
                      <a:pt x="10" y="51"/>
                    </a:cubicBezTo>
                    <a:cubicBezTo>
                      <a:pt x="10" y="51"/>
                      <a:pt x="10" y="52"/>
                      <a:pt x="9" y="53"/>
                    </a:cubicBezTo>
                    <a:cubicBezTo>
                      <a:pt x="8" y="55"/>
                      <a:pt x="7" y="57"/>
                      <a:pt x="6" y="59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5" y="64"/>
                      <a:pt x="4" y="67"/>
                      <a:pt x="3" y="70"/>
                    </a:cubicBezTo>
                    <a:cubicBezTo>
                      <a:pt x="3" y="71"/>
                      <a:pt x="2" y="73"/>
                      <a:pt x="2" y="74"/>
                    </a:cubicBezTo>
                    <a:close/>
                    <a:moveTo>
                      <a:pt x="100" y="73"/>
                    </a:move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7"/>
                      <a:pt x="99" y="117"/>
                      <a:pt x="99" y="117"/>
                    </a:cubicBezTo>
                    <a:cubicBezTo>
                      <a:pt x="98" y="117"/>
                      <a:pt x="97" y="116"/>
                      <a:pt x="96" y="115"/>
                    </a:cubicBezTo>
                    <a:cubicBezTo>
                      <a:pt x="94" y="114"/>
                      <a:pt x="93" y="116"/>
                      <a:pt x="91" y="116"/>
                    </a:cubicBezTo>
                    <a:cubicBezTo>
                      <a:pt x="89" y="116"/>
                      <a:pt x="87" y="113"/>
                      <a:pt x="87" y="112"/>
                    </a:cubicBezTo>
                    <a:cubicBezTo>
                      <a:pt x="87" y="111"/>
                      <a:pt x="88" y="109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4"/>
                      <a:pt x="87" y="103"/>
                      <a:pt x="86" y="103"/>
                    </a:cubicBezTo>
                    <a:cubicBezTo>
                      <a:pt x="84" y="103"/>
                      <a:pt x="82" y="104"/>
                      <a:pt x="79" y="103"/>
                    </a:cubicBezTo>
                    <a:cubicBezTo>
                      <a:pt x="79" y="102"/>
                      <a:pt x="80" y="102"/>
                      <a:pt x="80" y="101"/>
                    </a:cubicBezTo>
                    <a:cubicBezTo>
                      <a:pt x="80" y="101"/>
                      <a:pt x="80" y="100"/>
                      <a:pt x="80" y="100"/>
                    </a:cubicBezTo>
                    <a:cubicBezTo>
                      <a:pt x="81" y="99"/>
                      <a:pt x="81" y="99"/>
                      <a:pt x="82" y="98"/>
                    </a:cubicBezTo>
                    <a:cubicBezTo>
                      <a:pt x="82" y="97"/>
                      <a:pt x="82" y="97"/>
                      <a:pt x="82" y="96"/>
                    </a:cubicBezTo>
                    <a:cubicBezTo>
                      <a:pt x="82" y="95"/>
                      <a:pt x="83" y="95"/>
                      <a:pt x="83" y="94"/>
                    </a:cubicBezTo>
                    <a:cubicBezTo>
                      <a:pt x="83" y="94"/>
                      <a:pt x="83" y="93"/>
                      <a:pt x="82" y="93"/>
                    </a:cubicBezTo>
                    <a:cubicBezTo>
                      <a:pt x="80" y="93"/>
                      <a:pt x="79" y="93"/>
                      <a:pt x="78" y="93"/>
                    </a:cubicBezTo>
                    <a:cubicBezTo>
                      <a:pt x="76" y="94"/>
                      <a:pt x="77" y="97"/>
                      <a:pt x="75" y="98"/>
                    </a:cubicBezTo>
                    <a:cubicBezTo>
                      <a:pt x="74" y="98"/>
                      <a:pt x="73" y="98"/>
                      <a:pt x="72" y="98"/>
                    </a:cubicBezTo>
                    <a:cubicBezTo>
                      <a:pt x="71" y="98"/>
                      <a:pt x="70" y="99"/>
                      <a:pt x="70" y="99"/>
                    </a:cubicBezTo>
                    <a:cubicBezTo>
                      <a:pt x="69" y="99"/>
                      <a:pt x="67" y="98"/>
                      <a:pt x="67" y="97"/>
                    </a:cubicBezTo>
                    <a:cubicBezTo>
                      <a:pt x="66" y="97"/>
                      <a:pt x="65" y="94"/>
                      <a:pt x="65" y="94"/>
                    </a:cubicBezTo>
                    <a:cubicBezTo>
                      <a:pt x="64" y="91"/>
                      <a:pt x="65" y="88"/>
                      <a:pt x="66" y="86"/>
                    </a:cubicBezTo>
                    <a:cubicBezTo>
                      <a:pt x="66" y="86"/>
                      <a:pt x="67" y="85"/>
                      <a:pt x="67" y="85"/>
                    </a:cubicBezTo>
                    <a:cubicBezTo>
                      <a:pt x="67" y="84"/>
                      <a:pt x="67" y="83"/>
                      <a:pt x="67" y="82"/>
                    </a:cubicBezTo>
                    <a:cubicBezTo>
                      <a:pt x="68" y="81"/>
                      <a:pt x="69" y="80"/>
                      <a:pt x="71" y="79"/>
                    </a:cubicBezTo>
                    <a:cubicBezTo>
                      <a:pt x="72" y="79"/>
                      <a:pt x="73" y="77"/>
                      <a:pt x="75" y="77"/>
                    </a:cubicBezTo>
                    <a:cubicBezTo>
                      <a:pt x="76" y="77"/>
                      <a:pt x="77" y="78"/>
                      <a:pt x="78" y="78"/>
                    </a:cubicBezTo>
                    <a:cubicBezTo>
                      <a:pt x="79" y="78"/>
                      <a:pt x="79" y="78"/>
                      <a:pt x="80" y="78"/>
                    </a:cubicBezTo>
                    <a:cubicBezTo>
                      <a:pt x="82" y="79"/>
                      <a:pt x="82" y="77"/>
                      <a:pt x="84" y="76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9" y="76"/>
                      <a:pt x="90" y="77"/>
                      <a:pt x="90" y="77"/>
                    </a:cubicBezTo>
                    <a:cubicBezTo>
                      <a:pt x="91" y="77"/>
                      <a:pt x="92" y="77"/>
                      <a:pt x="92" y="77"/>
                    </a:cubicBezTo>
                    <a:cubicBezTo>
                      <a:pt x="93" y="77"/>
                      <a:pt x="94" y="78"/>
                      <a:pt x="94" y="79"/>
                    </a:cubicBezTo>
                    <a:cubicBezTo>
                      <a:pt x="94" y="80"/>
                      <a:pt x="93" y="81"/>
                      <a:pt x="93" y="82"/>
                    </a:cubicBezTo>
                    <a:cubicBezTo>
                      <a:pt x="94" y="83"/>
                      <a:pt x="96" y="83"/>
                      <a:pt x="97" y="83"/>
                    </a:cubicBezTo>
                    <a:cubicBezTo>
                      <a:pt x="98" y="83"/>
                      <a:pt x="98" y="81"/>
                      <a:pt x="97" y="80"/>
                    </a:cubicBezTo>
                    <a:cubicBezTo>
                      <a:pt x="97" y="80"/>
                      <a:pt x="98" y="79"/>
                      <a:pt x="97" y="79"/>
                    </a:cubicBezTo>
                    <a:cubicBezTo>
                      <a:pt x="97" y="78"/>
                      <a:pt x="97" y="78"/>
                      <a:pt x="97" y="77"/>
                    </a:cubicBezTo>
                    <a:cubicBezTo>
                      <a:pt x="97" y="75"/>
                      <a:pt x="98" y="74"/>
                      <a:pt x="10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74"/>
              <p:cNvSpPr/>
              <p:nvPr/>
            </p:nvSpPr>
            <p:spPr bwMode="auto">
              <a:xfrm>
                <a:off x="-4767262" y="6270581"/>
                <a:ext cx="231774" cy="228598"/>
              </a:xfrm>
              <a:custGeom>
                <a:avLst/>
                <a:gdLst>
                  <a:gd name="T0" fmla="*/ 14 w 62"/>
                  <a:gd name="T1" fmla="*/ 56 h 61"/>
                  <a:gd name="T2" fmla="*/ 31 w 62"/>
                  <a:gd name="T3" fmla="*/ 61 h 61"/>
                  <a:gd name="T4" fmla="*/ 62 w 62"/>
                  <a:gd name="T5" fmla="*/ 31 h 61"/>
                  <a:gd name="T6" fmla="*/ 31 w 62"/>
                  <a:gd name="T7" fmla="*/ 0 h 61"/>
                  <a:gd name="T8" fmla="*/ 0 w 62"/>
                  <a:gd name="T9" fmla="*/ 26 h 61"/>
                  <a:gd name="T10" fmla="*/ 31 w 62"/>
                  <a:gd name="T11" fmla="*/ 26 h 61"/>
                  <a:gd name="T12" fmla="*/ 41 w 62"/>
                  <a:gd name="T13" fmla="*/ 26 h 61"/>
                  <a:gd name="T14" fmla="*/ 34 w 62"/>
                  <a:gd name="T15" fmla="*/ 34 h 61"/>
                  <a:gd name="T16" fmla="*/ 14 w 62"/>
                  <a:gd name="T17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14" y="56"/>
                    </a:moveTo>
                    <a:cubicBezTo>
                      <a:pt x="19" y="60"/>
                      <a:pt x="25" y="61"/>
                      <a:pt x="31" y="61"/>
                    </a:cubicBezTo>
                    <a:cubicBezTo>
                      <a:pt x="48" y="61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5" y="0"/>
                      <a:pt x="3" y="11"/>
                      <a:pt x="0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1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75"/>
              <p:cNvSpPr/>
              <p:nvPr/>
            </p:nvSpPr>
            <p:spPr bwMode="auto">
              <a:xfrm>
                <a:off x="-5129212" y="6386468"/>
                <a:ext cx="477837" cy="447672"/>
              </a:xfrm>
              <a:custGeom>
                <a:avLst/>
                <a:gdLst>
                  <a:gd name="T0" fmla="*/ 57 w 127"/>
                  <a:gd name="T1" fmla="*/ 63 h 119"/>
                  <a:gd name="T2" fmla="*/ 57 w 127"/>
                  <a:gd name="T3" fmla="*/ 67 h 119"/>
                  <a:gd name="T4" fmla="*/ 57 w 127"/>
                  <a:gd name="T5" fmla="*/ 70 h 119"/>
                  <a:gd name="T6" fmla="*/ 57 w 127"/>
                  <a:gd name="T7" fmla="*/ 109 h 119"/>
                  <a:gd name="T8" fmla="*/ 42 w 127"/>
                  <a:gd name="T9" fmla="*/ 119 h 119"/>
                  <a:gd name="T10" fmla="*/ 83 w 127"/>
                  <a:gd name="T11" fmla="*/ 119 h 119"/>
                  <a:gd name="T12" fmla="*/ 70 w 127"/>
                  <a:gd name="T13" fmla="*/ 109 h 119"/>
                  <a:gd name="T14" fmla="*/ 70 w 127"/>
                  <a:gd name="T15" fmla="*/ 70 h 119"/>
                  <a:gd name="T16" fmla="*/ 70 w 127"/>
                  <a:gd name="T17" fmla="*/ 67 h 119"/>
                  <a:gd name="T18" fmla="*/ 70 w 127"/>
                  <a:gd name="T19" fmla="*/ 63 h 119"/>
                  <a:gd name="T20" fmla="*/ 106 w 127"/>
                  <a:gd name="T21" fmla="*/ 23 h 119"/>
                  <a:gd name="T22" fmla="*/ 127 w 127"/>
                  <a:gd name="T23" fmla="*/ 0 h 119"/>
                  <a:gd name="T24" fmla="*/ 96 w 127"/>
                  <a:gd name="T25" fmla="*/ 0 h 119"/>
                  <a:gd name="T26" fmla="*/ 0 w 127"/>
                  <a:gd name="T27" fmla="*/ 0 h 119"/>
                  <a:gd name="T28" fmla="*/ 57 w 127"/>
                  <a:gd name="T29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119">
                    <a:moveTo>
                      <a:pt x="57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8" y="110"/>
                      <a:pt x="42" y="114"/>
                      <a:pt x="42" y="119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3" y="114"/>
                      <a:pt x="78" y="110"/>
                      <a:pt x="70" y="10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76"/>
              <p:cNvSpPr/>
              <p:nvPr/>
            </p:nvSpPr>
            <p:spPr bwMode="auto">
              <a:xfrm>
                <a:off x="-2576512" y="8853425"/>
                <a:ext cx="539751" cy="142874"/>
              </a:xfrm>
              <a:custGeom>
                <a:avLst/>
                <a:gdLst>
                  <a:gd name="T0" fmla="*/ 222 w 340"/>
                  <a:gd name="T1" fmla="*/ 45 h 90"/>
                  <a:gd name="T2" fmla="*/ 118 w 340"/>
                  <a:gd name="T3" fmla="*/ 45 h 90"/>
                  <a:gd name="T4" fmla="*/ 118 w 340"/>
                  <a:gd name="T5" fmla="*/ 0 h 90"/>
                  <a:gd name="T6" fmla="*/ 0 w 340"/>
                  <a:gd name="T7" fmla="*/ 0 h 90"/>
                  <a:gd name="T8" fmla="*/ 0 w 340"/>
                  <a:gd name="T9" fmla="*/ 90 h 90"/>
                  <a:gd name="T10" fmla="*/ 340 w 340"/>
                  <a:gd name="T11" fmla="*/ 90 h 90"/>
                  <a:gd name="T12" fmla="*/ 340 w 340"/>
                  <a:gd name="T13" fmla="*/ 0 h 90"/>
                  <a:gd name="T14" fmla="*/ 222 w 340"/>
                  <a:gd name="T15" fmla="*/ 0 h 90"/>
                  <a:gd name="T16" fmla="*/ 222 w 340"/>
                  <a:gd name="T1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90">
                    <a:moveTo>
                      <a:pt x="222" y="45"/>
                    </a:moveTo>
                    <a:lnTo>
                      <a:pt x="118" y="45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340" y="90"/>
                    </a:lnTo>
                    <a:lnTo>
                      <a:pt x="340" y="0"/>
                    </a:lnTo>
                    <a:lnTo>
                      <a:pt x="222" y="0"/>
                    </a:lnTo>
                    <a:lnTo>
                      <a:pt x="222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Rectangle 77"/>
              <p:cNvSpPr>
                <a:spLocks noChangeArrowheads="1"/>
              </p:cNvSpPr>
              <p:nvPr/>
            </p:nvSpPr>
            <p:spPr bwMode="auto">
              <a:xfrm>
                <a:off x="-2359026" y="8853425"/>
                <a:ext cx="104775" cy="412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78"/>
              <p:cNvSpPr>
                <a:spLocks noEditPoints="1"/>
              </p:cNvSpPr>
              <p:nvPr/>
            </p:nvSpPr>
            <p:spPr bwMode="auto">
              <a:xfrm>
                <a:off x="-2576512" y="8537514"/>
                <a:ext cx="539751" cy="285747"/>
              </a:xfrm>
              <a:custGeom>
                <a:avLst/>
                <a:gdLst>
                  <a:gd name="T0" fmla="*/ 253 w 340"/>
                  <a:gd name="T1" fmla="*/ 0 h 180"/>
                  <a:gd name="T2" fmla="*/ 170 w 340"/>
                  <a:gd name="T3" fmla="*/ 0 h 180"/>
                  <a:gd name="T4" fmla="*/ 170 w 340"/>
                  <a:gd name="T5" fmla="*/ 31 h 180"/>
                  <a:gd name="T6" fmla="*/ 224 w 340"/>
                  <a:gd name="T7" fmla="*/ 31 h 180"/>
                  <a:gd name="T8" fmla="*/ 224 w 340"/>
                  <a:gd name="T9" fmla="*/ 67 h 180"/>
                  <a:gd name="T10" fmla="*/ 170 w 340"/>
                  <a:gd name="T11" fmla="*/ 67 h 180"/>
                  <a:gd name="T12" fmla="*/ 170 w 340"/>
                  <a:gd name="T13" fmla="*/ 180 h 180"/>
                  <a:gd name="T14" fmla="*/ 222 w 340"/>
                  <a:gd name="T15" fmla="*/ 180 h 180"/>
                  <a:gd name="T16" fmla="*/ 340 w 340"/>
                  <a:gd name="T17" fmla="*/ 180 h 180"/>
                  <a:gd name="T18" fmla="*/ 340 w 340"/>
                  <a:gd name="T19" fmla="*/ 67 h 180"/>
                  <a:gd name="T20" fmla="*/ 253 w 340"/>
                  <a:gd name="T21" fmla="*/ 67 h 180"/>
                  <a:gd name="T22" fmla="*/ 253 w 340"/>
                  <a:gd name="T23" fmla="*/ 0 h 180"/>
                  <a:gd name="T24" fmla="*/ 170 w 340"/>
                  <a:gd name="T25" fmla="*/ 0 h 180"/>
                  <a:gd name="T26" fmla="*/ 87 w 340"/>
                  <a:gd name="T27" fmla="*/ 0 h 180"/>
                  <a:gd name="T28" fmla="*/ 87 w 340"/>
                  <a:gd name="T29" fmla="*/ 67 h 180"/>
                  <a:gd name="T30" fmla="*/ 0 w 340"/>
                  <a:gd name="T31" fmla="*/ 67 h 180"/>
                  <a:gd name="T32" fmla="*/ 0 w 340"/>
                  <a:gd name="T33" fmla="*/ 180 h 180"/>
                  <a:gd name="T34" fmla="*/ 118 w 340"/>
                  <a:gd name="T35" fmla="*/ 180 h 180"/>
                  <a:gd name="T36" fmla="*/ 170 w 340"/>
                  <a:gd name="T37" fmla="*/ 180 h 180"/>
                  <a:gd name="T38" fmla="*/ 170 w 340"/>
                  <a:gd name="T39" fmla="*/ 67 h 180"/>
                  <a:gd name="T40" fmla="*/ 116 w 340"/>
                  <a:gd name="T41" fmla="*/ 67 h 180"/>
                  <a:gd name="T42" fmla="*/ 116 w 340"/>
                  <a:gd name="T43" fmla="*/ 67 h 180"/>
                  <a:gd name="T44" fmla="*/ 116 w 340"/>
                  <a:gd name="T45" fmla="*/ 31 h 180"/>
                  <a:gd name="T46" fmla="*/ 170 w 340"/>
                  <a:gd name="T47" fmla="*/ 31 h 180"/>
                  <a:gd name="T48" fmla="*/ 170 w 34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0">
                    <a:moveTo>
                      <a:pt x="253" y="0"/>
                    </a:moveTo>
                    <a:lnTo>
                      <a:pt x="170" y="0"/>
                    </a:lnTo>
                    <a:lnTo>
                      <a:pt x="170" y="31"/>
                    </a:lnTo>
                    <a:lnTo>
                      <a:pt x="224" y="31"/>
                    </a:lnTo>
                    <a:lnTo>
                      <a:pt x="224" y="67"/>
                    </a:lnTo>
                    <a:lnTo>
                      <a:pt x="170" y="67"/>
                    </a:lnTo>
                    <a:lnTo>
                      <a:pt x="170" y="180"/>
                    </a:lnTo>
                    <a:lnTo>
                      <a:pt x="222" y="180"/>
                    </a:lnTo>
                    <a:lnTo>
                      <a:pt x="340" y="180"/>
                    </a:lnTo>
                    <a:lnTo>
                      <a:pt x="340" y="67"/>
                    </a:lnTo>
                    <a:lnTo>
                      <a:pt x="253" y="67"/>
                    </a:lnTo>
                    <a:lnTo>
                      <a:pt x="253" y="0"/>
                    </a:lnTo>
                    <a:close/>
                    <a:moveTo>
                      <a:pt x="170" y="0"/>
                    </a:moveTo>
                    <a:lnTo>
                      <a:pt x="87" y="0"/>
                    </a:lnTo>
                    <a:lnTo>
                      <a:pt x="87" y="67"/>
                    </a:lnTo>
                    <a:lnTo>
                      <a:pt x="0" y="67"/>
                    </a:lnTo>
                    <a:lnTo>
                      <a:pt x="0" y="180"/>
                    </a:lnTo>
                    <a:lnTo>
                      <a:pt x="118" y="180"/>
                    </a:lnTo>
                    <a:lnTo>
                      <a:pt x="170" y="180"/>
                    </a:lnTo>
                    <a:lnTo>
                      <a:pt x="170" y="6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16" y="31"/>
                    </a:lnTo>
                    <a:lnTo>
                      <a:pt x="170" y="31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79"/>
              <p:cNvSpPr/>
              <p:nvPr/>
            </p:nvSpPr>
            <p:spPr bwMode="auto">
              <a:xfrm>
                <a:off x="-6281737" y="1944676"/>
                <a:ext cx="393701" cy="349247"/>
              </a:xfrm>
              <a:custGeom>
                <a:avLst/>
                <a:gdLst>
                  <a:gd name="T0" fmla="*/ 0 w 248"/>
                  <a:gd name="T1" fmla="*/ 88 h 220"/>
                  <a:gd name="T2" fmla="*/ 0 w 248"/>
                  <a:gd name="T3" fmla="*/ 189 h 220"/>
                  <a:gd name="T4" fmla="*/ 5 w 248"/>
                  <a:gd name="T5" fmla="*/ 189 h 220"/>
                  <a:gd name="T6" fmla="*/ 40 w 248"/>
                  <a:gd name="T7" fmla="*/ 189 h 220"/>
                  <a:gd name="T8" fmla="*/ 50 w 248"/>
                  <a:gd name="T9" fmla="*/ 189 h 220"/>
                  <a:gd name="T10" fmla="*/ 50 w 248"/>
                  <a:gd name="T11" fmla="*/ 199 h 220"/>
                  <a:gd name="T12" fmla="*/ 50 w 248"/>
                  <a:gd name="T13" fmla="*/ 220 h 220"/>
                  <a:gd name="T14" fmla="*/ 64 w 248"/>
                  <a:gd name="T15" fmla="*/ 220 h 220"/>
                  <a:gd name="T16" fmla="*/ 64 w 248"/>
                  <a:gd name="T17" fmla="*/ 199 h 220"/>
                  <a:gd name="T18" fmla="*/ 64 w 248"/>
                  <a:gd name="T19" fmla="*/ 189 h 220"/>
                  <a:gd name="T20" fmla="*/ 73 w 248"/>
                  <a:gd name="T21" fmla="*/ 189 h 220"/>
                  <a:gd name="T22" fmla="*/ 109 w 248"/>
                  <a:gd name="T23" fmla="*/ 189 h 220"/>
                  <a:gd name="T24" fmla="*/ 118 w 248"/>
                  <a:gd name="T25" fmla="*/ 189 h 220"/>
                  <a:gd name="T26" fmla="*/ 118 w 248"/>
                  <a:gd name="T27" fmla="*/ 199 h 220"/>
                  <a:gd name="T28" fmla="*/ 118 w 248"/>
                  <a:gd name="T29" fmla="*/ 220 h 220"/>
                  <a:gd name="T30" fmla="*/ 130 w 248"/>
                  <a:gd name="T31" fmla="*/ 220 h 220"/>
                  <a:gd name="T32" fmla="*/ 130 w 248"/>
                  <a:gd name="T33" fmla="*/ 199 h 220"/>
                  <a:gd name="T34" fmla="*/ 130 w 248"/>
                  <a:gd name="T35" fmla="*/ 189 h 220"/>
                  <a:gd name="T36" fmla="*/ 139 w 248"/>
                  <a:gd name="T37" fmla="*/ 189 h 220"/>
                  <a:gd name="T38" fmla="*/ 175 w 248"/>
                  <a:gd name="T39" fmla="*/ 189 h 220"/>
                  <a:gd name="T40" fmla="*/ 184 w 248"/>
                  <a:gd name="T41" fmla="*/ 189 h 220"/>
                  <a:gd name="T42" fmla="*/ 184 w 248"/>
                  <a:gd name="T43" fmla="*/ 199 h 220"/>
                  <a:gd name="T44" fmla="*/ 184 w 248"/>
                  <a:gd name="T45" fmla="*/ 220 h 220"/>
                  <a:gd name="T46" fmla="*/ 199 w 248"/>
                  <a:gd name="T47" fmla="*/ 220 h 220"/>
                  <a:gd name="T48" fmla="*/ 199 w 248"/>
                  <a:gd name="T49" fmla="*/ 199 h 220"/>
                  <a:gd name="T50" fmla="*/ 199 w 248"/>
                  <a:gd name="T51" fmla="*/ 189 h 220"/>
                  <a:gd name="T52" fmla="*/ 208 w 248"/>
                  <a:gd name="T53" fmla="*/ 189 h 220"/>
                  <a:gd name="T54" fmla="*/ 241 w 248"/>
                  <a:gd name="T55" fmla="*/ 189 h 220"/>
                  <a:gd name="T56" fmla="*/ 248 w 248"/>
                  <a:gd name="T57" fmla="*/ 189 h 220"/>
                  <a:gd name="T58" fmla="*/ 248 w 248"/>
                  <a:gd name="T59" fmla="*/ 88 h 220"/>
                  <a:gd name="T60" fmla="*/ 232 w 248"/>
                  <a:gd name="T61" fmla="*/ 88 h 220"/>
                  <a:gd name="T62" fmla="*/ 232 w 248"/>
                  <a:gd name="T63" fmla="*/ 109 h 220"/>
                  <a:gd name="T64" fmla="*/ 208 w 248"/>
                  <a:gd name="T65" fmla="*/ 109 h 220"/>
                  <a:gd name="T66" fmla="*/ 208 w 248"/>
                  <a:gd name="T67" fmla="*/ 88 h 220"/>
                  <a:gd name="T68" fmla="*/ 184 w 248"/>
                  <a:gd name="T69" fmla="*/ 88 h 220"/>
                  <a:gd name="T70" fmla="*/ 184 w 248"/>
                  <a:gd name="T71" fmla="*/ 109 h 220"/>
                  <a:gd name="T72" fmla="*/ 161 w 248"/>
                  <a:gd name="T73" fmla="*/ 109 h 220"/>
                  <a:gd name="T74" fmla="*/ 161 w 248"/>
                  <a:gd name="T75" fmla="*/ 88 h 220"/>
                  <a:gd name="T76" fmla="*/ 139 w 248"/>
                  <a:gd name="T77" fmla="*/ 88 h 220"/>
                  <a:gd name="T78" fmla="*/ 139 w 248"/>
                  <a:gd name="T79" fmla="*/ 0 h 220"/>
                  <a:gd name="T80" fmla="*/ 109 w 248"/>
                  <a:gd name="T81" fmla="*/ 0 h 220"/>
                  <a:gd name="T82" fmla="*/ 109 w 248"/>
                  <a:gd name="T83" fmla="*/ 88 h 220"/>
                  <a:gd name="T84" fmla="*/ 87 w 248"/>
                  <a:gd name="T85" fmla="*/ 88 h 220"/>
                  <a:gd name="T86" fmla="*/ 87 w 248"/>
                  <a:gd name="T87" fmla="*/ 109 h 220"/>
                  <a:gd name="T88" fmla="*/ 64 w 248"/>
                  <a:gd name="T89" fmla="*/ 109 h 220"/>
                  <a:gd name="T90" fmla="*/ 64 w 248"/>
                  <a:gd name="T91" fmla="*/ 88 h 220"/>
                  <a:gd name="T92" fmla="*/ 40 w 248"/>
                  <a:gd name="T93" fmla="*/ 88 h 220"/>
                  <a:gd name="T94" fmla="*/ 40 w 248"/>
                  <a:gd name="T95" fmla="*/ 109 h 220"/>
                  <a:gd name="T96" fmla="*/ 16 w 248"/>
                  <a:gd name="T97" fmla="*/ 109 h 220"/>
                  <a:gd name="T98" fmla="*/ 16 w 248"/>
                  <a:gd name="T99" fmla="*/ 88 h 220"/>
                  <a:gd name="T100" fmla="*/ 0 w 248"/>
                  <a:gd name="T101" fmla="*/ 8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20">
                    <a:moveTo>
                      <a:pt x="0" y="88"/>
                    </a:moveTo>
                    <a:lnTo>
                      <a:pt x="0" y="189"/>
                    </a:lnTo>
                    <a:lnTo>
                      <a:pt x="5" y="189"/>
                    </a:lnTo>
                    <a:lnTo>
                      <a:pt x="40" y="189"/>
                    </a:lnTo>
                    <a:lnTo>
                      <a:pt x="50" y="189"/>
                    </a:lnTo>
                    <a:lnTo>
                      <a:pt x="50" y="199"/>
                    </a:lnTo>
                    <a:lnTo>
                      <a:pt x="50" y="220"/>
                    </a:lnTo>
                    <a:lnTo>
                      <a:pt x="64" y="220"/>
                    </a:lnTo>
                    <a:lnTo>
                      <a:pt x="64" y="199"/>
                    </a:lnTo>
                    <a:lnTo>
                      <a:pt x="64" y="189"/>
                    </a:lnTo>
                    <a:lnTo>
                      <a:pt x="73" y="189"/>
                    </a:lnTo>
                    <a:lnTo>
                      <a:pt x="109" y="189"/>
                    </a:lnTo>
                    <a:lnTo>
                      <a:pt x="118" y="189"/>
                    </a:lnTo>
                    <a:lnTo>
                      <a:pt x="118" y="199"/>
                    </a:lnTo>
                    <a:lnTo>
                      <a:pt x="118" y="220"/>
                    </a:lnTo>
                    <a:lnTo>
                      <a:pt x="130" y="220"/>
                    </a:lnTo>
                    <a:lnTo>
                      <a:pt x="130" y="199"/>
                    </a:lnTo>
                    <a:lnTo>
                      <a:pt x="130" y="189"/>
                    </a:lnTo>
                    <a:lnTo>
                      <a:pt x="139" y="189"/>
                    </a:lnTo>
                    <a:lnTo>
                      <a:pt x="175" y="189"/>
                    </a:lnTo>
                    <a:lnTo>
                      <a:pt x="184" y="189"/>
                    </a:lnTo>
                    <a:lnTo>
                      <a:pt x="184" y="199"/>
                    </a:lnTo>
                    <a:lnTo>
                      <a:pt x="184" y="220"/>
                    </a:lnTo>
                    <a:lnTo>
                      <a:pt x="199" y="220"/>
                    </a:lnTo>
                    <a:lnTo>
                      <a:pt x="199" y="199"/>
                    </a:lnTo>
                    <a:lnTo>
                      <a:pt x="199" y="189"/>
                    </a:lnTo>
                    <a:lnTo>
                      <a:pt x="208" y="189"/>
                    </a:lnTo>
                    <a:lnTo>
                      <a:pt x="241" y="189"/>
                    </a:lnTo>
                    <a:lnTo>
                      <a:pt x="248" y="189"/>
                    </a:lnTo>
                    <a:lnTo>
                      <a:pt x="248" y="88"/>
                    </a:lnTo>
                    <a:lnTo>
                      <a:pt x="232" y="88"/>
                    </a:lnTo>
                    <a:lnTo>
                      <a:pt x="232" y="109"/>
                    </a:lnTo>
                    <a:lnTo>
                      <a:pt x="208" y="109"/>
                    </a:lnTo>
                    <a:lnTo>
                      <a:pt x="208" y="88"/>
                    </a:lnTo>
                    <a:lnTo>
                      <a:pt x="184" y="88"/>
                    </a:lnTo>
                    <a:lnTo>
                      <a:pt x="184" y="109"/>
                    </a:lnTo>
                    <a:lnTo>
                      <a:pt x="161" y="109"/>
                    </a:lnTo>
                    <a:lnTo>
                      <a:pt x="161" y="88"/>
                    </a:lnTo>
                    <a:lnTo>
                      <a:pt x="139" y="88"/>
                    </a:lnTo>
                    <a:lnTo>
                      <a:pt x="139" y="0"/>
                    </a:lnTo>
                    <a:lnTo>
                      <a:pt x="109" y="0"/>
                    </a:lnTo>
                    <a:lnTo>
                      <a:pt x="109" y="88"/>
                    </a:lnTo>
                    <a:lnTo>
                      <a:pt x="87" y="88"/>
                    </a:lnTo>
                    <a:lnTo>
                      <a:pt x="87" y="109"/>
                    </a:lnTo>
                    <a:lnTo>
                      <a:pt x="64" y="109"/>
                    </a:lnTo>
                    <a:lnTo>
                      <a:pt x="64" y="88"/>
                    </a:lnTo>
                    <a:lnTo>
                      <a:pt x="40" y="88"/>
                    </a:lnTo>
                    <a:lnTo>
                      <a:pt x="40" y="109"/>
                    </a:lnTo>
                    <a:lnTo>
                      <a:pt x="16" y="109"/>
                    </a:lnTo>
                    <a:lnTo>
                      <a:pt x="16" y="88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80"/>
              <p:cNvSpPr/>
              <p:nvPr/>
            </p:nvSpPr>
            <p:spPr bwMode="auto">
              <a:xfrm>
                <a:off x="-6361112" y="2260585"/>
                <a:ext cx="552451" cy="285747"/>
              </a:xfrm>
              <a:custGeom>
                <a:avLst/>
                <a:gdLst>
                  <a:gd name="T0" fmla="*/ 348 w 348"/>
                  <a:gd name="T1" fmla="*/ 0 h 180"/>
                  <a:gd name="T2" fmla="*/ 324 w 348"/>
                  <a:gd name="T3" fmla="*/ 0 h 180"/>
                  <a:gd name="T4" fmla="*/ 324 w 348"/>
                  <a:gd name="T5" fmla="*/ 31 h 180"/>
                  <a:gd name="T6" fmla="*/ 298 w 348"/>
                  <a:gd name="T7" fmla="*/ 31 h 180"/>
                  <a:gd name="T8" fmla="*/ 291 w 348"/>
                  <a:gd name="T9" fmla="*/ 31 h 180"/>
                  <a:gd name="T10" fmla="*/ 291 w 348"/>
                  <a:gd name="T11" fmla="*/ 0 h 180"/>
                  <a:gd name="T12" fmla="*/ 258 w 348"/>
                  <a:gd name="T13" fmla="*/ 0 h 180"/>
                  <a:gd name="T14" fmla="*/ 258 w 348"/>
                  <a:gd name="T15" fmla="*/ 31 h 180"/>
                  <a:gd name="T16" fmla="*/ 225 w 348"/>
                  <a:gd name="T17" fmla="*/ 31 h 180"/>
                  <a:gd name="T18" fmla="*/ 225 w 348"/>
                  <a:gd name="T19" fmla="*/ 0 h 180"/>
                  <a:gd name="T20" fmla="*/ 189 w 348"/>
                  <a:gd name="T21" fmla="*/ 0 h 180"/>
                  <a:gd name="T22" fmla="*/ 189 w 348"/>
                  <a:gd name="T23" fmla="*/ 31 h 180"/>
                  <a:gd name="T24" fmla="*/ 159 w 348"/>
                  <a:gd name="T25" fmla="*/ 31 h 180"/>
                  <a:gd name="T26" fmla="*/ 159 w 348"/>
                  <a:gd name="T27" fmla="*/ 0 h 180"/>
                  <a:gd name="T28" fmla="*/ 123 w 348"/>
                  <a:gd name="T29" fmla="*/ 0 h 180"/>
                  <a:gd name="T30" fmla="*/ 123 w 348"/>
                  <a:gd name="T31" fmla="*/ 31 h 180"/>
                  <a:gd name="T32" fmla="*/ 90 w 348"/>
                  <a:gd name="T33" fmla="*/ 31 h 180"/>
                  <a:gd name="T34" fmla="*/ 90 w 348"/>
                  <a:gd name="T35" fmla="*/ 0 h 180"/>
                  <a:gd name="T36" fmla="*/ 55 w 348"/>
                  <a:gd name="T37" fmla="*/ 0 h 180"/>
                  <a:gd name="T38" fmla="*/ 55 w 348"/>
                  <a:gd name="T39" fmla="*/ 31 h 180"/>
                  <a:gd name="T40" fmla="*/ 50 w 348"/>
                  <a:gd name="T41" fmla="*/ 31 h 180"/>
                  <a:gd name="T42" fmla="*/ 24 w 348"/>
                  <a:gd name="T43" fmla="*/ 31 h 180"/>
                  <a:gd name="T44" fmla="*/ 24 w 348"/>
                  <a:gd name="T45" fmla="*/ 0 h 180"/>
                  <a:gd name="T46" fmla="*/ 0 w 348"/>
                  <a:gd name="T47" fmla="*/ 0 h 180"/>
                  <a:gd name="T48" fmla="*/ 0 w 348"/>
                  <a:gd name="T49" fmla="*/ 180 h 180"/>
                  <a:gd name="T50" fmla="*/ 133 w 348"/>
                  <a:gd name="T51" fmla="*/ 180 h 180"/>
                  <a:gd name="T52" fmla="*/ 133 w 348"/>
                  <a:gd name="T53" fmla="*/ 109 h 180"/>
                  <a:gd name="T54" fmla="*/ 225 w 348"/>
                  <a:gd name="T55" fmla="*/ 109 h 180"/>
                  <a:gd name="T56" fmla="*/ 225 w 348"/>
                  <a:gd name="T57" fmla="*/ 180 h 180"/>
                  <a:gd name="T58" fmla="*/ 348 w 348"/>
                  <a:gd name="T59" fmla="*/ 180 h 180"/>
                  <a:gd name="T60" fmla="*/ 348 w 348"/>
                  <a:gd name="T6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180">
                    <a:moveTo>
                      <a:pt x="348" y="0"/>
                    </a:moveTo>
                    <a:lnTo>
                      <a:pt x="324" y="0"/>
                    </a:lnTo>
                    <a:lnTo>
                      <a:pt x="324" y="31"/>
                    </a:lnTo>
                    <a:lnTo>
                      <a:pt x="298" y="31"/>
                    </a:lnTo>
                    <a:lnTo>
                      <a:pt x="291" y="31"/>
                    </a:lnTo>
                    <a:lnTo>
                      <a:pt x="291" y="0"/>
                    </a:lnTo>
                    <a:lnTo>
                      <a:pt x="258" y="0"/>
                    </a:lnTo>
                    <a:lnTo>
                      <a:pt x="258" y="31"/>
                    </a:lnTo>
                    <a:lnTo>
                      <a:pt x="225" y="31"/>
                    </a:lnTo>
                    <a:lnTo>
                      <a:pt x="225" y="0"/>
                    </a:lnTo>
                    <a:lnTo>
                      <a:pt x="189" y="0"/>
                    </a:lnTo>
                    <a:lnTo>
                      <a:pt x="189" y="31"/>
                    </a:lnTo>
                    <a:lnTo>
                      <a:pt x="159" y="31"/>
                    </a:lnTo>
                    <a:lnTo>
                      <a:pt x="159" y="0"/>
                    </a:lnTo>
                    <a:lnTo>
                      <a:pt x="123" y="0"/>
                    </a:lnTo>
                    <a:lnTo>
                      <a:pt x="123" y="31"/>
                    </a:lnTo>
                    <a:lnTo>
                      <a:pt x="90" y="31"/>
                    </a:lnTo>
                    <a:lnTo>
                      <a:pt x="90" y="0"/>
                    </a:lnTo>
                    <a:lnTo>
                      <a:pt x="55" y="0"/>
                    </a:lnTo>
                    <a:lnTo>
                      <a:pt x="55" y="31"/>
                    </a:lnTo>
                    <a:lnTo>
                      <a:pt x="50" y="31"/>
                    </a:lnTo>
                    <a:lnTo>
                      <a:pt x="24" y="31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33" y="180"/>
                    </a:lnTo>
                    <a:lnTo>
                      <a:pt x="133" y="109"/>
                    </a:lnTo>
                    <a:lnTo>
                      <a:pt x="225" y="109"/>
                    </a:lnTo>
                    <a:lnTo>
                      <a:pt x="225" y="180"/>
                    </a:lnTo>
                    <a:lnTo>
                      <a:pt x="348" y="180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81"/>
              <p:cNvSpPr/>
              <p:nvPr/>
            </p:nvSpPr>
            <p:spPr bwMode="auto">
              <a:xfrm>
                <a:off x="-6034086" y="1955787"/>
                <a:ext cx="157163" cy="101600"/>
              </a:xfrm>
              <a:custGeom>
                <a:avLst/>
                <a:gdLst>
                  <a:gd name="T0" fmla="*/ 0 w 99"/>
                  <a:gd name="T1" fmla="*/ 0 h 64"/>
                  <a:gd name="T2" fmla="*/ 0 w 99"/>
                  <a:gd name="T3" fmla="*/ 64 h 64"/>
                  <a:gd name="T4" fmla="*/ 99 w 99"/>
                  <a:gd name="T5" fmla="*/ 33 h 64"/>
                  <a:gd name="T6" fmla="*/ 0 w 99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4">
                    <a:moveTo>
                      <a:pt x="0" y="0"/>
                    </a:moveTo>
                    <a:lnTo>
                      <a:pt x="0" y="64"/>
                    </a:lnTo>
                    <a:lnTo>
                      <a:pt x="99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82"/>
              <p:cNvSpPr/>
              <p:nvPr/>
            </p:nvSpPr>
            <p:spPr bwMode="auto">
              <a:xfrm>
                <a:off x="-2108199" y="6784926"/>
                <a:ext cx="576264" cy="588960"/>
              </a:xfrm>
              <a:custGeom>
                <a:avLst/>
                <a:gdLst>
                  <a:gd name="T0" fmla="*/ 77 w 153"/>
                  <a:gd name="T1" fmla="*/ 0 h 157"/>
                  <a:gd name="T2" fmla="*/ 60 w 153"/>
                  <a:gd name="T3" fmla="*/ 34 h 157"/>
                  <a:gd name="T4" fmla="*/ 60 w 153"/>
                  <a:gd name="T5" fmla="*/ 58 h 157"/>
                  <a:gd name="T6" fmla="*/ 0 w 153"/>
                  <a:gd name="T7" fmla="*/ 83 h 157"/>
                  <a:gd name="T8" fmla="*/ 0 w 153"/>
                  <a:gd name="T9" fmla="*/ 100 h 157"/>
                  <a:gd name="T10" fmla="*/ 60 w 153"/>
                  <a:gd name="T11" fmla="*/ 88 h 157"/>
                  <a:gd name="T12" fmla="*/ 60 w 153"/>
                  <a:gd name="T13" fmla="*/ 122 h 157"/>
                  <a:gd name="T14" fmla="*/ 34 w 153"/>
                  <a:gd name="T15" fmla="*/ 140 h 157"/>
                  <a:gd name="T16" fmla="*/ 34 w 153"/>
                  <a:gd name="T17" fmla="*/ 157 h 157"/>
                  <a:gd name="T18" fmla="*/ 76 w 153"/>
                  <a:gd name="T19" fmla="*/ 142 h 157"/>
                  <a:gd name="T20" fmla="*/ 118 w 153"/>
                  <a:gd name="T21" fmla="*/ 157 h 157"/>
                  <a:gd name="T22" fmla="*/ 118 w 153"/>
                  <a:gd name="T23" fmla="*/ 140 h 157"/>
                  <a:gd name="T24" fmla="*/ 94 w 153"/>
                  <a:gd name="T25" fmla="*/ 122 h 157"/>
                  <a:gd name="T26" fmla="*/ 94 w 153"/>
                  <a:gd name="T27" fmla="*/ 88 h 157"/>
                  <a:gd name="T28" fmla="*/ 153 w 153"/>
                  <a:gd name="T29" fmla="*/ 100 h 157"/>
                  <a:gd name="T30" fmla="*/ 153 w 153"/>
                  <a:gd name="T31" fmla="*/ 83 h 157"/>
                  <a:gd name="T32" fmla="*/ 94 w 153"/>
                  <a:gd name="T33" fmla="*/ 58 h 157"/>
                  <a:gd name="T34" fmla="*/ 94 w 153"/>
                  <a:gd name="T35" fmla="*/ 34 h 157"/>
                  <a:gd name="T36" fmla="*/ 77 w 153"/>
                  <a:gd name="T3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3" h="157">
                    <a:moveTo>
                      <a:pt x="77" y="0"/>
                    </a:moveTo>
                    <a:cubicBezTo>
                      <a:pt x="67" y="0"/>
                      <a:pt x="60" y="24"/>
                      <a:pt x="60" y="34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24"/>
                      <a:pt x="86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83"/>
              <p:cNvSpPr/>
              <p:nvPr/>
            </p:nvSpPr>
            <p:spPr bwMode="auto">
              <a:xfrm>
                <a:off x="-4557710" y="641348"/>
                <a:ext cx="571500" cy="150813"/>
              </a:xfrm>
              <a:custGeom>
                <a:avLst/>
                <a:gdLst>
                  <a:gd name="T0" fmla="*/ 50 w 360"/>
                  <a:gd name="T1" fmla="*/ 95 h 95"/>
                  <a:gd name="T2" fmla="*/ 57 w 360"/>
                  <a:gd name="T3" fmla="*/ 95 h 95"/>
                  <a:gd name="T4" fmla="*/ 303 w 360"/>
                  <a:gd name="T5" fmla="*/ 95 h 95"/>
                  <a:gd name="T6" fmla="*/ 308 w 360"/>
                  <a:gd name="T7" fmla="*/ 95 h 95"/>
                  <a:gd name="T8" fmla="*/ 360 w 360"/>
                  <a:gd name="T9" fmla="*/ 0 h 95"/>
                  <a:gd name="T10" fmla="*/ 358 w 360"/>
                  <a:gd name="T11" fmla="*/ 0 h 95"/>
                  <a:gd name="T12" fmla="*/ 306 w 360"/>
                  <a:gd name="T13" fmla="*/ 0 h 95"/>
                  <a:gd name="T14" fmla="*/ 263 w 360"/>
                  <a:gd name="T15" fmla="*/ 0 h 95"/>
                  <a:gd name="T16" fmla="*/ 97 w 360"/>
                  <a:gd name="T17" fmla="*/ 0 h 95"/>
                  <a:gd name="T18" fmla="*/ 55 w 360"/>
                  <a:gd name="T19" fmla="*/ 0 h 95"/>
                  <a:gd name="T20" fmla="*/ 0 w 360"/>
                  <a:gd name="T21" fmla="*/ 0 h 95"/>
                  <a:gd name="T22" fmla="*/ 50 w 360"/>
                  <a:gd name="T2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95">
                    <a:moveTo>
                      <a:pt x="50" y="95"/>
                    </a:moveTo>
                    <a:lnTo>
                      <a:pt x="57" y="95"/>
                    </a:lnTo>
                    <a:lnTo>
                      <a:pt x="303" y="95"/>
                    </a:lnTo>
                    <a:lnTo>
                      <a:pt x="308" y="95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06" y="0"/>
                    </a:lnTo>
                    <a:lnTo>
                      <a:pt x="263" y="0"/>
                    </a:lnTo>
                    <a:lnTo>
                      <a:pt x="97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5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84"/>
              <p:cNvSpPr/>
              <p:nvPr/>
            </p:nvSpPr>
            <p:spPr bwMode="auto">
              <a:xfrm>
                <a:off x="-4557710" y="676271"/>
                <a:ext cx="568325" cy="269872"/>
              </a:xfrm>
              <a:custGeom>
                <a:avLst/>
                <a:gdLst>
                  <a:gd name="T0" fmla="*/ 0 w 151"/>
                  <a:gd name="T1" fmla="*/ 72 h 72"/>
                  <a:gd name="T2" fmla="*/ 151 w 151"/>
                  <a:gd name="T3" fmla="*/ 72 h 72"/>
                  <a:gd name="T4" fmla="*/ 151 w 151"/>
                  <a:gd name="T5" fmla="*/ 0 h 72"/>
                  <a:gd name="T6" fmla="*/ 134 w 151"/>
                  <a:gd name="T7" fmla="*/ 33 h 72"/>
                  <a:gd name="T8" fmla="*/ 133 w 151"/>
                  <a:gd name="T9" fmla="*/ 36 h 72"/>
                  <a:gd name="T10" fmla="*/ 130 w 151"/>
                  <a:gd name="T11" fmla="*/ 36 h 72"/>
                  <a:gd name="T12" fmla="*/ 125 w 151"/>
                  <a:gd name="T13" fmla="*/ 36 h 72"/>
                  <a:gd name="T14" fmla="*/ 87 w 151"/>
                  <a:gd name="T15" fmla="*/ 36 h 72"/>
                  <a:gd name="T16" fmla="*/ 88 w 151"/>
                  <a:gd name="T17" fmla="*/ 37 h 72"/>
                  <a:gd name="T18" fmla="*/ 86 w 151"/>
                  <a:gd name="T19" fmla="*/ 44 h 72"/>
                  <a:gd name="T20" fmla="*/ 76 w 151"/>
                  <a:gd name="T21" fmla="*/ 49 h 72"/>
                  <a:gd name="T22" fmla="*/ 66 w 151"/>
                  <a:gd name="T23" fmla="*/ 44 h 72"/>
                  <a:gd name="T24" fmla="*/ 64 w 151"/>
                  <a:gd name="T25" fmla="*/ 37 h 72"/>
                  <a:gd name="T26" fmla="*/ 64 w 151"/>
                  <a:gd name="T27" fmla="*/ 36 h 72"/>
                  <a:gd name="T28" fmla="*/ 27 w 151"/>
                  <a:gd name="T29" fmla="*/ 36 h 72"/>
                  <a:gd name="T30" fmla="*/ 21 w 151"/>
                  <a:gd name="T31" fmla="*/ 36 h 72"/>
                  <a:gd name="T32" fmla="*/ 18 w 151"/>
                  <a:gd name="T33" fmla="*/ 36 h 72"/>
                  <a:gd name="T34" fmla="*/ 16 w 151"/>
                  <a:gd name="T35" fmla="*/ 33 h 72"/>
                  <a:gd name="T36" fmla="*/ 0 w 151"/>
                  <a:gd name="T37" fmla="*/ 0 h 72"/>
                  <a:gd name="T38" fmla="*/ 0 w 151"/>
                  <a:gd name="T3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" h="72">
                    <a:moveTo>
                      <a:pt x="0" y="72"/>
                    </a:moveTo>
                    <a:cubicBezTo>
                      <a:pt x="151" y="72"/>
                      <a:pt x="151" y="72"/>
                      <a:pt x="151" y="7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7"/>
                      <a:pt x="88" y="37"/>
                    </a:cubicBezTo>
                    <a:cubicBezTo>
                      <a:pt x="88" y="40"/>
                      <a:pt x="87" y="42"/>
                      <a:pt x="86" y="44"/>
                    </a:cubicBezTo>
                    <a:cubicBezTo>
                      <a:pt x="84" y="47"/>
                      <a:pt x="80" y="49"/>
                      <a:pt x="76" y="49"/>
                    </a:cubicBezTo>
                    <a:cubicBezTo>
                      <a:pt x="72" y="49"/>
                      <a:pt x="68" y="47"/>
                      <a:pt x="66" y="44"/>
                    </a:cubicBezTo>
                    <a:cubicBezTo>
                      <a:pt x="65" y="42"/>
                      <a:pt x="64" y="40"/>
                      <a:pt x="64" y="37"/>
                    </a:cubicBezTo>
                    <a:cubicBezTo>
                      <a:pt x="64" y="37"/>
                      <a:pt x="64" y="36"/>
                      <a:pt x="64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85"/>
              <p:cNvSpPr/>
              <p:nvPr/>
            </p:nvSpPr>
            <p:spPr bwMode="auto">
              <a:xfrm>
                <a:off x="-4470397" y="439737"/>
                <a:ext cx="398462" cy="184149"/>
              </a:xfrm>
              <a:custGeom>
                <a:avLst/>
                <a:gdLst>
                  <a:gd name="T0" fmla="*/ 106 w 106"/>
                  <a:gd name="T1" fmla="*/ 49 h 49"/>
                  <a:gd name="T2" fmla="*/ 106 w 106"/>
                  <a:gd name="T3" fmla="*/ 21 h 49"/>
                  <a:gd name="T4" fmla="*/ 85 w 106"/>
                  <a:gd name="T5" fmla="*/ 0 h 49"/>
                  <a:gd name="T6" fmla="*/ 20 w 106"/>
                  <a:gd name="T7" fmla="*/ 0 h 49"/>
                  <a:gd name="T8" fmla="*/ 0 w 106"/>
                  <a:gd name="T9" fmla="*/ 21 h 49"/>
                  <a:gd name="T10" fmla="*/ 0 w 106"/>
                  <a:gd name="T11" fmla="*/ 49 h 49"/>
                  <a:gd name="T12" fmla="*/ 18 w 106"/>
                  <a:gd name="T13" fmla="*/ 49 h 49"/>
                  <a:gd name="T14" fmla="*/ 18 w 106"/>
                  <a:gd name="T15" fmla="*/ 21 h 49"/>
                  <a:gd name="T16" fmla="*/ 20 w 106"/>
                  <a:gd name="T17" fmla="*/ 18 h 49"/>
                  <a:gd name="T18" fmla="*/ 85 w 106"/>
                  <a:gd name="T19" fmla="*/ 18 h 49"/>
                  <a:gd name="T20" fmla="*/ 88 w 106"/>
                  <a:gd name="T21" fmla="*/ 21 h 49"/>
                  <a:gd name="T22" fmla="*/ 88 w 106"/>
                  <a:gd name="T23" fmla="*/ 49 h 49"/>
                  <a:gd name="T24" fmla="*/ 106 w 106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49">
                    <a:moveTo>
                      <a:pt x="106" y="49"/>
                    </a:moveTo>
                    <a:cubicBezTo>
                      <a:pt x="106" y="21"/>
                      <a:pt x="106" y="21"/>
                      <a:pt x="106" y="21"/>
                    </a:cubicBezTo>
                    <a:cubicBezTo>
                      <a:pt x="106" y="10"/>
                      <a:pt x="97" y="0"/>
                      <a:pt x="8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9" y="18"/>
                      <a:pt x="20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7" y="18"/>
                      <a:pt x="88" y="20"/>
                      <a:pt x="88" y="21"/>
                    </a:cubicBezTo>
                    <a:cubicBezTo>
                      <a:pt x="88" y="49"/>
                      <a:pt x="88" y="49"/>
                      <a:pt x="88" y="49"/>
                    </a:cubicBezTo>
                    <a:lnTo>
                      <a:pt x="10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86"/>
              <p:cNvSpPr>
                <a:spLocks noEditPoints="1"/>
              </p:cNvSpPr>
              <p:nvPr/>
            </p:nvSpPr>
            <p:spPr bwMode="auto">
              <a:xfrm>
                <a:off x="-5534022" y="1603365"/>
                <a:ext cx="706437" cy="706432"/>
              </a:xfrm>
              <a:custGeom>
                <a:avLst/>
                <a:gdLst>
                  <a:gd name="T0" fmla="*/ 94 w 188"/>
                  <a:gd name="T1" fmla="*/ 188 h 188"/>
                  <a:gd name="T2" fmla="*/ 188 w 188"/>
                  <a:gd name="T3" fmla="*/ 94 h 188"/>
                  <a:gd name="T4" fmla="*/ 94 w 188"/>
                  <a:gd name="T5" fmla="*/ 0 h 188"/>
                  <a:gd name="T6" fmla="*/ 94 w 188"/>
                  <a:gd name="T7" fmla="*/ 67 h 188"/>
                  <a:gd name="T8" fmla="*/ 121 w 188"/>
                  <a:gd name="T9" fmla="*/ 94 h 188"/>
                  <a:gd name="T10" fmla="*/ 94 w 188"/>
                  <a:gd name="T11" fmla="*/ 121 h 188"/>
                  <a:gd name="T12" fmla="*/ 94 w 188"/>
                  <a:gd name="T13" fmla="*/ 188 h 188"/>
                  <a:gd name="T14" fmla="*/ 94 w 188"/>
                  <a:gd name="T15" fmla="*/ 0 h 188"/>
                  <a:gd name="T16" fmla="*/ 0 w 188"/>
                  <a:gd name="T17" fmla="*/ 94 h 188"/>
                  <a:gd name="T18" fmla="*/ 94 w 188"/>
                  <a:gd name="T19" fmla="*/ 188 h 188"/>
                  <a:gd name="T20" fmla="*/ 94 w 188"/>
                  <a:gd name="T21" fmla="*/ 188 h 188"/>
                  <a:gd name="T22" fmla="*/ 94 w 188"/>
                  <a:gd name="T23" fmla="*/ 121 h 188"/>
                  <a:gd name="T24" fmla="*/ 94 w 188"/>
                  <a:gd name="T25" fmla="*/ 121 h 188"/>
                  <a:gd name="T26" fmla="*/ 94 w 188"/>
                  <a:gd name="T27" fmla="*/ 121 h 188"/>
                  <a:gd name="T28" fmla="*/ 67 w 188"/>
                  <a:gd name="T29" fmla="*/ 94 h 188"/>
                  <a:gd name="T30" fmla="*/ 94 w 188"/>
                  <a:gd name="T31" fmla="*/ 67 h 188"/>
                  <a:gd name="T32" fmla="*/ 94 w 188"/>
                  <a:gd name="T33" fmla="*/ 67 h 188"/>
                  <a:gd name="T34" fmla="*/ 94 w 188"/>
                  <a:gd name="T3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109" y="67"/>
                      <a:pt x="121" y="79"/>
                      <a:pt x="121" y="94"/>
                    </a:cubicBezTo>
                    <a:cubicBezTo>
                      <a:pt x="121" y="109"/>
                      <a:pt x="109" y="121"/>
                      <a:pt x="94" y="121"/>
                    </a:cubicBezTo>
                    <a:lnTo>
                      <a:pt x="94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67" y="109"/>
                      <a:pt x="67" y="94"/>
                    </a:cubicBezTo>
                    <a:cubicBezTo>
                      <a:pt x="67" y="79"/>
                      <a:pt x="79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0"/>
                      <a:pt x="94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87"/>
              <p:cNvSpPr>
                <a:spLocks noEditPoints="1"/>
              </p:cNvSpPr>
              <p:nvPr/>
            </p:nvSpPr>
            <p:spPr bwMode="auto">
              <a:xfrm>
                <a:off x="-5264147" y="1873238"/>
                <a:ext cx="165099" cy="165098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22 w 44"/>
                  <a:gd name="T7" fmla="*/ 6 h 44"/>
                  <a:gd name="T8" fmla="*/ 38 w 44"/>
                  <a:gd name="T9" fmla="*/ 22 h 44"/>
                  <a:gd name="T10" fmla="*/ 22 w 44"/>
                  <a:gd name="T11" fmla="*/ 37 h 44"/>
                  <a:gd name="T12" fmla="*/ 22 w 44"/>
                  <a:gd name="T13" fmla="*/ 44 h 44"/>
                  <a:gd name="T14" fmla="*/ 22 w 44"/>
                  <a:gd name="T15" fmla="*/ 0 h 44"/>
                  <a:gd name="T16" fmla="*/ 0 w 44"/>
                  <a:gd name="T17" fmla="*/ 22 h 44"/>
                  <a:gd name="T18" fmla="*/ 22 w 44"/>
                  <a:gd name="T19" fmla="*/ 44 h 44"/>
                  <a:gd name="T20" fmla="*/ 22 w 44"/>
                  <a:gd name="T21" fmla="*/ 44 h 44"/>
                  <a:gd name="T22" fmla="*/ 22 w 44"/>
                  <a:gd name="T23" fmla="*/ 37 h 44"/>
                  <a:gd name="T24" fmla="*/ 22 w 44"/>
                  <a:gd name="T25" fmla="*/ 37 h 44"/>
                  <a:gd name="T26" fmla="*/ 22 w 44"/>
                  <a:gd name="T27" fmla="*/ 37 h 44"/>
                  <a:gd name="T28" fmla="*/ 7 w 44"/>
                  <a:gd name="T29" fmla="*/ 22 h 44"/>
                  <a:gd name="T30" fmla="*/ 22 w 44"/>
                  <a:gd name="T31" fmla="*/ 6 h 44"/>
                  <a:gd name="T32" fmla="*/ 22 w 44"/>
                  <a:gd name="T33" fmla="*/ 6 h 44"/>
                  <a:gd name="T34" fmla="*/ 22 w 44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31" y="6"/>
                      <a:pt x="38" y="13"/>
                      <a:pt x="38" y="22"/>
                    </a:cubicBezTo>
                    <a:cubicBezTo>
                      <a:pt x="38" y="30"/>
                      <a:pt x="31" y="37"/>
                      <a:pt x="22" y="37"/>
                    </a:cubicBezTo>
                    <a:lnTo>
                      <a:pt x="22" y="44"/>
                    </a:ln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3"/>
                      <a:pt x="14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88"/>
              <p:cNvSpPr/>
              <p:nvPr/>
            </p:nvSpPr>
            <p:spPr bwMode="auto">
              <a:xfrm>
                <a:off x="-5448297" y="26990"/>
                <a:ext cx="538163" cy="550860"/>
              </a:xfrm>
              <a:custGeom>
                <a:avLst/>
                <a:gdLst>
                  <a:gd name="T0" fmla="*/ 140 w 143"/>
                  <a:gd name="T1" fmla="*/ 103 h 147"/>
                  <a:gd name="T2" fmla="*/ 112 w 143"/>
                  <a:gd name="T3" fmla="*/ 75 h 147"/>
                  <a:gd name="T4" fmla="*/ 107 w 143"/>
                  <a:gd name="T5" fmla="*/ 70 h 147"/>
                  <a:gd name="T6" fmla="*/ 79 w 143"/>
                  <a:gd name="T7" fmla="*/ 37 h 147"/>
                  <a:gd name="T8" fmla="*/ 67 w 143"/>
                  <a:gd name="T9" fmla="*/ 10 h 147"/>
                  <a:gd name="T10" fmla="*/ 52 w 143"/>
                  <a:gd name="T11" fmla="*/ 9 h 147"/>
                  <a:gd name="T12" fmla="*/ 47 w 143"/>
                  <a:gd name="T13" fmla="*/ 21 h 147"/>
                  <a:gd name="T14" fmla="*/ 55 w 143"/>
                  <a:gd name="T15" fmla="*/ 42 h 147"/>
                  <a:gd name="T16" fmla="*/ 56 w 143"/>
                  <a:gd name="T17" fmla="*/ 56 h 147"/>
                  <a:gd name="T18" fmla="*/ 13 w 143"/>
                  <a:gd name="T19" fmla="*/ 56 h 147"/>
                  <a:gd name="T20" fmla="*/ 3 w 143"/>
                  <a:gd name="T21" fmla="*/ 71 h 147"/>
                  <a:gd name="T22" fmla="*/ 25 w 143"/>
                  <a:gd name="T23" fmla="*/ 131 h 147"/>
                  <a:gd name="T24" fmla="*/ 34 w 143"/>
                  <a:gd name="T25" fmla="*/ 137 h 147"/>
                  <a:gd name="T26" fmla="*/ 85 w 143"/>
                  <a:gd name="T27" fmla="*/ 137 h 147"/>
                  <a:gd name="T28" fmla="*/ 97 w 143"/>
                  <a:gd name="T29" fmla="*/ 142 h 147"/>
                  <a:gd name="T30" fmla="*/ 99 w 143"/>
                  <a:gd name="T31" fmla="*/ 144 h 147"/>
                  <a:gd name="T32" fmla="*/ 108 w 143"/>
                  <a:gd name="T33" fmla="*/ 144 h 147"/>
                  <a:gd name="T34" fmla="*/ 140 w 143"/>
                  <a:gd name="T35" fmla="*/ 112 h 147"/>
                  <a:gd name="T36" fmla="*/ 140 w 143"/>
                  <a:gd name="T37" fmla="*/ 10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47">
                    <a:moveTo>
                      <a:pt x="140" y="103"/>
                    </a:moveTo>
                    <a:cubicBezTo>
                      <a:pt x="112" y="75"/>
                      <a:pt x="112" y="75"/>
                      <a:pt x="112" y="75"/>
                    </a:cubicBezTo>
                    <a:cubicBezTo>
                      <a:pt x="109" y="72"/>
                      <a:pt x="107" y="70"/>
                      <a:pt x="107" y="70"/>
                    </a:cubicBezTo>
                    <a:cubicBezTo>
                      <a:pt x="107" y="70"/>
                      <a:pt x="96" y="48"/>
                      <a:pt x="79" y="37"/>
                    </a:cubicBezTo>
                    <a:cubicBezTo>
                      <a:pt x="63" y="27"/>
                      <a:pt x="67" y="18"/>
                      <a:pt x="67" y="10"/>
                    </a:cubicBezTo>
                    <a:cubicBezTo>
                      <a:pt x="67" y="2"/>
                      <a:pt x="58" y="0"/>
                      <a:pt x="52" y="9"/>
                    </a:cubicBezTo>
                    <a:cubicBezTo>
                      <a:pt x="49" y="11"/>
                      <a:pt x="47" y="17"/>
                      <a:pt x="47" y="21"/>
                    </a:cubicBezTo>
                    <a:cubicBezTo>
                      <a:pt x="45" y="32"/>
                      <a:pt x="53" y="38"/>
                      <a:pt x="55" y="42"/>
                    </a:cubicBezTo>
                    <a:cubicBezTo>
                      <a:pt x="57" y="45"/>
                      <a:pt x="58" y="50"/>
                      <a:pt x="56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5" y="56"/>
                      <a:pt x="0" y="63"/>
                      <a:pt x="3" y="71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6" y="134"/>
                      <a:pt x="30" y="137"/>
                      <a:pt x="34" y="137"/>
                    </a:cubicBezTo>
                    <a:cubicBezTo>
                      <a:pt x="85" y="137"/>
                      <a:pt x="85" y="137"/>
                      <a:pt x="85" y="137"/>
                    </a:cubicBezTo>
                    <a:cubicBezTo>
                      <a:pt x="89" y="137"/>
                      <a:pt x="94" y="139"/>
                      <a:pt x="97" y="142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02" y="147"/>
                      <a:pt x="106" y="147"/>
                      <a:pt x="108" y="144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3" y="110"/>
                      <a:pt x="143" y="106"/>
                      <a:pt x="14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89"/>
              <p:cNvSpPr/>
              <p:nvPr/>
            </p:nvSpPr>
            <p:spPr bwMode="auto">
              <a:xfrm>
                <a:off x="-5038722" y="454024"/>
                <a:ext cx="176214" cy="173036"/>
              </a:xfrm>
              <a:custGeom>
                <a:avLst/>
                <a:gdLst>
                  <a:gd name="T0" fmla="*/ 22 w 111"/>
                  <a:gd name="T1" fmla="*/ 109 h 109"/>
                  <a:gd name="T2" fmla="*/ 0 w 111"/>
                  <a:gd name="T3" fmla="*/ 90 h 109"/>
                  <a:gd name="T4" fmla="*/ 90 w 111"/>
                  <a:gd name="T5" fmla="*/ 0 h 109"/>
                  <a:gd name="T6" fmla="*/ 111 w 111"/>
                  <a:gd name="T7" fmla="*/ 21 h 109"/>
                  <a:gd name="T8" fmla="*/ 22 w 11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9">
                    <a:moveTo>
                      <a:pt x="22" y="109"/>
                    </a:moveTo>
                    <a:lnTo>
                      <a:pt x="0" y="90"/>
                    </a:lnTo>
                    <a:lnTo>
                      <a:pt x="90" y="0"/>
                    </a:lnTo>
                    <a:lnTo>
                      <a:pt x="111" y="21"/>
                    </a:lnTo>
                    <a:lnTo>
                      <a:pt x="2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90"/>
              <p:cNvSpPr>
                <a:spLocks noEditPoints="1"/>
              </p:cNvSpPr>
              <p:nvPr/>
            </p:nvSpPr>
            <p:spPr bwMode="auto">
              <a:xfrm>
                <a:off x="-2584448" y="5384762"/>
                <a:ext cx="552451" cy="514347"/>
              </a:xfrm>
              <a:custGeom>
                <a:avLst/>
                <a:gdLst>
                  <a:gd name="T0" fmla="*/ 132 w 147"/>
                  <a:gd name="T1" fmla="*/ 22 h 137"/>
                  <a:gd name="T2" fmla="*/ 110 w 147"/>
                  <a:gd name="T3" fmla="*/ 0 h 137"/>
                  <a:gd name="T4" fmla="*/ 73 w 147"/>
                  <a:gd name="T5" fmla="*/ 0 h 137"/>
                  <a:gd name="T6" fmla="*/ 73 w 147"/>
                  <a:gd name="T7" fmla="*/ 18 h 137"/>
                  <a:gd name="T8" fmla="*/ 110 w 147"/>
                  <a:gd name="T9" fmla="*/ 18 h 137"/>
                  <a:gd name="T10" fmla="*/ 115 w 147"/>
                  <a:gd name="T11" fmla="*/ 22 h 137"/>
                  <a:gd name="T12" fmla="*/ 115 w 147"/>
                  <a:gd name="T13" fmla="*/ 59 h 137"/>
                  <a:gd name="T14" fmla="*/ 73 w 147"/>
                  <a:gd name="T15" fmla="*/ 59 h 137"/>
                  <a:gd name="T16" fmla="*/ 73 w 147"/>
                  <a:gd name="T17" fmla="*/ 76 h 137"/>
                  <a:gd name="T18" fmla="*/ 73 w 147"/>
                  <a:gd name="T19" fmla="*/ 76 h 137"/>
                  <a:gd name="T20" fmla="*/ 87 w 147"/>
                  <a:gd name="T21" fmla="*/ 89 h 137"/>
                  <a:gd name="T22" fmla="*/ 81 w 147"/>
                  <a:gd name="T23" fmla="*/ 100 h 137"/>
                  <a:gd name="T24" fmla="*/ 79 w 147"/>
                  <a:gd name="T25" fmla="*/ 101 h 137"/>
                  <a:gd name="T26" fmla="*/ 79 w 147"/>
                  <a:gd name="T27" fmla="*/ 118 h 137"/>
                  <a:gd name="T28" fmla="*/ 79 w 147"/>
                  <a:gd name="T29" fmla="*/ 121 h 137"/>
                  <a:gd name="T30" fmla="*/ 79 w 147"/>
                  <a:gd name="T31" fmla="*/ 121 h 137"/>
                  <a:gd name="T32" fmla="*/ 73 w 147"/>
                  <a:gd name="T33" fmla="*/ 121 h 137"/>
                  <a:gd name="T34" fmla="*/ 73 w 147"/>
                  <a:gd name="T35" fmla="*/ 137 h 137"/>
                  <a:gd name="T36" fmla="*/ 147 w 147"/>
                  <a:gd name="T37" fmla="*/ 137 h 137"/>
                  <a:gd name="T38" fmla="*/ 147 w 147"/>
                  <a:gd name="T39" fmla="*/ 59 h 137"/>
                  <a:gd name="T40" fmla="*/ 132 w 147"/>
                  <a:gd name="T41" fmla="*/ 59 h 137"/>
                  <a:gd name="T42" fmla="*/ 132 w 147"/>
                  <a:gd name="T43" fmla="*/ 22 h 137"/>
                  <a:gd name="T44" fmla="*/ 73 w 147"/>
                  <a:gd name="T45" fmla="*/ 0 h 137"/>
                  <a:gd name="T46" fmla="*/ 37 w 147"/>
                  <a:gd name="T47" fmla="*/ 0 h 137"/>
                  <a:gd name="T48" fmla="*/ 15 w 147"/>
                  <a:gd name="T49" fmla="*/ 22 h 137"/>
                  <a:gd name="T50" fmla="*/ 15 w 147"/>
                  <a:gd name="T51" fmla="*/ 59 h 137"/>
                  <a:gd name="T52" fmla="*/ 0 w 147"/>
                  <a:gd name="T53" fmla="*/ 59 h 137"/>
                  <a:gd name="T54" fmla="*/ 0 w 147"/>
                  <a:gd name="T55" fmla="*/ 137 h 137"/>
                  <a:gd name="T56" fmla="*/ 73 w 147"/>
                  <a:gd name="T57" fmla="*/ 137 h 137"/>
                  <a:gd name="T58" fmla="*/ 73 w 147"/>
                  <a:gd name="T59" fmla="*/ 121 h 137"/>
                  <a:gd name="T60" fmla="*/ 67 w 147"/>
                  <a:gd name="T61" fmla="*/ 121 h 137"/>
                  <a:gd name="T62" fmla="*/ 67 w 147"/>
                  <a:gd name="T63" fmla="*/ 118 h 137"/>
                  <a:gd name="T64" fmla="*/ 67 w 147"/>
                  <a:gd name="T65" fmla="*/ 101 h 137"/>
                  <a:gd name="T66" fmla="*/ 66 w 147"/>
                  <a:gd name="T67" fmla="*/ 100 h 137"/>
                  <a:gd name="T68" fmla="*/ 60 w 147"/>
                  <a:gd name="T69" fmla="*/ 89 h 137"/>
                  <a:gd name="T70" fmla="*/ 73 w 147"/>
                  <a:gd name="T71" fmla="*/ 76 h 137"/>
                  <a:gd name="T72" fmla="*/ 73 w 147"/>
                  <a:gd name="T73" fmla="*/ 59 h 137"/>
                  <a:gd name="T74" fmla="*/ 32 w 147"/>
                  <a:gd name="T75" fmla="*/ 59 h 137"/>
                  <a:gd name="T76" fmla="*/ 32 w 147"/>
                  <a:gd name="T77" fmla="*/ 59 h 137"/>
                  <a:gd name="T78" fmla="*/ 32 w 147"/>
                  <a:gd name="T79" fmla="*/ 22 h 137"/>
                  <a:gd name="T80" fmla="*/ 37 w 147"/>
                  <a:gd name="T81" fmla="*/ 18 h 137"/>
                  <a:gd name="T82" fmla="*/ 73 w 147"/>
                  <a:gd name="T83" fmla="*/ 18 h 137"/>
                  <a:gd name="T84" fmla="*/ 73 w 147"/>
                  <a:gd name="T8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7">
                    <a:moveTo>
                      <a:pt x="132" y="22"/>
                    </a:moveTo>
                    <a:cubicBezTo>
                      <a:pt x="132" y="10"/>
                      <a:pt x="122" y="0"/>
                      <a:pt x="11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3" y="18"/>
                      <a:pt x="115" y="20"/>
                      <a:pt x="115" y="22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81" y="76"/>
                      <a:pt x="87" y="82"/>
                      <a:pt x="87" y="89"/>
                    </a:cubicBezTo>
                    <a:cubicBezTo>
                      <a:pt x="87" y="94"/>
                      <a:pt x="84" y="98"/>
                      <a:pt x="81" y="100"/>
                    </a:cubicBezTo>
                    <a:cubicBezTo>
                      <a:pt x="80" y="101"/>
                      <a:pt x="80" y="101"/>
                      <a:pt x="79" y="101"/>
                    </a:cubicBezTo>
                    <a:cubicBezTo>
                      <a:pt x="79" y="118"/>
                      <a:pt x="79" y="118"/>
                      <a:pt x="79" y="118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22"/>
                    </a:lnTo>
                    <a:close/>
                    <a:moveTo>
                      <a:pt x="7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24" y="0"/>
                      <a:pt x="15" y="10"/>
                      <a:pt x="15" y="2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0"/>
                    </a:cubicBezTo>
                    <a:cubicBezTo>
                      <a:pt x="62" y="98"/>
                      <a:pt x="60" y="94"/>
                      <a:pt x="60" y="89"/>
                    </a:cubicBezTo>
                    <a:cubicBezTo>
                      <a:pt x="60" y="82"/>
                      <a:pt x="66" y="76"/>
                      <a:pt x="73" y="76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4" y="18"/>
                      <a:pt x="37" y="18"/>
                    </a:cubicBezTo>
                    <a:cubicBezTo>
                      <a:pt x="73" y="18"/>
                      <a:pt x="73" y="18"/>
                      <a:pt x="73" y="18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91"/>
              <p:cNvSpPr/>
              <p:nvPr/>
            </p:nvSpPr>
            <p:spPr bwMode="auto">
              <a:xfrm>
                <a:off x="-3670296" y="-409570"/>
                <a:ext cx="588963" cy="495296"/>
              </a:xfrm>
              <a:custGeom>
                <a:avLst/>
                <a:gdLst>
                  <a:gd name="T0" fmla="*/ 105 w 157"/>
                  <a:gd name="T1" fmla="*/ 0 h 132"/>
                  <a:gd name="T2" fmla="*/ 56 w 157"/>
                  <a:gd name="T3" fmla="*/ 0 h 132"/>
                  <a:gd name="T4" fmla="*/ 0 w 157"/>
                  <a:gd name="T5" fmla="*/ 47 h 132"/>
                  <a:gd name="T6" fmla="*/ 15 w 157"/>
                  <a:gd name="T7" fmla="*/ 69 h 132"/>
                  <a:gd name="T8" fmla="*/ 35 w 157"/>
                  <a:gd name="T9" fmla="*/ 49 h 132"/>
                  <a:gd name="T10" fmla="*/ 35 w 157"/>
                  <a:gd name="T11" fmla="*/ 132 h 132"/>
                  <a:gd name="T12" fmla="*/ 79 w 157"/>
                  <a:gd name="T13" fmla="*/ 132 h 132"/>
                  <a:gd name="T14" fmla="*/ 122 w 157"/>
                  <a:gd name="T15" fmla="*/ 132 h 132"/>
                  <a:gd name="T16" fmla="*/ 122 w 157"/>
                  <a:gd name="T17" fmla="*/ 49 h 132"/>
                  <a:gd name="T18" fmla="*/ 142 w 157"/>
                  <a:gd name="T19" fmla="*/ 69 h 132"/>
                  <a:gd name="T20" fmla="*/ 157 w 157"/>
                  <a:gd name="T21" fmla="*/ 47 h 132"/>
                  <a:gd name="T22" fmla="*/ 105 w 15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32">
                    <a:moveTo>
                      <a:pt x="105" y="0"/>
                    </a:moveTo>
                    <a:cubicBezTo>
                      <a:pt x="97" y="14"/>
                      <a:pt x="64" y="14"/>
                      <a:pt x="56" y="0"/>
                    </a:cubicBezTo>
                    <a:cubicBezTo>
                      <a:pt x="56" y="0"/>
                      <a:pt x="8" y="27"/>
                      <a:pt x="0" y="47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29" y="54"/>
                      <a:pt x="35" y="49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8" y="54"/>
                      <a:pt x="142" y="69"/>
                      <a:pt x="142" y="69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9" y="27"/>
                      <a:pt x="105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92"/>
              <p:cNvSpPr/>
              <p:nvPr/>
            </p:nvSpPr>
            <p:spPr bwMode="auto">
              <a:xfrm>
                <a:off x="-3452810" y="-431795"/>
                <a:ext cx="165099" cy="49213"/>
              </a:xfrm>
              <a:custGeom>
                <a:avLst/>
                <a:gdLst>
                  <a:gd name="T0" fmla="*/ 22 w 44"/>
                  <a:gd name="T1" fmla="*/ 13 h 13"/>
                  <a:gd name="T2" fmla="*/ 44 w 44"/>
                  <a:gd name="T3" fmla="*/ 4 h 13"/>
                  <a:gd name="T4" fmla="*/ 43 w 44"/>
                  <a:gd name="T5" fmla="*/ 1 h 13"/>
                  <a:gd name="T6" fmla="*/ 40 w 44"/>
                  <a:gd name="T7" fmla="*/ 2 h 13"/>
                  <a:gd name="T8" fmla="*/ 22 w 44"/>
                  <a:gd name="T9" fmla="*/ 8 h 13"/>
                  <a:gd name="T10" fmla="*/ 5 w 44"/>
                  <a:gd name="T11" fmla="*/ 2 h 13"/>
                  <a:gd name="T12" fmla="*/ 2 w 44"/>
                  <a:gd name="T13" fmla="*/ 1 h 13"/>
                  <a:gd name="T14" fmla="*/ 1 w 44"/>
                  <a:gd name="T15" fmla="*/ 4 h 13"/>
                  <a:gd name="T16" fmla="*/ 22 w 4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3">
                    <a:moveTo>
                      <a:pt x="22" y="13"/>
                    </a:moveTo>
                    <a:cubicBezTo>
                      <a:pt x="32" y="13"/>
                      <a:pt x="41" y="9"/>
                      <a:pt x="44" y="4"/>
                    </a:cubicBezTo>
                    <a:cubicBezTo>
                      <a:pt x="44" y="3"/>
                      <a:pt x="44" y="1"/>
                      <a:pt x="43" y="1"/>
                    </a:cubicBezTo>
                    <a:cubicBezTo>
                      <a:pt x="42" y="0"/>
                      <a:pt x="40" y="0"/>
                      <a:pt x="40" y="2"/>
                    </a:cubicBezTo>
                    <a:cubicBezTo>
                      <a:pt x="38" y="5"/>
                      <a:pt x="31" y="8"/>
                      <a:pt x="22" y="8"/>
                    </a:cubicBezTo>
                    <a:cubicBezTo>
                      <a:pt x="13" y="8"/>
                      <a:pt x="7" y="5"/>
                      <a:pt x="5" y="2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4" y="9"/>
                      <a:pt x="12" y="13"/>
                      <a:pt x="2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93"/>
              <p:cNvSpPr/>
              <p:nvPr/>
            </p:nvSpPr>
            <p:spPr bwMode="auto">
              <a:xfrm>
                <a:off x="-3986209" y="5511762"/>
                <a:ext cx="187325" cy="211136"/>
              </a:xfrm>
              <a:custGeom>
                <a:avLst/>
                <a:gdLst>
                  <a:gd name="T0" fmla="*/ 32 w 50"/>
                  <a:gd name="T1" fmla="*/ 0 h 56"/>
                  <a:gd name="T2" fmla="*/ 13 w 50"/>
                  <a:gd name="T3" fmla="*/ 15 h 56"/>
                  <a:gd name="T4" fmla="*/ 6 w 50"/>
                  <a:gd name="T5" fmla="*/ 17 h 56"/>
                  <a:gd name="T6" fmla="*/ 6 w 50"/>
                  <a:gd name="T7" fmla="*/ 17 h 56"/>
                  <a:gd name="T8" fmla="*/ 13 w 50"/>
                  <a:gd name="T9" fmla="*/ 51 h 56"/>
                  <a:gd name="T10" fmla="*/ 44 w 50"/>
                  <a:gd name="T11" fmla="*/ 35 h 56"/>
                  <a:gd name="T12" fmla="*/ 37 w 50"/>
                  <a:gd name="T13" fmla="*/ 2 h 56"/>
                  <a:gd name="T14" fmla="*/ 32 w 5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6">
                    <a:moveTo>
                      <a:pt x="32" y="0"/>
                    </a:moveTo>
                    <a:cubicBezTo>
                      <a:pt x="28" y="7"/>
                      <a:pt x="21" y="12"/>
                      <a:pt x="13" y="15"/>
                    </a:cubicBezTo>
                    <a:cubicBezTo>
                      <a:pt x="11" y="16"/>
                      <a:pt x="9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31"/>
                      <a:pt x="3" y="46"/>
                      <a:pt x="13" y="51"/>
                    </a:cubicBezTo>
                    <a:cubicBezTo>
                      <a:pt x="24" y="56"/>
                      <a:pt x="38" y="49"/>
                      <a:pt x="44" y="35"/>
                    </a:cubicBezTo>
                    <a:cubicBezTo>
                      <a:pt x="50" y="21"/>
                      <a:pt x="47" y="6"/>
                      <a:pt x="37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94"/>
              <p:cNvSpPr/>
              <p:nvPr/>
            </p:nvSpPr>
            <p:spPr bwMode="auto">
              <a:xfrm>
                <a:off x="-4222747" y="5264113"/>
                <a:ext cx="379413" cy="300036"/>
              </a:xfrm>
              <a:custGeom>
                <a:avLst/>
                <a:gdLst>
                  <a:gd name="T0" fmla="*/ 35 w 101"/>
                  <a:gd name="T1" fmla="*/ 73 h 80"/>
                  <a:gd name="T2" fmla="*/ 73 w 101"/>
                  <a:gd name="T3" fmla="*/ 76 h 80"/>
                  <a:gd name="T4" fmla="*/ 75 w 101"/>
                  <a:gd name="T5" fmla="*/ 76 h 80"/>
                  <a:gd name="T6" fmla="*/ 89 w 101"/>
                  <a:gd name="T7" fmla="*/ 66 h 80"/>
                  <a:gd name="T8" fmla="*/ 93 w 101"/>
                  <a:gd name="T9" fmla="*/ 60 h 80"/>
                  <a:gd name="T10" fmla="*/ 66 w 101"/>
                  <a:gd name="T11" fmla="*/ 7 h 80"/>
                  <a:gd name="T12" fmla="*/ 26 w 101"/>
                  <a:gd name="T13" fmla="*/ 4 h 80"/>
                  <a:gd name="T14" fmla="*/ 8 w 101"/>
                  <a:gd name="T15" fmla="*/ 20 h 80"/>
                  <a:gd name="T16" fmla="*/ 35 w 101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80">
                    <a:moveTo>
                      <a:pt x="35" y="73"/>
                    </a:moveTo>
                    <a:cubicBezTo>
                      <a:pt x="48" y="79"/>
                      <a:pt x="62" y="80"/>
                      <a:pt x="73" y="76"/>
                    </a:cubicBezTo>
                    <a:cubicBezTo>
                      <a:pt x="74" y="76"/>
                      <a:pt x="74" y="76"/>
                      <a:pt x="75" y="76"/>
                    </a:cubicBezTo>
                    <a:cubicBezTo>
                      <a:pt x="80" y="74"/>
                      <a:pt x="85" y="71"/>
                      <a:pt x="89" y="66"/>
                    </a:cubicBezTo>
                    <a:cubicBezTo>
                      <a:pt x="91" y="64"/>
                      <a:pt x="92" y="62"/>
                      <a:pt x="93" y="60"/>
                    </a:cubicBezTo>
                    <a:cubicBezTo>
                      <a:pt x="101" y="42"/>
                      <a:pt x="89" y="18"/>
                      <a:pt x="66" y="7"/>
                    </a:cubicBezTo>
                    <a:cubicBezTo>
                      <a:pt x="52" y="1"/>
                      <a:pt x="38" y="0"/>
                      <a:pt x="26" y="4"/>
                    </a:cubicBezTo>
                    <a:cubicBezTo>
                      <a:pt x="18" y="7"/>
                      <a:pt x="12" y="13"/>
                      <a:pt x="8" y="20"/>
                    </a:cubicBezTo>
                    <a:cubicBezTo>
                      <a:pt x="0" y="38"/>
                      <a:pt x="12" y="62"/>
                      <a:pt x="35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95"/>
              <p:cNvSpPr/>
              <p:nvPr/>
            </p:nvSpPr>
            <p:spPr bwMode="auto">
              <a:xfrm>
                <a:off x="-3752846" y="5448262"/>
                <a:ext cx="220663" cy="165098"/>
              </a:xfrm>
              <a:custGeom>
                <a:avLst/>
                <a:gdLst>
                  <a:gd name="T0" fmla="*/ 54 w 59"/>
                  <a:gd name="T1" fmla="*/ 31 h 44"/>
                  <a:gd name="T2" fmla="*/ 38 w 59"/>
                  <a:gd name="T3" fmla="*/ 0 h 44"/>
                  <a:gd name="T4" fmla="*/ 38 w 59"/>
                  <a:gd name="T5" fmla="*/ 0 h 44"/>
                  <a:gd name="T6" fmla="*/ 31 w 59"/>
                  <a:gd name="T7" fmla="*/ 3 h 44"/>
                  <a:gd name="T8" fmla="*/ 7 w 59"/>
                  <a:gd name="T9" fmla="*/ 4 h 44"/>
                  <a:gd name="T10" fmla="*/ 5 w 59"/>
                  <a:gd name="T11" fmla="*/ 8 h 44"/>
                  <a:gd name="T12" fmla="*/ 21 w 59"/>
                  <a:gd name="T13" fmla="*/ 38 h 44"/>
                  <a:gd name="T14" fmla="*/ 54 w 59"/>
                  <a:gd name="T15" fmla="*/ 3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4" y="31"/>
                    </a:moveTo>
                    <a:cubicBezTo>
                      <a:pt x="59" y="20"/>
                      <a:pt x="52" y="7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1"/>
                      <a:pt x="33" y="2"/>
                      <a:pt x="31" y="3"/>
                    </a:cubicBezTo>
                    <a:cubicBezTo>
                      <a:pt x="23" y="6"/>
                      <a:pt x="15" y="6"/>
                      <a:pt x="7" y="4"/>
                    </a:cubicBezTo>
                    <a:cubicBezTo>
                      <a:pt x="6" y="5"/>
                      <a:pt x="6" y="6"/>
                      <a:pt x="5" y="8"/>
                    </a:cubicBezTo>
                    <a:cubicBezTo>
                      <a:pt x="0" y="18"/>
                      <a:pt x="7" y="32"/>
                      <a:pt x="21" y="38"/>
                    </a:cubicBezTo>
                    <a:cubicBezTo>
                      <a:pt x="34" y="44"/>
                      <a:pt x="49" y="4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96"/>
              <p:cNvSpPr/>
              <p:nvPr/>
            </p:nvSpPr>
            <p:spPr bwMode="auto">
              <a:xfrm>
                <a:off x="-3824285" y="5106952"/>
                <a:ext cx="330200" cy="344485"/>
              </a:xfrm>
              <a:custGeom>
                <a:avLst/>
                <a:gdLst>
                  <a:gd name="T0" fmla="*/ 64 w 88"/>
                  <a:gd name="T1" fmla="*/ 4 h 92"/>
                  <a:gd name="T2" fmla="*/ 40 w 88"/>
                  <a:gd name="T3" fmla="*/ 3 h 92"/>
                  <a:gd name="T4" fmla="*/ 11 w 88"/>
                  <a:gd name="T5" fmla="*/ 31 h 92"/>
                  <a:gd name="T6" fmla="*/ 24 w 88"/>
                  <a:gd name="T7" fmla="*/ 89 h 92"/>
                  <a:gd name="T8" fmla="*/ 31 w 88"/>
                  <a:gd name="T9" fmla="*/ 91 h 92"/>
                  <a:gd name="T10" fmla="*/ 48 w 88"/>
                  <a:gd name="T11" fmla="*/ 89 h 92"/>
                  <a:gd name="T12" fmla="*/ 50 w 88"/>
                  <a:gd name="T13" fmla="*/ 89 h 92"/>
                  <a:gd name="T14" fmla="*/ 77 w 88"/>
                  <a:gd name="T15" fmla="*/ 62 h 92"/>
                  <a:gd name="T16" fmla="*/ 64 w 88"/>
                  <a:gd name="T17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92">
                    <a:moveTo>
                      <a:pt x="64" y="4"/>
                    </a:moveTo>
                    <a:cubicBezTo>
                      <a:pt x="57" y="0"/>
                      <a:pt x="48" y="0"/>
                      <a:pt x="40" y="3"/>
                    </a:cubicBezTo>
                    <a:cubicBezTo>
                      <a:pt x="29" y="7"/>
                      <a:pt x="18" y="17"/>
                      <a:pt x="11" y="31"/>
                    </a:cubicBezTo>
                    <a:cubicBezTo>
                      <a:pt x="0" y="54"/>
                      <a:pt x="6" y="80"/>
                      <a:pt x="24" y="89"/>
                    </a:cubicBezTo>
                    <a:cubicBezTo>
                      <a:pt x="27" y="90"/>
                      <a:pt x="29" y="90"/>
                      <a:pt x="31" y="91"/>
                    </a:cubicBezTo>
                    <a:cubicBezTo>
                      <a:pt x="37" y="92"/>
                      <a:pt x="43" y="91"/>
                      <a:pt x="48" y="89"/>
                    </a:cubicBezTo>
                    <a:cubicBezTo>
                      <a:pt x="49" y="89"/>
                      <a:pt x="49" y="89"/>
                      <a:pt x="50" y="89"/>
                    </a:cubicBezTo>
                    <a:cubicBezTo>
                      <a:pt x="61" y="84"/>
                      <a:pt x="71" y="75"/>
                      <a:pt x="77" y="62"/>
                    </a:cubicBezTo>
                    <a:cubicBezTo>
                      <a:pt x="88" y="38"/>
                      <a:pt x="82" y="12"/>
                      <a:pt x="6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97"/>
              <p:cNvSpPr/>
              <p:nvPr/>
            </p:nvSpPr>
            <p:spPr bwMode="auto">
              <a:xfrm>
                <a:off x="-3944934" y="5203790"/>
                <a:ext cx="225425" cy="439734"/>
              </a:xfrm>
              <a:custGeom>
                <a:avLst/>
                <a:gdLst>
                  <a:gd name="T0" fmla="*/ 30 w 60"/>
                  <a:gd name="T1" fmla="*/ 6 h 117"/>
                  <a:gd name="T2" fmla="*/ 25 w 60"/>
                  <a:gd name="T3" fmla="*/ 3 h 117"/>
                  <a:gd name="T4" fmla="*/ 21 w 60"/>
                  <a:gd name="T5" fmla="*/ 17 h 117"/>
                  <a:gd name="T6" fmla="*/ 19 w 60"/>
                  <a:gd name="T7" fmla="*/ 17 h 117"/>
                  <a:gd name="T8" fmla="*/ 17 w 60"/>
                  <a:gd name="T9" fmla="*/ 18 h 117"/>
                  <a:gd name="T10" fmla="*/ 5 w 60"/>
                  <a:gd name="T11" fmla="*/ 11 h 117"/>
                  <a:gd name="T12" fmla="*/ 3 w 60"/>
                  <a:gd name="T13" fmla="*/ 15 h 117"/>
                  <a:gd name="T14" fmla="*/ 14 w 60"/>
                  <a:gd name="T15" fmla="*/ 23 h 117"/>
                  <a:gd name="T16" fmla="*/ 15 w 60"/>
                  <a:gd name="T17" fmla="*/ 26 h 117"/>
                  <a:gd name="T18" fmla="*/ 20 w 60"/>
                  <a:gd name="T19" fmla="*/ 41 h 117"/>
                  <a:gd name="T20" fmla="*/ 26 w 60"/>
                  <a:gd name="T21" fmla="*/ 59 h 117"/>
                  <a:gd name="T22" fmla="*/ 45 w 60"/>
                  <a:gd name="T23" fmla="*/ 112 h 117"/>
                  <a:gd name="T24" fmla="*/ 54 w 60"/>
                  <a:gd name="T25" fmla="*/ 116 h 117"/>
                  <a:gd name="T26" fmla="*/ 59 w 60"/>
                  <a:gd name="T27" fmla="*/ 107 h 117"/>
                  <a:gd name="T28" fmla="*/ 40 w 60"/>
                  <a:gd name="T29" fmla="*/ 55 h 117"/>
                  <a:gd name="T30" fmla="*/ 33 w 60"/>
                  <a:gd name="T31" fmla="*/ 37 h 117"/>
                  <a:gd name="T32" fmla="*/ 28 w 60"/>
                  <a:gd name="T33" fmla="*/ 21 h 117"/>
                  <a:gd name="T34" fmla="*/ 26 w 60"/>
                  <a:gd name="T35" fmla="*/ 19 h 117"/>
                  <a:gd name="T36" fmla="*/ 30 w 60"/>
                  <a:gd name="T37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17">
                    <a:moveTo>
                      <a:pt x="30" y="6"/>
                    </a:moveTo>
                    <a:cubicBezTo>
                      <a:pt x="31" y="3"/>
                      <a:pt x="27" y="0"/>
                      <a:pt x="25" y="3"/>
                    </a:cubicBezTo>
                    <a:cubicBezTo>
                      <a:pt x="23" y="8"/>
                      <a:pt x="22" y="12"/>
                      <a:pt x="21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8" y="17"/>
                      <a:pt x="17" y="18"/>
                      <a:pt x="17" y="18"/>
                    </a:cubicBezTo>
                    <a:cubicBezTo>
                      <a:pt x="13" y="15"/>
                      <a:pt x="10" y="12"/>
                      <a:pt x="5" y="11"/>
                    </a:cubicBezTo>
                    <a:cubicBezTo>
                      <a:pt x="2" y="9"/>
                      <a:pt x="0" y="14"/>
                      <a:pt x="3" y="15"/>
                    </a:cubicBezTo>
                    <a:cubicBezTo>
                      <a:pt x="7" y="17"/>
                      <a:pt x="11" y="20"/>
                      <a:pt x="14" y="23"/>
                    </a:cubicBezTo>
                    <a:cubicBezTo>
                      <a:pt x="14" y="24"/>
                      <a:pt x="14" y="25"/>
                      <a:pt x="15" y="2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7" y="116"/>
                      <a:pt x="51" y="117"/>
                      <a:pt x="54" y="116"/>
                    </a:cubicBezTo>
                    <a:cubicBezTo>
                      <a:pt x="58" y="115"/>
                      <a:pt x="60" y="111"/>
                      <a:pt x="59" y="10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0"/>
                      <a:pt x="27" y="19"/>
                      <a:pt x="26" y="19"/>
                    </a:cubicBezTo>
                    <a:cubicBezTo>
                      <a:pt x="26" y="14"/>
                      <a:pt x="28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98"/>
              <p:cNvSpPr/>
              <p:nvPr/>
            </p:nvSpPr>
            <p:spPr bwMode="auto">
              <a:xfrm>
                <a:off x="-6589708" y="4914867"/>
                <a:ext cx="206376" cy="307973"/>
              </a:xfrm>
              <a:custGeom>
                <a:avLst/>
                <a:gdLst>
                  <a:gd name="T0" fmla="*/ 130 w 130"/>
                  <a:gd name="T1" fmla="*/ 35 h 194"/>
                  <a:gd name="T2" fmla="*/ 99 w 130"/>
                  <a:gd name="T3" fmla="*/ 35 h 194"/>
                  <a:gd name="T4" fmla="*/ 116 w 130"/>
                  <a:gd name="T5" fmla="*/ 0 h 194"/>
                  <a:gd name="T6" fmla="*/ 73 w 130"/>
                  <a:gd name="T7" fmla="*/ 0 h 194"/>
                  <a:gd name="T8" fmla="*/ 68 w 130"/>
                  <a:gd name="T9" fmla="*/ 0 h 194"/>
                  <a:gd name="T10" fmla="*/ 49 w 130"/>
                  <a:gd name="T11" fmla="*/ 0 h 194"/>
                  <a:gd name="T12" fmla="*/ 9 w 130"/>
                  <a:gd name="T13" fmla="*/ 83 h 194"/>
                  <a:gd name="T14" fmla="*/ 45 w 130"/>
                  <a:gd name="T15" fmla="*/ 83 h 194"/>
                  <a:gd name="T16" fmla="*/ 0 w 130"/>
                  <a:gd name="T17" fmla="*/ 194 h 194"/>
                  <a:gd name="T18" fmla="*/ 130 w 130"/>
                  <a:gd name="T19" fmla="*/ 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94">
                    <a:moveTo>
                      <a:pt x="130" y="35"/>
                    </a:moveTo>
                    <a:lnTo>
                      <a:pt x="99" y="35"/>
                    </a:lnTo>
                    <a:lnTo>
                      <a:pt x="116" y="0"/>
                    </a:lnTo>
                    <a:lnTo>
                      <a:pt x="73" y="0"/>
                    </a:lnTo>
                    <a:lnTo>
                      <a:pt x="68" y="0"/>
                    </a:lnTo>
                    <a:lnTo>
                      <a:pt x="49" y="0"/>
                    </a:lnTo>
                    <a:lnTo>
                      <a:pt x="9" y="83"/>
                    </a:lnTo>
                    <a:lnTo>
                      <a:pt x="45" y="83"/>
                    </a:lnTo>
                    <a:lnTo>
                      <a:pt x="0" y="194"/>
                    </a:lnTo>
                    <a:lnTo>
                      <a:pt x="13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99"/>
              <p:cNvSpPr/>
              <p:nvPr/>
            </p:nvSpPr>
            <p:spPr bwMode="auto">
              <a:xfrm>
                <a:off x="-6707183" y="4551332"/>
                <a:ext cx="563563" cy="344485"/>
              </a:xfrm>
              <a:custGeom>
                <a:avLst/>
                <a:gdLst>
                  <a:gd name="T0" fmla="*/ 0 w 150"/>
                  <a:gd name="T1" fmla="*/ 76 h 92"/>
                  <a:gd name="T2" fmla="*/ 16 w 150"/>
                  <a:gd name="T3" fmla="*/ 92 h 92"/>
                  <a:gd name="T4" fmla="*/ 54 w 150"/>
                  <a:gd name="T5" fmla="*/ 92 h 92"/>
                  <a:gd name="T6" fmla="*/ 60 w 150"/>
                  <a:gd name="T7" fmla="*/ 92 h 92"/>
                  <a:gd name="T8" fmla="*/ 62 w 150"/>
                  <a:gd name="T9" fmla="*/ 92 h 92"/>
                  <a:gd name="T10" fmla="*/ 83 w 150"/>
                  <a:gd name="T11" fmla="*/ 92 h 92"/>
                  <a:gd name="T12" fmla="*/ 124 w 150"/>
                  <a:gd name="T13" fmla="*/ 92 h 92"/>
                  <a:gd name="T14" fmla="*/ 150 w 150"/>
                  <a:gd name="T15" fmla="*/ 66 h 92"/>
                  <a:gd name="T16" fmla="*/ 124 w 150"/>
                  <a:gd name="T17" fmla="*/ 39 h 92"/>
                  <a:gd name="T18" fmla="*/ 106 w 150"/>
                  <a:gd name="T19" fmla="*/ 45 h 92"/>
                  <a:gd name="T20" fmla="*/ 60 w 150"/>
                  <a:gd name="T21" fmla="*/ 0 h 92"/>
                  <a:gd name="T22" fmla="*/ 14 w 150"/>
                  <a:gd name="T23" fmla="*/ 46 h 92"/>
                  <a:gd name="T24" fmla="*/ 16 w 150"/>
                  <a:gd name="T25" fmla="*/ 60 h 92"/>
                  <a:gd name="T26" fmla="*/ 0 w 150"/>
                  <a:gd name="T27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92">
                    <a:moveTo>
                      <a:pt x="0" y="76"/>
                    </a:moveTo>
                    <a:cubicBezTo>
                      <a:pt x="0" y="85"/>
                      <a:pt x="7" y="92"/>
                      <a:pt x="16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38" y="92"/>
                      <a:pt x="150" y="80"/>
                      <a:pt x="150" y="66"/>
                    </a:cubicBezTo>
                    <a:cubicBezTo>
                      <a:pt x="150" y="51"/>
                      <a:pt x="138" y="39"/>
                      <a:pt x="124" y="39"/>
                    </a:cubicBezTo>
                    <a:cubicBezTo>
                      <a:pt x="117" y="39"/>
                      <a:pt x="111" y="41"/>
                      <a:pt x="106" y="45"/>
                    </a:cubicBezTo>
                    <a:cubicBezTo>
                      <a:pt x="106" y="20"/>
                      <a:pt x="85" y="0"/>
                      <a:pt x="60" y="0"/>
                    </a:cubicBezTo>
                    <a:cubicBezTo>
                      <a:pt x="34" y="0"/>
                      <a:pt x="14" y="21"/>
                      <a:pt x="14" y="46"/>
                    </a:cubicBezTo>
                    <a:cubicBezTo>
                      <a:pt x="14" y="51"/>
                      <a:pt x="14" y="55"/>
                      <a:pt x="16" y="60"/>
                    </a:cubicBezTo>
                    <a:cubicBezTo>
                      <a:pt x="7" y="60"/>
                      <a:pt x="0" y="67"/>
                      <a:pt x="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100"/>
              <p:cNvSpPr>
                <a:spLocks noEditPoints="1"/>
              </p:cNvSpPr>
              <p:nvPr/>
            </p:nvSpPr>
            <p:spPr bwMode="auto">
              <a:xfrm>
                <a:off x="-2974972" y="3567089"/>
                <a:ext cx="649287" cy="322260"/>
              </a:xfrm>
              <a:custGeom>
                <a:avLst/>
                <a:gdLst>
                  <a:gd name="T0" fmla="*/ 149 w 173"/>
                  <a:gd name="T1" fmla="*/ 61 h 86"/>
                  <a:gd name="T2" fmla="*/ 173 w 173"/>
                  <a:gd name="T3" fmla="*/ 31 h 86"/>
                  <a:gd name="T4" fmla="*/ 149 w 173"/>
                  <a:gd name="T5" fmla="*/ 1 h 86"/>
                  <a:gd name="T6" fmla="*/ 149 w 173"/>
                  <a:gd name="T7" fmla="*/ 15 h 86"/>
                  <a:gd name="T8" fmla="*/ 160 w 173"/>
                  <a:gd name="T9" fmla="*/ 31 h 86"/>
                  <a:gd name="T10" fmla="*/ 149 w 173"/>
                  <a:gd name="T11" fmla="*/ 47 h 86"/>
                  <a:gd name="T12" fmla="*/ 149 w 173"/>
                  <a:gd name="T13" fmla="*/ 61 h 86"/>
                  <a:gd name="T14" fmla="*/ 73 w 173"/>
                  <a:gd name="T15" fmla="*/ 86 h 86"/>
                  <a:gd name="T16" fmla="*/ 130 w 173"/>
                  <a:gd name="T17" fmla="*/ 59 h 86"/>
                  <a:gd name="T18" fmla="*/ 143 w 173"/>
                  <a:gd name="T19" fmla="*/ 61 h 86"/>
                  <a:gd name="T20" fmla="*/ 149 w 173"/>
                  <a:gd name="T21" fmla="*/ 61 h 86"/>
                  <a:gd name="T22" fmla="*/ 149 w 173"/>
                  <a:gd name="T23" fmla="*/ 47 h 86"/>
                  <a:gd name="T24" fmla="*/ 143 w 173"/>
                  <a:gd name="T25" fmla="*/ 48 h 86"/>
                  <a:gd name="T26" fmla="*/ 137 w 173"/>
                  <a:gd name="T27" fmla="*/ 47 h 86"/>
                  <a:gd name="T28" fmla="*/ 145 w 173"/>
                  <a:gd name="T29" fmla="*/ 14 h 86"/>
                  <a:gd name="T30" fmla="*/ 145 w 173"/>
                  <a:gd name="T31" fmla="*/ 14 h 86"/>
                  <a:gd name="T32" fmla="*/ 145 w 173"/>
                  <a:gd name="T33" fmla="*/ 14 h 86"/>
                  <a:gd name="T34" fmla="*/ 149 w 173"/>
                  <a:gd name="T35" fmla="*/ 15 h 86"/>
                  <a:gd name="T36" fmla="*/ 149 w 173"/>
                  <a:gd name="T37" fmla="*/ 1 h 86"/>
                  <a:gd name="T38" fmla="*/ 144 w 173"/>
                  <a:gd name="T39" fmla="*/ 0 h 86"/>
                  <a:gd name="T40" fmla="*/ 144 w 173"/>
                  <a:gd name="T41" fmla="*/ 0 h 86"/>
                  <a:gd name="T42" fmla="*/ 2 w 173"/>
                  <a:gd name="T43" fmla="*/ 0 h 86"/>
                  <a:gd name="T44" fmla="*/ 0 w 173"/>
                  <a:gd name="T45" fmla="*/ 14 h 86"/>
                  <a:gd name="T46" fmla="*/ 73 w 173"/>
                  <a:gd name="T4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86">
                    <a:moveTo>
                      <a:pt x="149" y="61"/>
                    </a:moveTo>
                    <a:cubicBezTo>
                      <a:pt x="163" y="58"/>
                      <a:pt x="173" y="46"/>
                      <a:pt x="173" y="31"/>
                    </a:cubicBezTo>
                    <a:cubicBezTo>
                      <a:pt x="173" y="16"/>
                      <a:pt x="163" y="4"/>
                      <a:pt x="149" y="1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55" y="17"/>
                      <a:pt x="160" y="23"/>
                      <a:pt x="160" y="31"/>
                    </a:cubicBezTo>
                    <a:cubicBezTo>
                      <a:pt x="160" y="38"/>
                      <a:pt x="155" y="45"/>
                      <a:pt x="149" y="47"/>
                    </a:cubicBezTo>
                    <a:lnTo>
                      <a:pt x="149" y="61"/>
                    </a:lnTo>
                    <a:close/>
                    <a:moveTo>
                      <a:pt x="73" y="86"/>
                    </a:moveTo>
                    <a:cubicBezTo>
                      <a:pt x="96" y="86"/>
                      <a:pt x="117" y="75"/>
                      <a:pt x="130" y="59"/>
                    </a:cubicBezTo>
                    <a:cubicBezTo>
                      <a:pt x="134" y="60"/>
                      <a:pt x="138" y="61"/>
                      <a:pt x="143" y="61"/>
                    </a:cubicBezTo>
                    <a:cubicBezTo>
                      <a:pt x="145" y="61"/>
                      <a:pt x="147" y="61"/>
                      <a:pt x="149" y="61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47" y="48"/>
                      <a:pt x="145" y="48"/>
                      <a:pt x="143" y="48"/>
                    </a:cubicBezTo>
                    <a:cubicBezTo>
                      <a:pt x="141" y="48"/>
                      <a:pt x="139" y="48"/>
                      <a:pt x="137" y="47"/>
                    </a:cubicBezTo>
                    <a:cubicBezTo>
                      <a:pt x="142" y="37"/>
                      <a:pt x="145" y="26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8" y="14"/>
                      <a:pt x="149" y="15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7" y="1"/>
                      <a:pt x="146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4"/>
                      <a:pt x="33" y="86"/>
                      <a:pt x="73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Rectangle 101"/>
              <p:cNvSpPr>
                <a:spLocks noChangeArrowheads="1"/>
              </p:cNvSpPr>
              <p:nvPr/>
            </p:nvSpPr>
            <p:spPr bwMode="auto">
              <a:xfrm>
                <a:off x="-2974972" y="3919511"/>
                <a:ext cx="58896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102"/>
              <p:cNvSpPr/>
              <p:nvPr/>
            </p:nvSpPr>
            <p:spPr bwMode="auto">
              <a:xfrm>
                <a:off x="-2840035" y="3281340"/>
                <a:ext cx="104775" cy="266698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6 w 28"/>
                  <a:gd name="T5" fmla="*/ 44 h 71"/>
                  <a:gd name="T6" fmla="*/ 19 w 28"/>
                  <a:gd name="T7" fmla="*/ 29 h 71"/>
                  <a:gd name="T8" fmla="*/ 18 w 28"/>
                  <a:gd name="T9" fmla="*/ 18 h 71"/>
                  <a:gd name="T10" fmla="*/ 11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5" y="65"/>
                      <a:pt x="28" y="54"/>
                      <a:pt x="26" y="44"/>
                    </a:cubicBezTo>
                    <a:cubicBezTo>
                      <a:pt x="24" y="38"/>
                      <a:pt x="21" y="34"/>
                      <a:pt x="19" y="29"/>
                    </a:cubicBezTo>
                    <a:cubicBezTo>
                      <a:pt x="17" y="26"/>
                      <a:pt x="15" y="20"/>
                      <a:pt x="18" y="18"/>
                    </a:cubicBezTo>
                    <a:cubicBezTo>
                      <a:pt x="26" y="13"/>
                      <a:pt x="19" y="0"/>
                      <a:pt x="11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7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103"/>
              <p:cNvSpPr/>
              <p:nvPr/>
            </p:nvSpPr>
            <p:spPr bwMode="auto">
              <a:xfrm>
                <a:off x="-2686047" y="3281340"/>
                <a:ext cx="104775" cy="266698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5 w 28"/>
                  <a:gd name="T5" fmla="*/ 44 h 71"/>
                  <a:gd name="T6" fmla="*/ 18 w 28"/>
                  <a:gd name="T7" fmla="*/ 29 h 71"/>
                  <a:gd name="T8" fmla="*/ 18 w 28"/>
                  <a:gd name="T9" fmla="*/ 18 h 71"/>
                  <a:gd name="T10" fmla="*/ 10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4" y="65"/>
                      <a:pt x="28" y="54"/>
                      <a:pt x="25" y="44"/>
                    </a:cubicBezTo>
                    <a:cubicBezTo>
                      <a:pt x="24" y="38"/>
                      <a:pt x="21" y="34"/>
                      <a:pt x="18" y="29"/>
                    </a:cubicBezTo>
                    <a:cubicBezTo>
                      <a:pt x="17" y="26"/>
                      <a:pt x="14" y="20"/>
                      <a:pt x="18" y="18"/>
                    </a:cubicBezTo>
                    <a:cubicBezTo>
                      <a:pt x="26" y="13"/>
                      <a:pt x="19" y="0"/>
                      <a:pt x="10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6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04"/>
              <p:cNvSpPr/>
              <p:nvPr/>
            </p:nvSpPr>
            <p:spPr bwMode="auto">
              <a:xfrm>
                <a:off x="-5267322" y="5068854"/>
                <a:ext cx="266700" cy="431796"/>
              </a:xfrm>
              <a:custGeom>
                <a:avLst/>
                <a:gdLst>
                  <a:gd name="T0" fmla="*/ 168 w 168"/>
                  <a:gd name="T1" fmla="*/ 158 h 272"/>
                  <a:gd name="T2" fmla="*/ 168 w 168"/>
                  <a:gd name="T3" fmla="*/ 0 h 272"/>
                  <a:gd name="T4" fmla="*/ 85 w 168"/>
                  <a:gd name="T5" fmla="*/ 0 h 272"/>
                  <a:gd name="T6" fmla="*/ 0 w 168"/>
                  <a:gd name="T7" fmla="*/ 218 h 272"/>
                  <a:gd name="T8" fmla="*/ 123 w 168"/>
                  <a:gd name="T9" fmla="*/ 272 h 272"/>
                  <a:gd name="T10" fmla="*/ 168 w 168"/>
                  <a:gd name="T11" fmla="*/ 15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72">
                    <a:moveTo>
                      <a:pt x="168" y="158"/>
                    </a:moveTo>
                    <a:lnTo>
                      <a:pt x="168" y="0"/>
                    </a:lnTo>
                    <a:lnTo>
                      <a:pt x="85" y="0"/>
                    </a:lnTo>
                    <a:lnTo>
                      <a:pt x="0" y="218"/>
                    </a:lnTo>
                    <a:lnTo>
                      <a:pt x="123" y="272"/>
                    </a:lnTo>
                    <a:lnTo>
                      <a:pt x="16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105"/>
              <p:cNvSpPr/>
              <p:nvPr/>
            </p:nvSpPr>
            <p:spPr bwMode="auto">
              <a:xfrm>
                <a:off x="-4986337" y="5068854"/>
                <a:ext cx="49213" cy="134936"/>
              </a:xfrm>
              <a:custGeom>
                <a:avLst/>
                <a:gdLst>
                  <a:gd name="T0" fmla="*/ 0 w 13"/>
                  <a:gd name="T1" fmla="*/ 36 h 36"/>
                  <a:gd name="T2" fmla="*/ 13 w 13"/>
                  <a:gd name="T3" fmla="*/ 2 h 36"/>
                  <a:gd name="T4" fmla="*/ 13 w 13"/>
                  <a:gd name="T5" fmla="*/ 0 h 36"/>
                  <a:gd name="T6" fmla="*/ 0 w 13"/>
                  <a:gd name="T7" fmla="*/ 0 h 36"/>
                  <a:gd name="T8" fmla="*/ 0 w 1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12" y="30"/>
                      <a:pt x="13" y="14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106"/>
              <p:cNvSpPr/>
              <p:nvPr/>
            </p:nvSpPr>
            <p:spPr bwMode="auto">
              <a:xfrm>
                <a:off x="-4986345" y="5068854"/>
                <a:ext cx="266700" cy="431796"/>
              </a:xfrm>
              <a:custGeom>
                <a:avLst/>
                <a:gdLst>
                  <a:gd name="T0" fmla="*/ 17 w 71"/>
                  <a:gd name="T1" fmla="*/ 0 h 115"/>
                  <a:gd name="T2" fmla="*/ 17 w 71"/>
                  <a:gd name="T3" fmla="*/ 2 h 115"/>
                  <a:gd name="T4" fmla="*/ 0 w 71"/>
                  <a:gd name="T5" fmla="*/ 41 h 115"/>
                  <a:gd name="T6" fmla="*/ 0 w 71"/>
                  <a:gd name="T7" fmla="*/ 67 h 115"/>
                  <a:gd name="T8" fmla="*/ 20 w 71"/>
                  <a:gd name="T9" fmla="*/ 115 h 115"/>
                  <a:gd name="T10" fmla="*/ 71 w 71"/>
                  <a:gd name="T11" fmla="*/ 92 h 115"/>
                  <a:gd name="T12" fmla="*/ 35 w 71"/>
                  <a:gd name="T13" fmla="*/ 0 h 115"/>
                  <a:gd name="T14" fmla="*/ 17 w 71"/>
                  <a:gd name="T1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15">
                    <a:moveTo>
                      <a:pt x="17" y="0"/>
                    </a:moveTo>
                    <a:cubicBezTo>
                      <a:pt x="17" y="1"/>
                      <a:pt x="17" y="1"/>
                      <a:pt x="17" y="2"/>
                    </a:cubicBezTo>
                    <a:cubicBezTo>
                      <a:pt x="17" y="16"/>
                      <a:pt x="15" y="34"/>
                      <a:pt x="0" y="4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07"/>
              <p:cNvSpPr/>
              <p:nvPr/>
            </p:nvSpPr>
            <p:spPr bwMode="auto">
              <a:xfrm>
                <a:off x="-5132387" y="5019676"/>
                <a:ext cx="277813" cy="38100"/>
              </a:xfrm>
              <a:custGeom>
                <a:avLst/>
                <a:gdLst>
                  <a:gd name="T0" fmla="*/ 175 w 175"/>
                  <a:gd name="T1" fmla="*/ 0 h 24"/>
                  <a:gd name="T2" fmla="*/ 0 w 175"/>
                  <a:gd name="T3" fmla="*/ 0 h 24"/>
                  <a:gd name="T4" fmla="*/ 0 w 175"/>
                  <a:gd name="T5" fmla="*/ 24 h 24"/>
                  <a:gd name="T6" fmla="*/ 83 w 175"/>
                  <a:gd name="T7" fmla="*/ 24 h 24"/>
                  <a:gd name="T8" fmla="*/ 92 w 175"/>
                  <a:gd name="T9" fmla="*/ 24 h 24"/>
                  <a:gd name="T10" fmla="*/ 175 w 175"/>
                  <a:gd name="T11" fmla="*/ 24 h 24"/>
                  <a:gd name="T12" fmla="*/ 175 w 17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24">
                    <a:moveTo>
                      <a:pt x="175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3" y="24"/>
                    </a:lnTo>
                    <a:lnTo>
                      <a:pt x="92" y="24"/>
                    </a:lnTo>
                    <a:lnTo>
                      <a:pt x="175" y="2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302"/>
            <p:cNvGrpSpPr/>
            <p:nvPr/>
          </p:nvGrpSpPr>
          <p:grpSpPr>
            <a:xfrm>
              <a:off x="1302644" y="1657256"/>
              <a:ext cx="3122483" cy="4796763"/>
              <a:chOff x="-6699250" y="-300038"/>
              <a:chExt cx="6051550" cy="9296401"/>
            </a:xfrm>
            <a:solidFill>
              <a:schemeClr val="bg1">
                <a:lumMod val="50000"/>
              </a:schemeClr>
            </a:solidFill>
          </p:grpSpPr>
          <p:sp>
            <p:nvSpPr>
              <p:cNvPr id="76" name="Freeform 111"/>
              <p:cNvSpPr/>
              <p:nvPr/>
            </p:nvSpPr>
            <p:spPr bwMode="auto">
              <a:xfrm>
                <a:off x="-4589463" y="3746500"/>
                <a:ext cx="450850" cy="615950"/>
              </a:xfrm>
              <a:custGeom>
                <a:avLst/>
                <a:gdLst>
                  <a:gd name="T0" fmla="*/ 65 w 120"/>
                  <a:gd name="T1" fmla="*/ 31 h 164"/>
                  <a:gd name="T2" fmla="*/ 65 w 120"/>
                  <a:gd name="T3" fmla="*/ 31 h 164"/>
                  <a:gd name="T4" fmla="*/ 65 w 120"/>
                  <a:gd name="T5" fmla="*/ 131 h 164"/>
                  <a:gd name="T6" fmla="*/ 44 w 120"/>
                  <a:gd name="T7" fmla="*/ 153 h 164"/>
                  <a:gd name="T8" fmla="*/ 15 w 120"/>
                  <a:gd name="T9" fmla="*/ 137 h 164"/>
                  <a:gd name="T10" fmla="*/ 20 w 120"/>
                  <a:gd name="T11" fmla="*/ 137 h 164"/>
                  <a:gd name="T12" fmla="*/ 20 w 120"/>
                  <a:gd name="T13" fmla="*/ 129 h 164"/>
                  <a:gd name="T14" fmla="*/ 0 w 120"/>
                  <a:gd name="T15" fmla="*/ 129 h 164"/>
                  <a:gd name="T16" fmla="*/ 0 w 120"/>
                  <a:gd name="T17" fmla="*/ 137 h 164"/>
                  <a:gd name="T18" fmla="*/ 6 w 120"/>
                  <a:gd name="T19" fmla="*/ 137 h 164"/>
                  <a:gd name="T20" fmla="*/ 41 w 120"/>
                  <a:gd name="T21" fmla="*/ 163 h 164"/>
                  <a:gd name="T22" fmla="*/ 75 w 120"/>
                  <a:gd name="T23" fmla="*/ 129 h 164"/>
                  <a:gd name="T24" fmla="*/ 74 w 120"/>
                  <a:gd name="T25" fmla="*/ 31 h 164"/>
                  <a:gd name="T26" fmla="*/ 92 w 120"/>
                  <a:gd name="T27" fmla="*/ 10 h 164"/>
                  <a:gd name="T28" fmla="*/ 110 w 120"/>
                  <a:gd name="T29" fmla="*/ 32 h 164"/>
                  <a:gd name="T30" fmla="*/ 110 w 120"/>
                  <a:gd name="T31" fmla="*/ 142 h 164"/>
                  <a:gd name="T32" fmla="*/ 120 w 120"/>
                  <a:gd name="T33" fmla="*/ 142 h 164"/>
                  <a:gd name="T34" fmla="*/ 119 w 120"/>
                  <a:gd name="T35" fmla="*/ 30 h 164"/>
                  <a:gd name="T36" fmla="*/ 93 w 120"/>
                  <a:gd name="T37" fmla="*/ 1 h 164"/>
                  <a:gd name="T38" fmla="*/ 65 w 120"/>
                  <a:gd name="T39" fmla="*/ 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4">
                    <a:moveTo>
                      <a:pt x="65" y="31"/>
                    </a:move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130"/>
                      <a:pt x="65" y="131"/>
                    </a:cubicBezTo>
                    <a:cubicBezTo>
                      <a:pt x="65" y="142"/>
                      <a:pt x="55" y="150"/>
                      <a:pt x="44" y="153"/>
                    </a:cubicBezTo>
                    <a:cubicBezTo>
                      <a:pt x="34" y="156"/>
                      <a:pt x="13" y="151"/>
                      <a:pt x="15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5" y="155"/>
                      <a:pt x="25" y="164"/>
                      <a:pt x="41" y="163"/>
                    </a:cubicBezTo>
                    <a:cubicBezTo>
                      <a:pt x="59" y="162"/>
                      <a:pt x="75" y="146"/>
                      <a:pt x="75" y="129"/>
                    </a:cubicBezTo>
                    <a:cubicBezTo>
                      <a:pt x="75" y="127"/>
                      <a:pt x="74" y="32"/>
                      <a:pt x="74" y="31"/>
                    </a:cubicBezTo>
                    <a:cubicBezTo>
                      <a:pt x="74" y="21"/>
                      <a:pt x="80" y="10"/>
                      <a:pt x="92" y="10"/>
                    </a:cubicBezTo>
                    <a:cubicBezTo>
                      <a:pt x="104" y="10"/>
                      <a:pt x="110" y="21"/>
                      <a:pt x="110" y="32"/>
                    </a:cubicBezTo>
                    <a:cubicBezTo>
                      <a:pt x="110" y="33"/>
                      <a:pt x="110" y="142"/>
                      <a:pt x="110" y="142"/>
                    </a:cubicBezTo>
                    <a:cubicBezTo>
                      <a:pt x="110" y="148"/>
                      <a:pt x="120" y="148"/>
                      <a:pt x="120" y="142"/>
                    </a:cubicBezTo>
                    <a:cubicBezTo>
                      <a:pt x="120" y="142"/>
                      <a:pt x="120" y="31"/>
                      <a:pt x="119" y="30"/>
                    </a:cubicBezTo>
                    <a:cubicBezTo>
                      <a:pt x="119" y="15"/>
                      <a:pt x="108" y="2"/>
                      <a:pt x="93" y="1"/>
                    </a:cubicBezTo>
                    <a:cubicBezTo>
                      <a:pt x="76" y="0"/>
                      <a:pt x="65" y="15"/>
                      <a:pt x="6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12"/>
              <p:cNvSpPr/>
              <p:nvPr/>
            </p:nvSpPr>
            <p:spPr bwMode="auto">
              <a:xfrm>
                <a:off x="-4645025" y="3894137"/>
                <a:ext cx="187325" cy="319088"/>
              </a:xfrm>
              <a:custGeom>
                <a:avLst/>
                <a:gdLst>
                  <a:gd name="T0" fmla="*/ 15 w 50"/>
                  <a:gd name="T1" fmla="*/ 85 h 85"/>
                  <a:gd name="T2" fmla="*/ 35 w 50"/>
                  <a:gd name="T3" fmla="*/ 85 h 85"/>
                  <a:gd name="T4" fmla="*/ 41 w 50"/>
                  <a:gd name="T5" fmla="*/ 85 h 85"/>
                  <a:gd name="T6" fmla="*/ 50 w 50"/>
                  <a:gd name="T7" fmla="*/ 0 h 85"/>
                  <a:gd name="T8" fmla="*/ 25 w 50"/>
                  <a:gd name="T9" fmla="*/ 7 h 85"/>
                  <a:gd name="T10" fmla="*/ 0 w 50"/>
                  <a:gd name="T11" fmla="*/ 0 h 85"/>
                  <a:gd name="T12" fmla="*/ 8 w 50"/>
                  <a:gd name="T13" fmla="*/ 85 h 85"/>
                  <a:gd name="T14" fmla="*/ 15 w 50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5">
                    <a:moveTo>
                      <a:pt x="15" y="85"/>
                    </a:moveTo>
                    <a:cubicBezTo>
                      <a:pt x="35" y="85"/>
                      <a:pt x="35" y="85"/>
                      <a:pt x="35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4"/>
                      <a:pt x="34" y="7"/>
                      <a:pt x="25" y="7"/>
                    </a:cubicBezTo>
                    <a:cubicBezTo>
                      <a:pt x="16" y="7"/>
                      <a:pt x="7" y="4"/>
                      <a:pt x="0" y="0"/>
                    </a:cubicBezTo>
                    <a:cubicBezTo>
                      <a:pt x="8" y="85"/>
                      <a:pt x="8" y="85"/>
                      <a:pt x="8" y="85"/>
                    </a:cubicBezTo>
                    <a:lnTo>
                      <a:pt x="1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13"/>
              <p:cNvSpPr/>
              <p:nvPr/>
            </p:nvSpPr>
            <p:spPr bwMode="auto">
              <a:xfrm>
                <a:off x="-4672013" y="3690937"/>
                <a:ext cx="236538" cy="209550"/>
              </a:xfrm>
              <a:custGeom>
                <a:avLst/>
                <a:gdLst>
                  <a:gd name="T0" fmla="*/ 0 w 63"/>
                  <a:gd name="T1" fmla="*/ 32 h 56"/>
                  <a:gd name="T2" fmla="*/ 3 w 63"/>
                  <a:gd name="T3" fmla="*/ 44 h 56"/>
                  <a:gd name="T4" fmla="*/ 5 w 63"/>
                  <a:gd name="T5" fmla="*/ 46 h 56"/>
                  <a:gd name="T6" fmla="*/ 7 w 63"/>
                  <a:gd name="T7" fmla="*/ 48 h 56"/>
                  <a:gd name="T8" fmla="*/ 7 w 63"/>
                  <a:gd name="T9" fmla="*/ 48 h 56"/>
                  <a:gd name="T10" fmla="*/ 7 w 63"/>
                  <a:gd name="T11" fmla="*/ 49 h 56"/>
                  <a:gd name="T12" fmla="*/ 31 w 63"/>
                  <a:gd name="T13" fmla="*/ 56 h 56"/>
                  <a:gd name="T14" fmla="*/ 32 w 63"/>
                  <a:gd name="T15" fmla="*/ 56 h 56"/>
                  <a:gd name="T16" fmla="*/ 32 w 63"/>
                  <a:gd name="T17" fmla="*/ 56 h 56"/>
                  <a:gd name="T18" fmla="*/ 56 w 63"/>
                  <a:gd name="T19" fmla="*/ 49 h 56"/>
                  <a:gd name="T20" fmla="*/ 57 w 63"/>
                  <a:gd name="T21" fmla="*/ 48 h 56"/>
                  <a:gd name="T22" fmla="*/ 57 w 63"/>
                  <a:gd name="T23" fmla="*/ 48 h 56"/>
                  <a:gd name="T24" fmla="*/ 59 w 63"/>
                  <a:gd name="T25" fmla="*/ 46 h 56"/>
                  <a:gd name="T26" fmla="*/ 60 w 63"/>
                  <a:gd name="T27" fmla="*/ 44 h 56"/>
                  <a:gd name="T28" fmla="*/ 63 w 63"/>
                  <a:gd name="T29" fmla="*/ 32 h 56"/>
                  <a:gd name="T30" fmla="*/ 32 w 63"/>
                  <a:gd name="T31" fmla="*/ 0 h 56"/>
                  <a:gd name="T32" fmla="*/ 0 w 63"/>
                  <a:gd name="T3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56">
                    <a:moveTo>
                      <a:pt x="0" y="32"/>
                    </a:moveTo>
                    <a:cubicBezTo>
                      <a:pt x="0" y="36"/>
                      <a:pt x="1" y="40"/>
                      <a:pt x="3" y="44"/>
                    </a:cubicBezTo>
                    <a:cubicBezTo>
                      <a:pt x="4" y="45"/>
                      <a:pt x="4" y="45"/>
                      <a:pt x="5" y="46"/>
                    </a:cubicBezTo>
                    <a:cubicBezTo>
                      <a:pt x="6" y="47"/>
                      <a:pt x="6" y="48"/>
                      <a:pt x="7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14" y="53"/>
                      <a:pt x="22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41" y="56"/>
                      <a:pt x="50" y="53"/>
                      <a:pt x="56" y="49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60" y="45"/>
                      <a:pt x="60" y="44"/>
                    </a:cubicBezTo>
                    <a:cubicBezTo>
                      <a:pt x="62" y="40"/>
                      <a:pt x="63" y="36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14"/>
              <p:cNvSpPr>
                <a:spLocks noEditPoints="1"/>
              </p:cNvSpPr>
              <p:nvPr/>
            </p:nvSpPr>
            <p:spPr bwMode="auto">
              <a:xfrm>
                <a:off x="-5145088" y="806450"/>
                <a:ext cx="442913" cy="500063"/>
              </a:xfrm>
              <a:custGeom>
                <a:avLst/>
                <a:gdLst>
                  <a:gd name="T0" fmla="*/ 260 w 279"/>
                  <a:gd name="T1" fmla="*/ 315 h 315"/>
                  <a:gd name="T2" fmla="*/ 260 w 279"/>
                  <a:gd name="T3" fmla="*/ 0 h 315"/>
                  <a:gd name="T4" fmla="*/ 244 w 279"/>
                  <a:gd name="T5" fmla="*/ 36 h 315"/>
                  <a:gd name="T6" fmla="*/ 244 w 279"/>
                  <a:gd name="T7" fmla="*/ 64 h 315"/>
                  <a:gd name="T8" fmla="*/ 260 w 279"/>
                  <a:gd name="T9" fmla="*/ 119 h 315"/>
                  <a:gd name="T10" fmla="*/ 260 w 279"/>
                  <a:gd name="T11" fmla="*/ 142 h 315"/>
                  <a:gd name="T12" fmla="*/ 244 w 279"/>
                  <a:gd name="T13" fmla="*/ 197 h 315"/>
                  <a:gd name="T14" fmla="*/ 244 w 279"/>
                  <a:gd name="T15" fmla="*/ 225 h 315"/>
                  <a:gd name="T16" fmla="*/ 260 w 279"/>
                  <a:gd name="T17" fmla="*/ 279 h 315"/>
                  <a:gd name="T18" fmla="*/ 140 w 279"/>
                  <a:gd name="T19" fmla="*/ 230 h 315"/>
                  <a:gd name="T20" fmla="*/ 227 w 279"/>
                  <a:gd name="T21" fmla="*/ 315 h 315"/>
                  <a:gd name="T22" fmla="*/ 244 w 279"/>
                  <a:gd name="T23" fmla="*/ 279 h 315"/>
                  <a:gd name="T24" fmla="*/ 227 w 279"/>
                  <a:gd name="T25" fmla="*/ 249 h 315"/>
                  <a:gd name="T26" fmla="*/ 227 w 279"/>
                  <a:gd name="T27" fmla="*/ 225 h 315"/>
                  <a:gd name="T28" fmla="*/ 244 w 279"/>
                  <a:gd name="T29" fmla="*/ 197 h 315"/>
                  <a:gd name="T30" fmla="*/ 227 w 279"/>
                  <a:gd name="T31" fmla="*/ 142 h 315"/>
                  <a:gd name="T32" fmla="*/ 244 w 279"/>
                  <a:gd name="T33" fmla="*/ 119 h 315"/>
                  <a:gd name="T34" fmla="*/ 227 w 279"/>
                  <a:gd name="T35" fmla="*/ 88 h 315"/>
                  <a:gd name="T36" fmla="*/ 227 w 279"/>
                  <a:gd name="T37" fmla="*/ 64 h 315"/>
                  <a:gd name="T38" fmla="*/ 244 w 279"/>
                  <a:gd name="T39" fmla="*/ 36 h 315"/>
                  <a:gd name="T40" fmla="*/ 227 w 279"/>
                  <a:gd name="T41" fmla="*/ 0 h 315"/>
                  <a:gd name="T42" fmla="*/ 140 w 279"/>
                  <a:gd name="T43" fmla="*/ 83 h 315"/>
                  <a:gd name="T44" fmla="*/ 206 w 279"/>
                  <a:gd name="T45" fmla="*/ 114 h 315"/>
                  <a:gd name="T46" fmla="*/ 140 w 279"/>
                  <a:gd name="T47" fmla="*/ 230 h 315"/>
                  <a:gd name="T48" fmla="*/ 36 w 279"/>
                  <a:gd name="T49" fmla="*/ 12 h 315"/>
                  <a:gd name="T50" fmla="*/ 52 w 279"/>
                  <a:gd name="T51" fmla="*/ 64 h 315"/>
                  <a:gd name="T52" fmla="*/ 36 w 279"/>
                  <a:gd name="T53" fmla="*/ 88 h 315"/>
                  <a:gd name="T54" fmla="*/ 52 w 279"/>
                  <a:gd name="T55" fmla="*/ 119 h 315"/>
                  <a:gd name="T56" fmla="*/ 52 w 279"/>
                  <a:gd name="T57" fmla="*/ 142 h 315"/>
                  <a:gd name="T58" fmla="*/ 36 w 279"/>
                  <a:gd name="T59" fmla="*/ 171 h 315"/>
                  <a:gd name="T60" fmla="*/ 52 w 279"/>
                  <a:gd name="T61" fmla="*/ 225 h 315"/>
                  <a:gd name="T62" fmla="*/ 36 w 279"/>
                  <a:gd name="T63" fmla="*/ 249 h 315"/>
                  <a:gd name="T64" fmla="*/ 52 w 279"/>
                  <a:gd name="T65" fmla="*/ 279 h 315"/>
                  <a:gd name="T66" fmla="*/ 52 w 279"/>
                  <a:gd name="T67" fmla="*/ 303 h 315"/>
                  <a:gd name="T68" fmla="*/ 74 w 279"/>
                  <a:gd name="T69" fmla="*/ 230 h 315"/>
                  <a:gd name="T70" fmla="*/ 74 w 279"/>
                  <a:gd name="T71" fmla="*/ 199 h 315"/>
                  <a:gd name="T72" fmla="*/ 140 w 279"/>
                  <a:gd name="T73" fmla="*/ 83 h 315"/>
                  <a:gd name="T74" fmla="*/ 52 w 279"/>
                  <a:gd name="T75" fmla="*/ 0 h 315"/>
                  <a:gd name="T76" fmla="*/ 21 w 279"/>
                  <a:gd name="T77" fmla="*/ 0 h 315"/>
                  <a:gd name="T78" fmla="*/ 21 w 279"/>
                  <a:gd name="T79" fmla="*/ 315 h 315"/>
                  <a:gd name="T80" fmla="*/ 36 w 279"/>
                  <a:gd name="T81" fmla="*/ 279 h 315"/>
                  <a:gd name="T82" fmla="*/ 36 w 279"/>
                  <a:gd name="T83" fmla="*/ 249 h 315"/>
                  <a:gd name="T84" fmla="*/ 21 w 279"/>
                  <a:gd name="T85" fmla="*/ 197 h 315"/>
                  <a:gd name="T86" fmla="*/ 21 w 279"/>
                  <a:gd name="T87" fmla="*/ 171 h 315"/>
                  <a:gd name="T88" fmla="*/ 36 w 279"/>
                  <a:gd name="T89" fmla="*/ 119 h 315"/>
                  <a:gd name="T90" fmla="*/ 36 w 279"/>
                  <a:gd name="T91" fmla="*/ 88 h 315"/>
                  <a:gd name="T92" fmla="*/ 21 w 279"/>
                  <a:gd name="T93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9" h="315">
                    <a:moveTo>
                      <a:pt x="244" y="303"/>
                    </a:moveTo>
                    <a:lnTo>
                      <a:pt x="260" y="303"/>
                    </a:lnTo>
                    <a:lnTo>
                      <a:pt x="260" y="315"/>
                    </a:lnTo>
                    <a:lnTo>
                      <a:pt x="279" y="315"/>
                    </a:lnTo>
                    <a:lnTo>
                      <a:pt x="279" y="0"/>
                    </a:lnTo>
                    <a:lnTo>
                      <a:pt x="260" y="0"/>
                    </a:lnTo>
                    <a:lnTo>
                      <a:pt x="260" y="12"/>
                    </a:lnTo>
                    <a:lnTo>
                      <a:pt x="244" y="12"/>
                    </a:lnTo>
                    <a:lnTo>
                      <a:pt x="244" y="36"/>
                    </a:lnTo>
                    <a:lnTo>
                      <a:pt x="260" y="36"/>
                    </a:lnTo>
                    <a:lnTo>
                      <a:pt x="260" y="64"/>
                    </a:lnTo>
                    <a:lnTo>
                      <a:pt x="244" y="64"/>
                    </a:lnTo>
                    <a:lnTo>
                      <a:pt x="244" y="88"/>
                    </a:lnTo>
                    <a:lnTo>
                      <a:pt x="260" y="88"/>
                    </a:lnTo>
                    <a:lnTo>
                      <a:pt x="260" y="119"/>
                    </a:lnTo>
                    <a:lnTo>
                      <a:pt x="244" y="119"/>
                    </a:lnTo>
                    <a:lnTo>
                      <a:pt x="244" y="142"/>
                    </a:lnTo>
                    <a:lnTo>
                      <a:pt x="260" y="142"/>
                    </a:lnTo>
                    <a:lnTo>
                      <a:pt x="260" y="171"/>
                    </a:lnTo>
                    <a:lnTo>
                      <a:pt x="244" y="171"/>
                    </a:lnTo>
                    <a:lnTo>
                      <a:pt x="244" y="197"/>
                    </a:lnTo>
                    <a:lnTo>
                      <a:pt x="260" y="197"/>
                    </a:lnTo>
                    <a:lnTo>
                      <a:pt x="260" y="225"/>
                    </a:lnTo>
                    <a:lnTo>
                      <a:pt x="244" y="225"/>
                    </a:lnTo>
                    <a:lnTo>
                      <a:pt x="244" y="249"/>
                    </a:lnTo>
                    <a:lnTo>
                      <a:pt x="260" y="249"/>
                    </a:lnTo>
                    <a:lnTo>
                      <a:pt x="260" y="279"/>
                    </a:lnTo>
                    <a:lnTo>
                      <a:pt x="244" y="279"/>
                    </a:lnTo>
                    <a:lnTo>
                      <a:pt x="244" y="303"/>
                    </a:lnTo>
                    <a:close/>
                    <a:moveTo>
                      <a:pt x="140" y="230"/>
                    </a:moveTo>
                    <a:lnTo>
                      <a:pt x="206" y="230"/>
                    </a:lnTo>
                    <a:lnTo>
                      <a:pt x="206" y="315"/>
                    </a:lnTo>
                    <a:lnTo>
                      <a:pt x="227" y="315"/>
                    </a:lnTo>
                    <a:lnTo>
                      <a:pt x="227" y="303"/>
                    </a:lnTo>
                    <a:lnTo>
                      <a:pt x="244" y="303"/>
                    </a:lnTo>
                    <a:lnTo>
                      <a:pt x="244" y="279"/>
                    </a:lnTo>
                    <a:lnTo>
                      <a:pt x="227" y="279"/>
                    </a:lnTo>
                    <a:lnTo>
                      <a:pt x="227" y="249"/>
                    </a:lnTo>
                    <a:lnTo>
                      <a:pt x="227" y="249"/>
                    </a:lnTo>
                    <a:lnTo>
                      <a:pt x="244" y="249"/>
                    </a:lnTo>
                    <a:lnTo>
                      <a:pt x="244" y="225"/>
                    </a:lnTo>
                    <a:lnTo>
                      <a:pt x="227" y="225"/>
                    </a:lnTo>
                    <a:lnTo>
                      <a:pt x="227" y="197"/>
                    </a:lnTo>
                    <a:lnTo>
                      <a:pt x="227" y="197"/>
                    </a:lnTo>
                    <a:lnTo>
                      <a:pt x="244" y="197"/>
                    </a:lnTo>
                    <a:lnTo>
                      <a:pt x="244" y="171"/>
                    </a:lnTo>
                    <a:lnTo>
                      <a:pt x="227" y="171"/>
                    </a:lnTo>
                    <a:lnTo>
                      <a:pt x="227" y="142"/>
                    </a:lnTo>
                    <a:lnTo>
                      <a:pt x="227" y="142"/>
                    </a:lnTo>
                    <a:lnTo>
                      <a:pt x="244" y="142"/>
                    </a:lnTo>
                    <a:lnTo>
                      <a:pt x="244" y="119"/>
                    </a:lnTo>
                    <a:lnTo>
                      <a:pt x="227" y="119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44" y="88"/>
                    </a:lnTo>
                    <a:lnTo>
                      <a:pt x="244" y="64"/>
                    </a:lnTo>
                    <a:lnTo>
                      <a:pt x="227" y="6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44" y="36"/>
                    </a:lnTo>
                    <a:lnTo>
                      <a:pt x="244" y="12"/>
                    </a:lnTo>
                    <a:lnTo>
                      <a:pt x="227" y="12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206" y="83"/>
                    </a:lnTo>
                    <a:lnTo>
                      <a:pt x="140" y="83"/>
                    </a:lnTo>
                    <a:lnTo>
                      <a:pt x="140" y="114"/>
                    </a:lnTo>
                    <a:lnTo>
                      <a:pt x="206" y="114"/>
                    </a:lnTo>
                    <a:lnTo>
                      <a:pt x="206" y="114"/>
                    </a:lnTo>
                    <a:lnTo>
                      <a:pt x="206" y="199"/>
                    </a:lnTo>
                    <a:lnTo>
                      <a:pt x="140" y="199"/>
                    </a:lnTo>
                    <a:lnTo>
                      <a:pt x="140" y="230"/>
                    </a:lnTo>
                    <a:close/>
                    <a:moveTo>
                      <a:pt x="52" y="0"/>
                    </a:moveTo>
                    <a:lnTo>
                      <a:pt x="52" y="1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52" y="36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36" y="64"/>
                    </a:lnTo>
                    <a:lnTo>
                      <a:pt x="36" y="88"/>
                    </a:lnTo>
                    <a:lnTo>
                      <a:pt x="52" y="88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36" y="119"/>
                    </a:lnTo>
                    <a:lnTo>
                      <a:pt x="36" y="142"/>
                    </a:lnTo>
                    <a:lnTo>
                      <a:pt x="52" y="142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36" y="171"/>
                    </a:lnTo>
                    <a:lnTo>
                      <a:pt x="36" y="197"/>
                    </a:lnTo>
                    <a:lnTo>
                      <a:pt x="52" y="197"/>
                    </a:lnTo>
                    <a:lnTo>
                      <a:pt x="52" y="225"/>
                    </a:lnTo>
                    <a:lnTo>
                      <a:pt x="52" y="225"/>
                    </a:lnTo>
                    <a:lnTo>
                      <a:pt x="36" y="225"/>
                    </a:lnTo>
                    <a:lnTo>
                      <a:pt x="36" y="249"/>
                    </a:lnTo>
                    <a:lnTo>
                      <a:pt x="52" y="249"/>
                    </a:lnTo>
                    <a:lnTo>
                      <a:pt x="52" y="279"/>
                    </a:lnTo>
                    <a:lnTo>
                      <a:pt x="52" y="279"/>
                    </a:lnTo>
                    <a:lnTo>
                      <a:pt x="36" y="279"/>
                    </a:lnTo>
                    <a:lnTo>
                      <a:pt x="36" y="303"/>
                    </a:lnTo>
                    <a:lnTo>
                      <a:pt x="52" y="303"/>
                    </a:lnTo>
                    <a:lnTo>
                      <a:pt x="52" y="315"/>
                    </a:lnTo>
                    <a:lnTo>
                      <a:pt x="74" y="315"/>
                    </a:lnTo>
                    <a:lnTo>
                      <a:pt x="74" y="230"/>
                    </a:lnTo>
                    <a:lnTo>
                      <a:pt x="140" y="230"/>
                    </a:lnTo>
                    <a:lnTo>
                      <a:pt x="140" y="199"/>
                    </a:lnTo>
                    <a:lnTo>
                      <a:pt x="74" y="199"/>
                    </a:lnTo>
                    <a:lnTo>
                      <a:pt x="74" y="114"/>
                    </a:lnTo>
                    <a:lnTo>
                      <a:pt x="140" y="114"/>
                    </a:lnTo>
                    <a:lnTo>
                      <a:pt x="140" y="83"/>
                    </a:lnTo>
                    <a:lnTo>
                      <a:pt x="74" y="83"/>
                    </a:lnTo>
                    <a:lnTo>
                      <a:pt x="74" y="0"/>
                    </a:lnTo>
                    <a:lnTo>
                      <a:pt x="52" y="0"/>
                    </a:lnTo>
                    <a:close/>
                    <a:moveTo>
                      <a:pt x="36" y="12"/>
                    </a:moveTo>
                    <a:lnTo>
                      <a:pt x="21" y="1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1" y="315"/>
                    </a:lnTo>
                    <a:lnTo>
                      <a:pt x="21" y="303"/>
                    </a:lnTo>
                    <a:lnTo>
                      <a:pt x="36" y="303"/>
                    </a:lnTo>
                    <a:lnTo>
                      <a:pt x="36" y="279"/>
                    </a:lnTo>
                    <a:lnTo>
                      <a:pt x="21" y="279"/>
                    </a:lnTo>
                    <a:lnTo>
                      <a:pt x="21" y="249"/>
                    </a:lnTo>
                    <a:lnTo>
                      <a:pt x="36" y="249"/>
                    </a:lnTo>
                    <a:lnTo>
                      <a:pt x="36" y="225"/>
                    </a:lnTo>
                    <a:lnTo>
                      <a:pt x="21" y="225"/>
                    </a:lnTo>
                    <a:lnTo>
                      <a:pt x="21" y="197"/>
                    </a:lnTo>
                    <a:lnTo>
                      <a:pt x="36" y="197"/>
                    </a:lnTo>
                    <a:lnTo>
                      <a:pt x="36" y="171"/>
                    </a:lnTo>
                    <a:lnTo>
                      <a:pt x="21" y="171"/>
                    </a:lnTo>
                    <a:lnTo>
                      <a:pt x="21" y="142"/>
                    </a:lnTo>
                    <a:lnTo>
                      <a:pt x="36" y="142"/>
                    </a:lnTo>
                    <a:lnTo>
                      <a:pt x="36" y="119"/>
                    </a:lnTo>
                    <a:lnTo>
                      <a:pt x="21" y="119"/>
                    </a:lnTo>
                    <a:lnTo>
                      <a:pt x="21" y="88"/>
                    </a:lnTo>
                    <a:lnTo>
                      <a:pt x="36" y="88"/>
                    </a:lnTo>
                    <a:lnTo>
                      <a:pt x="36" y="64"/>
                    </a:lnTo>
                    <a:lnTo>
                      <a:pt x="21" y="64"/>
                    </a:lnTo>
                    <a:lnTo>
                      <a:pt x="21" y="36"/>
                    </a:lnTo>
                    <a:lnTo>
                      <a:pt x="36" y="36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15"/>
              <p:cNvSpPr/>
              <p:nvPr/>
            </p:nvSpPr>
            <p:spPr bwMode="auto">
              <a:xfrm>
                <a:off x="-968375" y="8429625"/>
                <a:ext cx="101600" cy="127000"/>
              </a:xfrm>
              <a:custGeom>
                <a:avLst/>
                <a:gdLst>
                  <a:gd name="T0" fmla="*/ 64 w 64"/>
                  <a:gd name="T1" fmla="*/ 0 h 80"/>
                  <a:gd name="T2" fmla="*/ 0 w 64"/>
                  <a:gd name="T3" fmla="*/ 0 h 80"/>
                  <a:gd name="T4" fmla="*/ 0 w 64"/>
                  <a:gd name="T5" fmla="*/ 28 h 80"/>
                  <a:gd name="T6" fmla="*/ 64 w 64"/>
                  <a:gd name="T7" fmla="*/ 80 h 80"/>
                  <a:gd name="T8" fmla="*/ 64 w 6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64" y="8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16"/>
              <p:cNvSpPr/>
              <p:nvPr/>
            </p:nvSpPr>
            <p:spPr bwMode="auto">
              <a:xfrm>
                <a:off x="-1282700" y="8537575"/>
                <a:ext cx="415925" cy="406400"/>
              </a:xfrm>
              <a:custGeom>
                <a:avLst/>
                <a:gdLst>
                  <a:gd name="T0" fmla="*/ 262 w 262"/>
                  <a:gd name="T1" fmla="*/ 135 h 256"/>
                  <a:gd name="T2" fmla="*/ 262 w 262"/>
                  <a:gd name="T3" fmla="*/ 107 h 256"/>
                  <a:gd name="T4" fmla="*/ 198 w 262"/>
                  <a:gd name="T5" fmla="*/ 55 h 256"/>
                  <a:gd name="T6" fmla="*/ 130 w 262"/>
                  <a:gd name="T7" fmla="*/ 0 h 256"/>
                  <a:gd name="T8" fmla="*/ 0 w 262"/>
                  <a:gd name="T9" fmla="*/ 107 h 256"/>
                  <a:gd name="T10" fmla="*/ 0 w 262"/>
                  <a:gd name="T11" fmla="*/ 256 h 256"/>
                  <a:gd name="T12" fmla="*/ 83 w 262"/>
                  <a:gd name="T13" fmla="*/ 256 h 256"/>
                  <a:gd name="T14" fmla="*/ 83 w 262"/>
                  <a:gd name="T15" fmla="*/ 109 h 256"/>
                  <a:gd name="T16" fmla="*/ 180 w 262"/>
                  <a:gd name="T17" fmla="*/ 109 h 256"/>
                  <a:gd name="T18" fmla="*/ 180 w 262"/>
                  <a:gd name="T19" fmla="*/ 256 h 256"/>
                  <a:gd name="T20" fmla="*/ 262 w 262"/>
                  <a:gd name="T21" fmla="*/ 256 h 256"/>
                  <a:gd name="T22" fmla="*/ 262 w 262"/>
                  <a:gd name="T23" fmla="*/ 1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256">
                    <a:moveTo>
                      <a:pt x="262" y="135"/>
                    </a:moveTo>
                    <a:lnTo>
                      <a:pt x="262" y="107"/>
                    </a:lnTo>
                    <a:lnTo>
                      <a:pt x="198" y="55"/>
                    </a:lnTo>
                    <a:lnTo>
                      <a:pt x="130" y="0"/>
                    </a:lnTo>
                    <a:lnTo>
                      <a:pt x="0" y="107"/>
                    </a:lnTo>
                    <a:lnTo>
                      <a:pt x="0" y="256"/>
                    </a:lnTo>
                    <a:lnTo>
                      <a:pt x="83" y="256"/>
                    </a:lnTo>
                    <a:lnTo>
                      <a:pt x="83" y="109"/>
                    </a:lnTo>
                    <a:lnTo>
                      <a:pt x="180" y="109"/>
                    </a:lnTo>
                    <a:lnTo>
                      <a:pt x="180" y="256"/>
                    </a:lnTo>
                    <a:lnTo>
                      <a:pt x="262" y="256"/>
                    </a:lnTo>
                    <a:lnTo>
                      <a:pt x="262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117"/>
              <p:cNvSpPr/>
              <p:nvPr/>
            </p:nvSpPr>
            <p:spPr bwMode="auto">
              <a:xfrm>
                <a:off x="-1384300" y="8407400"/>
                <a:ext cx="619125" cy="319088"/>
              </a:xfrm>
              <a:custGeom>
                <a:avLst/>
                <a:gdLst>
                  <a:gd name="T0" fmla="*/ 64 w 390"/>
                  <a:gd name="T1" fmla="*/ 177 h 201"/>
                  <a:gd name="T2" fmla="*/ 194 w 390"/>
                  <a:gd name="T3" fmla="*/ 68 h 201"/>
                  <a:gd name="T4" fmla="*/ 262 w 390"/>
                  <a:gd name="T5" fmla="*/ 123 h 201"/>
                  <a:gd name="T6" fmla="*/ 326 w 390"/>
                  <a:gd name="T7" fmla="*/ 177 h 201"/>
                  <a:gd name="T8" fmla="*/ 357 w 390"/>
                  <a:gd name="T9" fmla="*/ 201 h 201"/>
                  <a:gd name="T10" fmla="*/ 390 w 390"/>
                  <a:gd name="T11" fmla="*/ 158 h 201"/>
                  <a:gd name="T12" fmla="*/ 326 w 390"/>
                  <a:gd name="T13" fmla="*/ 108 h 201"/>
                  <a:gd name="T14" fmla="*/ 262 w 390"/>
                  <a:gd name="T15" fmla="*/ 56 h 201"/>
                  <a:gd name="T16" fmla="*/ 194 w 390"/>
                  <a:gd name="T17" fmla="*/ 0 h 201"/>
                  <a:gd name="T18" fmla="*/ 0 w 390"/>
                  <a:gd name="T19" fmla="*/ 158 h 201"/>
                  <a:gd name="T20" fmla="*/ 33 w 390"/>
                  <a:gd name="T21" fmla="*/ 201 h 201"/>
                  <a:gd name="T22" fmla="*/ 64 w 390"/>
                  <a:gd name="T23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201">
                    <a:moveTo>
                      <a:pt x="64" y="177"/>
                    </a:moveTo>
                    <a:lnTo>
                      <a:pt x="194" y="68"/>
                    </a:lnTo>
                    <a:lnTo>
                      <a:pt x="262" y="123"/>
                    </a:lnTo>
                    <a:lnTo>
                      <a:pt x="326" y="177"/>
                    </a:lnTo>
                    <a:lnTo>
                      <a:pt x="357" y="201"/>
                    </a:lnTo>
                    <a:lnTo>
                      <a:pt x="390" y="158"/>
                    </a:lnTo>
                    <a:lnTo>
                      <a:pt x="326" y="108"/>
                    </a:lnTo>
                    <a:lnTo>
                      <a:pt x="262" y="56"/>
                    </a:lnTo>
                    <a:lnTo>
                      <a:pt x="194" y="0"/>
                    </a:lnTo>
                    <a:lnTo>
                      <a:pt x="0" y="158"/>
                    </a:lnTo>
                    <a:lnTo>
                      <a:pt x="33" y="201"/>
                    </a:lnTo>
                    <a:lnTo>
                      <a:pt x="64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18"/>
              <p:cNvSpPr/>
              <p:nvPr/>
            </p:nvSpPr>
            <p:spPr bwMode="auto">
              <a:xfrm>
                <a:off x="-3157538" y="8669338"/>
                <a:ext cx="157163" cy="312738"/>
              </a:xfrm>
              <a:custGeom>
                <a:avLst/>
                <a:gdLst>
                  <a:gd name="T0" fmla="*/ 0 w 99"/>
                  <a:gd name="T1" fmla="*/ 197 h 197"/>
                  <a:gd name="T2" fmla="*/ 99 w 99"/>
                  <a:gd name="T3" fmla="*/ 78 h 197"/>
                  <a:gd name="T4" fmla="*/ 0 w 99"/>
                  <a:gd name="T5" fmla="*/ 0 h 197"/>
                  <a:gd name="T6" fmla="*/ 0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0" y="197"/>
                    </a:moveTo>
                    <a:lnTo>
                      <a:pt x="99" y="78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19"/>
              <p:cNvSpPr/>
              <p:nvPr/>
            </p:nvSpPr>
            <p:spPr bwMode="auto">
              <a:xfrm>
                <a:off x="-2781300" y="8669338"/>
                <a:ext cx="157163" cy="312738"/>
              </a:xfrm>
              <a:custGeom>
                <a:avLst/>
                <a:gdLst>
                  <a:gd name="T0" fmla="*/ 99 w 99"/>
                  <a:gd name="T1" fmla="*/ 197 h 197"/>
                  <a:gd name="T2" fmla="*/ 99 w 99"/>
                  <a:gd name="T3" fmla="*/ 0 h 197"/>
                  <a:gd name="T4" fmla="*/ 0 w 99"/>
                  <a:gd name="T5" fmla="*/ 78 h 197"/>
                  <a:gd name="T6" fmla="*/ 99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99" y="197"/>
                    </a:moveTo>
                    <a:lnTo>
                      <a:pt x="99" y="0"/>
                    </a:lnTo>
                    <a:lnTo>
                      <a:pt x="0" y="78"/>
                    </a:lnTo>
                    <a:lnTo>
                      <a:pt x="9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20"/>
              <p:cNvSpPr/>
              <p:nvPr/>
            </p:nvSpPr>
            <p:spPr bwMode="auto">
              <a:xfrm>
                <a:off x="-2624138" y="8993188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21"/>
              <p:cNvSpPr/>
              <p:nvPr/>
            </p:nvSpPr>
            <p:spPr bwMode="auto">
              <a:xfrm>
                <a:off x="-3157538" y="8993188"/>
                <a:ext cx="3175" cy="317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22"/>
              <p:cNvSpPr/>
              <p:nvPr/>
            </p:nvSpPr>
            <p:spPr bwMode="auto">
              <a:xfrm>
                <a:off x="-3146425" y="8804275"/>
                <a:ext cx="514350" cy="192088"/>
              </a:xfrm>
              <a:custGeom>
                <a:avLst/>
                <a:gdLst>
                  <a:gd name="T0" fmla="*/ 324 w 324"/>
                  <a:gd name="T1" fmla="*/ 121 h 121"/>
                  <a:gd name="T2" fmla="*/ 322 w 324"/>
                  <a:gd name="T3" fmla="*/ 119 h 121"/>
                  <a:gd name="T4" fmla="*/ 222 w 324"/>
                  <a:gd name="T5" fmla="*/ 0 h 121"/>
                  <a:gd name="T6" fmla="*/ 161 w 324"/>
                  <a:gd name="T7" fmla="*/ 50 h 121"/>
                  <a:gd name="T8" fmla="*/ 99 w 324"/>
                  <a:gd name="T9" fmla="*/ 0 h 121"/>
                  <a:gd name="T10" fmla="*/ 0 w 324"/>
                  <a:gd name="T11" fmla="*/ 119 h 121"/>
                  <a:gd name="T12" fmla="*/ 0 w 324"/>
                  <a:gd name="T13" fmla="*/ 121 h 121"/>
                  <a:gd name="T14" fmla="*/ 324 w 324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21">
                    <a:moveTo>
                      <a:pt x="324" y="121"/>
                    </a:moveTo>
                    <a:lnTo>
                      <a:pt x="322" y="119"/>
                    </a:lnTo>
                    <a:lnTo>
                      <a:pt x="222" y="0"/>
                    </a:lnTo>
                    <a:lnTo>
                      <a:pt x="161" y="50"/>
                    </a:lnTo>
                    <a:lnTo>
                      <a:pt x="99" y="0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32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23"/>
              <p:cNvSpPr/>
              <p:nvPr/>
            </p:nvSpPr>
            <p:spPr bwMode="auto">
              <a:xfrm>
                <a:off x="-3146425" y="8658225"/>
                <a:ext cx="511175" cy="206375"/>
              </a:xfrm>
              <a:custGeom>
                <a:avLst/>
                <a:gdLst>
                  <a:gd name="T0" fmla="*/ 97 w 322"/>
                  <a:gd name="T1" fmla="*/ 78 h 130"/>
                  <a:gd name="T2" fmla="*/ 102 w 322"/>
                  <a:gd name="T3" fmla="*/ 81 h 130"/>
                  <a:gd name="T4" fmla="*/ 107 w 322"/>
                  <a:gd name="T5" fmla="*/ 85 h 130"/>
                  <a:gd name="T6" fmla="*/ 161 w 322"/>
                  <a:gd name="T7" fmla="*/ 130 h 130"/>
                  <a:gd name="T8" fmla="*/ 218 w 322"/>
                  <a:gd name="T9" fmla="*/ 85 h 130"/>
                  <a:gd name="T10" fmla="*/ 220 w 322"/>
                  <a:gd name="T11" fmla="*/ 81 h 130"/>
                  <a:gd name="T12" fmla="*/ 225 w 322"/>
                  <a:gd name="T13" fmla="*/ 78 h 130"/>
                  <a:gd name="T14" fmla="*/ 322 w 322"/>
                  <a:gd name="T15" fmla="*/ 0 h 130"/>
                  <a:gd name="T16" fmla="*/ 0 w 322"/>
                  <a:gd name="T17" fmla="*/ 0 h 130"/>
                  <a:gd name="T18" fmla="*/ 97 w 322"/>
                  <a:gd name="T19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" h="130">
                    <a:moveTo>
                      <a:pt x="97" y="78"/>
                    </a:moveTo>
                    <a:lnTo>
                      <a:pt x="102" y="81"/>
                    </a:lnTo>
                    <a:lnTo>
                      <a:pt x="107" y="85"/>
                    </a:lnTo>
                    <a:lnTo>
                      <a:pt x="161" y="130"/>
                    </a:lnTo>
                    <a:lnTo>
                      <a:pt x="218" y="85"/>
                    </a:lnTo>
                    <a:lnTo>
                      <a:pt x="220" y="81"/>
                    </a:lnTo>
                    <a:lnTo>
                      <a:pt x="225" y="78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24"/>
              <p:cNvSpPr/>
              <p:nvPr/>
            </p:nvSpPr>
            <p:spPr bwMode="auto">
              <a:xfrm>
                <a:off x="-2200275" y="1177925"/>
                <a:ext cx="549275" cy="338138"/>
              </a:xfrm>
              <a:custGeom>
                <a:avLst/>
                <a:gdLst>
                  <a:gd name="T0" fmla="*/ 146 w 146"/>
                  <a:gd name="T1" fmla="*/ 74 h 90"/>
                  <a:gd name="T2" fmla="*/ 130 w 146"/>
                  <a:gd name="T3" fmla="*/ 58 h 90"/>
                  <a:gd name="T4" fmla="*/ 132 w 146"/>
                  <a:gd name="T5" fmla="*/ 45 h 90"/>
                  <a:gd name="T6" fmla="*/ 87 w 146"/>
                  <a:gd name="T7" fmla="*/ 0 h 90"/>
                  <a:gd name="T8" fmla="*/ 43 w 146"/>
                  <a:gd name="T9" fmla="*/ 44 h 90"/>
                  <a:gd name="T10" fmla="*/ 26 w 146"/>
                  <a:gd name="T11" fmla="*/ 38 h 90"/>
                  <a:gd name="T12" fmla="*/ 0 w 146"/>
                  <a:gd name="T13" fmla="*/ 64 h 90"/>
                  <a:gd name="T14" fmla="*/ 26 w 146"/>
                  <a:gd name="T15" fmla="*/ 90 h 90"/>
                  <a:gd name="T16" fmla="*/ 85 w 146"/>
                  <a:gd name="T17" fmla="*/ 90 h 90"/>
                  <a:gd name="T18" fmla="*/ 87 w 146"/>
                  <a:gd name="T19" fmla="*/ 90 h 90"/>
                  <a:gd name="T20" fmla="*/ 130 w 146"/>
                  <a:gd name="T21" fmla="*/ 90 h 90"/>
                  <a:gd name="T22" fmla="*/ 146 w 146"/>
                  <a:gd name="T23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90">
                    <a:moveTo>
                      <a:pt x="146" y="74"/>
                    </a:moveTo>
                    <a:cubicBezTo>
                      <a:pt x="146" y="65"/>
                      <a:pt x="139" y="58"/>
                      <a:pt x="130" y="58"/>
                    </a:cubicBezTo>
                    <a:cubicBezTo>
                      <a:pt x="132" y="54"/>
                      <a:pt x="132" y="50"/>
                      <a:pt x="132" y="45"/>
                    </a:cubicBezTo>
                    <a:cubicBezTo>
                      <a:pt x="132" y="20"/>
                      <a:pt x="112" y="0"/>
                      <a:pt x="87" y="0"/>
                    </a:cubicBezTo>
                    <a:cubicBezTo>
                      <a:pt x="63" y="0"/>
                      <a:pt x="43" y="20"/>
                      <a:pt x="43" y="44"/>
                    </a:cubicBezTo>
                    <a:cubicBezTo>
                      <a:pt x="38" y="40"/>
                      <a:pt x="32" y="38"/>
                      <a:pt x="26" y="38"/>
                    </a:cubicBezTo>
                    <a:cubicBezTo>
                      <a:pt x="12" y="38"/>
                      <a:pt x="0" y="50"/>
                      <a:pt x="0" y="64"/>
                    </a:cubicBezTo>
                    <a:cubicBezTo>
                      <a:pt x="0" y="78"/>
                      <a:pt x="12" y="90"/>
                      <a:pt x="26" y="90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9" y="90"/>
                      <a:pt x="146" y="83"/>
                      <a:pt x="14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Rectangle 125"/>
              <p:cNvSpPr>
                <a:spLocks noChangeArrowheads="1"/>
              </p:cNvSpPr>
              <p:nvPr/>
            </p:nvSpPr>
            <p:spPr bwMode="auto">
              <a:xfrm>
                <a:off x="-2120900" y="1546225"/>
                <a:ext cx="44450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26"/>
              <p:cNvSpPr>
                <a:spLocks noChangeArrowheads="1"/>
              </p:cNvSpPr>
              <p:nvPr/>
            </p:nvSpPr>
            <p:spPr bwMode="auto">
              <a:xfrm>
                <a:off x="-20081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127"/>
              <p:cNvSpPr>
                <a:spLocks noChangeArrowheads="1"/>
              </p:cNvSpPr>
              <p:nvPr/>
            </p:nvSpPr>
            <p:spPr bwMode="auto">
              <a:xfrm>
                <a:off x="-1892300" y="1546225"/>
                <a:ext cx="46038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128"/>
              <p:cNvSpPr>
                <a:spLocks noChangeArrowheads="1"/>
              </p:cNvSpPr>
              <p:nvPr/>
            </p:nvSpPr>
            <p:spPr bwMode="auto">
              <a:xfrm>
                <a:off x="-17795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29"/>
              <p:cNvSpPr/>
              <p:nvPr/>
            </p:nvSpPr>
            <p:spPr bwMode="auto">
              <a:xfrm>
                <a:off x="-1843088" y="2755900"/>
                <a:ext cx="469900" cy="387350"/>
              </a:xfrm>
              <a:custGeom>
                <a:avLst/>
                <a:gdLst>
                  <a:gd name="T0" fmla="*/ 241 w 296"/>
                  <a:gd name="T1" fmla="*/ 0 h 244"/>
                  <a:gd name="T2" fmla="*/ 107 w 296"/>
                  <a:gd name="T3" fmla="*/ 137 h 244"/>
                  <a:gd name="T4" fmla="*/ 55 w 296"/>
                  <a:gd name="T5" fmla="*/ 85 h 244"/>
                  <a:gd name="T6" fmla="*/ 0 w 296"/>
                  <a:gd name="T7" fmla="*/ 139 h 244"/>
                  <a:gd name="T8" fmla="*/ 52 w 296"/>
                  <a:gd name="T9" fmla="*/ 189 h 244"/>
                  <a:gd name="T10" fmla="*/ 107 w 296"/>
                  <a:gd name="T11" fmla="*/ 244 h 244"/>
                  <a:gd name="T12" fmla="*/ 159 w 296"/>
                  <a:gd name="T13" fmla="*/ 189 h 244"/>
                  <a:gd name="T14" fmla="*/ 296 w 296"/>
                  <a:gd name="T15" fmla="*/ 54 h 244"/>
                  <a:gd name="T16" fmla="*/ 241 w 296"/>
                  <a:gd name="T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244">
                    <a:moveTo>
                      <a:pt x="241" y="0"/>
                    </a:moveTo>
                    <a:lnTo>
                      <a:pt x="107" y="137"/>
                    </a:lnTo>
                    <a:lnTo>
                      <a:pt x="55" y="85"/>
                    </a:lnTo>
                    <a:lnTo>
                      <a:pt x="0" y="139"/>
                    </a:lnTo>
                    <a:lnTo>
                      <a:pt x="52" y="189"/>
                    </a:lnTo>
                    <a:lnTo>
                      <a:pt x="107" y="244"/>
                    </a:lnTo>
                    <a:lnTo>
                      <a:pt x="159" y="189"/>
                    </a:lnTo>
                    <a:lnTo>
                      <a:pt x="296" y="54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30"/>
              <p:cNvSpPr/>
              <p:nvPr/>
            </p:nvSpPr>
            <p:spPr bwMode="auto">
              <a:xfrm>
                <a:off x="-5813425" y="2943225"/>
                <a:ext cx="560388" cy="131763"/>
              </a:xfrm>
              <a:custGeom>
                <a:avLst/>
                <a:gdLst>
                  <a:gd name="T0" fmla="*/ 353 w 353"/>
                  <a:gd name="T1" fmla="*/ 0 h 83"/>
                  <a:gd name="T2" fmla="*/ 322 w 353"/>
                  <a:gd name="T3" fmla="*/ 0 h 83"/>
                  <a:gd name="T4" fmla="*/ 322 w 353"/>
                  <a:gd name="T5" fmla="*/ 52 h 83"/>
                  <a:gd name="T6" fmla="*/ 33 w 353"/>
                  <a:gd name="T7" fmla="*/ 52 h 83"/>
                  <a:gd name="T8" fmla="*/ 33 w 353"/>
                  <a:gd name="T9" fmla="*/ 0 h 83"/>
                  <a:gd name="T10" fmla="*/ 0 w 353"/>
                  <a:gd name="T11" fmla="*/ 0 h 83"/>
                  <a:gd name="T12" fmla="*/ 0 w 353"/>
                  <a:gd name="T13" fmla="*/ 83 h 83"/>
                  <a:gd name="T14" fmla="*/ 353 w 353"/>
                  <a:gd name="T15" fmla="*/ 83 h 83"/>
                  <a:gd name="T16" fmla="*/ 353 w 353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83">
                    <a:moveTo>
                      <a:pt x="353" y="0"/>
                    </a:moveTo>
                    <a:lnTo>
                      <a:pt x="322" y="0"/>
                    </a:lnTo>
                    <a:lnTo>
                      <a:pt x="322" y="52"/>
                    </a:lnTo>
                    <a:lnTo>
                      <a:pt x="33" y="5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83"/>
                    </a:lnTo>
                    <a:lnTo>
                      <a:pt x="353" y="83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31"/>
              <p:cNvSpPr/>
              <p:nvPr/>
            </p:nvSpPr>
            <p:spPr bwMode="auto">
              <a:xfrm>
                <a:off x="-5734050" y="2544762"/>
                <a:ext cx="412750" cy="439738"/>
              </a:xfrm>
              <a:custGeom>
                <a:avLst/>
                <a:gdLst>
                  <a:gd name="T0" fmla="*/ 45 w 260"/>
                  <a:gd name="T1" fmla="*/ 116 h 277"/>
                  <a:gd name="T2" fmla="*/ 0 w 260"/>
                  <a:gd name="T3" fmla="*/ 116 h 277"/>
                  <a:gd name="T4" fmla="*/ 130 w 260"/>
                  <a:gd name="T5" fmla="*/ 277 h 277"/>
                  <a:gd name="T6" fmla="*/ 260 w 260"/>
                  <a:gd name="T7" fmla="*/ 116 h 277"/>
                  <a:gd name="T8" fmla="*/ 215 w 260"/>
                  <a:gd name="T9" fmla="*/ 116 h 277"/>
                  <a:gd name="T10" fmla="*/ 215 w 260"/>
                  <a:gd name="T11" fmla="*/ 0 h 277"/>
                  <a:gd name="T12" fmla="*/ 45 w 260"/>
                  <a:gd name="T13" fmla="*/ 0 h 277"/>
                  <a:gd name="T14" fmla="*/ 45 w 260"/>
                  <a:gd name="T15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77">
                    <a:moveTo>
                      <a:pt x="45" y="116"/>
                    </a:moveTo>
                    <a:lnTo>
                      <a:pt x="0" y="116"/>
                    </a:lnTo>
                    <a:lnTo>
                      <a:pt x="130" y="277"/>
                    </a:lnTo>
                    <a:lnTo>
                      <a:pt x="260" y="116"/>
                    </a:lnTo>
                    <a:lnTo>
                      <a:pt x="215" y="116"/>
                    </a:lnTo>
                    <a:lnTo>
                      <a:pt x="215" y="0"/>
                    </a:lnTo>
                    <a:lnTo>
                      <a:pt x="45" y="0"/>
                    </a:lnTo>
                    <a:lnTo>
                      <a:pt x="4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32"/>
              <p:cNvSpPr>
                <a:spLocks noEditPoints="1"/>
              </p:cNvSpPr>
              <p:nvPr/>
            </p:nvSpPr>
            <p:spPr bwMode="auto">
              <a:xfrm>
                <a:off x="-3600450" y="4483100"/>
                <a:ext cx="566738" cy="566738"/>
              </a:xfrm>
              <a:custGeom>
                <a:avLst/>
                <a:gdLst>
                  <a:gd name="T0" fmla="*/ 76 w 151"/>
                  <a:gd name="T1" fmla="*/ 151 h 151"/>
                  <a:gd name="T2" fmla="*/ 151 w 151"/>
                  <a:gd name="T3" fmla="*/ 75 h 151"/>
                  <a:gd name="T4" fmla="*/ 76 w 151"/>
                  <a:gd name="T5" fmla="*/ 0 h 151"/>
                  <a:gd name="T6" fmla="*/ 76 w 151"/>
                  <a:gd name="T7" fmla="*/ 8 h 151"/>
                  <a:gd name="T8" fmla="*/ 82 w 151"/>
                  <a:gd name="T9" fmla="*/ 8 h 151"/>
                  <a:gd name="T10" fmla="*/ 82 w 151"/>
                  <a:gd name="T11" fmla="*/ 75 h 151"/>
                  <a:gd name="T12" fmla="*/ 76 w 151"/>
                  <a:gd name="T13" fmla="*/ 75 h 151"/>
                  <a:gd name="T14" fmla="*/ 76 w 151"/>
                  <a:gd name="T15" fmla="*/ 123 h 151"/>
                  <a:gd name="T16" fmla="*/ 124 w 151"/>
                  <a:gd name="T17" fmla="*/ 75 h 151"/>
                  <a:gd name="T18" fmla="*/ 98 w 151"/>
                  <a:gd name="T19" fmla="*/ 32 h 151"/>
                  <a:gd name="T20" fmla="*/ 103 w 151"/>
                  <a:gd name="T21" fmla="*/ 21 h 151"/>
                  <a:gd name="T22" fmla="*/ 136 w 151"/>
                  <a:gd name="T23" fmla="*/ 75 h 151"/>
                  <a:gd name="T24" fmla="*/ 76 w 151"/>
                  <a:gd name="T25" fmla="*/ 135 h 151"/>
                  <a:gd name="T26" fmla="*/ 76 w 151"/>
                  <a:gd name="T27" fmla="*/ 151 h 151"/>
                  <a:gd name="T28" fmla="*/ 76 w 151"/>
                  <a:gd name="T29" fmla="*/ 135 h 151"/>
                  <a:gd name="T30" fmla="*/ 76 w 151"/>
                  <a:gd name="T31" fmla="*/ 135 h 151"/>
                  <a:gd name="T32" fmla="*/ 76 w 151"/>
                  <a:gd name="T33" fmla="*/ 0 h 151"/>
                  <a:gd name="T34" fmla="*/ 0 w 151"/>
                  <a:gd name="T35" fmla="*/ 75 h 151"/>
                  <a:gd name="T36" fmla="*/ 76 w 151"/>
                  <a:gd name="T37" fmla="*/ 151 h 151"/>
                  <a:gd name="T38" fmla="*/ 76 w 151"/>
                  <a:gd name="T39" fmla="*/ 135 h 151"/>
                  <a:gd name="T40" fmla="*/ 76 w 151"/>
                  <a:gd name="T41" fmla="*/ 135 h 151"/>
                  <a:gd name="T42" fmla="*/ 15 w 151"/>
                  <a:gd name="T43" fmla="*/ 75 h 151"/>
                  <a:gd name="T44" fmla="*/ 49 w 151"/>
                  <a:gd name="T45" fmla="*/ 21 h 151"/>
                  <a:gd name="T46" fmla="*/ 54 w 151"/>
                  <a:gd name="T47" fmla="*/ 32 h 151"/>
                  <a:gd name="T48" fmla="*/ 28 w 151"/>
                  <a:gd name="T49" fmla="*/ 75 h 151"/>
                  <a:gd name="T50" fmla="*/ 76 w 151"/>
                  <a:gd name="T51" fmla="*/ 123 h 151"/>
                  <a:gd name="T52" fmla="*/ 76 w 151"/>
                  <a:gd name="T53" fmla="*/ 75 h 151"/>
                  <a:gd name="T54" fmla="*/ 70 w 151"/>
                  <a:gd name="T55" fmla="*/ 75 h 151"/>
                  <a:gd name="T56" fmla="*/ 70 w 151"/>
                  <a:gd name="T57" fmla="*/ 8 h 151"/>
                  <a:gd name="T58" fmla="*/ 70 w 151"/>
                  <a:gd name="T59" fmla="*/ 8 h 151"/>
                  <a:gd name="T60" fmla="*/ 76 w 151"/>
                  <a:gd name="T61" fmla="*/ 8 h 151"/>
                  <a:gd name="T62" fmla="*/ 76 w 151"/>
                  <a:gd name="T6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1" h="151">
                    <a:moveTo>
                      <a:pt x="76" y="151"/>
                    </a:moveTo>
                    <a:cubicBezTo>
                      <a:pt x="118" y="151"/>
                      <a:pt x="151" y="117"/>
                      <a:pt x="151" y="75"/>
                    </a:cubicBezTo>
                    <a:cubicBezTo>
                      <a:pt x="151" y="33"/>
                      <a:pt x="118" y="0"/>
                      <a:pt x="76" y="0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102" y="123"/>
                      <a:pt x="124" y="101"/>
                      <a:pt x="124" y="75"/>
                    </a:cubicBezTo>
                    <a:cubicBezTo>
                      <a:pt x="124" y="57"/>
                      <a:pt x="114" y="41"/>
                      <a:pt x="98" y="32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24" y="32"/>
                      <a:pt x="136" y="52"/>
                      <a:pt x="136" y="75"/>
                    </a:cubicBezTo>
                    <a:cubicBezTo>
                      <a:pt x="136" y="108"/>
                      <a:pt x="109" y="135"/>
                      <a:pt x="76" y="135"/>
                    </a:cubicBezTo>
                    <a:cubicBezTo>
                      <a:pt x="76" y="151"/>
                      <a:pt x="76" y="151"/>
                      <a:pt x="76" y="151"/>
                    </a:cubicBezTo>
                    <a:close/>
                    <a:moveTo>
                      <a:pt x="76" y="135"/>
                    </a:moveTo>
                    <a:cubicBezTo>
                      <a:pt x="76" y="135"/>
                      <a:pt x="76" y="135"/>
                      <a:pt x="76" y="135"/>
                    </a:cubicBezTo>
                    <a:moveTo>
                      <a:pt x="76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3" y="135"/>
                      <a:pt x="15" y="108"/>
                      <a:pt x="15" y="75"/>
                    </a:cubicBezTo>
                    <a:cubicBezTo>
                      <a:pt x="15" y="52"/>
                      <a:pt x="28" y="32"/>
                      <a:pt x="49" y="2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38" y="41"/>
                      <a:pt x="28" y="57"/>
                      <a:pt x="28" y="75"/>
                    </a:cubicBezTo>
                    <a:cubicBezTo>
                      <a:pt x="28" y="101"/>
                      <a:pt x="49" y="123"/>
                      <a:pt x="76" y="123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6" y="8"/>
                      <a:pt x="76" y="8"/>
                      <a:pt x="76" y="8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Oval 133"/>
              <p:cNvSpPr>
                <a:spLocks noChangeArrowheads="1"/>
              </p:cNvSpPr>
              <p:nvPr/>
            </p:nvSpPr>
            <p:spPr bwMode="auto">
              <a:xfrm>
                <a:off x="-3303588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134"/>
              <p:cNvSpPr>
                <a:spLocks noEditPoints="1"/>
              </p:cNvSpPr>
              <p:nvPr/>
            </p:nvSpPr>
            <p:spPr bwMode="auto">
              <a:xfrm>
                <a:off x="-3379788" y="7239000"/>
                <a:ext cx="312738" cy="458788"/>
              </a:xfrm>
              <a:custGeom>
                <a:avLst/>
                <a:gdLst>
                  <a:gd name="T0" fmla="*/ 83 w 83"/>
                  <a:gd name="T1" fmla="*/ 0 h 122"/>
                  <a:gd name="T2" fmla="*/ 42 w 83"/>
                  <a:gd name="T3" fmla="*/ 0 h 122"/>
                  <a:gd name="T4" fmla="*/ 42 w 83"/>
                  <a:gd name="T5" fmla="*/ 10 h 122"/>
                  <a:gd name="T6" fmla="*/ 42 w 83"/>
                  <a:gd name="T7" fmla="*/ 10 h 122"/>
                  <a:gd name="T8" fmla="*/ 74 w 83"/>
                  <a:gd name="T9" fmla="*/ 43 h 122"/>
                  <a:gd name="T10" fmla="*/ 42 w 83"/>
                  <a:gd name="T11" fmla="*/ 75 h 122"/>
                  <a:gd name="T12" fmla="*/ 42 w 83"/>
                  <a:gd name="T13" fmla="*/ 75 h 122"/>
                  <a:gd name="T14" fmla="*/ 42 w 83"/>
                  <a:gd name="T15" fmla="*/ 75 h 122"/>
                  <a:gd name="T16" fmla="*/ 42 w 83"/>
                  <a:gd name="T17" fmla="*/ 89 h 122"/>
                  <a:gd name="T18" fmla="*/ 42 w 83"/>
                  <a:gd name="T19" fmla="*/ 89 h 122"/>
                  <a:gd name="T20" fmla="*/ 53 w 83"/>
                  <a:gd name="T21" fmla="*/ 100 h 122"/>
                  <a:gd name="T22" fmla="*/ 42 w 83"/>
                  <a:gd name="T23" fmla="*/ 111 h 122"/>
                  <a:gd name="T24" fmla="*/ 42 w 83"/>
                  <a:gd name="T25" fmla="*/ 111 h 122"/>
                  <a:gd name="T26" fmla="*/ 42 w 83"/>
                  <a:gd name="T27" fmla="*/ 111 h 122"/>
                  <a:gd name="T28" fmla="*/ 42 w 83"/>
                  <a:gd name="T29" fmla="*/ 122 h 122"/>
                  <a:gd name="T30" fmla="*/ 83 w 83"/>
                  <a:gd name="T31" fmla="*/ 122 h 122"/>
                  <a:gd name="T32" fmla="*/ 83 w 83"/>
                  <a:gd name="T33" fmla="*/ 0 h 122"/>
                  <a:gd name="T34" fmla="*/ 42 w 83"/>
                  <a:gd name="T35" fmla="*/ 0 h 122"/>
                  <a:gd name="T36" fmla="*/ 0 w 83"/>
                  <a:gd name="T37" fmla="*/ 0 h 122"/>
                  <a:gd name="T38" fmla="*/ 0 w 83"/>
                  <a:gd name="T39" fmla="*/ 122 h 122"/>
                  <a:gd name="T40" fmla="*/ 42 w 83"/>
                  <a:gd name="T41" fmla="*/ 122 h 122"/>
                  <a:gd name="T42" fmla="*/ 42 w 83"/>
                  <a:gd name="T43" fmla="*/ 111 h 122"/>
                  <a:gd name="T44" fmla="*/ 31 w 83"/>
                  <a:gd name="T45" fmla="*/ 100 h 122"/>
                  <a:gd name="T46" fmla="*/ 42 w 83"/>
                  <a:gd name="T47" fmla="*/ 89 h 122"/>
                  <a:gd name="T48" fmla="*/ 42 w 83"/>
                  <a:gd name="T49" fmla="*/ 75 h 122"/>
                  <a:gd name="T50" fmla="*/ 10 w 83"/>
                  <a:gd name="T51" fmla="*/ 43 h 122"/>
                  <a:gd name="T52" fmla="*/ 42 w 83"/>
                  <a:gd name="T53" fmla="*/ 10 h 122"/>
                  <a:gd name="T54" fmla="*/ 42 w 83"/>
                  <a:gd name="T5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22">
                    <a:moveTo>
                      <a:pt x="8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83" y="122"/>
                      <a:pt x="83" y="122"/>
                      <a:pt x="83" y="122"/>
                    </a:cubicBezTo>
                    <a:lnTo>
                      <a:pt x="83" y="0"/>
                    </a:lnTo>
                    <a:close/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10" y="60"/>
                      <a:pt x="10" y="43"/>
                    </a:cubicBezTo>
                    <a:cubicBezTo>
                      <a:pt x="10" y="25"/>
                      <a:pt x="24" y="10"/>
                      <a:pt x="4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35"/>
              <p:cNvSpPr/>
              <p:nvPr/>
            </p:nvSpPr>
            <p:spPr bwMode="auto">
              <a:xfrm>
                <a:off x="-3698875" y="7189788"/>
                <a:ext cx="63500" cy="30163"/>
              </a:xfrm>
              <a:custGeom>
                <a:avLst/>
                <a:gdLst>
                  <a:gd name="T0" fmla="*/ 17 w 17"/>
                  <a:gd name="T1" fmla="*/ 6 h 8"/>
                  <a:gd name="T2" fmla="*/ 10 w 17"/>
                  <a:gd name="T3" fmla="*/ 0 h 8"/>
                  <a:gd name="T4" fmla="*/ 7 w 17"/>
                  <a:gd name="T5" fmla="*/ 0 h 8"/>
                  <a:gd name="T6" fmla="*/ 0 w 17"/>
                  <a:gd name="T7" fmla="*/ 6 h 8"/>
                  <a:gd name="T8" fmla="*/ 0 w 17"/>
                  <a:gd name="T9" fmla="*/ 8 h 8"/>
                  <a:gd name="T10" fmla="*/ 16 w 17"/>
                  <a:gd name="T11" fmla="*/ 8 h 8"/>
                  <a:gd name="T12" fmla="*/ 17 w 17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17" y="6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36"/>
              <p:cNvSpPr>
                <a:spLocks noEditPoints="1"/>
              </p:cNvSpPr>
              <p:nvPr/>
            </p:nvSpPr>
            <p:spPr bwMode="auto">
              <a:xfrm>
                <a:off x="-3735388" y="7239000"/>
                <a:ext cx="311150" cy="458788"/>
              </a:xfrm>
              <a:custGeom>
                <a:avLst/>
                <a:gdLst>
                  <a:gd name="T0" fmla="*/ 42 w 83"/>
                  <a:gd name="T1" fmla="*/ 122 h 122"/>
                  <a:gd name="T2" fmla="*/ 83 w 83"/>
                  <a:gd name="T3" fmla="*/ 122 h 122"/>
                  <a:gd name="T4" fmla="*/ 83 w 83"/>
                  <a:gd name="T5" fmla="*/ 0 h 122"/>
                  <a:gd name="T6" fmla="*/ 42 w 83"/>
                  <a:gd name="T7" fmla="*/ 0 h 122"/>
                  <a:gd name="T8" fmla="*/ 42 w 83"/>
                  <a:gd name="T9" fmla="*/ 10 h 122"/>
                  <a:gd name="T10" fmla="*/ 42 w 83"/>
                  <a:gd name="T11" fmla="*/ 10 h 122"/>
                  <a:gd name="T12" fmla="*/ 42 w 83"/>
                  <a:gd name="T13" fmla="*/ 10 h 122"/>
                  <a:gd name="T14" fmla="*/ 74 w 83"/>
                  <a:gd name="T15" fmla="*/ 43 h 122"/>
                  <a:gd name="T16" fmla="*/ 42 w 83"/>
                  <a:gd name="T17" fmla="*/ 75 h 122"/>
                  <a:gd name="T18" fmla="*/ 42 w 83"/>
                  <a:gd name="T19" fmla="*/ 75 h 122"/>
                  <a:gd name="T20" fmla="*/ 42 w 83"/>
                  <a:gd name="T21" fmla="*/ 89 h 122"/>
                  <a:gd name="T22" fmla="*/ 42 w 83"/>
                  <a:gd name="T23" fmla="*/ 89 h 122"/>
                  <a:gd name="T24" fmla="*/ 53 w 83"/>
                  <a:gd name="T25" fmla="*/ 100 h 122"/>
                  <a:gd name="T26" fmla="*/ 42 w 83"/>
                  <a:gd name="T27" fmla="*/ 111 h 122"/>
                  <a:gd name="T28" fmla="*/ 42 w 83"/>
                  <a:gd name="T29" fmla="*/ 111 h 122"/>
                  <a:gd name="T30" fmla="*/ 42 w 83"/>
                  <a:gd name="T31" fmla="*/ 111 h 122"/>
                  <a:gd name="T32" fmla="*/ 42 w 83"/>
                  <a:gd name="T33" fmla="*/ 122 h 122"/>
                  <a:gd name="T34" fmla="*/ 0 w 83"/>
                  <a:gd name="T35" fmla="*/ 122 h 122"/>
                  <a:gd name="T36" fmla="*/ 42 w 83"/>
                  <a:gd name="T37" fmla="*/ 122 h 122"/>
                  <a:gd name="T38" fmla="*/ 42 w 83"/>
                  <a:gd name="T39" fmla="*/ 111 h 122"/>
                  <a:gd name="T40" fmla="*/ 31 w 83"/>
                  <a:gd name="T41" fmla="*/ 100 h 122"/>
                  <a:gd name="T42" fmla="*/ 42 w 83"/>
                  <a:gd name="T43" fmla="*/ 89 h 122"/>
                  <a:gd name="T44" fmla="*/ 42 w 83"/>
                  <a:gd name="T45" fmla="*/ 75 h 122"/>
                  <a:gd name="T46" fmla="*/ 9 w 83"/>
                  <a:gd name="T47" fmla="*/ 43 h 122"/>
                  <a:gd name="T48" fmla="*/ 42 w 83"/>
                  <a:gd name="T49" fmla="*/ 10 h 122"/>
                  <a:gd name="T50" fmla="*/ 42 w 83"/>
                  <a:gd name="T51" fmla="*/ 0 h 122"/>
                  <a:gd name="T52" fmla="*/ 20 w 83"/>
                  <a:gd name="T53" fmla="*/ 0 h 122"/>
                  <a:gd name="T54" fmla="*/ 16 w 83"/>
                  <a:gd name="T55" fmla="*/ 0 h 122"/>
                  <a:gd name="T56" fmla="*/ 0 w 83"/>
                  <a:gd name="T57" fmla="*/ 0 h 122"/>
                  <a:gd name="T58" fmla="*/ 0 w 83"/>
                  <a:gd name="T5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122">
                    <a:moveTo>
                      <a:pt x="42" y="122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lnTo>
                      <a:pt x="42" y="122"/>
                    </a:lnTo>
                    <a:close/>
                    <a:moveTo>
                      <a:pt x="0" y="122"/>
                    </a:move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9" y="60"/>
                      <a:pt x="9" y="43"/>
                    </a:cubicBezTo>
                    <a:cubicBezTo>
                      <a:pt x="9" y="25"/>
                      <a:pt x="24" y="10"/>
                      <a:pt x="42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Oval 137"/>
              <p:cNvSpPr>
                <a:spLocks noChangeArrowheads="1"/>
              </p:cNvSpPr>
              <p:nvPr/>
            </p:nvSpPr>
            <p:spPr bwMode="auto">
              <a:xfrm>
                <a:off x="-3660775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8"/>
              <p:cNvSpPr>
                <a:spLocks noEditPoints="1"/>
              </p:cNvSpPr>
              <p:nvPr/>
            </p:nvSpPr>
            <p:spPr bwMode="auto">
              <a:xfrm>
                <a:off x="-6011863" y="4824413"/>
                <a:ext cx="563563" cy="525463"/>
              </a:xfrm>
              <a:custGeom>
                <a:avLst/>
                <a:gdLst>
                  <a:gd name="T0" fmla="*/ 141 w 150"/>
                  <a:gd name="T1" fmla="*/ 140 h 140"/>
                  <a:gd name="T2" fmla="*/ 141 w 150"/>
                  <a:gd name="T3" fmla="*/ 129 h 140"/>
                  <a:gd name="T4" fmla="*/ 150 w 150"/>
                  <a:gd name="T5" fmla="*/ 22 h 140"/>
                  <a:gd name="T6" fmla="*/ 131 w 150"/>
                  <a:gd name="T7" fmla="*/ 38 h 140"/>
                  <a:gd name="T8" fmla="*/ 131 w 150"/>
                  <a:gd name="T9" fmla="*/ 55 h 140"/>
                  <a:gd name="T10" fmla="*/ 131 w 150"/>
                  <a:gd name="T11" fmla="*/ 67 h 140"/>
                  <a:gd name="T12" fmla="*/ 131 w 150"/>
                  <a:gd name="T13" fmla="*/ 84 h 140"/>
                  <a:gd name="T14" fmla="*/ 65 w 150"/>
                  <a:gd name="T15" fmla="*/ 7 h 140"/>
                  <a:gd name="T16" fmla="*/ 63 w 150"/>
                  <a:gd name="T17" fmla="*/ 9 h 140"/>
                  <a:gd name="T18" fmla="*/ 63 w 150"/>
                  <a:gd name="T19" fmla="*/ 129 h 140"/>
                  <a:gd name="T20" fmla="*/ 122 w 150"/>
                  <a:gd name="T21" fmla="*/ 129 h 140"/>
                  <a:gd name="T22" fmla="*/ 131 w 150"/>
                  <a:gd name="T23" fmla="*/ 140 h 140"/>
                  <a:gd name="T24" fmla="*/ 123 w 150"/>
                  <a:gd name="T25" fmla="*/ 75 h 140"/>
                  <a:gd name="T26" fmla="*/ 131 w 150"/>
                  <a:gd name="T27" fmla="*/ 55 h 140"/>
                  <a:gd name="T28" fmla="*/ 123 w 150"/>
                  <a:gd name="T29" fmla="*/ 47 h 140"/>
                  <a:gd name="T30" fmla="*/ 131 w 150"/>
                  <a:gd name="T31" fmla="*/ 22 h 140"/>
                  <a:gd name="T32" fmla="*/ 63 w 150"/>
                  <a:gd name="T33" fmla="*/ 35 h 140"/>
                  <a:gd name="T34" fmla="*/ 108 w 150"/>
                  <a:gd name="T35" fmla="*/ 115 h 140"/>
                  <a:gd name="T36" fmla="*/ 63 w 150"/>
                  <a:gd name="T37" fmla="*/ 115 h 140"/>
                  <a:gd name="T38" fmla="*/ 131 w 150"/>
                  <a:gd name="T39" fmla="*/ 67 h 140"/>
                  <a:gd name="T40" fmla="*/ 63 w 150"/>
                  <a:gd name="T41" fmla="*/ 5 h 140"/>
                  <a:gd name="T42" fmla="*/ 33 w 150"/>
                  <a:gd name="T43" fmla="*/ 20 h 140"/>
                  <a:gd name="T44" fmla="*/ 0 w 150"/>
                  <a:gd name="T45" fmla="*/ 7 h 140"/>
                  <a:gd name="T46" fmla="*/ 20 w 150"/>
                  <a:gd name="T47" fmla="*/ 22 h 140"/>
                  <a:gd name="T48" fmla="*/ 3 w 150"/>
                  <a:gd name="T49" fmla="*/ 129 h 140"/>
                  <a:gd name="T50" fmla="*/ 14 w 150"/>
                  <a:gd name="T51" fmla="*/ 129 h 140"/>
                  <a:gd name="T52" fmla="*/ 33 w 150"/>
                  <a:gd name="T53" fmla="*/ 140 h 140"/>
                  <a:gd name="T54" fmla="*/ 33 w 150"/>
                  <a:gd name="T55" fmla="*/ 129 h 140"/>
                  <a:gd name="T56" fmla="*/ 63 w 150"/>
                  <a:gd name="T57" fmla="*/ 115 h 140"/>
                  <a:gd name="T58" fmla="*/ 17 w 150"/>
                  <a:gd name="T59" fmla="*/ 35 h 140"/>
                  <a:gd name="T60" fmla="*/ 63 w 150"/>
                  <a:gd name="T61" fmla="*/ 22 h 140"/>
                  <a:gd name="T62" fmla="*/ 46 w 150"/>
                  <a:gd name="T63" fmla="*/ 21 h 140"/>
                  <a:gd name="T64" fmla="*/ 63 w 150"/>
                  <a:gd name="T6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40">
                    <a:moveTo>
                      <a:pt x="131" y="140"/>
                    </a:move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6" y="38"/>
                      <a:pt x="140" y="42"/>
                      <a:pt x="140" y="47"/>
                    </a:cubicBezTo>
                    <a:cubicBezTo>
                      <a:pt x="140" y="51"/>
                      <a:pt x="136" y="55"/>
                      <a:pt x="131" y="55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6" y="67"/>
                      <a:pt x="140" y="71"/>
                      <a:pt x="140" y="75"/>
                    </a:cubicBezTo>
                    <a:cubicBezTo>
                      <a:pt x="140" y="80"/>
                      <a:pt x="136" y="84"/>
                      <a:pt x="131" y="84"/>
                    </a:cubicBezTo>
                    <a:lnTo>
                      <a:pt x="131" y="140"/>
                    </a:lnTo>
                    <a:close/>
                    <a:moveTo>
                      <a:pt x="65" y="7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5" y="7"/>
                      <a:pt x="65" y="7"/>
                      <a:pt x="65" y="7"/>
                    </a:cubicBezTo>
                    <a:close/>
                    <a:moveTo>
                      <a:pt x="63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1" y="84"/>
                      <a:pt x="131" y="84"/>
                      <a:pt x="131" y="84"/>
                    </a:cubicBezTo>
                    <a:cubicBezTo>
                      <a:pt x="127" y="84"/>
                      <a:pt x="123" y="80"/>
                      <a:pt x="123" y="75"/>
                    </a:cubicBezTo>
                    <a:cubicBezTo>
                      <a:pt x="123" y="71"/>
                      <a:pt x="127" y="67"/>
                      <a:pt x="131" y="67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27" y="55"/>
                      <a:pt x="123" y="51"/>
                      <a:pt x="123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2"/>
                      <a:pt x="127" y="38"/>
                      <a:pt x="131" y="38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29"/>
                      <a:pt x="63" y="129"/>
                      <a:pt x="63" y="129"/>
                    </a:cubicBezTo>
                    <a:close/>
                    <a:moveTo>
                      <a:pt x="131" y="67"/>
                    </a:moveTo>
                    <a:cubicBezTo>
                      <a:pt x="131" y="67"/>
                      <a:pt x="131" y="67"/>
                      <a:pt x="131" y="67"/>
                    </a:cubicBezTo>
                    <a:moveTo>
                      <a:pt x="63" y="5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63" y="9"/>
                      <a:pt x="63" y="9"/>
                      <a:pt x="63" y="9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39"/>
              <p:cNvSpPr/>
              <p:nvPr/>
            </p:nvSpPr>
            <p:spPr bwMode="auto">
              <a:xfrm>
                <a:off x="-5461000" y="509587"/>
                <a:ext cx="60325" cy="57150"/>
              </a:xfrm>
              <a:custGeom>
                <a:avLst/>
                <a:gdLst>
                  <a:gd name="T0" fmla="*/ 0 w 16"/>
                  <a:gd name="T1" fmla="*/ 8 h 15"/>
                  <a:gd name="T2" fmla="*/ 3 w 16"/>
                  <a:gd name="T3" fmla="*/ 10 h 15"/>
                  <a:gd name="T4" fmla="*/ 11 w 16"/>
                  <a:gd name="T5" fmla="*/ 15 h 15"/>
                  <a:gd name="T6" fmla="*/ 16 w 16"/>
                  <a:gd name="T7" fmla="*/ 6 h 15"/>
                  <a:gd name="T8" fmla="*/ 4 w 16"/>
                  <a:gd name="T9" fmla="*/ 0 h 15"/>
                  <a:gd name="T10" fmla="*/ 0 w 16"/>
                  <a:gd name="T1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2" y="9"/>
                      <a:pt x="3" y="10"/>
                    </a:cubicBezTo>
                    <a:cubicBezTo>
                      <a:pt x="6" y="11"/>
                      <a:pt x="9" y="13"/>
                      <a:pt x="11" y="1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40"/>
              <p:cNvSpPr/>
              <p:nvPr/>
            </p:nvSpPr>
            <p:spPr bwMode="auto">
              <a:xfrm>
                <a:off x="-5892800" y="841375"/>
                <a:ext cx="312738" cy="228600"/>
              </a:xfrm>
              <a:custGeom>
                <a:avLst/>
                <a:gdLst>
                  <a:gd name="T0" fmla="*/ 21 w 83"/>
                  <a:gd name="T1" fmla="*/ 58 h 61"/>
                  <a:gd name="T2" fmla="*/ 36 w 83"/>
                  <a:gd name="T3" fmla="*/ 61 h 61"/>
                  <a:gd name="T4" fmla="*/ 45 w 83"/>
                  <a:gd name="T5" fmla="*/ 60 h 61"/>
                  <a:gd name="T6" fmla="*/ 64 w 83"/>
                  <a:gd name="T7" fmla="*/ 45 h 61"/>
                  <a:gd name="T8" fmla="*/ 83 w 83"/>
                  <a:gd name="T9" fmla="*/ 9 h 61"/>
                  <a:gd name="T10" fmla="*/ 76 w 83"/>
                  <a:gd name="T11" fmla="*/ 2 h 61"/>
                  <a:gd name="T12" fmla="*/ 72 w 83"/>
                  <a:gd name="T13" fmla="*/ 0 h 61"/>
                  <a:gd name="T14" fmla="*/ 52 w 83"/>
                  <a:gd name="T15" fmla="*/ 38 h 61"/>
                  <a:gd name="T16" fmla="*/ 27 w 83"/>
                  <a:gd name="T17" fmla="*/ 46 h 61"/>
                  <a:gd name="T18" fmla="*/ 20 w 83"/>
                  <a:gd name="T19" fmla="*/ 21 h 61"/>
                  <a:gd name="T20" fmla="*/ 8 w 83"/>
                  <a:gd name="T21" fmla="*/ 15 h 61"/>
                  <a:gd name="T22" fmla="*/ 21 w 83"/>
                  <a:gd name="T23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1">
                    <a:moveTo>
                      <a:pt x="21" y="58"/>
                    </a:moveTo>
                    <a:cubicBezTo>
                      <a:pt x="26" y="60"/>
                      <a:pt x="31" y="61"/>
                      <a:pt x="36" y="61"/>
                    </a:cubicBezTo>
                    <a:cubicBezTo>
                      <a:pt x="39" y="61"/>
                      <a:pt x="42" y="61"/>
                      <a:pt x="45" y="60"/>
                    </a:cubicBezTo>
                    <a:cubicBezTo>
                      <a:pt x="53" y="57"/>
                      <a:pt x="60" y="52"/>
                      <a:pt x="64" y="45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1" y="6"/>
                      <a:pt x="79" y="3"/>
                      <a:pt x="76" y="2"/>
                    </a:cubicBezTo>
                    <a:cubicBezTo>
                      <a:pt x="74" y="1"/>
                      <a:pt x="73" y="1"/>
                      <a:pt x="72" y="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7" y="47"/>
                      <a:pt x="36" y="51"/>
                      <a:pt x="27" y="46"/>
                    </a:cubicBezTo>
                    <a:cubicBezTo>
                      <a:pt x="19" y="41"/>
                      <a:pt x="15" y="30"/>
                      <a:pt x="20" y="2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30"/>
                      <a:pt x="6" y="50"/>
                      <a:pt x="2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41"/>
              <p:cNvSpPr/>
              <p:nvPr/>
            </p:nvSpPr>
            <p:spPr bwMode="auto">
              <a:xfrm>
                <a:off x="-5832475" y="533400"/>
                <a:ext cx="541338" cy="454025"/>
              </a:xfrm>
              <a:custGeom>
                <a:avLst/>
                <a:gdLst>
                  <a:gd name="T0" fmla="*/ 108 w 144"/>
                  <a:gd name="T1" fmla="*/ 13 h 121"/>
                  <a:gd name="T2" fmla="*/ 100 w 144"/>
                  <a:gd name="T3" fmla="*/ 7 h 121"/>
                  <a:gd name="T4" fmla="*/ 97 w 144"/>
                  <a:gd name="T5" fmla="*/ 6 h 121"/>
                  <a:gd name="T6" fmla="*/ 68 w 144"/>
                  <a:gd name="T7" fmla="*/ 0 h 121"/>
                  <a:gd name="T8" fmla="*/ 8 w 144"/>
                  <a:gd name="T9" fmla="*/ 36 h 121"/>
                  <a:gd name="T10" fmla="*/ 1 w 144"/>
                  <a:gd name="T11" fmla="*/ 61 h 121"/>
                  <a:gd name="T12" fmla="*/ 0 w 144"/>
                  <a:gd name="T13" fmla="*/ 65 h 121"/>
                  <a:gd name="T14" fmla="*/ 1 w 144"/>
                  <a:gd name="T15" fmla="*/ 67 h 121"/>
                  <a:gd name="T16" fmla="*/ 3 w 144"/>
                  <a:gd name="T17" fmla="*/ 66 h 121"/>
                  <a:gd name="T18" fmla="*/ 6 w 144"/>
                  <a:gd name="T19" fmla="*/ 63 h 121"/>
                  <a:gd name="T20" fmla="*/ 18 w 144"/>
                  <a:gd name="T21" fmla="*/ 59 h 121"/>
                  <a:gd name="T22" fmla="*/ 27 w 144"/>
                  <a:gd name="T23" fmla="*/ 61 h 121"/>
                  <a:gd name="T24" fmla="*/ 37 w 144"/>
                  <a:gd name="T25" fmla="*/ 79 h 121"/>
                  <a:gd name="T26" fmla="*/ 37 w 144"/>
                  <a:gd name="T27" fmla="*/ 83 h 121"/>
                  <a:gd name="T28" fmla="*/ 41 w 144"/>
                  <a:gd name="T29" fmla="*/ 81 h 121"/>
                  <a:gd name="T30" fmla="*/ 52 w 144"/>
                  <a:gd name="T31" fmla="*/ 77 h 121"/>
                  <a:gd name="T32" fmla="*/ 58 w 144"/>
                  <a:gd name="T33" fmla="*/ 78 h 121"/>
                  <a:gd name="T34" fmla="*/ 62 w 144"/>
                  <a:gd name="T35" fmla="*/ 80 h 121"/>
                  <a:gd name="T36" fmla="*/ 69 w 144"/>
                  <a:gd name="T37" fmla="*/ 87 h 121"/>
                  <a:gd name="T38" fmla="*/ 72 w 144"/>
                  <a:gd name="T39" fmla="*/ 98 h 121"/>
                  <a:gd name="T40" fmla="*/ 72 w 144"/>
                  <a:gd name="T41" fmla="*/ 102 h 121"/>
                  <a:gd name="T42" fmla="*/ 75 w 144"/>
                  <a:gd name="T43" fmla="*/ 100 h 121"/>
                  <a:gd name="T44" fmla="*/ 87 w 144"/>
                  <a:gd name="T45" fmla="*/ 96 h 121"/>
                  <a:gd name="T46" fmla="*/ 96 w 144"/>
                  <a:gd name="T47" fmla="*/ 98 h 121"/>
                  <a:gd name="T48" fmla="*/ 107 w 144"/>
                  <a:gd name="T49" fmla="*/ 116 h 121"/>
                  <a:gd name="T50" fmla="*/ 108 w 144"/>
                  <a:gd name="T51" fmla="*/ 121 h 121"/>
                  <a:gd name="T52" fmla="*/ 111 w 144"/>
                  <a:gd name="T53" fmla="*/ 119 h 121"/>
                  <a:gd name="T54" fmla="*/ 128 w 144"/>
                  <a:gd name="T55" fmla="*/ 99 h 121"/>
                  <a:gd name="T56" fmla="*/ 108 w 144"/>
                  <a:gd name="T57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4" h="121">
                    <a:moveTo>
                      <a:pt x="108" y="13"/>
                    </a:moveTo>
                    <a:cubicBezTo>
                      <a:pt x="106" y="11"/>
                      <a:pt x="103" y="9"/>
                      <a:pt x="100" y="7"/>
                    </a:cubicBezTo>
                    <a:cubicBezTo>
                      <a:pt x="99" y="7"/>
                      <a:pt x="98" y="6"/>
                      <a:pt x="97" y="6"/>
                    </a:cubicBezTo>
                    <a:cubicBezTo>
                      <a:pt x="88" y="2"/>
                      <a:pt x="78" y="0"/>
                      <a:pt x="68" y="0"/>
                    </a:cubicBezTo>
                    <a:cubicBezTo>
                      <a:pt x="44" y="0"/>
                      <a:pt x="20" y="13"/>
                      <a:pt x="8" y="36"/>
                    </a:cubicBezTo>
                    <a:cubicBezTo>
                      <a:pt x="4" y="44"/>
                      <a:pt x="2" y="52"/>
                      <a:pt x="1" y="61"/>
                    </a:cubicBezTo>
                    <a:cubicBezTo>
                      <a:pt x="1" y="62"/>
                      <a:pt x="0" y="64"/>
                      <a:pt x="0" y="65"/>
                    </a:cubicBezTo>
                    <a:cubicBezTo>
                      <a:pt x="0" y="66"/>
                      <a:pt x="1" y="67"/>
                      <a:pt x="1" y="67"/>
                    </a:cubicBezTo>
                    <a:cubicBezTo>
                      <a:pt x="2" y="67"/>
                      <a:pt x="2" y="67"/>
                      <a:pt x="3" y="66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10" y="60"/>
                      <a:pt x="14" y="59"/>
                      <a:pt x="18" y="59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34" y="65"/>
                      <a:pt x="37" y="72"/>
                      <a:pt x="37" y="79"/>
                    </a:cubicBezTo>
                    <a:cubicBezTo>
                      <a:pt x="37" y="82"/>
                      <a:pt x="37" y="83"/>
                      <a:pt x="37" y="83"/>
                    </a:cubicBezTo>
                    <a:cubicBezTo>
                      <a:pt x="38" y="83"/>
                      <a:pt x="39" y="82"/>
                      <a:pt x="41" y="81"/>
                    </a:cubicBezTo>
                    <a:cubicBezTo>
                      <a:pt x="44" y="79"/>
                      <a:pt x="48" y="77"/>
                      <a:pt x="52" y="77"/>
                    </a:cubicBezTo>
                    <a:cubicBezTo>
                      <a:pt x="54" y="77"/>
                      <a:pt x="56" y="78"/>
                      <a:pt x="58" y="78"/>
                    </a:cubicBezTo>
                    <a:cubicBezTo>
                      <a:pt x="59" y="79"/>
                      <a:pt x="61" y="79"/>
                      <a:pt x="62" y="80"/>
                    </a:cubicBezTo>
                    <a:cubicBezTo>
                      <a:pt x="65" y="81"/>
                      <a:pt x="67" y="84"/>
                      <a:pt x="69" y="87"/>
                    </a:cubicBezTo>
                    <a:cubicBezTo>
                      <a:pt x="71" y="90"/>
                      <a:pt x="72" y="94"/>
                      <a:pt x="72" y="98"/>
                    </a:cubicBezTo>
                    <a:cubicBezTo>
                      <a:pt x="72" y="100"/>
                      <a:pt x="72" y="102"/>
                      <a:pt x="72" y="102"/>
                    </a:cubicBezTo>
                    <a:cubicBezTo>
                      <a:pt x="73" y="102"/>
                      <a:pt x="74" y="101"/>
                      <a:pt x="75" y="100"/>
                    </a:cubicBezTo>
                    <a:cubicBezTo>
                      <a:pt x="79" y="97"/>
                      <a:pt x="83" y="96"/>
                      <a:pt x="87" y="96"/>
                    </a:cubicBezTo>
                    <a:cubicBezTo>
                      <a:pt x="90" y="96"/>
                      <a:pt x="93" y="97"/>
                      <a:pt x="96" y="98"/>
                    </a:cubicBezTo>
                    <a:cubicBezTo>
                      <a:pt x="103" y="102"/>
                      <a:pt x="107" y="109"/>
                      <a:pt x="107" y="116"/>
                    </a:cubicBezTo>
                    <a:cubicBezTo>
                      <a:pt x="107" y="119"/>
                      <a:pt x="107" y="121"/>
                      <a:pt x="108" y="121"/>
                    </a:cubicBezTo>
                    <a:cubicBezTo>
                      <a:pt x="109" y="121"/>
                      <a:pt x="110" y="120"/>
                      <a:pt x="111" y="119"/>
                    </a:cubicBezTo>
                    <a:cubicBezTo>
                      <a:pt x="118" y="114"/>
                      <a:pt x="124" y="107"/>
                      <a:pt x="128" y="99"/>
                    </a:cubicBezTo>
                    <a:cubicBezTo>
                      <a:pt x="144" y="69"/>
                      <a:pt x="135" y="32"/>
                      <a:pt x="10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42"/>
              <p:cNvSpPr>
                <a:spLocks noEditPoints="1"/>
              </p:cNvSpPr>
              <p:nvPr/>
            </p:nvSpPr>
            <p:spPr bwMode="auto">
              <a:xfrm>
                <a:off x="-4886325" y="6961188"/>
                <a:ext cx="582613" cy="563563"/>
              </a:xfrm>
              <a:custGeom>
                <a:avLst/>
                <a:gdLst>
                  <a:gd name="T0" fmla="*/ 64 w 155"/>
                  <a:gd name="T1" fmla="*/ 117 h 150"/>
                  <a:gd name="T2" fmla="*/ 94 w 155"/>
                  <a:gd name="T3" fmla="*/ 108 h 150"/>
                  <a:gd name="T4" fmla="*/ 136 w 155"/>
                  <a:gd name="T5" fmla="*/ 150 h 150"/>
                  <a:gd name="T6" fmla="*/ 155 w 155"/>
                  <a:gd name="T7" fmla="*/ 131 h 150"/>
                  <a:gd name="T8" fmla="*/ 113 w 155"/>
                  <a:gd name="T9" fmla="*/ 89 h 150"/>
                  <a:gd name="T10" fmla="*/ 105 w 155"/>
                  <a:gd name="T11" fmla="*/ 17 h 150"/>
                  <a:gd name="T12" fmla="*/ 64 w 155"/>
                  <a:gd name="T13" fmla="*/ 0 h 150"/>
                  <a:gd name="T14" fmla="*/ 64 w 155"/>
                  <a:gd name="T15" fmla="*/ 23 h 150"/>
                  <a:gd name="T16" fmla="*/ 75 w 155"/>
                  <a:gd name="T17" fmla="*/ 23 h 150"/>
                  <a:gd name="T18" fmla="*/ 75 w 155"/>
                  <a:gd name="T19" fmla="*/ 47 h 150"/>
                  <a:gd name="T20" fmla="*/ 99 w 155"/>
                  <a:gd name="T21" fmla="*/ 47 h 150"/>
                  <a:gd name="T22" fmla="*/ 99 w 155"/>
                  <a:gd name="T23" fmla="*/ 70 h 150"/>
                  <a:gd name="T24" fmla="*/ 75 w 155"/>
                  <a:gd name="T25" fmla="*/ 70 h 150"/>
                  <a:gd name="T26" fmla="*/ 75 w 155"/>
                  <a:gd name="T27" fmla="*/ 94 h 150"/>
                  <a:gd name="T28" fmla="*/ 64 w 155"/>
                  <a:gd name="T29" fmla="*/ 94 h 150"/>
                  <a:gd name="T30" fmla="*/ 64 w 155"/>
                  <a:gd name="T31" fmla="*/ 117 h 150"/>
                  <a:gd name="T32" fmla="*/ 22 w 155"/>
                  <a:gd name="T33" fmla="*/ 100 h 150"/>
                  <a:gd name="T34" fmla="*/ 64 w 155"/>
                  <a:gd name="T35" fmla="*/ 117 h 150"/>
                  <a:gd name="T36" fmla="*/ 64 w 155"/>
                  <a:gd name="T37" fmla="*/ 94 h 150"/>
                  <a:gd name="T38" fmla="*/ 53 w 155"/>
                  <a:gd name="T39" fmla="*/ 94 h 150"/>
                  <a:gd name="T40" fmla="*/ 53 w 155"/>
                  <a:gd name="T41" fmla="*/ 70 h 150"/>
                  <a:gd name="T42" fmla="*/ 28 w 155"/>
                  <a:gd name="T43" fmla="*/ 70 h 150"/>
                  <a:gd name="T44" fmla="*/ 28 w 155"/>
                  <a:gd name="T45" fmla="*/ 47 h 150"/>
                  <a:gd name="T46" fmla="*/ 28 w 155"/>
                  <a:gd name="T47" fmla="*/ 47 h 150"/>
                  <a:gd name="T48" fmla="*/ 53 w 155"/>
                  <a:gd name="T49" fmla="*/ 47 h 150"/>
                  <a:gd name="T50" fmla="*/ 53 w 155"/>
                  <a:gd name="T51" fmla="*/ 23 h 150"/>
                  <a:gd name="T52" fmla="*/ 64 w 155"/>
                  <a:gd name="T53" fmla="*/ 23 h 150"/>
                  <a:gd name="T54" fmla="*/ 64 w 155"/>
                  <a:gd name="T55" fmla="*/ 0 h 150"/>
                  <a:gd name="T56" fmla="*/ 22 w 155"/>
                  <a:gd name="T57" fmla="*/ 17 h 150"/>
                  <a:gd name="T58" fmla="*/ 22 w 155"/>
                  <a:gd name="T59" fmla="*/ 10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50">
                    <a:moveTo>
                      <a:pt x="64" y="117"/>
                    </a:moveTo>
                    <a:cubicBezTo>
                      <a:pt x="74" y="117"/>
                      <a:pt x="85" y="114"/>
                      <a:pt x="94" y="108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27" y="67"/>
                      <a:pt x="124" y="37"/>
                      <a:pt x="105" y="17"/>
                    </a:cubicBezTo>
                    <a:cubicBezTo>
                      <a:pt x="94" y="6"/>
                      <a:pt x="79" y="0"/>
                      <a:pt x="64" y="0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7"/>
                    </a:lnTo>
                    <a:close/>
                    <a:moveTo>
                      <a:pt x="22" y="100"/>
                    </a:moveTo>
                    <a:cubicBezTo>
                      <a:pt x="34" y="111"/>
                      <a:pt x="49" y="117"/>
                      <a:pt x="64" y="117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9" y="0"/>
                      <a:pt x="34" y="6"/>
                      <a:pt x="22" y="17"/>
                    </a:cubicBezTo>
                    <a:cubicBezTo>
                      <a:pt x="0" y="40"/>
                      <a:pt x="0" y="77"/>
                      <a:pt x="2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43"/>
              <p:cNvSpPr/>
              <p:nvPr/>
            </p:nvSpPr>
            <p:spPr bwMode="auto">
              <a:xfrm>
                <a:off x="-6264275" y="5621338"/>
                <a:ext cx="153988" cy="195263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7" y="39"/>
                      <a:pt x="16" y="52"/>
                    </a:cubicBezTo>
                    <a:cubicBezTo>
                      <a:pt x="30" y="39"/>
                      <a:pt x="39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44"/>
              <p:cNvSpPr/>
              <p:nvPr/>
            </p:nvSpPr>
            <p:spPr bwMode="auto">
              <a:xfrm>
                <a:off x="-6264275" y="5380038"/>
                <a:ext cx="153988" cy="192088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7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9" y="31"/>
                      <a:pt x="30" y="13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45"/>
              <p:cNvSpPr/>
              <p:nvPr/>
            </p:nvSpPr>
            <p:spPr bwMode="auto">
              <a:xfrm>
                <a:off x="-6380163" y="5302250"/>
                <a:ext cx="134938" cy="269875"/>
              </a:xfrm>
              <a:custGeom>
                <a:avLst/>
                <a:gdLst>
                  <a:gd name="T0" fmla="*/ 0 w 36"/>
                  <a:gd name="T1" fmla="*/ 0 h 72"/>
                  <a:gd name="T2" fmla="*/ 0 w 36"/>
                  <a:gd name="T3" fmla="*/ 72 h 72"/>
                  <a:gd name="T4" fmla="*/ 18 w 36"/>
                  <a:gd name="T5" fmla="*/ 72 h 72"/>
                  <a:gd name="T6" fmla="*/ 36 w 36"/>
                  <a:gd name="T7" fmla="*/ 12 h 72"/>
                  <a:gd name="T8" fmla="*/ 0 w 3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6" y="27"/>
                      <a:pt x="36" y="12"/>
                    </a:cubicBezTo>
                    <a:cubicBezTo>
                      <a:pt x="26" y="6"/>
                      <a:pt x="1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46"/>
              <p:cNvSpPr/>
              <p:nvPr/>
            </p:nvSpPr>
            <p:spPr bwMode="auto">
              <a:xfrm>
                <a:off x="-6569075" y="5621338"/>
                <a:ext cx="139700" cy="269875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8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3" y="71"/>
                      <a:pt x="3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47"/>
              <p:cNvSpPr/>
              <p:nvPr/>
            </p:nvSpPr>
            <p:spPr bwMode="auto">
              <a:xfrm>
                <a:off x="-6569075" y="5302250"/>
                <a:ext cx="139700" cy="269875"/>
              </a:xfrm>
              <a:custGeom>
                <a:avLst/>
                <a:gdLst>
                  <a:gd name="T0" fmla="*/ 18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8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8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3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148"/>
              <p:cNvSpPr/>
              <p:nvPr/>
            </p:nvSpPr>
            <p:spPr bwMode="auto">
              <a:xfrm>
                <a:off x="-6699250" y="5621338"/>
                <a:ext cx="149225" cy="190500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0"/>
                      <a:pt x="11" y="38"/>
                      <a:pt x="2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49"/>
              <p:cNvSpPr/>
              <p:nvPr/>
            </p:nvSpPr>
            <p:spPr bwMode="auto">
              <a:xfrm>
                <a:off x="-6699250" y="5380038"/>
                <a:ext cx="149225" cy="192088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1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50"/>
              <p:cNvSpPr/>
              <p:nvPr/>
            </p:nvSpPr>
            <p:spPr bwMode="auto">
              <a:xfrm>
                <a:off x="-6380163" y="5621338"/>
                <a:ext cx="134938" cy="269875"/>
              </a:xfrm>
              <a:custGeom>
                <a:avLst/>
                <a:gdLst>
                  <a:gd name="T0" fmla="*/ 0 w 36"/>
                  <a:gd name="T1" fmla="*/ 72 h 72"/>
                  <a:gd name="T2" fmla="*/ 36 w 36"/>
                  <a:gd name="T3" fmla="*/ 60 h 72"/>
                  <a:gd name="T4" fmla="*/ 18 w 36"/>
                  <a:gd name="T5" fmla="*/ 0 h 72"/>
                  <a:gd name="T6" fmla="*/ 0 w 36"/>
                  <a:gd name="T7" fmla="*/ 0 h 72"/>
                  <a:gd name="T8" fmla="*/ 0 w 3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72"/>
                    </a:moveTo>
                    <a:cubicBezTo>
                      <a:pt x="13" y="71"/>
                      <a:pt x="26" y="67"/>
                      <a:pt x="36" y="60"/>
                    </a:cubicBezTo>
                    <a:cubicBezTo>
                      <a:pt x="26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51"/>
              <p:cNvSpPr>
                <a:spLocks noEditPoints="1"/>
              </p:cNvSpPr>
              <p:nvPr/>
            </p:nvSpPr>
            <p:spPr bwMode="auto">
              <a:xfrm>
                <a:off x="-2324100" y="5951538"/>
                <a:ext cx="582613" cy="712788"/>
              </a:xfrm>
              <a:custGeom>
                <a:avLst/>
                <a:gdLst>
                  <a:gd name="T0" fmla="*/ 108 w 155"/>
                  <a:gd name="T1" fmla="*/ 175 h 190"/>
                  <a:gd name="T2" fmla="*/ 155 w 155"/>
                  <a:gd name="T3" fmla="*/ 190 h 190"/>
                  <a:gd name="T4" fmla="*/ 108 w 155"/>
                  <a:gd name="T5" fmla="*/ 109 h 190"/>
                  <a:gd name="T6" fmla="*/ 98 w 155"/>
                  <a:gd name="T7" fmla="*/ 92 h 190"/>
                  <a:gd name="T8" fmla="*/ 89 w 155"/>
                  <a:gd name="T9" fmla="*/ 132 h 190"/>
                  <a:gd name="T10" fmla="*/ 93 w 155"/>
                  <a:gd name="T11" fmla="*/ 144 h 190"/>
                  <a:gd name="T12" fmla="*/ 89 w 155"/>
                  <a:gd name="T13" fmla="*/ 140 h 190"/>
                  <a:gd name="T14" fmla="*/ 96 w 155"/>
                  <a:gd name="T15" fmla="*/ 161 h 190"/>
                  <a:gd name="T16" fmla="*/ 89 w 155"/>
                  <a:gd name="T17" fmla="*/ 175 h 190"/>
                  <a:gd name="T18" fmla="*/ 89 w 155"/>
                  <a:gd name="T19" fmla="*/ 175 h 190"/>
                  <a:gd name="T20" fmla="*/ 77 w 155"/>
                  <a:gd name="T21" fmla="*/ 161 h 190"/>
                  <a:gd name="T22" fmla="*/ 89 w 155"/>
                  <a:gd name="T23" fmla="*/ 50 h 190"/>
                  <a:gd name="T24" fmla="*/ 82 w 155"/>
                  <a:gd name="T25" fmla="*/ 28 h 190"/>
                  <a:gd name="T26" fmla="*/ 77 w 155"/>
                  <a:gd name="T27" fmla="*/ 56 h 190"/>
                  <a:gd name="T28" fmla="*/ 77 w 155"/>
                  <a:gd name="T29" fmla="*/ 92 h 190"/>
                  <a:gd name="T30" fmla="*/ 85 w 155"/>
                  <a:gd name="T31" fmla="*/ 109 h 190"/>
                  <a:gd name="T32" fmla="*/ 77 w 155"/>
                  <a:gd name="T33" fmla="*/ 129 h 190"/>
                  <a:gd name="T34" fmla="*/ 89 w 155"/>
                  <a:gd name="T35" fmla="*/ 154 h 190"/>
                  <a:gd name="T36" fmla="*/ 84 w 155"/>
                  <a:gd name="T37" fmla="*/ 136 h 190"/>
                  <a:gd name="T38" fmla="*/ 89 w 155"/>
                  <a:gd name="T39" fmla="*/ 50 h 190"/>
                  <a:gd name="T40" fmla="*/ 77 w 155"/>
                  <a:gd name="T41" fmla="*/ 175 h 190"/>
                  <a:gd name="T42" fmla="*/ 77 w 155"/>
                  <a:gd name="T43" fmla="*/ 161 h 190"/>
                  <a:gd name="T44" fmla="*/ 77 w 155"/>
                  <a:gd name="T45" fmla="*/ 161 h 190"/>
                  <a:gd name="T46" fmla="*/ 66 w 155"/>
                  <a:gd name="T47" fmla="*/ 175 h 190"/>
                  <a:gd name="T48" fmla="*/ 77 w 155"/>
                  <a:gd name="T49" fmla="*/ 0 h 190"/>
                  <a:gd name="T50" fmla="*/ 70 w 155"/>
                  <a:gd name="T51" fmla="*/ 28 h 190"/>
                  <a:gd name="T52" fmla="*/ 66 w 155"/>
                  <a:gd name="T53" fmla="*/ 132 h 190"/>
                  <a:gd name="T54" fmla="*/ 66 w 155"/>
                  <a:gd name="T55" fmla="*/ 140 h 190"/>
                  <a:gd name="T56" fmla="*/ 77 w 155"/>
                  <a:gd name="T57" fmla="*/ 143 h 190"/>
                  <a:gd name="T58" fmla="*/ 77 w 155"/>
                  <a:gd name="T59" fmla="*/ 129 h 190"/>
                  <a:gd name="T60" fmla="*/ 68 w 155"/>
                  <a:gd name="T61" fmla="*/ 119 h 190"/>
                  <a:gd name="T62" fmla="*/ 77 w 155"/>
                  <a:gd name="T63" fmla="*/ 109 h 190"/>
                  <a:gd name="T64" fmla="*/ 77 w 155"/>
                  <a:gd name="T65" fmla="*/ 109 h 190"/>
                  <a:gd name="T66" fmla="*/ 77 w 155"/>
                  <a:gd name="T67" fmla="*/ 92 h 190"/>
                  <a:gd name="T68" fmla="*/ 77 w 155"/>
                  <a:gd name="T69" fmla="*/ 56 h 190"/>
                  <a:gd name="T70" fmla="*/ 77 w 155"/>
                  <a:gd name="T71" fmla="*/ 56 h 190"/>
                  <a:gd name="T72" fmla="*/ 0 w 155"/>
                  <a:gd name="T73" fmla="*/ 190 h 190"/>
                  <a:gd name="T74" fmla="*/ 47 w 155"/>
                  <a:gd name="T75" fmla="*/ 175 h 190"/>
                  <a:gd name="T76" fmla="*/ 66 w 155"/>
                  <a:gd name="T77" fmla="*/ 161 h 190"/>
                  <a:gd name="T78" fmla="*/ 66 w 155"/>
                  <a:gd name="T79" fmla="*/ 154 h 190"/>
                  <a:gd name="T80" fmla="*/ 62 w 155"/>
                  <a:gd name="T81" fmla="*/ 144 h 190"/>
                  <a:gd name="T82" fmla="*/ 65 w 155"/>
                  <a:gd name="T83" fmla="*/ 131 h 190"/>
                  <a:gd name="T84" fmla="*/ 66 w 155"/>
                  <a:gd name="T85" fmla="*/ 50 h 190"/>
                  <a:gd name="T86" fmla="*/ 47 w 155"/>
                  <a:gd name="T87" fmla="*/ 92 h 190"/>
                  <a:gd name="T88" fmla="*/ 52 w 155"/>
                  <a:gd name="T89" fmla="*/ 10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5" h="190">
                    <a:moveTo>
                      <a:pt x="89" y="175"/>
                    </a:move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30" y="177"/>
                      <a:pt x="114" y="142"/>
                      <a:pt x="103" y="109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4" y="77"/>
                      <a:pt x="91" y="62"/>
                      <a:pt x="89" y="50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1"/>
                      <a:pt x="89" y="131"/>
                      <a:pt x="89" y="131"/>
                    </a:cubicBezTo>
                    <a:cubicBezTo>
                      <a:pt x="90" y="135"/>
                      <a:pt x="92" y="140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89" y="161"/>
                      <a:pt x="89" y="161"/>
                      <a:pt x="89" y="161"/>
                    </a:cubicBezTo>
                    <a:lnTo>
                      <a:pt x="89" y="175"/>
                    </a:lnTo>
                    <a:close/>
                    <a:moveTo>
                      <a:pt x="77" y="175"/>
                    </a:moveTo>
                    <a:cubicBezTo>
                      <a:pt x="89" y="175"/>
                      <a:pt x="89" y="175"/>
                      <a:pt x="89" y="175"/>
                    </a:cubicBezTo>
                    <a:cubicBezTo>
                      <a:pt x="89" y="161"/>
                      <a:pt x="89" y="161"/>
                      <a:pt x="89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75"/>
                      <a:pt x="77" y="175"/>
                      <a:pt x="77" y="175"/>
                    </a:cubicBezTo>
                    <a:close/>
                    <a:moveTo>
                      <a:pt x="89" y="50"/>
                    </a:moveTo>
                    <a:cubicBezTo>
                      <a:pt x="86" y="37"/>
                      <a:pt x="85" y="28"/>
                      <a:pt x="85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9" y="84"/>
                      <a:pt x="81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85" y="109"/>
                      <a:pt x="85" y="113"/>
                      <a:pt x="87" y="11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9" y="132"/>
                      <a:pt x="89" y="132"/>
                      <a:pt x="89" y="132"/>
                    </a:cubicBezTo>
                    <a:lnTo>
                      <a:pt x="89" y="50"/>
                    </a:lnTo>
                    <a:close/>
                    <a:moveTo>
                      <a:pt x="66" y="175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66" y="175"/>
                      <a:pt x="66" y="175"/>
                      <a:pt x="66" y="175"/>
                    </a:cubicBezTo>
                    <a:close/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69" y="37"/>
                      <a:pt x="66" y="50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13"/>
                      <a:pt x="70" y="109"/>
                      <a:pt x="7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6" y="84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lnTo>
                      <a:pt x="77" y="0"/>
                    </a:lnTo>
                    <a:close/>
                    <a:moveTo>
                      <a:pt x="0" y="190"/>
                    </a:moveTo>
                    <a:cubicBezTo>
                      <a:pt x="31" y="190"/>
                      <a:pt x="31" y="190"/>
                      <a:pt x="31" y="190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0"/>
                      <a:pt x="64" y="135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4" y="62"/>
                      <a:pt x="61" y="77"/>
                      <a:pt x="5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41" y="142"/>
                      <a:pt x="25" y="177"/>
                      <a:pt x="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52"/>
              <p:cNvSpPr/>
              <p:nvPr/>
            </p:nvSpPr>
            <p:spPr bwMode="auto">
              <a:xfrm>
                <a:off x="-1196975" y="2162175"/>
                <a:ext cx="233363" cy="668338"/>
              </a:xfrm>
              <a:custGeom>
                <a:avLst/>
                <a:gdLst>
                  <a:gd name="T0" fmla="*/ 8 w 62"/>
                  <a:gd name="T1" fmla="*/ 21 h 178"/>
                  <a:gd name="T2" fmla="*/ 1 w 62"/>
                  <a:gd name="T3" fmla="*/ 43 h 178"/>
                  <a:gd name="T4" fmla="*/ 6 w 62"/>
                  <a:gd name="T5" fmla="*/ 62 h 178"/>
                  <a:gd name="T6" fmla="*/ 23 w 62"/>
                  <a:gd name="T7" fmla="*/ 82 h 178"/>
                  <a:gd name="T8" fmla="*/ 23 w 62"/>
                  <a:gd name="T9" fmla="*/ 178 h 178"/>
                  <a:gd name="T10" fmla="*/ 40 w 62"/>
                  <a:gd name="T11" fmla="*/ 178 h 178"/>
                  <a:gd name="T12" fmla="*/ 40 w 62"/>
                  <a:gd name="T13" fmla="*/ 82 h 178"/>
                  <a:gd name="T14" fmla="*/ 57 w 62"/>
                  <a:gd name="T15" fmla="*/ 62 h 178"/>
                  <a:gd name="T16" fmla="*/ 61 w 62"/>
                  <a:gd name="T17" fmla="*/ 43 h 178"/>
                  <a:gd name="T18" fmla="*/ 55 w 62"/>
                  <a:gd name="T19" fmla="*/ 21 h 178"/>
                  <a:gd name="T20" fmla="*/ 41 w 62"/>
                  <a:gd name="T21" fmla="*/ 1 h 178"/>
                  <a:gd name="T22" fmla="*/ 46 w 62"/>
                  <a:gd name="T23" fmla="*/ 42 h 178"/>
                  <a:gd name="T24" fmla="*/ 40 w 62"/>
                  <a:gd name="T25" fmla="*/ 42 h 178"/>
                  <a:gd name="T26" fmla="*/ 36 w 62"/>
                  <a:gd name="T27" fmla="*/ 0 h 178"/>
                  <a:gd name="T28" fmla="*/ 31 w 62"/>
                  <a:gd name="T29" fmla="*/ 0 h 178"/>
                  <a:gd name="T30" fmla="*/ 27 w 62"/>
                  <a:gd name="T31" fmla="*/ 0 h 178"/>
                  <a:gd name="T32" fmla="*/ 22 w 62"/>
                  <a:gd name="T33" fmla="*/ 42 h 178"/>
                  <a:gd name="T34" fmla="*/ 17 w 62"/>
                  <a:gd name="T35" fmla="*/ 42 h 178"/>
                  <a:gd name="T36" fmla="*/ 21 w 62"/>
                  <a:gd name="T37" fmla="*/ 1 h 178"/>
                  <a:gd name="T38" fmla="*/ 8 w 62"/>
                  <a:gd name="T39" fmla="*/ 2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178">
                    <a:moveTo>
                      <a:pt x="8" y="21"/>
                    </a:moveTo>
                    <a:cubicBezTo>
                      <a:pt x="5" y="29"/>
                      <a:pt x="2" y="36"/>
                      <a:pt x="1" y="43"/>
                    </a:cubicBezTo>
                    <a:cubicBezTo>
                      <a:pt x="0" y="51"/>
                      <a:pt x="2" y="56"/>
                      <a:pt x="6" y="62"/>
                    </a:cubicBezTo>
                    <a:cubicBezTo>
                      <a:pt x="9" y="68"/>
                      <a:pt x="15" y="77"/>
                      <a:pt x="23" y="82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40" y="178"/>
                      <a:pt x="40" y="178"/>
                      <a:pt x="40" y="178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7" y="78"/>
                      <a:pt x="53" y="68"/>
                      <a:pt x="57" y="62"/>
                    </a:cubicBezTo>
                    <a:cubicBezTo>
                      <a:pt x="60" y="56"/>
                      <a:pt x="62" y="51"/>
                      <a:pt x="61" y="43"/>
                    </a:cubicBezTo>
                    <a:cubicBezTo>
                      <a:pt x="60" y="36"/>
                      <a:pt x="57" y="29"/>
                      <a:pt x="55" y="21"/>
                    </a:cubicBezTo>
                    <a:cubicBezTo>
                      <a:pt x="53" y="16"/>
                      <a:pt x="49" y="2"/>
                      <a:pt x="41" y="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4" y="2"/>
                      <a:pt x="10" y="16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53"/>
              <p:cNvSpPr/>
              <p:nvPr/>
            </p:nvSpPr>
            <p:spPr bwMode="auto">
              <a:xfrm>
                <a:off x="-892175" y="2151062"/>
                <a:ext cx="244475" cy="679450"/>
              </a:xfrm>
              <a:custGeom>
                <a:avLst/>
                <a:gdLst>
                  <a:gd name="T0" fmla="*/ 41 w 65"/>
                  <a:gd name="T1" fmla="*/ 181 h 181"/>
                  <a:gd name="T2" fmla="*/ 41 w 65"/>
                  <a:gd name="T3" fmla="*/ 86 h 181"/>
                  <a:gd name="T4" fmla="*/ 65 w 65"/>
                  <a:gd name="T5" fmla="*/ 48 h 181"/>
                  <a:gd name="T6" fmla="*/ 33 w 65"/>
                  <a:gd name="T7" fmla="*/ 0 h 181"/>
                  <a:gd name="T8" fmla="*/ 0 w 65"/>
                  <a:gd name="T9" fmla="*/ 48 h 181"/>
                  <a:gd name="T10" fmla="*/ 24 w 65"/>
                  <a:gd name="T11" fmla="*/ 86 h 181"/>
                  <a:gd name="T12" fmla="*/ 24 w 65"/>
                  <a:gd name="T13" fmla="*/ 181 h 181"/>
                  <a:gd name="T14" fmla="*/ 41 w 65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81">
                    <a:moveTo>
                      <a:pt x="41" y="181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55" y="82"/>
                      <a:pt x="65" y="66"/>
                      <a:pt x="65" y="48"/>
                    </a:cubicBezTo>
                    <a:cubicBezTo>
                      <a:pt x="65" y="26"/>
                      <a:pt x="51" y="0"/>
                      <a:pt x="33" y="0"/>
                    </a:cubicBezTo>
                    <a:cubicBezTo>
                      <a:pt x="15" y="0"/>
                      <a:pt x="0" y="26"/>
                      <a:pt x="0" y="48"/>
                    </a:cubicBezTo>
                    <a:cubicBezTo>
                      <a:pt x="0" y="66"/>
                      <a:pt x="10" y="82"/>
                      <a:pt x="24" y="86"/>
                    </a:cubicBezTo>
                    <a:cubicBezTo>
                      <a:pt x="24" y="181"/>
                      <a:pt x="24" y="181"/>
                      <a:pt x="24" y="181"/>
                    </a:cubicBezTo>
                    <a:lnTo>
                      <a:pt x="41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54"/>
              <p:cNvSpPr>
                <a:spLocks noEditPoints="1"/>
              </p:cNvSpPr>
              <p:nvPr/>
            </p:nvSpPr>
            <p:spPr bwMode="auto">
              <a:xfrm>
                <a:off x="-3724275" y="806450"/>
                <a:ext cx="581025" cy="147638"/>
              </a:xfrm>
              <a:custGeom>
                <a:avLst/>
                <a:gdLst>
                  <a:gd name="T0" fmla="*/ 182 w 366"/>
                  <a:gd name="T1" fmla="*/ 76 h 93"/>
                  <a:gd name="T2" fmla="*/ 314 w 366"/>
                  <a:gd name="T3" fmla="*/ 76 h 93"/>
                  <a:gd name="T4" fmla="*/ 324 w 366"/>
                  <a:gd name="T5" fmla="*/ 93 h 93"/>
                  <a:gd name="T6" fmla="*/ 366 w 366"/>
                  <a:gd name="T7" fmla="*/ 93 h 93"/>
                  <a:gd name="T8" fmla="*/ 298 w 366"/>
                  <a:gd name="T9" fmla="*/ 0 h 93"/>
                  <a:gd name="T10" fmla="*/ 255 w 366"/>
                  <a:gd name="T11" fmla="*/ 0 h 93"/>
                  <a:gd name="T12" fmla="*/ 265 w 366"/>
                  <a:gd name="T13" fmla="*/ 12 h 93"/>
                  <a:gd name="T14" fmla="*/ 182 w 366"/>
                  <a:gd name="T15" fmla="*/ 12 h 93"/>
                  <a:gd name="T16" fmla="*/ 182 w 366"/>
                  <a:gd name="T17" fmla="*/ 36 h 93"/>
                  <a:gd name="T18" fmla="*/ 284 w 366"/>
                  <a:gd name="T19" fmla="*/ 36 h 93"/>
                  <a:gd name="T20" fmla="*/ 295 w 366"/>
                  <a:gd name="T21" fmla="*/ 52 h 93"/>
                  <a:gd name="T22" fmla="*/ 182 w 366"/>
                  <a:gd name="T23" fmla="*/ 52 h 93"/>
                  <a:gd name="T24" fmla="*/ 182 w 366"/>
                  <a:gd name="T25" fmla="*/ 76 h 93"/>
                  <a:gd name="T26" fmla="*/ 52 w 366"/>
                  <a:gd name="T27" fmla="*/ 76 h 93"/>
                  <a:gd name="T28" fmla="*/ 182 w 366"/>
                  <a:gd name="T29" fmla="*/ 76 h 93"/>
                  <a:gd name="T30" fmla="*/ 182 w 366"/>
                  <a:gd name="T31" fmla="*/ 52 h 93"/>
                  <a:gd name="T32" fmla="*/ 71 w 366"/>
                  <a:gd name="T33" fmla="*/ 52 h 93"/>
                  <a:gd name="T34" fmla="*/ 82 w 366"/>
                  <a:gd name="T35" fmla="*/ 36 h 93"/>
                  <a:gd name="T36" fmla="*/ 82 w 366"/>
                  <a:gd name="T37" fmla="*/ 36 h 93"/>
                  <a:gd name="T38" fmla="*/ 182 w 366"/>
                  <a:gd name="T39" fmla="*/ 36 h 93"/>
                  <a:gd name="T40" fmla="*/ 182 w 366"/>
                  <a:gd name="T41" fmla="*/ 12 h 93"/>
                  <a:gd name="T42" fmla="*/ 101 w 366"/>
                  <a:gd name="T43" fmla="*/ 12 h 93"/>
                  <a:gd name="T44" fmla="*/ 111 w 366"/>
                  <a:gd name="T45" fmla="*/ 0 h 93"/>
                  <a:gd name="T46" fmla="*/ 68 w 366"/>
                  <a:gd name="T47" fmla="*/ 0 h 93"/>
                  <a:gd name="T48" fmla="*/ 0 w 366"/>
                  <a:gd name="T49" fmla="*/ 93 h 93"/>
                  <a:gd name="T50" fmla="*/ 42 w 366"/>
                  <a:gd name="T51" fmla="*/ 93 h 93"/>
                  <a:gd name="T52" fmla="*/ 52 w 366"/>
                  <a:gd name="T53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6" h="93">
                    <a:moveTo>
                      <a:pt x="182" y="76"/>
                    </a:moveTo>
                    <a:lnTo>
                      <a:pt x="314" y="76"/>
                    </a:lnTo>
                    <a:lnTo>
                      <a:pt x="324" y="93"/>
                    </a:lnTo>
                    <a:lnTo>
                      <a:pt x="366" y="93"/>
                    </a:lnTo>
                    <a:lnTo>
                      <a:pt x="298" y="0"/>
                    </a:lnTo>
                    <a:lnTo>
                      <a:pt x="255" y="0"/>
                    </a:lnTo>
                    <a:lnTo>
                      <a:pt x="265" y="12"/>
                    </a:lnTo>
                    <a:lnTo>
                      <a:pt x="182" y="12"/>
                    </a:lnTo>
                    <a:lnTo>
                      <a:pt x="182" y="36"/>
                    </a:lnTo>
                    <a:lnTo>
                      <a:pt x="284" y="36"/>
                    </a:lnTo>
                    <a:lnTo>
                      <a:pt x="295" y="52"/>
                    </a:lnTo>
                    <a:lnTo>
                      <a:pt x="182" y="52"/>
                    </a:lnTo>
                    <a:lnTo>
                      <a:pt x="182" y="76"/>
                    </a:lnTo>
                    <a:close/>
                    <a:moveTo>
                      <a:pt x="52" y="76"/>
                    </a:moveTo>
                    <a:lnTo>
                      <a:pt x="182" y="76"/>
                    </a:lnTo>
                    <a:lnTo>
                      <a:pt x="182" y="52"/>
                    </a:lnTo>
                    <a:lnTo>
                      <a:pt x="71" y="52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182" y="36"/>
                    </a:lnTo>
                    <a:lnTo>
                      <a:pt x="182" y="12"/>
                    </a:lnTo>
                    <a:lnTo>
                      <a:pt x="101" y="12"/>
                    </a:lnTo>
                    <a:lnTo>
                      <a:pt x="111" y="0"/>
                    </a:lnTo>
                    <a:lnTo>
                      <a:pt x="68" y="0"/>
                    </a:lnTo>
                    <a:lnTo>
                      <a:pt x="0" y="93"/>
                    </a:lnTo>
                    <a:lnTo>
                      <a:pt x="42" y="93"/>
                    </a:ln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55"/>
              <p:cNvSpPr>
                <a:spLocks noEditPoints="1"/>
              </p:cNvSpPr>
              <p:nvPr/>
            </p:nvSpPr>
            <p:spPr bwMode="auto">
              <a:xfrm>
                <a:off x="-3694113" y="239712"/>
                <a:ext cx="533400" cy="549275"/>
              </a:xfrm>
              <a:custGeom>
                <a:avLst/>
                <a:gdLst>
                  <a:gd name="T0" fmla="*/ 281 w 336"/>
                  <a:gd name="T1" fmla="*/ 0 h 346"/>
                  <a:gd name="T2" fmla="*/ 310 w 336"/>
                  <a:gd name="T3" fmla="*/ 73 h 346"/>
                  <a:gd name="T4" fmla="*/ 310 w 336"/>
                  <a:gd name="T5" fmla="*/ 241 h 346"/>
                  <a:gd name="T6" fmla="*/ 281 w 336"/>
                  <a:gd name="T7" fmla="*/ 275 h 346"/>
                  <a:gd name="T8" fmla="*/ 310 w 336"/>
                  <a:gd name="T9" fmla="*/ 305 h 346"/>
                  <a:gd name="T10" fmla="*/ 281 w 336"/>
                  <a:gd name="T11" fmla="*/ 305 h 346"/>
                  <a:gd name="T12" fmla="*/ 336 w 336"/>
                  <a:gd name="T13" fmla="*/ 346 h 346"/>
                  <a:gd name="T14" fmla="*/ 336 w 336"/>
                  <a:gd name="T15" fmla="*/ 0 h 346"/>
                  <a:gd name="T16" fmla="*/ 168 w 336"/>
                  <a:gd name="T17" fmla="*/ 0 h 346"/>
                  <a:gd name="T18" fmla="*/ 267 w 336"/>
                  <a:gd name="T19" fmla="*/ 24 h 346"/>
                  <a:gd name="T20" fmla="*/ 168 w 336"/>
                  <a:gd name="T21" fmla="*/ 45 h 346"/>
                  <a:gd name="T22" fmla="*/ 281 w 336"/>
                  <a:gd name="T23" fmla="*/ 73 h 346"/>
                  <a:gd name="T24" fmla="*/ 281 w 336"/>
                  <a:gd name="T25" fmla="*/ 0 h 346"/>
                  <a:gd name="T26" fmla="*/ 281 w 336"/>
                  <a:gd name="T27" fmla="*/ 346 h 346"/>
                  <a:gd name="T28" fmla="*/ 250 w 336"/>
                  <a:gd name="T29" fmla="*/ 305 h 346"/>
                  <a:gd name="T30" fmla="*/ 281 w 336"/>
                  <a:gd name="T31" fmla="*/ 275 h 346"/>
                  <a:gd name="T32" fmla="*/ 168 w 336"/>
                  <a:gd name="T33" fmla="*/ 241 h 346"/>
                  <a:gd name="T34" fmla="*/ 168 w 336"/>
                  <a:gd name="T35" fmla="*/ 0 h 346"/>
                  <a:gd name="T36" fmla="*/ 56 w 336"/>
                  <a:gd name="T37" fmla="*/ 73 h 346"/>
                  <a:gd name="T38" fmla="*/ 168 w 336"/>
                  <a:gd name="T39" fmla="*/ 45 h 346"/>
                  <a:gd name="T40" fmla="*/ 71 w 336"/>
                  <a:gd name="T41" fmla="*/ 24 h 346"/>
                  <a:gd name="T42" fmla="*/ 168 w 336"/>
                  <a:gd name="T43" fmla="*/ 24 h 346"/>
                  <a:gd name="T44" fmla="*/ 168 w 336"/>
                  <a:gd name="T45" fmla="*/ 0 h 346"/>
                  <a:gd name="T46" fmla="*/ 168 w 336"/>
                  <a:gd name="T47" fmla="*/ 346 h 346"/>
                  <a:gd name="T48" fmla="*/ 56 w 336"/>
                  <a:gd name="T49" fmla="*/ 241 h 346"/>
                  <a:gd name="T50" fmla="*/ 85 w 336"/>
                  <a:gd name="T51" fmla="*/ 275 h 346"/>
                  <a:gd name="T52" fmla="*/ 85 w 336"/>
                  <a:gd name="T53" fmla="*/ 305 h 346"/>
                  <a:gd name="T54" fmla="*/ 56 w 336"/>
                  <a:gd name="T55" fmla="*/ 346 h 346"/>
                  <a:gd name="T56" fmla="*/ 0 w 336"/>
                  <a:gd name="T57" fmla="*/ 0 h 346"/>
                  <a:gd name="T58" fmla="*/ 56 w 336"/>
                  <a:gd name="T59" fmla="*/ 346 h 346"/>
                  <a:gd name="T60" fmla="*/ 26 w 336"/>
                  <a:gd name="T61" fmla="*/ 305 h 346"/>
                  <a:gd name="T62" fmla="*/ 56 w 336"/>
                  <a:gd name="T63" fmla="*/ 275 h 346"/>
                  <a:gd name="T64" fmla="*/ 26 w 336"/>
                  <a:gd name="T65" fmla="*/ 241 h 346"/>
                  <a:gd name="T66" fmla="*/ 56 w 336"/>
                  <a:gd name="T67" fmla="*/ 7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346">
                    <a:moveTo>
                      <a:pt x="336" y="0"/>
                    </a:moveTo>
                    <a:lnTo>
                      <a:pt x="281" y="0"/>
                    </a:lnTo>
                    <a:lnTo>
                      <a:pt x="281" y="73"/>
                    </a:lnTo>
                    <a:lnTo>
                      <a:pt x="310" y="73"/>
                    </a:lnTo>
                    <a:lnTo>
                      <a:pt x="310" y="241"/>
                    </a:lnTo>
                    <a:lnTo>
                      <a:pt x="310" y="241"/>
                    </a:lnTo>
                    <a:lnTo>
                      <a:pt x="281" y="241"/>
                    </a:lnTo>
                    <a:lnTo>
                      <a:pt x="281" y="275"/>
                    </a:lnTo>
                    <a:lnTo>
                      <a:pt x="310" y="275"/>
                    </a:lnTo>
                    <a:lnTo>
                      <a:pt x="310" y="305"/>
                    </a:lnTo>
                    <a:lnTo>
                      <a:pt x="310" y="305"/>
                    </a:lnTo>
                    <a:lnTo>
                      <a:pt x="281" y="305"/>
                    </a:lnTo>
                    <a:lnTo>
                      <a:pt x="281" y="346"/>
                    </a:lnTo>
                    <a:lnTo>
                      <a:pt x="336" y="346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281" y="0"/>
                    </a:moveTo>
                    <a:lnTo>
                      <a:pt x="168" y="0"/>
                    </a:lnTo>
                    <a:lnTo>
                      <a:pt x="168" y="24"/>
                    </a:lnTo>
                    <a:lnTo>
                      <a:pt x="267" y="24"/>
                    </a:lnTo>
                    <a:lnTo>
                      <a:pt x="267" y="45"/>
                    </a:lnTo>
                    <a:lnTo>
                      <a:pt x="168" y="45"/>
                    </a:lnTo>
                    <a:lnTo>
                      <a:pt x="168" y="73"/>
                    </a:lnTo>
                    <a:lnTo>
                      <a:pt x="281" y="73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168" y="346"/>
                    </a:moveTo>
                    <a:lnTo>
                      <a:pt x="281" y="346"/>
                    </a:lnTo>
                    <a:lnTo>
                      <a:pt x="281" y="305"/>
                    </a:lnTo>
                    <a:lnTo>
                      <a:pt x="250" y="305"/>
                    </a:lnTo>
                    <a:lnTo>
                      <a:pt x="250" y="275"/>
                    </a:lnTo>
                    <a:lnTo>
                      <a:pt x="281" y="275"/>
                    </a:lnTo>
                    <a:lnTo>
                      <a:pt x="281" y="241"/>
                    </a:lnTo>
                    <a:lnTo>
                      <a:pt x="168" y="241"/>
                    </a:lnTo>
                    <a:lnTo>
                      <a:pt x="168" y="346"/>
                    </a:lnTo>
                    <a:close/>
                    <a:moveTo>
                      <a:pt x="168" y="0"/>
                    </a:moveTo>
                    <a:lnTo>
                      <a:pt x="56" y="0"/>
                    </a:lnTo>
                    <a:lnTo>
                      <a:pt x="56" y="73"/>
                    </a:lnTo>
                    <a:lnTo>
                      <a:pt x="168" y="73"/>
                    </a:lnTo>
                    <a:lnTo>
                      <a:pt x="168" y="45"/>
                    </a:lnTo>
                    <a:lnTo>
                      <a:pt x="71" y="45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168" y="24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56" y="346"/>
                    </a:moveTo>
                    <a:lnTo>
                      <a:pt x="168" y="346"/>
                    </a:lnTo>
                    <a:lnTo>
                      <a:pt x="168" y="241"/>
                    </a:lnTo>
                    <a:lnTo>
                      <a:pt x="56" y="241"/>
                    </a:lnTo>
                    <a:lnTo>
                      <a:pt x="56" y="275"/>
                    </a:lnTo>
                    <a:lnTo>
                      <a:pt x="85" y="275"/>
                    </a:lnTo>
                    <a:lnTo>
                      <a:pt x="85" y="305"/>
                    </a:lnTo>
                    <a:lnTo>
                      <a:pt x="85" y="305"/>
                    </a:lnTo>
                    <a:lnTo>
                      <a:pt x="56" y="305"/>
                    </a:lnTo>
                    <a:lnTo>
                      <a:pt x="56" y="346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346"/>
                    </a:lnTo>
                    <a:lnTo>
                      <a:pt x="56" y="346"/>
                    </a:lnTo>
                    <a:lnTo>
                      <a:pt x="56" y="305"/>
                    </a:lnTo>
                    <a:lnTo>
                      <a:pt x="26" y="305"/>
                    </a:lnTo>
                    <a:lnTo>
                      <a:pt x="26" y="275"/>
                    </a:lnTo>
                    <a:lnTo>
                      <a:pt x="56" y="275"/>
                    </a:lnTo>
                    <a:lnTo>
                      <a:pt x="56" y="241"/>
                    </a:lnTo>
                    <a:lnTo>
                      <a:pt x="26" y="241"/>
                    </a:lnTo>
                    <a:lnTo>
                      <a:pt x="26" y="73"/>
                    </a:lnTo>
                    <a:lnTo>
                      <a:pt x="56" y="7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156"/>
              <p:cNvSpPr>
                <a:spLocks noChangeArrowheads="1"/>
              </p:cNvSpPr>
              <p:nvPr/>
            </p:nvSpPr>
            <p:spPr bwMode="auto">
              <a:xfrm>
                <a:off x="-2574925" y="4899025"/>
                <a:ext cx="558800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57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close/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close/>
                    <a:moveTo>
                      <a:pt x="298" y="69"/>
                    </a:moveTo>
                    <a:lnTo>
                      <a:pt x="298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8"/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moveTo>
                      <a:pt x="298" y="69"/>
                    </a:moveTo>
                    <a:lnTo>
                      <a:pt x="298" y="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59"/>
              <p:cNvSpPr>
                <a:spLocks noEditPoints="1"/>
              </p:cNvSpPr>
              <p:nvPr/>
            </p:nvSpPr>
            <p:spPr bwMode="auto">
              <a:xfrm>
                <a:off x="-3187700" y="7847013"/>
                <a:ext cx="525463" cy="327025"/>
              </a:xfrm>
              <a:custGeom>
                <a:avLst/>
                <a:gdLst>
                  <a:gd name="T0" fmla="*/ 260 w 331"/>
                  <a:gd name="T1" fmla="*/ 206 h 206"/>
                  <a:gd name="T2" fmla="*/ 331 w 331"/>
                  <a:gd name="T3" fmla="*/ 206 h 206"/>
                  <a:gd name="T4" fmla="*/ 331 w 331"/>
                  <a:gd name="T5" fmla="*/ 114 h 206"/>
                  <a:gd name="T6" fmla="*/ 291 w 331"/>
                  <a:gd name="T7" fmla="*/ 114 h 206"/>
                  <a:gd name="T8" fmla="*/ 291 w 331"/>
                  <a:gd name="T9" fmla="*/ 0 h 206"/>
                  <a:gd name="T10" fmla="*/ 260 w 331"/>
                  <a:gd name="T11" fmla="*/ 0 h 206"/>
                  <a:gd name="T12" fmla="*/ 260 w 331"/>
                  <a:gd name="T13" fmla="*/ 144 h 206"/>
                  <a:gd name="T14" fmla="*/ 289 w 331"/>
                  <a:gd name="T15" fmla="*/ 144 h 206"/>
                  <a:gd name="T16" fmla="*/ 289 w 331"/>
                  <a:gd name="T17" fmla="*/ 185 h 206"/>
                  <a:gd name="T18" fmla="*/ 289 w 331"/>
                  <a:gd name="T19" fmla="*/ 185 h 206"/>
                  <a:gd name="T20" fmla="*/ 260 w 331"/>
                  <a:gd name="T21" fmla="*/ 185 h 206"/>
                  <a:gd name="T22" fmla="*/ 260 w 331"/>
                  <a:gd name="T23" fmla="*/ 206 h 206"/>
                  <a:gd name="T24" fmla="*/ 215 w 331"/>
                  <a:gd name="T25" fmla="*/ 0 h 206"/>
                  <a:gd name="T26" fmla="*/ 215 w 331"/>
                  <a:gd name="T27" fmla="*/ 114 h 206"/>
                  <a:gd name="T28" fmla="*/ 166 w 331"/>
                  <a:gd name="T29" fmla="*/ 114 h 206"/>
                  <a:gd name="T30" fmla="*/ 166 w 331"/>
                  <a:gd name="T31" fmla="*/ 144 h 206"/>
                  <a:gd name="T32" fmla="*/ 194 w 331"/>
                  <a:gd name="T33" fmla="*/ 144 h 206"/>
                  <a:gd name="T34" fmla="*/ 194 w 331"/>
                  <a:gd name="T35" fmla="*/ 185 h 206"/>
                  <a:gd name="T36" fmla="*/ 194 w 331"/>
                  <a:gd name="T37" fmla="*/ 185 h 206"/>
                  <a:gd name="T38" fmla="*/ 166 w 331"/>
                  <a:gd name="T39" fmla="*/ 185 h 206"/>
                  <a:gd name="T40" fmla="*/ 166 w 331"/>
                  <a:gd name="T41" fmla="*/ 206 h 206"/>
                  <a:gd name="T42" fmla="*/ 260 w 331"/>
                  <a:gd name="T43" fmla="*/ 206 h 206"/>
                  <a:gd name="T44" fmla="*/ 260 w 331"/>
                  <a:gd name="T45" fmla="*/ 185 h 206"/>
                  <a:gd name="T46" fmla="*/ 232 w 331"/>
                  <a:gd name="T47" fmla="*/ 185 h 206"/>
                  <a:gd name="T48" fmla="*/ 232 w 331"/>
                  <a:gd name="T49" fmla="*/ 144 h 206"/>
                  <a:gd name="T50" fmla="*/ 260 w 331"/>
                  <a:gd name="T51" fmla="*/ 144 h 206"/>
                  <a:gd name="T52" fmla="*/ 260 w 331"/>
                  <a:gd name="T53" fmla="*/ 0 h 206"/>
                  <a:gd name="T54" fmla="*/ 215 w 331"/>
                  <a:gd name="T55" fmla="*/ 0 h 206"/>
                  <a:gd name="T56" fmla="*/ 166 w 331"/>
                  <a:gd name="T57" fmla="*/ 114 h 206"/>
                  <a:gd name="T58" fmla="*/ 71 w 331"/>
                  <a:gd name="T59" fmla="*/ 114 h 206"/>
                  <a:gd name="T60" fmla="*/ 71 w 331"/>
                  <a:gd name="T61" fmla="*/ 144 h 206"/>
                  <a:gd name="T62" fmla="*/ 99 w 331"/>
                  <a:gd name="T63" fmla="*/ 144 h 206"/>
                  <a:gd name="T64" fmla="*/ 99 w 331"/>
                  <a:gd name="T65" fmla="*/ 185 h 206"/>
                  <a:gd name="T66" fmla="*/ 99 w 331"/>
                  <a:gd name="T67" fmla="*/ 185 h 206"/>
                  <a:gd name="T68" fmla="*/ 71 w 331"/>
                  <a:gd name="T69" fmla="*/ 185 h 206"/>
                  <a:gd name="T70" fmla="*/ 71 w 331"/>
                  <a:gd name="T71" fmla="*/ 206 h 206"/>
                  <a:gd name="T72" fmla="*/ 166 w 331"/>
                  <a:gd name="T73" fmla="*/ 206 h 206"/>
                  <a:gd name="T74" fmla="*/ 166 w 331"/>
                  <a:gd name="T75" fmla="*/ 185 h 206"/>
                  <a:gd name="T76" fmla="*/ 137 w 331"/>
                  <a:gd name="T77" fmla="*/ 185 h 206"/>
                  <a:gd name="T78" fmla="*/ 137 w 331"/>
                  <a:gd name="T79" fmla="*/ 144 h 206"/>
                  <a:gd name="T80" fmla="*/ 166 w 331"/>
                  <a:gd name="T81" fmla="*/ 144 h 206"/>
                  <a:gd name="T82" fmla="*/ 166 w 331"/>
                  <a:gd name="T83" fmla="*/ 114 h 206"/>
                  <a:gd name="T84" fmla="*/ 71 w 331"/>
                  <a:gd name="T85" fmla="*/ 114 h 206"/>
                  <a:gd name="T86" fmla="*/ 0 w 331"/>
                  <a:gd name="T87" fmla="*/ 114 h 206"/>
                  <a:gd name="T88" fmla="*/ 0 w 331"/>
                  <a:gd name="T89" fmla="*/ 206 h 206"/>
                  <a:gd name="T90" fmla="*/ 71 w 331"/>
                  <a:gd name="T91" fmla="*/ 206 h 206"/>
                  <a:gd name="T92" fmla="*/ 71 w 331"/>
                  <a:gd name="T93" fmla="*/ 185 h 206"/>
                  <a:gd name="T94" fmla="*/ 43 w 331"/>
                  <a:gd name="T95" fmla="*/ 185 h 206"/>
                  <a:gd name="T96" fmla="*/ 43 w 331"/>
                  <a:gd name="T97" fmla="*/ 144 h 206"/>
                  <a:gd name="T98" fmla="*/ 71 w 331"/>
                  <a:gd name="T99" fmla="*/ 144 h 206"/>
                  <a:gd name="T100" fmla="*/ 71 w 331"/>
                  <a:gd name="T101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1" h="206">
                    <a:moveTo>
                      <a:pt x="260" y="206"/>
                    </a:moveTo>
                    <a:lnTo>
                      <a:pt x="331" y="206"/>
                    </a:lnTo>
                    <a:lnTo>
                      <a:pt x="331" y="114"/>
                    </a:lnTo>
                    <a:lnTo>
                      <a:pt x="291" y="114"/>
                    </a:lnTo>
                    <a:lnTo>
                      <a:pt x="291" y="0"/>
                    </a:lnTo>
                    <a:lnTo>
                      <a:pt x="260" y="0"/>
                    </a:lnTo>
                    <a:lnTo>
                      <a:pt x="260" y="144"/>
                    </a:lnTo>
                    <a:lnTo>
                      <a:pt x="289" y="144"/>
                    </a:lnTo>
                    <a:lnTo>
                      <a:pt x="289" y="185"/>
                    </a:lnTo>
                    <a:lnTo>
                      <a:pt x="289" y="185"/>
                    </a:lnTo>
                    <a:lnTo>
                      <a:pt x="260" y="185"/>
                    </a:lnTo>
                    <a:lnTo>
                      <a:pt x="260" y="206"/>
                    </a:lnTo>
                    <a:close/>
                    <a:moveTo>
                      <a:pt x="215" y="0"/>
                    </a:moveTo>
                    <a:lnTo>
                      <a:pt x="215" y="114"/>
                    </a:lnTo>
                    <a:lnTo>
                      <a:pt x="166" y="114"/>
                    </a:lnTo>
                    <a:lnTo>
                      <a:pt x="166" y="144"/>
                    </a:lnTo>
                    <a:lnTo>
                      <a:pt x="194" y="144"/>
                    </a:lnTo>
                    <a:lnTo>
                      <a:pt x="194" y="185"/>
                    </a:lnTo>
                    <a:lnTo>
                      <a:pt x="194" y="185"/>
                    </a:lnTo>
                    <a:lnTo>
                      <a:pt x="166" y="185"/>
                    </a:lnTo>
                    <a:lnTo>
                      <a:pt x="166" y="206"/>
                    </a:lnTo>
                    <a:lnTo>
                      <a:pt x="260" y="206"/>
                    </a:lnTo>
                    <a:lnTo>
                      <a:pt x="260" y="185"/>
                    </a:lnTo>
                    <a:lnTo>
                      <a:pt x="232" y="185"/>
                    </a:lnTo>
                    <a:lnTo>
                      <a:pt x="232" y="144"/>
                    </a:lnTo>
                    <a:lnTo>
                      <a:pt x="260" y="144"/>
                    </a:lnTo>
                    <a:lnTo>
                      <a:pt x="260" y="0"/>
                    </a:lnTo>
                    <a:lnTo>
                      <a:pt x="215" y="0"/>
                    </a:lnTo>
                    <a:close/>
                    <a:moveTo>
                      <a:pt x="166" y="114"/>
                    </a:moveTo>
                    <a:lnTo>
                      <a:pt x="71" y="114"/>
                    </a:lnTo>
                    <a:lnTo>
                      <a:pt x="71" y="144"/>
                    </a:lnTo>
                    <a:lnTo>
                      <a:pt x="99" y="144"/>
                    </a:lnTo>
                    <a:lnTo>
                      <a:pt x="99" y="185"/>
                    </a:lnTo>
                    <a:lnTo>
                      <a:pt x="99" y="185"/>
                    </a:lnTo>
                    <a:lnTo>
                      <a:pt x="71" y="185"/>
                    </a:lnTo>
                    <a:lnTo>
                      <a:pt x="71" y="206"/>
                    </a:lnTo>
                    <a:lnTo>
                      <a:pt x="166" y="206"/>
                    </a:lnTo>
                    <a:lnTo>
                      <a:pt x="166" y="185"/>
                    </a:lnTo>
                    <a:lnTo>
                      <a:pt x="137" y="185"/>
                    </a:lnTo>
                    <a:lnTo>
                      <a:pt x="137" y="144"/>
                    </a:lnTo>
                    <a:lnTo>
                      <a:pt x="166" y="144"/>
                    </a:lnTo>
                    <a:lnTo>
                      <a:pt x="166" y="114"/>
                    </a:lnTo>
                    <a:close/>
                    <a:moveTo>
                      <a:pt x="71" y="114"/>
                    </a:moveTo>
                    <a:lnTo>
                      <a:pt x="0" y="114"/>
                    </a:lnTo>
                    <a:lnTo>
                      <a:pt x="0" y="206"/>
                    </a:lnTo>
                    <a:lnTo>
                      <a:pt x="71" y="206"/>
                    </a:lnTo>
                    <a:lnTo>
                      <a:pt x="71" y="185"/>
                    </a:lnTo>
                    <a:lnTo>
                      <a:pt x="43" y="185"/>
                    </a:lnTo>
                    <a:lnTo>
                      <a:pt x="43" y="144"/>
                    </a:lnTo>
                    <a:lnTo>
                      <a:pt x="71" y="144"/>
                    </a:lnTo>
                    <a:lnTo>
                      <a:pt x="7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60"/>
              <p:cNvSpPr/>
              <p:nvPr/>
            </p:nvSpPr>
            <p:spPr bwMode="auto">
              <a:xfrm>
                <a:off x="-3311525" y="8193088"/>
                <a:ext cx="709613" cy="228600"/>
              </a:xfrm>
              <a:custGeom>
                <a:avLst/>
                <a:gdLst>
                  <a:gd name="T0" fmla="*/ 431 w 447"/>
                  <a:gd name="T1" fmla="*/ 144 h 144"/>
                  <a:gd name="T2" fmla="*/ 447 w 447"/>
                  <a:gd name="T3" fmla="*/ 0 h 144"/>
                  <a:gd name="T4" fmla="*/ 0 w 447"/>
                  <a:gd name="T5" fmla="*/ 0 h 144"/>
                  <a:gd name="T6" fmla="*/ 50 w 447"/>
                  <a:gd name="T7" fmla="*/ 144 h 144"/>
                  <a:gd name="T8" fmla="*/ 431 w 44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44">
                    <a:moveTo>
                      <a:pt x="431" y="144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50" y="144"/>
                    </a:lnTo>
                    <a:lnTo>
                      <a:pt x="431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161"/>
              <p:cNvSpPr>
                <a:spLocks noChangeArrowheads="1"/>
              </p:cNvSpPr>
              <p:nvPr/>
            </p:nvSpPr>
            <p:spPr bwMode="auto">
              <a:xfrm>
                <a:off x="-4468813" y="11715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62"/>
              <p:cNvSpPr/>
              <p:nvPr/>
            </p:nvSpPr>
            <p:spPr bwMode="auto">
              <a:xfrm>
                <a:off x="-4867275" y="1314450"/>
                <a:ext cx="725488" cy="561975"/>
              </a:xfrm>
              <a:custGeom>
                <a:avLst/>
                <a:gdLst>
                  <a:gd name="T0" fmla="*/ 367 w 457"/>
                  <a:gd name="T1" fmla="*/ 73 h 354"/>
                  <a:gd name="T2" fmla="*/ 315 w 457"/>
                  <a:gd name="T3" fmla="*/ 33 h 354"/>
                  <a:gd name="T4" fmla="*/ 230 w 457"/>
                  <a:gd name="T5" fmla="*/ 0 h 354"/>
                  <a:gd name="T6" fmla="*/ 126 w 457"/>
                  <a:gd name="T7" fmla="*/ 0 h 354"/>
                  <a:gd name="T8" fmla="*/ 74 w 457"/>
                  <a:gd name="T9" fmla="*/ 113 h 354"/>
                  <a:gd name="T10" fmla="*/ 62 w 457"/>
                  <a:gd name="T11" fmla="*/ 108 h 354"/>
                  <a:gd name="T12" fmla="*/ 55 w 457"/>
                  <a:gd name="T13" fmla="*/ 120 h 354"/>
                  <a:gd name="T14" fmla="*/ 55 w 457"/>
                  <a:gd name="T15" fmla="*/ 125 h 354"/>
                  <a:gd name="T16" fmla="*/ 52 w 457"/>
                  <a:gd name="T17" fmla="*/ 130 h 354"/>
                  <a:gd name="T18" fmla="*/ 36 w 457"/>
                  <a:gd name="T19" fmla="*/ 125 h 354"/>
                  <a:gd name="T20" fmla="*/ 0 w 457"/>
                  <a:gd name="T21" fmla="*/ 210 h 354"/>
                  <a:gd name="T22" fmla="*/ 83 w 457"/>
                  <a:gd name="T23" fmla="*/ 246 h 354"/>
                  <a:gd name="T24" fmla="*/ 90 w 457"/>
                  <a:gd name="T25" fmla="*/ 250 h 354"/>
                  <a:gd name="T26" fmla="*/ 93 w 457"/>
                  <a:gd name="T27" fmla="*/ 246 h 354"/>
                  <a:gd name="T28" fmla="*/ 128 w 457"/>
                  <a:gd name="T29" fmla="*/ 163 h 354"/>
                  <a:gd name="T30" fmla="*/ 112 w 457"/>
                  <a:gd name="T31" fmla="*/ 156 h 354"/>
                  <a:gd name="T32" fmla="*/ 114 w 457"/>
                  <a:gd name="T33" fmla="*/ 151 h 354"/>
                  <a:gd name="T34" fmla="*/ 116 w 457"/>
                  <a:gd name="T35" fmla="*/ 146 h 354"/>
                  <a:gd name="T36" fmla="*/ 121 w 457"/>
                  <a:gd name="T37" fmla="*/ 134 h 354"/>
                  <a:gd name="T38" fmla="*/ 107 w 457"/>
                  <a:gd name="T39" fmla="*/ 127 h 354"/>
                  <a:gd name="T40" fmla="*/ 147 w 457"/>
                  <a:gd name="T41" fmla="*/ 35 h 354"/>
                  <a:gd name="T42" fmla="*/ 218 w 457"/>
                  <a:gd name="T43" fmla="*/ 35 h 354"/>
                  <a:gd name="T44" fmla="*/ 171 w 457"/>
                  <a:gd name="T45" fmla="*/ 168 h 354"/>
                  <a:gd name="T46" fmla="*/ 159 w 457"/>
                  <a:gd name="T47" fmla="*/ 241 h 354"/>
                  <a:gd name="T48" fmla="*/ 138 w 457"/>
                  <a:gd name="T49" fmla="*/ 243 h 354"/>
                  <a:gd name="T50" fmla="*/ 128 w 457"/>
                  <a:gd name="T51" fmla="*/ 265 h 354"/>
                  <a:gd name="T52" fmla="*/ 123 w 457"/>
                  <a:gd name="T53" fmla="*/ 274 h 354"/>
                  <a:gd name="T54" fmla="*/ 114 w 457"/>
                  <a:gd name="T55" fmla="*/ 269 h 354"/>
                  <a:gd name="T56" fmla="*/ 62 w 457"/>
                  <a:gd name="T57" fmla="*/ 248 h 354"/>
                  <a:gd name="T58" fmla="*/ 52 w 457"/>
                  <a:gd name="T59" fmla="*/ 248 h 354"/>
                  <a:gd name="T60" fmla="*/ 57 w 457"/>
                  <a:gd name="T61" fmla="*/ 295 h 354"/>
                  <a:gd name="T62" fmla="*/ 199 w 457"/>
                  <a:gd name="T63" fmla="*/ 286 h 354"/>
                  <a:gd name="T64" fmla="*/ 213 w 457"/>
                  <a:gd name="T65" fmla="*/ 198 h 354"/>
                  <a:gd name="T66" fmla="*/ 218 w 457"/>
                  <a:gd name="T67" fmla="*/ 201 h 354"/>
                  <a:gd name="T68" fmla="*/ 272 w 457"/>
                  <a:gd name="T69" fmla="*/ 243 h 354"/>
                  <a:gd name="T70" fmla="*/ 280 w 457"/>
                  <a:gd name="T71" fmla="*/ 354 h 354"/>
                  <a:gd name="T72" fmla="*/ 327 w 457"/>
                  <a:gd name="T73" fmla="*/ 352 h 354"/>
                  <a:gd name="T74" fmla="*/ 320 w 457"/>
                  <a:gd name="T75" fmla="*/ 217 h 354"/>
                  <a:gd name="T76" fmla="*/ 251 w 457"/>
                  <a:gd name="T77" fmla="*/ 168 h 354"/>
                  <a:gd name="T78" fmla="*/ 301 w 457"/>
                  <a:gd name="T79" fmla="*/ 66 h 354"/>
                  <a:gd name="T80" fmla="*/ 367 w 457"/>
                  <a:gd name="T81" fmla="*/ 118 h 354"/>
                  <a:gd name="T82" fmla="*/ 457 w 457"/>
                  <a:gd name="T83" fmla="*/ 42 h 354"/>
                  <a:gd name="T84" fmla="*/ 433 w 457"/>
                  <a:gd name="T85" fmla="*/ 14 h 354"/>
                  <a:gd name="T86" fmla="*/ 367 w 457"/>
                  <a:gd name="T87" fmla="*/ 7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7" h="354">
                    <a:moveTo>
                      <a:pt x="367" y="73"/>
                    </a:moveTo>
                    <a:lnTo>
                      <a:pt x="315" y="33"/>
                    </a:lnTo>
                    <a:lnTo>
                      <a:pt x="230" y="0"/>
                    </a:lnTo>
                    <a:lnTo>
                      <a:pt x="126" y="0"/>
                    </a:lnTo>
                    <a:lnTo>
                      <a:pt x="74" y="113"/>
                    </a:lnTo>
                    <a:lnTo>
                      <a:pt x="62" y="108"/>
                    </a:lnTo>
                    <a:lnTo>
                      <a:pt x="55" y="120"/>
                    </a:lnTo>
                    <a:lnTo>
                      <a:pt x="55" y="125"/>
                    </a:lnTo>
                    <a:lnTo>
                      <a:pt x="52" y="130"/>
                    </a:lnTo>
                    <a:lnTo>
                      <a:pt x="36" y="125"/>
                    </a:lnTo>
                    <a:lnTo>
                      <a:pt x="0" y="210"/>
                    </a:lnTo>
                    <a:lnTo>
                      <a:pt x="83" y="246"/>
                    </a:lnTo>
                    <a:lnTo>
                      <a:pt x="90" y="250"/>
                    </a:lnTo>
                    <a:lnTo>
                      <a:pt x="93" y="246"/>
                    </a:lnTo>
                    <a:lnTo>
                      <a:pt x="128" y="163"/>
                    </a:lnTo>
                    <a:lnTo>
                      <a:pt x="112" y="156"/>
                    </a:lnTo>
                    <a:lnTo>
                      <a:pt x="114" y="151"/>
                    </a:lnTo>
                    <a:lnTo>
                      <a:pt x="116" y="146"/>
                    </a:lnTo>
                    <a:lnTo>
                      <a:pt x="121" y="134"/>
                    </a:lnTo>
                    <a:lnTo>
                      <a:pt x="107" y="127"/>
                    </a:lnTo>
                    <a:lnTo>
                      <a:pt x="147" y="35"/>
                    </a:lnTo>
                    <a:lnTo>
                      <a:pt x="218" y="35"/>
                    </a:lnTo>
                    <a:lnTo>
                      <a:pt x="171" y="168"/>
                    </a:lnTo>
                    <a:lnTo>
                      <a:pt x="159" y="241"/>
                    </a:lnTo>
                    <a:lnTo>
                      <a:pt x="138" y="243"/>
                    </a:lnTo>
                    <a:lnTo>
                      <a:pt x="128" y="265"/>
                    </a:lnTo>
                    <a:lnTo>
                      <a:pt x="123" y="274"/>
                    </a:lnTo>
                    <a:lnTo>
                      <a:pt x="114" y="269"/>
                    </a:lnTo>
                    <a:lnTo>
                      <a:pt x="62" y="248"/>
                    </a:lnTo>
                    <a:lnTo>
                      <a:pt x="52" y="248"/>
                    </a:lnTo>
                    <a:lnTo>
                      <a:pt x="57" y="295"/>
                    </a:lnTo>
                    <a:lnTo>
                      <a:pt x="199" y="286"/>
                    </a:lnTo>
                    <a:lnTo>
                      <a:pt x="213" y="198"/>
                    </a:lnTo>
                    <a:lnTo>
                      <a:pt x="218" y="201"/>
                    </a:lnTo>
                    <a:lnTo>
                      <a:pt x="272" y="243"/>
                    </a:lnTo>
                    <a:lnTo>
                      <a:pt x="280" y="354"/>
                    </a:lnTo>
                    <a:lnTo>
                      <a:pt x="327" y="352"/>
                    </a:lnTo>
                    <a:lnTo>
                      <a:pt x="320" y="217"/>
                    </a:lnTo>
                    <a:lnTo>
                      <a:pt x="251" y="168"/>
                    </a:lnTo>
                    <a:lnTo>
                      <a:pt x="301" y="66"/>
                    </a:lnTo>
                    <a:lnTo>
                      <a:pt x="367" y="118"/>
                    </a:lnTo>
                    <a:lnTo>
                      <a:pt x="457" y="42"/>
                    </a:lnTo>
                    <a:lnTo>
                      <a:pt x="433" y="14"/>
                    </a:lnTo>
                    <a:lnTo>
                      <a:pt x="367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163"/>
              <p:cNvSpPr/>
              <p:nvPr/>
            </p:nvSpPr>
            <p:spPr bwMode="auto">
              <a:xfrm>
                <a:off x="-4911725" y="1493837"/>
                <a:ext cx="82550" cy="146050"/>
              </a:xfrm>
              <a:custGeom>
                <a:avLst/>
                <a:gdLst>
                  <a:gd name="T0" fmla="*/ 0 w 52"/>
                  <a:gd name="T1" fmla="*/ 88 h 92"/>
                  <a:gd name="T2" fmla="*/ 38 w 52"/>
                  <a:gd name="T3" fmla="*/ 0 h 92"/>
                  <a:gd name="T4" fmla="*/ 52 w 52"/>
                  <a:gd name="T5" fmla="*/ 7 h 92"/>
                  <a:gd name="T6" fmla="*/ 16 w 52"/>
                  <a:gd name="T7" fmla="*/ 92 h 92"/>
                  <a:gd name="T8" fmla="*/ 0 w 52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0" y="88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6" y="92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64"/>
              <p:cNvSpPr/>
              <p:nvPr/>
            </p:nvSpPr>
            <p:spPr bwMode="auto">
              <a:xfrm>
                <a:off x="-4705350" y="1581150"/>
                <a:ext cx="82550" cy="146050"/>
              </a:xfrm>
              <a:custGeom>
                <a:avLst/>
                <a:gdLst>
                  <a:gd name="T0" fmla="*/ 24 w 52"/>
                  <a:gd name="T1" fmla="*/ 75 h 92"/>
                  <a:gd name="T2" fmla="*/ 52 w 52"/>
                  <a:gd name="T3" fmla="*/ 7 h 92"/>
                  <a:gd name="T4" fmla="*/ 38 w 52"/>
                  <a:gd name="T5" fmla="*/ 0 h 92"/>
                  <a:gd name="T6" fmla="*/ 5 w 52"/>
                  <a:gd name="T7" fmla="*/ 78 h 92"/>
                  <a:gd name="T8" fmla="*/ 0 w 52"/>
                  <a:gd name="T9" fmla="*/ 87 h 92"/>
                  <a:gd name="T10" fmla="*/ 17 w 52"/>
                  <a:gd name="T11" fmla="*/ 92 h 92"/>
                  <a:gd name="T12" fmla="*/ 24 w 52"/>
                  <a:gd name="T13" fmla="*/ 7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24" y="75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78"/>
                    </a:lnTo>
                    <a:lnTo>
                      <a:pt x="0" y="87"/>
                    </a:lnTo>
                    <a:lnTo>
                      <a:pt x="17" y="92"/>
                    </a:lnTo>
                    <a:lnTo>
                      <a:pt x="2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65"/>
              <p:cNvSpPr>
                <a:spLocks noEditPoints="1"/>
              </p:cNvSpPr>
              <p:nvPr/>
            </p:nvSpPr>
            <p:spPr bwMode="auto">
              <a:xfrm>
                <a:off x="-5821363" y="4024312"/>
                <a:ext cx="368300" cy="585788"/>
              </a:xfrm>
              <a:custGeom>
                <a:avLst/>
                <a:gdLst>
                  <a:gd name="T0" fmla="*/ 232 w 232"/>
                  <a:gd name="T1" fmla="*/ 369 h 369"/>
                  <a:gd name="T2" fmla="*/ 206 w 232"/>
                  <a:gd name="T3" fmla="*/ 7 h 369"/>
                  <a:gd name="T4" fmla="*/ 185 w 232"/>
                  <a:gd name="T5" fmla="*/ 0 h 369"/>
                  <a:gd name="T6" fmla="*/ 206 w 232"/>
                  <a:gd name="T7" fmla="*/ 29 h 369"/>
                  <a:gd name="T8" fmla="*/ 206 w 232"/>
                  <a:gd name="T9" fmla="*/ 239 h 369"/>
                  <a:gd name="T10" fmla="*/ 185 w 232"/>
                  <a:gd name="T11" fmla="*/ 265 h 369"/>
                  <a:gd name="T12" fmla="*/ 206 w 232"/>
                  <a:gd name="T13" fmla="*/ 296 h 369"/>
                  <a:gd name="T14" fmla="*/ 185 w 232"/>
                  <a:gd name="T15" fmla="*/ 296 h 369"/>
                  <a:gd name="T16" fmla="*/ 206 w 232"/>
                  <a:gd name="T17" fmla="*/ 317 h 369"/>
                  <a:gd name="T18" fmla="*/ 206 w 232"/>
                  <a:gd name="T19" fmla="*/ 346 h 369"/>
                  <a:gd name="T20" fmla="*/ 185 w 232"/>
                  <a:gd name="T21" fmla="*/ 369 h 369"/>
                  <a:gd name="T22" fmla="*/ 161 w 232"/>
                  <a:gd name="T23" fmla="*/ 7 h 369"/>
                  <a:gd name="T24" fmla="*/ 116 w 232"/>
                  <a:gd name="T25" fmla="*/ 29 h 369"/>
                  <a:gd name="T26" fmla="*/ 185 w 232"/>
                  <a:gd name="T27" fmla="*/ 0 h 369"/>
                  <a:gd name="T28" fmla="*/ 161 w 232"/>
                  <a:gd name="T29" fmla="*/ 0 h 369"/>
                  <a:gd name="T30" fmla="*/ 185 w 232"/>
                  <a:gd name="T31" fmla="*/ 369 h 369"/>
                  <a:gd name="T32" fmla="*/ 161 w 232"/>
                  <a:gd name="T33" fmla="*/ 346 h 369"/>
                  <a:gd name="T34" fmla="*/ 185 w 232"/>
                  <a:gd name="T35" fmla="*/ 317 h 369"/>
                  <a:gd name="T36" fmla="*/ 161 w 232"/>
                  <a:gd name="T37" fmla="*/ 296 h 369"/>
                  <a:gd name="T38" fmla="*/ 185 w 232"/>
                  <a:gd name="T39" fmla="*/ 265 h 369"/>
                  <a:gd name="T40" fmla="*/ 116 w 232"/>
                  <a:gd name="T41" fmla="*/ 239 h 369"/>
                  <a:gd name="T42" fmla="*/ 138 w 232"/>
                  <a:gd name="T43" fmla="*/ 265 h 369"/>
                  <a:gd name="T44" fmla="*/ 138 w 232"/>
                  <a:gd name="T45" fmla="*/ 296 h 369"/>
                  <a:gd name="T46" fmla="*/ 116 w 232"/>
                  <a:gd name="T47" fmla="*/ 317 h 369"/>
                  <a:gd name="T48" fmla="*/ 138 w 232"/>
                  <a:gd name="T49" fmla="*/ 346 h 369"/>
                  <a:gd name="T50" fmla="*/ 116 w 232"/>
                  <a:gd name="T51" fmla="*/ 346 h 369"/>
                  <a:gd name="T52" fmla="*/ 116 w 232"/>
                  <a:gd name="T53" fmla="*/ 7 h 369"/>
                  <a:gd name="T54" fmla="*/ 48 w 232"/>
                  <a:gd name="T55" fmla="*/ 29 h 369"/>
                  <a:gd name="T56" fmla="*/ 116 w 232"/>
                  <a:gd name="T57" fmla="*/ 7 h 369"/>
                  <a:gd name="T58" fmla="*/ 48 w 232"/>
                  <a:gd name="T59" fmla="*/ 369 h 369"/>
                  <a:gd name="T60" fmla="*/ 116 w 232"/>
                  <a:gd name="T61" fmla="*/ 346 h 369"/>
                  <a:gd name="T62" fmla="*/ 93 w 232"/>
                  <a:gd name="T63" fmla="*/ 317 h 369"/>
                  <a:gd name="T64" fmla="*/ 116 w 232"/>
                  <a:gd name="T65" fmla="*/ 296 h 369"/>
                  <a:gd name="T66" fmla="*/ 93 w 232"/>
                  <a:gd name="T67" fmla="*/ 265 h 369"/>
                  <a:gd name="T68" fmla="*/ 116 w 232"/>
                  <a:gd name="T69" fmla="*/ 239 h 369"/>
                  <a:gd name="T70" fmla="*/ 48 w 232"/>
                  <a:gd name="T71" fmla="*/ 265 h 369"/>
                  <a:gd name="T72" fmla="*/ 69 w 232"/>
                  <a:gd name="T73" fmla="*/ 296 h 369"/>
                  <a:gd name="T74" fmla="*/ 48 w 232"/>
                  <a:gd name="T75" fmla="*/ 296 h 369"/>
                  <a:gd name="T76" fmla="*/ 69 w 232"/>
                  <a:gd name="T77" fmla="*/ 317 h 369"/>
                  <a:gd name="T78" fmla="*/ 69 w 232"/>
                  <a:gd name="T79" fmla="*/ 346 h 369"/>
                  <a:gd name="T80" fmla="*/ 48 w 232"/>
                  <a:gd name="T81" fmla="*/ 369 h 369"/>
                  <a:gd name="T82" fmla="*/ 0 w 232"/>
                  <a:gd name="T83" fmla="*/ 7 h 369"/>
                  <a:gd name="T84" fmla="*/ 48 w 232"/>
                  <a:gd name="T85" fmla="*/ 369 h 369"/>
                  <a:gd name="T86" fmla="*/ 26 w 232"/>
                  <a:gd name="T87" fmla="*/ 346 h 369"/>
                  <a:gd name="T88" fmla="*/ 48 w 232"/>
                  <a:gd name="T89" fmla="*/ 317 h 369"/>
                  <a:gd name="T90" fmla="*/ 26 w 232"/>
                  <a:gd name="T91" fmla="*/ 296 h 369"/>
                  <a:gd name="T92" fmla="*/ 48 w 232"/>
                  <a:gd name="T93" fmla="*/ 265 h 369"/>
                  <a:gd name="T94" fmla="*/ 26 w 232"/>
                  <a:gd name="T95" fmla="*/ 239 h 369"/>
                  <a:gd name="T96" fmla="*/ 48 w 232"/>
                  <a:gd name="T97" fmla="*/ 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369">
                    <a:moveTo>
                      <a:pt x="185" y="369"/>
                    </a:moveTo>
                    <a:lnTo>
                      <a:pt x="232" y="369"/>
                    </a:lnTo>
                    <a:lnTo>
                      <a:pt x="232" y="7"/>
                    </a:lnTo>
                    <a:lnTo>
                      <a:pt x="206" y="7"/>
                    </a:lnTo>
                    <a:lnTo>
                      <a:pt x="206" y="0"/>
                    </a:lnTo>
                    <a:lnTo>
                      <a:pt x="185" y="0"/>
                    </a:lnTo>
                    <a:lnTo>
                      <a:pt x="185" y="29"/>
                    </a:lnTo>
                    <a:lnTo>
                      <a:pt x="206" y="29"/>
                    </a:lnTo>
                    <a:lnTo>
                      <a:pt x="206" y="239"/>
                    </a:lnTo>
                    <a:lnTo>
                      <a:pt x="206" y="239"/>
                    </a:lnTo>
                    <a:lnTo>
                      <a:pt x="185" y="239"/>
                    </a:lnTo>
                    <a:lnTo>
                      <a:pt x="185" y="265"/>
                    </a:lnTo>
                    <a:lnTo>
                      <a:pt x="206" y="265"/>
                    </a:lnTo>
                    <a:lnTo>
                      <a:pt x="206" y="296"/>
                    </a:lnTo>
                    <a:lnTo>
                      <a:pt x="206" y="296"/>
                    </a:lnTo>
                    <a:lnTo>
                      <a:pt x="185" y="296"/>
                    </a:lnTo>
                    <a:lnTo>
                      <a:pt x="185" y="317"/>
                    </a:lnTo>
                    <a:lnTo>
                      <a:pt x="206" y="317"/>
                    </a:lnTo>
                    <a:lnTo>
                      <a:pt x="206" y="346"/>
                    </a:lnTo>
                    <a:lnTo>
                      <a:pt x="206" y="346"/>
                    </a:lnTo>
                    <a:lnTo>
                      <a:pt x="185" y="346"/>
                    </a:lnTo>
                    <a:lnTo>
                      <a:pt x="185" y="369"/>
                    </a:lnTo>
                    <a:close/>
                    <a:moveTo>
                      <a:pt x="161" y="0"/>
                    </a:moveTo>
                    <a:lnTo>
                      <a:pt x="161" y="7"/>
                    </a:lnTo>
                    <a:lnTo>
                      <a:pt x="116" y="7"/>
                    </a:lnTo>
                    <a:lnTo>
                      <a:pt x="116" y="29"/>
                    </a:lnTo>
                    <a:lnTo>
                      <a:pt x="185" y="29"/>
                    </a:lnTo>
                    <a:lnTo>
                      <a:pt x="185" y="0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116" y="369"/>
                    </a:moveTo>
                    <a:lnTo>
                      <a:pt x="185" y="369"/>
                    </a:lnTo>
                    <a:lnTo>
                      <a:pt x="185" y="346"/>
                    </a:lnTo>
                    <a:lnTo>
                      <a:pt x="161" y="346"/>
                    </a:lnTo>
                    <a:lnTo>
                      <a:pt x="161" y="317"/>
                    </a:lnTo>
                    <a:lnTo>
                      <a:pt x="185" y="317"/>
                    </a:lnTo>
                    <a:lnTo>
                      <a:pt x="185" y="296"/>
                    </a:lnTo>
                    <a:lnTo>
                      <a:pt x="161" y="296"/>
                    </a:lnTo>
                    <a:lnTo>
                      <a:pt x="161" y="265"/>
                    </a:lnTo>
                    <a:lnTo>
                      <a:pt x="185" y="265"/>
                    </a:lnTo>
                    <a:lnTo>
                      <a:pt x="185" y="239"/>
                    </a:lnTo>
                    <a:lnTo>
                      <a:pt x="116" y="239"/>
                    </a:lnTo>
                    <a:lnTo>
                      <a:pt x="116" y="265"/>
                    </a:lnTo>
                    <a:lnTo>
                      <a:pt x="138" y="265"/>
                    </a:lnTo>
                    <a:lnTo>
                      <a:pt x="138" y="296"/>
                    </a:lnTo>
                    <a:lnTo>
                      <a:pt x="138" y="296"/>
                    </a:lnTo>
                    <a:lnTo>
                      <a:pt x="116" y="296"/>
                    </a:lnTo>
                    <a:lnTo>
                      <a:pt x="116" y="317"/>
                    </a:lnTo>
                    <a:lnTo>
                      <a:pt x="138" y="317"/>
                    </a:lnTo>
                    <a:lnTo>
                      <a:pt x="138" y="346"/>
                    </a:lnTo>
                    <a:lnTo>
                      <a:pt x="138" y="346"/>
                    </a:lnTo>
                    <a:lnTo>
                      <a:pt x="116" y="346"/>
                    </a:lnTo>
                    <a:lnTo>
                      <a:pt x="116" y="369"/>
                    </a:lnTo>
                    <a:close/>
                    <a:moveTo>
                      <a:pt x="116" y="7"/>
                    </a:moveTo>
                    <a:lnTo>
                      <a:pt x="48" y="7"/>
                    </a:lnTo>
                    <a:lnTo>
                      <a:pt x="48" y="29"/>
                    </a:lnTo>
                    <a:lnTo>
                      <a:pt x="116" y="29"/>
                    </a:lnTo>
                    <a:lnTo>
                      <a:pt x="116" y="7"/>
                    </a:lnTo>
                    <a:lnTo>
                      <a:pt x="116" y="7"/>
                    </a:lnTo>
                    <a:close/>
                    <a:moveTo>
                      <a:pt x="48" y="369"/>
                    </a:moveTo>
                    <a:lnTo>
                      <a:pt x="116" y="369"/>
                    </a:lnTo>
                    <a:lnTo>
                      <a:pt x="116" y="346"/>
                    </a:lnTo>
                    <a:lnTo>
                      <a:pt x="93" y="346"/>
                    </a:lnTo>
                    <a:lnTo>
                      <a:pt x="93" y="317"/>
                    </a:lnTo>
                    <a:lnTo>
                      <a:pt x="116" y="317"/>
                    </a:lnTo>
                    <a:lnTo>
                      <a:pt x="116" y="296"/>
                    </a:lnTo>
                    <a:lnTo>
                      <a:pt x="93" y="296"/>
                    </a:lnTo>
                    <a:lnTo>
                      <a:pt x="93" y="265"/>
                    </a:lnTo>
                    <a:lnTo>
                      <a:pt x="116" y="265"/>
                    </a:lnTo>
                    <a:lnTo>
                      <a:pt x="116" y="239"/>
                    </a:lnTo>
                    <a:lnTo>
                      <a:pt x="48" y="239"/>
                    </a:lnTo>
                    <a:lnTo>
                      <a:pt x="48" y="265"/>
                    </a:lnTo>
                    <a:lnTo>
                      <a:pt x="69" y="265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48" y="296"/>
                    </a:lnTo>
                    <a:lnTo>
                      <a:pt x="48" y="317"/>
                    </a:lnTo>
                    <a:lnTo>
                      <a:pt x="69" y="317"/>
                    </a:lnTo>
                    <a:lnTo>
                      <a:pt x="69" y="346"/>
                    </a:lnTo>
                    <a:lnTo>
                      <a:pt x="69" y="346"/>
                    </a:lnTo>
                    <a:lnTo>
                      <a:pt x="48" y="346"/>
                    </a:lnTo>
                    <a:lnTo>
                      <a:pt x="48" y="369"/>
                    </a:lnTo>
                    <a:close/>
                    <a:moveTo>
                      <a:pt x="48" y="7"/>
                    </a:moveTo>
                    <a:lnTo>
                      <a:pt x="0" y="7"/>
                    </a:lnTo>
                    <a:lnTo>
                      <a:pt x="0" y="369"/>
                    </a:lnTo>
                    <a:lnTo>
                      <a:pt x="48" y="369"/>
                    </a:lnTo>
                    <a:lnTo>
                      <a:pt x="48" y="346"/>
                    </a:lnTo>
                    <a:lnTo>
                      <a:pt x="26" y="346"/>
                    </a:lnTo>
                    <a:lnTo>
                      <a:pt x="26" y="317"/>
                    </a:lnTo>
                    <a:lnTo>
                      <a:pt x="48" y="317"/>
                    </a:lnTo>
                    <a:lnTo>
                      <a:pt x="48" y="296"/>
                    </a:lnTo>
                    <a:lnTo>
                      <a:pt x="26" y="296"/>
                    </a:lnTo>
                    <a:lnTo>
                      <a:pt x="26" y="265"/>
                    </a:lnTo>
                    <a:lnTo>
                      <a:pt x="48" y="265"/>
                    </a:lnTo>
                    <a:lnTo>
                      <a:pt x="48" y="239"/>
                    </a:lnTo>
                    <a:lnTo>
                      <a:pt x="26" y="239"/>
                    </a:lnTo>
                    <a:lnTo>
                      <a:pt x="26" y="29"/>
                    </a:lnTo>
                    <a:lnTo>
                      <a:pt x="48" y="29"/>
                    </a:lnTo>
                    <a:lnTo>
                      <a:pt x="4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66"/>
              <p:cNvSpPr/>
              <p:nvPr/>
            </p:nvSpPr>
            <p:spPr bwMode="auto">
              <a:xfrm>
                <a:off x="-2863850" y="-300038"/>
                <a:ext cx="254000" cy="112713"/>
              </a:xfrm>
              <a:custGeom>
                <a:avLst/>
                <a:gdLst>
                  <a:gd name="T0" fmla="*/ 0 w 160"/>
                  <a:gd name="T1" fmla="*/ 40 h 71"/>
                  <a:gd name="T2" fmla="*/ 61 w 160"/>
                  <a:gd name="T3" fmla="*/ 71 h 71"/>
                  <a:gd name="T4" fmla="*/ 160 w 160"/>
                  <a:gd name="T5" fmla="*/ 71 h 71"/>
                  <a:gd name="T6" fmla="*/ 18 w 160"/>
                  <a:gd name="T7" fmla="*/ 0 h 71"/>
                  <a:gd name="T8" fmla="*/ 0 w 160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71">
                    <a:moveTo>
                      <a:pt x="0" y="40"/>
                    </a:moveTo>
                    <a:lnTo>
                      <a:pt x="61" y="71"/>
                    </a:lnTo>
                    <a:lnTo>
                      <a:pt x="160" y="71"/>
                    </a:lnTo>
                    <a:lnTo>
                      <a:pt x="18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67"/>
              <p:cNvSpPr>
                <a:spLocks noEditPoints="1"/>
              </p:cNvSpPr>
              <p:nvPr/>
            </p:nvSpPr>
            <p:spPr bwMode="auto">
              <a:xfrm>
                <a:off x="-2863850" y="-169863"/>
                <a:ext cx="615950" cy="307975"/>
              </a:xfrm>
              <a:custGeom>
                <a:avLst/>
                <a:gdLst>
                  <a:gd name="T0" fmla="*/ 156 w 388"/>
                  <a:gd name="T1" fmla="*/ 194 h 194"/>
                  <a:gd name="T2" fmla="*/ 312 w 388"/>
                  <a:gd name="T3" fmla="*/ 194 h 194"/>
                  <a:gd name="T4" fmla="*/ 312 w 388"/>
                  <a:gd name="T5" fmla="*/ 156 h 194"/>
                  <a:gd name="T6" fmla="*/ 388 w 388"/>
                  <a:gd name="T7" fmla="*/ 156 h 194"/>
                  <a:gd name="T8" fmla="*/ 388 w 388"/>
                  <a:gd name="T9" fmla="*/ 38 h 194"/>
                  <a:gd name="T10" fmla="*/ 312 w 388"/>
                  <a:gd name="T11" fmla="*/ 38 h 194"/>
                  <a:gd name="T12" fmla="*/ 312 w 388"/>
                  <a:gd name="T13" fmla="*/ 0 h 194"/>
                  <a:gd name="T14" fmla="*/ 182 w 388"/>
                  <a:gd name="T15" fmla="*/ 0 h 194"/>
                  <a:gd name="T16" fmla="*/ 156 w 388"/>
                  <a:gd name="T17" fmla="*/ 0 h 194"/>
                  <a:gd name="T18" fmla="*/ 156 w 388"/>
                  <a:gd name="T19" fmla="*/ 76 h 194"/>
                  <a:gd name="T20" fmla="*/ 234 w 388"/>
                  <a:gd name="T21" fmla="*/ 76 h 194"/>
                  <a:gd name="T22" fmla="*/ 234 w 388"/>
                  <a:gd name="T23" fmla="*/ 119 h 194"/>
                  <a:gd name="T24" fmla="*/ 156 w 388"/>
                  <a:gd name="T25" fmla="*/ 119 h 194"/>
                  <a:gd name="T26" fmla="*/ 156 w 388"/>
                  <a:gd name="T27" fmla="*/ 194 h 194"/>
                  <a:gd name="T28" fmla="*/ 0 w 388"/>
                  <a:gd name="T29" fmla="*/ 194 h 194"/>
                  <a:gd name="T30" fmla="*/ 156 w 388"/>
                  <a:gd name="T31" fmla="*/ 194 h 194"/>
                  <a:gd name="T32" fmla="*/ 156 w 388"/>
                  <a:gd name="T33" fmla="*/ 119 h 194"/>
                  <a:gd name="T34" fmla="*/ 78 w 388"/>
                  <a:gd name="T35" fmla="*/ 119 h 194"/>
                  <a:gd name="T36" fmla="*/ 78 w 388"/>
                  <a:gd name="T37" fmla="*/ 76 h 194"/>
                  <a:gd name="T38" fmla="*/ 78 w 388"/>
                  <a:gd name="T39" fmla="*/ 76 h 194"/>
                  <a:gd name="T40" fmla="*/ 156 w 388"/>
                  <a:gd name="T41" fmla="*/ 76 h 194"/>
                  <a:gd name="T42" fmla="*/ 156 w 388"/>
                  <a:gd name="T43" fmla="*/ 0 h 194"/>
                  <a:gd name="T44" fmla="*/ 82 w 388"/>
                  <a:gd name="T45" fmla="*/ 0 h 194"/>
                  <a:gd name="T46" fmla="*/ 0 w 388"/>
                  <a:gd name="T47" fmla="*/ 0 h 194"/>
                  <a:gd name="T48" fmla="*/ 0 w 388"/>
                  <a:gd name="T4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194">
                    <a:moveTo>
                      <a:pt x="156" y="194"/>
                    </a:moveTo>
                    <a:lnTo>
                      <a:pt x="312" y="194"/>
                    </a:lnTo>
                    <a:lnTo>
                      <a:pt x="312" y="156"/>
                    </a:lnTo>
                    <a:lnTo>
                      <a:pt x="388" y="156"/>
                    </a:lnTo>
                    <a:lnTo>
                      <a:pt x="388" y="38"/>
                    </a:lnTo>
                    <a:lnTo>
                      <a:pt x="312" y="38"/>
                    </a:lnTo>
                    <a:lnTo>
                      <a:pt x="312" y="0"/>
                    </a:lnTo>
                    <a:lnTo>
                      <a:pt x="182" y="0"/>
                    </a:lnTo>
                    <a:lnTo>
                      <a:pt x="156" y="0"/>
                    </a:lnTo>
                    <a:lnTo>
                      <a:pt x="156" y="76"/>
                    </a:lnTo>
                    <a:lnTo>
                      <a:pt x="234" y="76"/>
                    </a:lnTo>
                    <a:lnTo>
                      <a:pt x="234" y="119"/>
                    </a:lnTo>
                    <a:lnTo>
                      <a:pt x="156" y="119"/>
                    </a:lnTo>
                    <a:lnTo>
                      <a:pt x="156" y="194"/>
                    </a:lnTo>
                    <a:close/>
                    <a:moveTo>
                      <a:pt x="0" y="194"/>
                    </a:moveTo>
                    <a:lnTo>
                      <a:pt x="156" y="194"/>
                    </a:lnTo>
                    <a:lnTo>
                      <a:pt x="156" y="119"/>
                    </a:lnTo>
                    <a:lnTo>
                      <a:pt x="78" y="119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156" y="76"/>
                    </a:lnTo>
                    <a:lnTo>
                      <a:pt x="156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168"/>
              <p:cNvSpPr>
                <a:spLocks noEditPoints="1"/>
              </p:cNvSpPr>
              <p:nvPr/>
            </p:nvSpPr>
            <p:spPr bwMode="auto">
              <a:xfrm>
                <a:off x="-5205413" y="8448675"/>
                <a:ext cx="444500" cy="349250"/>
              </a:xfrm>
              <a:custGeom>
                <a:avLst/>
                <a:gdLst>
                  <a:gd name="T0" fmla="*/ 93 w 118"/>
                  <a:gd name="T1" fmla="*/ 93 h 93"/>
                  <a:gd name="T2" fmla="*/ 93 w 118"/>
                  <a:gd name="T3" fmla="*/ 61 h 93"/>
                  <a:gd name="T4" fmla="*/ 109 w 118"/>
                  <a:gd name="T5" fmla="*/ 47 h 93"/>
                  <a:gd name="T6" fmla="*/ 118 w 118"/>
                  <a:gd name="T7" fmla="*/ 47 h 93"/>
                  <a:gd name="T8" fmla="*/ 118 w 118"/>
                  <a:gd name="T9" fmla="*/ 12 h 93"/>
                  <a:gd name="T10" fmla="*/ 105 w 118"/>
                  <a:gd name="T11" fmla="*/ 0 h 93"/>
                  <a:gd name="T12" fmla="*/ 76 w 118"/>
                  <a:gd name="T13" fmla="*/ 0 h 93"/>
                  <a:gd name="T14" fmla="*/ 76 w 118"/>
                  <a:gd name="T15" fmla="*/ 15 h 93"/>
                  <a:gd name="T16" fmla="*/ 87 w 118"/>
                  <a:gd name="T17" fmla="*/ 25 h 93"/>
                  <a:gd name="T18" fmla="*/ 76 w 118"/>
                  <a:gd name="T19" fmla="*/ 36 h 93"/>
                  <a:gd name="T20" fmla="*/ 76 w 118"/>
                  <a:gd name="T21" fmla="*/ 43 h 93"/>
                  <a:gd name="T22" fmla="*/ 87 w 118"/>
                  <a:gd name="T23" fmla="*/ 53 h 93"/>
                  <a:gd name="T24" fmla="*/ 76 w 118"/>
                  <a:gd name="T25" fmla="*/ 64 h 93"/>
                  <a:gd name="T26" fmla="*/ 76 w 118"/>
                  <a:gd name="T27" fmla="*/ 93 h 93"/>
                  <a:gd name="T28" fmla="*/ 93 w 118"/>
                  <a:gd name="T29" fmla="*/ 93 h 93"/>
                  <a:gd name="T30" fmla="*/ 76 w 118"/>
                  <a:gd name="T31" fmla="*/ 0 h 93"/>
                  <a:gd name="T32" fmla="*/ 42 w 118"/>
                  <a:gd name="T33" fmla="*/ 0 h 93"/>
                  <a:gd name="T34" fmla="*/ 42 w 118"/>
                  <a:gd name="T35" fmla="*/ 15 h 93"/>
                  <a:gd name="T36" fmla="*/ 42 w 118"/>
                  <a:gd name="T37" fmla="*/ 15 h 93"/>
                  <a:gd name="T38" fmla="*/ 53 w 118"/>
                  <a:gd name="T39" fmla="*/ 25 h 93"/>
                  <a:gd name="T40" fmla="*/ 42 w 118"/>
                  <a:gd name="T41" fmla="*/ 36 h 93"/>
                  <a:gd name="T42" fmla="*/ 42 w 118"/>
                  <a:gd name="T43" fmla="*/ 43 h 93"/>
                  <a:gd name="T44" fmla="*/ 42 w 118"/>
                  <a:gd name="T45" fmla="*/ 43 h 93"/>
                  <a:gd name="T46" fmla="*/ 53 w 118"/>
                  <a:gd name="T47" fmla="*/ 53 h 93"/>
                  <a:gd name="T48" fmla="*/ 42 w 118"/>
                  <a:gd name="T49" fmla="*/ 64 h 93"/>
                  <a:gd name="T50" fmla="*/ 42 w 118"/>
                  <a:gd name="T51" fmla="*/ 93 h 93"/>
                  <a:gd name="T52" fmla="*/ 76 w 118"/>
                  <a:gd name="T53" fmla="*/ 93 h 93"/>
                  <a:gd name="T54" fmla="*/ 76 w 118"/>
                  <a:gd name="T55" fmla="*/ 64 h 93"/>
                  <a:gd name="T56" fmla="*/ 76 w 118"/>
                  <a:gd name="T57" fmla="*/ 64 h 93"/>
                  <a:gd name="T58" fmla="*/ 65 w 118"/>
                  <a:gd name="T59" fmla="*/ 53 h 93"/>
                  <a:gd name="T60" fmla="*/ 76 w 118"/>
                  <a:gd name="T61" fmla="*/ 43 h 93"/>
                  <a:gd name="T62" fmla="*/ 76 w 118"/>
                  <a:gd name="T63" fmla="*/ 43 h 93"/>
                  <a:gd name="T64" fmla="*/ 76 w 118"/>
                  <a:gd name="T65" fmla="*/ 43 h 93"/>
                  <a:gd name="T66" fmla="*/ 76 w 118"/>
                  <a:gd name="T67" fmla="*/ 36 h 93"/>
                  <a:gd name="T68" fmla="*/ 76 w 118"/>
                  <a:gd name="T69" fmla="*/ 36 h 93"/>
                  <a:gd name="T70" fmla="*/ 65 w 118"/>
                  <a:gd name="T71" fmla="*/ 25 h 93"/>
                  <a:gd name="T72" fmla="*/ 76 w 118"/>
                  <a:gd name="T73" fmla="*/ 15 h 93"/>
                  <a:gd name="T74" fmla="*/ 76 w 118"/>
                  <a:gd name="T75" fmla="*/ 15 h 93"/>
                  <a:gd name="T76" fmla="*/ 76 w 118"/>
                  <a:gd name="T77" fmla="*/ 15 h 93"/>
                  <a:gd name="T78" fmla="*/ 76 w 118"/>
                  <a:gd name="T79" fmla="*/ 0 h 93"/>
                  <a:gd name="T80" fmla="*/ 42 w 118"/>
                  <a:gd name="T81" fmla="*/ 0 h 93"/>
                  <a:gd name="T82" fmla="*/ 13 w 118"/>
                  <a:gd name="T83" fmla="*/ 0 h 93"/>
                  <a:gd name="T84" fmla="*/ 0 w 118"/>
                  <a:gd name="T85" fmla="*/ 12 h 93"/>
                  <a:gd name="T86" fmla="*/ 0 w 118"/>
                  <a:gd name="T87" fmla="*/ 47 h 93"/>
                  <a:gd name="T88" fmla="*/ 10 w 118"/>
                  <a:gd name="T89" fmla="*/ 47 h 93"/>
                  <a:gd name="T90" fmla="*/ 25 w 118"/>
                  <a:gd name="T91" fmla="*/ 61 h 93"/>
                  <a:gd name="T92" fmla="*/ 25 w 118"/>
                  <a:gd name="T93" fmla="*/ 93 h 93"/>
                  <a:gd name="T94" fmla="*/ 42 w 118"/>
                  <a:gd name="T95" fmla="*/ 93 h 93"/>
                  <a:gd name="T96" fmla="*/ 42 w 118"/>
                  <a:gd name="T97" fmla="*/ 64 h 93"/>
                  <a:gd name="T98" fmla="*/ 32 w 118"/>
                  <a:gd name="T99" fmla="*/ 53 h 93"/>
                  <a:gd name="T100" fmla="*/ 42 w 118"/>
                  <a:gd name="T101" fmla="*/ 43 h 93"/>
                  <a:gd name="T102" fmla="*/ 42 w 118"/>
                  <a:gd name="T103" fmla="*/ 36 h 93"/>
                  <a:gd name="T104" fmla="*/ 32 w 118"/>
                  <a:gd name="T105" fmla="*/ 25 h 93"/>
                  <a:gd name="T106" fmla="*/ 42 w 118"/>
                  <a:gd name="T107" fmla="*/ 15 h 93"/>
                  <a:gd name="T108" fmla="*/ 42 w 118"/>
                  <a:gd name="T109" fmla="*/ 0 h 93"/>
                  <a:gd name="T110" fmla="*/ 42 w 118"/>
                  <a:gd name="T111" fmla="*/ 15 h 93"/>
                  <a:gd name="T112" fmla="*/ 42 w 118"/>
                  <a:gd name="T113" fmla="*/ 15 h 93"/>
                  <a:gd name="T114" fmla="*/ 42 w 118"/>
                  <a:gd name="T115" fmla="*/ 43 h 93"/>
                  <a:gd name="T116" fmla="*/ 42 w 118"/>
                  <a:gd name="T117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93">
                    <a:moveTo>
                      <a:pt x="93" y="93"/>
                    </a:move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2"/>
                      <a:pt x="99" y="47"/>
                      <a:pt x="109" y="47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2" y="15"/>
                      <a:pt x="87" y="19"/>
                      <a:pt x="87" y="25"/>
                    </a:cubicBezTo>
                    <a:cubicBezTo>
                      <a:pt x="87" y="31"/>
                      <a:pt x="82" y="36"/>
                      <a:pt x="76" y="3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2" y="43"/>
                      <a:pt x="87" y="47"/>
                      <a:pt x="87" y="53"/>
                    </a:cubicBezTo>
                    <a:cubicBezTo>
                      <a:pt x="87" y="59"/>
                      <a:pt x="82" y="64"/>
                      <a:pt x="76" y="64"/>
                    </a:cubicBezTo>
                    <a:cubicBezTo>
                      <a:pt x="76" y="93"/>
                      <a:pt x="76" y="93"/>
                      <a:pt x="76" y="93"/>
                    </a:cubicBezTo>
                    <a:lnTo>
                      <a:pt x="93" y="93"/>
                    </a:lnTo>
                    <a:close/>
                    <a:moveTo>
                      <a:pt x="7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8" y="15"/>
                      <a:pt x="53" y="19"/>
                      <a:pt x="53" y="25"/>
                    </a:cubicBezTo>
                    <a:cubicBezTo>
                      <a:pt x="53" y="31"/>
                      <a:pt x="48" y="36"/>
                      <a:pt x="42" y="36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8" y="43"/>
                      <a:pt x="53" y="47"/>
                      <a:pt x="53" y="53"/>
                    </a:cubicBezTo>
                    <a:cubicBezTo>
                      <a:pt x="53" y="59"/>
                      <a:pt x="48" y="64"/>
                      <a:pt x="42" y="64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0" y="64"/>
                      <a:pt x="65" y="59"/>
                      <a:pt x="65" y="53"/>
                    </a:cubicBezTo>
                    <a:cubicBezTo>
                      <a:pt x="65" y="47"/>
                      <a:pt x="70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6"/>
                      <a:pt x="65" y="31"/>
                      <a:pt x="65" y="25"/>
                    </a:cubicBezTo>
                    <a:cubicBezTo>
                      <a:pt x="65" y="19"/>
                      <a:pt x="70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lnTo>
                      <a:pt x="76" y="0"/>
                    </a:lnTo>
                    <a:close/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20" y="47"/>
                      <a:pt x="25" y="52"/>
                      <a:pt x="25" y="61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6" y="64"/>
                      <a:pt x="32" y="59"/>
                      <a:pt x="32" y="53"/>
                    </a:cubicBezTo>
                    <a:cubicBezTo>
                      <a:pt x="32" y="47"/>
                      <a:pt x="36" y="43"/>
                      <a:pt x="42" y="4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6" y="36"/>
                      <a:pt x="32" y="31"/>
                      <a:pt x="32" y="25"/>
                    </a:cubicBezTo>
                    <a:cubicBezTo>
                      <a:pt x="32" y="19"/>
                      <a:pt x="36" y="15"/>
                      <a:pt x="42" y="15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15"/>
                    </a:moveTo>
                    <a:cubicBezTo>
                      <a:pt x="42" y="15"/>
                      <a:pt x="42" y="15"/>
                      <a:pt x="42" y="15"/>
                    </a:cubicBezTo>
                    <a:close/>
                    <a:moveTo>
                      <a:pt x="42" y="43"/>
                    </a:moveTo>
                    <a:cubicBezTo>
                      <a:pt x="42" y="43"/>
                      <a:pt x="42" y="43"/>
                      <a:pt x="42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169"/>
              <p:cNvSpPr/>
              <p:nvPr/>
            </p:nvSpPr>
            <p:spPr bwMode="auto">
              <a:xfrm>
                <a:off x="-5283200" y="8639175"/>
                <a:ext cx="600075" cy="319088"/>
              </a:xfrm>
              <a:custGeom>
                <a:avLst/>
                <a:gdLst>
                  <a:gd name="T0" fmla="*/ 150 w 160"/>
                  <a:gd name="T1" fmla="*/ 0 h 85"/>
                  <a:gd name="T2" fmla="*/ 139 w 160"/>
                  <a:gd name="T3" fmla="*/ 0 h 85"/>
                  <a:gd name="T4" fmla="*/ 130 w 160"/>
                  <a:gd name="T5" fmla="*/ 0 h 85"/>
                  <a:gd name="T6" fmla="*/ 119 w 160"/>
                  <a:gd name="T7" fmla="*/ 10 h 85"/>
                  <a:gd name="T8" fmla="*/ 119 w 160"/>
                  <a:gd name="T9" fmla="*/ 47 h 85"/>
                  <a:gd name="T10" fmla="*/ 42 w 160"/>
                  <a:gd name="T11" fmla="*/ 47 h 85"/>
                  <a:gd name="T12" fmla="*/ 42 w 160"/>
                  <a:gd name="T13" fmla="*/ 10 h 85"/>
                  <a:gd name="T14" fmla="*/ 31 w 160"/>
                  <a:gd name="T15" fmla="*/ 0 h 85"/>
                  <a:gd name="T16" fmla="*/ 21 w 160"/>
                  <a:gd name="T17" fmla="*/ 0 h 85"/>
                  <a:gd name="T18" fmla="*/ 11 w 160"/>
                  <a:gd name="T19" fmla="*/ 0 h 85"/>
                  <a:gd name="T20" fmla="*/ 0 w 160"/>
                  <a:gd name="T21" fmla="*/ 10 h 85"/>
                  <a:gd name="T22" fmla="*/ 0 w 160"/>
                  <a:gd name="T23" fmla="*/ 63 h 85"/>
                  <a:gd name="T24" fmla="*/ 15 w 160"/>
                  <a:gd name="T25" fmla="*/ 79 h 85"/>
                  <a:gd name="T26" fmla="*/ 16 w 160"/>
                  <a:gd name="T27" fmla="*/ 80 h 85"/>
                  <a:gd name="T28" fmla="*/ 17 w 160"/>
                  <a:gd name="T29" fmla="*/ 83 h 85"/>
                  <a:gd name="T30" fmla="*/ 22 w 160"/>
                  <a:gd name="T31" fmla="*/ 85 h 85"/>
                  <a:gd name="T32" fmla="*/ 25 w 160"/>
                  <a:gd name="T33" fmla="*/ 85 h 85"/>
                  <a:gd name="T34" fmla="*/ 30 w 160"/>
                  <a:gd name="T35" fmla="*/ 83 h 85"/>
                  <a:gd name="T36" fmla="*/ 31 w 160"/>
                  <a:gd name="T37" fmla="*/ 80 h 85"/>
                  <a:gd name="T38" fmla="*/ 31 w 160"/>
                  <a:gd name="T39" fmla="*/ 79 h 85"/>
                  <a:gd name="T40" fmla="*/ 129 w 160"/>
                  <a:gd name="T41" fmla="*/ 79 h 85"/>
                  <a:gd name="T42" fmla="*/ 129 w 160"/>
                  <a:gd name="T43" fmla="*/ 80 h 85"/>
                  <a:gd name="T44" fmla="*/ 130 w 160"/>
                  <a:gd name="T45" fmla="*/ 83 h 85"/>
                  <a:gd name="T46" fmla="*/ 135 w 160"/>
                  <a:gd name="T47" fmla="*/ 85 h 85"/>
                  <a:gd name="T48" fmla="*/ 138 w 160"/>
                  <a:gd name="T49" fmla="*/ 85 h 85"/>
                  <a:gd name="T50" fmla="*/ 143 w 160"/>
                  <a:gd name="T51" fmla="*/ 83 h 85"/>
                  <a:gd name="T52" fmla="*/ 144 w 160"/>
                  <a:gd name="T53" fmla="*/ 80 h 85"/>
                  <a:gd name="T54" fmla="*/ 145 w 160"/>
                  <a:gd name="T55" fmla="*/ 79 h 85"/>
                  <a:gd name="T56" fmla="*/ 150 w 160"/>
                  <a:gd name="T57" fmla="*/ 79 h 85"/>
                  <a:gd name="T58" fmla="*/ 160 w 160"/>
                  <a:gd name="T59" fmla="*/ 63 h 85"/>
                  <a:gd name="T60" fmla="*/ 160 w 160"/>
                  <a:gd name="T61" fmla="*/ 10 h 85"/>
                  <a:gd name="T62" fmla="*/ 150 w 160"/>
                  <a:gd name="T6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0" h="85">
                    <a:moveTo>
                      <a:pt x="150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0"/>
                      <a:pt x="119" y="3"/>
                      <a:pt x="119" y="10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3"/>
                      <a:pt x="38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3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0"/>
                      <a:pt x="8" y="79"/>
                      <a:pt x="15" y="79"/>
                    </a:cubicBezTo>
                    <a:cubicBezTo>
                      <a:pt x="15" y="79"/>
                      <a:pt x="16" y="80"/>
                      <a:pt x="16" y="80"/>
                    </a:cubicBezTo>
                    <a:cubicBezTo>
                      <a:pt x="16" y="81"/>
                      <a:pt x="16" y="82"/>
                      <a:pt x="17" y="83"/>
                    </a:cubicBezTo>
                    <a:cubicBezTo>
                      <a:pt x="18" y="84"/>
                      <a:pt x="20" y="85"/>
                      <a:pt x="22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7" y="85"/>
                      <a:pt x="29" y="84"/>
                      <a:pt x="30" y="83"/>
                    </a:cubicBezTo>
                    <a:cubicBezTo>
                      <a:pt x="31" y="82"/>
                      <a:pt x="31" y="81"/>
                      <a:pt x="31" y="80"/>
                    </a:cubicBezTo>
                    <a:cubicBezTo>
                      <a:pt x="31" y="80"/>
                      <a:pt x="31" y="79"/>
                      <a:pt x="31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9" y="79"/>
                      <a:pt x="129" y="80"/>
                      <a:pt x="129" y="80"/>
                    </a:cubicBezTo>
                    <a:cubicBezTo>
                      <a:pt x="129" y="81"/>
                      <a:pt x="130" y="82"/>
                      <a:pt x="130" y="83"/>
                    </a:cubicBezTo>
                    <a:cubicBezTo>
                      <a:pt x="131" y="84"/>
                      <a:pt x="133" y="85"/>
                      <a:pt x="135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40" y="85"/>
                      <a:pt x="142" y="84"/>
                      <a:pt x="143" y="83"/>
                    </a:cubicBezTo>
                    <a:cubicBezTo>
                      <a:pt x="144" y="82"/>
                      <a:pt x="144" y="81"/>
                      <a:pt x="144" y="80"/>
                    </a:cubicBezTo>
                    <a:cubicBezTo>
                      <a:pt x="145" y="80"/>
                      <a:pt x="145" y="79"/>
                      <a:pt x="145" y="79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7" y="79"/>
                      <a:pt x="160" y="70"/>
                      <a:pt x="160" y="63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60" y="3"/>
                      <a:pt x="157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Oval 170"/>
              <p:cNvSpPr>
                <a:spLocks noChangeArrowheads="1"/>
              </p:cNvSpPr>
              <p:nvPr/>
            </p:nvSpPr>
            <p:spPr bwMode="auto">
              <a:xfrm>
                <a:off x="-5068888" y="8520113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Oval 171"/>
              <p:cNvSpPr>
                <a:spLocks noChangeArrowheads="1"/>
              </p:cNvSpPr>
              <p:nvPr/>
            </p:nvSpPr>
            <p:spPr bwMode="auto">
              <a:xfrm>
                <a:off x="-4941888" y="8520113"/>
                <a:ext cx="44450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Oval 172"/>
              <p:cNvSpPr>
                <a:spLocks noChangeArrowheads="1"/>
              </p:cNvSpPr>
              <p:nvPr/>
            </p:nvSpPr>
            <p:spPr bwMode="auto">
              <a:xfrm>
                <a:off x="-5068888" y="8624888"/>
                <a:ext cx="47625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Oval 173"/>
              <p:cNvSpPr>
                <a:spLocks noChangeArrowheads="1"/>
              </p:cNvSpPr>
              <p:nvPr/>
            </p:nvSpPr>
            <p:spPr bwMode="auto">
              <a:xfrm>
                <a:off x="-4941888" y="8624888"/>
                <a:ext cx="44450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74"/>
              <p:cNvSpPr>
                <a:spLocks noEditPoints="1"/>
              </p:cNvSpPr>
              <p:nvPr/>
            </p:nvSpPr>
            <p:spPr bwMode="auto">
              <a:xfrm>
                <a:off x="-2709863" y="2819400"/>
                <a:ext cx="728663" cy="338138"/>
              </a:xfrm>
              <a:custGeom>
                <a:avLst/>
                <a:gdLst>
                  <a:gd name="T0" fmla="*/ 409 w 459"/>
                  <a:gd name="T1" fmla="*/ 0 h 213"/>
                  <a:gd name="T2" fmla="*/ 409 w 459"/>
                  <a:gd name="T3" fmla="*/ 71 h 213"/>
                  <a:gd name="T4" fmla="*/ 409 w 459"/>
                  <a:gd name="T5" fmla="*/ 71 h 213"/>
                  <a:gd name="T6" fmla="*/ 409 w 459"/>
                  <a:gd name="T7" fmla="*/ 31 h 213"/>
                  <a:gd name="T8" fmla="*/ 397 w 459"/>
                  <a:gd name="T9" fmla="*/ 90 h 213"/>
                  <a:gd name="T10" fmla="*/ 378 w 459"/>
                  <a:gd name="T11" fmla="*/ 154 h 213"/>
                  <a:gd name="T12" fmla="*/ 378 w 459"/>
                  <a:gd name="T13" fmla="*/ 194 h 213"/>
                  <a:gd name="T14" fmla="*/ 378 w 459"/>
                  <a:gd name="T15" fmla="*/ 194 h 213"/>
                  <a:gd name="T16" fmla="*/ 378 w 459"/>
                  <a:gd name="T17" fmla="*/ 0 h 213"/>
                  <a:gd name="T18" fmla="*/ 369 w 459"/>
                  <a:gd name="T19" fmla="*/ 71 h 213"/>
                  <a:gd name="T20" fmla="*/ 378 w 459"/>
                  <a:gd name="T21" fmla="*/ 130 h 213"/>
                  <a:gd name="T22" fmla="*/ 378 w 459"/>
                  <a:gd name="T23" fmla="*/ 0 h 213"/>
                  <a:gd name="T24" fmla="*/ 317 w 459"/>
                  <a:gd name="T25" fmla="*/ 194 h 213"/>
                  <a:gd name="T26" fmla="*/ 317 w 459"/>
                  <a:gd name="T27" fmla="*/ 0 h 213"/>
                  <a:gd name="T28" fmla="*/ 317 w 459"/>
                  <a:gd name="T29" fmla="*/ 130 h 213"/>
                  <a:gd name="T30" fmla="*/ 328 w 459"/>
                  <a:gd name="T31" fmla="*/ 71 h 213"/>
                  <a:gd name="T32" fmla="*/ 347 w 459"/>
                  <a:gd name="T33" fmla="*/ 0 h 213"/>
                  <a:gd name="T34" fmla="*/ 288 w 459"/>
                  <a:gd name="T35" fmla="*/ 194 h 213"/>
                  <a:gd name="T36" fmla="*/ 288 w 459"/>
                  <a:gd name="T37" fmla="*/ 0 h 213"/>
                  <a:gd name="T38" fmla="*/ 288 w 459"/>
                  <a:gd name="T39" fmla="*/ 71 h 213"/>
                  <a:gd name="T40" fmla="*/ 298 w 459"/>
                  <a:gd name="T41" fmla="*/ 130 h 213"/>
                  <a:gd name="T42" fmla="*/ 317 w 459"/>
                  <a:gd name="T43" fmla="*/ 0 h 213"/>
                  <a:gd name="T44" fmla="*/ 257 w 459"/>
                  <a:gd name="T45" fmla="*/ 194 h 213"/>
                  <a:gd name="T46" fmla="*/ 257 w 459"/>
                  <a:gd name="T47" fmla="*/ 0 h 213"/>
                  <a:gd name="T48" fmla="*/ 257 w 459"/>
                  <a:gd name="T49" fmla="*/ 130 h 213"/>
                  <a:gd name="T50" fmla="*/ 267 w 459"/>
                  <a:gd name="T51" fmla="*/ 71 h 213"/>
                  <a:gd name="T52" fmla="*/ 288 w 459"/>
                  <a:gd name="T53" fmla="*/ 0 h 213"/>
                  <a:gd name="T54" fmla="*/ 227 w 459"/>
                  <a:gd name="T55" fmla="*/ 194 h 213"/>
                  <a:gd name="T56" fmla="*/ 227 w 459"/>
                  <a:gd name="T57" fmla="*/ 0 h 213"/>
                  <a:gd name="T58" fmla="*/ 227 w 459"/>
                  <a:gd name="T59" fmla="*/ 71 h 213"/>
                  <a:gd name="T60" fmla="*/ 239 w 459"/>
                  <a:gd name="T61" fmla="*/ 130 h 213"/>
                  <a:gd name="T62" fmla="*/ 257 w 459"/>
                  <a:gd name="T63" fmla="*/ 0 h 213"/>
                  <a:gd name="T64" fmla="*/ 198 w 459"/>
                  <a:gd name="T65" fmla="*/ 194 h 213"/>
                  <a:gd name="T66" fmla="*/ 198 w 459"/>
                  <a:gd name="T67" fmla="*/ 0 h 213"/>
                  <a:gd name="T68" fmla="*/ 198 w 459"/>
                  <a:gd name="T69" fmla="*/ 130 h 213"/>
                  <a:gd name="T70" fmla="*/ 208 w 459"/>
                  <a:gd name="T71" fmla="*/ 71 h 213"/>
                  <a:gd name="T72" fmla="*/ 227 w 459"/>
                  <a:gd name="T73" fmla="*/ 0 h 213"/>
                  <a:gd name="T74" fmla="*/ 168 w 459"/>
                  <a:gd name="T75" fmla="*/ 194 h 213"/>
                  <a:gd name="T76" fmla="*/ 168 w 459"/>
                  <a:gd name="T77" fmla="*/ 0 h 213"/>
                  <a:gd name="T78" fmla="*/ 168 w 459"/>
                  <a:gd name="T79" fmla="*/ 71 h 213"/>
                  <a:gd name="T80" fmla="*/ 177 w 459"/>
                  <a:gd name="T81" fmla="*/ 130 h 213"/>
                  <a:gd name="T82" fmla="*/ 198 w 459"/>
                  <a:gd name="T83" fmla="*/ 0 h 213"/>
                  <a:gd name="T84" fmla="*/ 137 w 459"/>
                  <a:gd name="T85" fmla="*/ 194 h 213"/>
                  <a:gd name="T86" fmla="*/ 137 w 459"/>
                  <a:gd name="T87" fmla="*/ 0 h 213"/>
                  <a:gd name="T88" fmla="*/ 137 w 459"/>
                  <a:gd name="T89" fmla="*/ 130 h 213"/>
                  <a:gd name="T90" fmla="*/ 146 w 459"/>
                  <a:gd name="T91" fmla="*/ 71 h 213"/>
                  <a:gd name="T92" fmla="*/ 168 w 459"/>
                  <a:gd name="T93" fmla="*/ 0 h 213"/>
                  <a:gd name="T94" fmla="*/ 106 w 459"/>
                  <a:gd name="T95" fmla="*/ 194 h 213"/>
                  <a:gd name="T96" fmla="*/ 106 w 459"/>
                  <a:gd name="T97" fmla="*/ 0 h 213"/>
                  <a:gd name="T98" fmla="*/ 106 w 459"/>
                  <a:gd name="T99" fmla="*/ 71 h 213"/>
                  <a:gd name="T100" fmla="*/ 118 w 459"/>
                  <a:gd name="T101" fmla="*/ 130 h 213"/>
                  <a:gd name="T102" fmla="*/ 137 w 459"/>
                  <a:gd name="T103" fmla="*/ 0 h 213"/>
                  <a:gd name="T104" fmla="*/ 78 w 459"/>
                  <a:gd name="T105" fmla="*/ 194 h 213"/>
                  <a:gd name="T106" fmla="*/ 78 w 459"/>
                  <a:gd name="T107" fmla="*/ 0 h 213"/>
                  <a:gd name="T108" fmla="*/ 78 w 459"/>
                  <a:gd name="T109" fmla="*/ 130 h 213"/>
                  <a:gd name="T110" fmla="*/ 87 w 459"/>
                  <a:gd name="T111" fmla="*/ 71 h 213"/>
                  <a:gd name="T112" fmla="*/ 106 w 459"/>
                  <a:gd name="T113" fmla="*/ 0 h 213"/>
                  <a:gd name="T114" fmla="*/ 78 w 459"/>
                  <a:gd name="T115" fmla="*/ 154 h 213"/>
                  <a:gd name="T116" fmla="*/ 56 w 459"/>
                  <a:gd name="T117" fmla="*/ 90 h 213"/>
                  <a:gd name="T118" fmla="*/ 47 w 459"/>
                  <a:gd name="T119" fmla="*/ 31 h 213"/>
                  <a:gd name="T120" fmla="*/ 47 w 459"/>
                  <a:gd name="T121" fmla="*/ 213 h 213"/>
                  <a:gd name="T122" fmla="*/ 26 w 459"/>
                  <a:gd name="T123" fmla="*/ 71 h 213"/>
                  <a:gd name="T124" fmla="*/ 47 w 459"/>
                  <a:gd name="T1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9" h="213">
                    <a:moveTo>
                      <a:pt x="409" y="213"/>
                    </a:moveTo>
                    <a:lnTo>
                      <a:pt x="459" y="213"/>
                    </a:lnTo>
                    <a:lnTo>
                      <a:pt x="459" y="0"/>
                    </a:lnTo>
                    <a:lnTo>
                      <a:pt x="409" y="0"/>
                    </a:lnTo>
                    <a:lnTo>
                      <a:pt x="409" y="31"/>
                    </a:lnTo>
                    <a:lnTo>
                      <a:pt x="428" y="31"/>
                    </a:lnTo>
                    <a:lnTo>
                      <a:pt x="428" y="71"/>
                    </a:lnTo>
                    <a:lnTo>
                      <a:pt x="409" y="71"/>
                    </a:lnTo>
                    <a:lnTo>
                      <a:pt x="409" y="213"/>
                    </a:lnTo>
                    <a:close/>
                    <a:moveTo>
                      <a:pt x="378" y="213"/>
                    </a:moveTo>
                    <a:lnTo>
                      <a:pt x="409" y="213"/>
                    </a:lnTo>
                    <a:lnTo>
                      <a:pt x="409" y="71"/>
                    </a:lnTo>
                    <a:lnTo>
                      <a:pt x="388" y="71"/>
                    </a:lnTo>
                    <a:lnTo>
                      <a:pt x="388" y="31"/>
                    </a:lnTo>
                    <a:lnTo>
                      <a:pt x="388" y="31"/>
                    </a:lnTo>
                    <a:lnTo>
                      <a:pt x="409" y="31"/>
                    </a:lnTo>
                    <a:lnTo>
                      <a:pt x="409" y="0"/>
                    </a:lnTo>
                    <a:lnTo>
                      <a:pt x="378" y="0"/>
                    </a:lnTo>
                    <a:lnTo>
                      <a:pt x="378" y="90"/>
                    </a:lnTo>
                    <a:lnTo>
                      <a:pt x="397" y="90"/>
                    </a:lnTo>
                    <a:lnTo>
                      <a:pt x="397" y="130"/>
                    </a:lnTo>
                    <a:lnTo>
                      <a:pt x="397" y="130"/>
                    </a:lnTo>
                    <a:lnTo>
                      <a:pt x="378" y="130"/>
                    </a:lnTo>
                    <a:lnTo>
                      <a:pt x="378" y="154"/>
                    </a:lnTo>
                    <a:lnTo>
                      <a:pt x="378" y="15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213"/>
                    </a:lnTo>
                    <a:close/>
                    <a:moveTo>
                      <a:pt x="347" y="213"/>
                    </a:moveTo>
                    <a:lnTo>
                      <a:pt x="378" y="213"/>
                    </a:lnTo>
                    <a:lnTo>
                      <a:pt x="378" y="194"/>
                    </a:lnTo>
                    <a:lnTo>
                      <a:pt x="347" y="194"/>
                    </a:lnTo>
                    <a:lnTo>
                      <a:pt x="347" y="213"/>
                    </a:lnTo>
                    <a:lnTo>
                      <a:pt x="347" y="213"/>
                    </a:lnTo>
                    <a:close/>
                    <a:moveTo>
                      <a:pt x="378" y="0"/>
                    </a:moveTo>
                    <a:lnTo>
                      <a:pt x="347" y="0"/>
                    </a:lnTo>
                    <a:lnTo>
                      <a:pt x="347" y="31"/>
                    </a:lnTo>
                    <a:lnTo>
                      <a:pt x="369" y="31"/>
                    </a:lnTo>
                    <a:lnTo>
                      <a:pt x="369" y="71"/>
                    </a:lnTo>
                    <a:lnTo>
                      <a:pt x="347" y="71"/>
                    </a:lnTo>
                    <a:lnTo>
                      <a:pt x="347" y="154"/>
                    </a:lnTo>
                    <a:lnTo>
                      <a:pt x="378" y="154"/>
                    </a:lnTo>
                    <a:lnTo>
                      <a:pt x="378" y="130"/>
                    </a:lnTo>
                    <a:lnTo>
                      <a:pt x="357" y="130"/>
                    </a:lnTo>
                    <a:lnTo>
                      <a:pt x="357" y="90"/>
                    </a:lnTo>
                    <a:lnTo>
                      <a:pt x="378" y="90"/>
                    </a:lnTo>
                    <a:lnTo>
                      <a:pt x="378" y="0"/>
                    </a:lnTo>
                    <a:close/>
                    <a:moveTo>
                      <a:pt x="317" y="213"/>
                    </a:moveTo>
                    <a:lnTo>
                      <a:pt x="347" y="213"/>
                    </a:lnTo>
                    <a:lnTo>
                      <a:pt x="347" y="194"/>
                    </a:lnTo>
                    <a:lnTo>
                      <a:pt x="317" y="194"/>
                    </a:lnTo>
                    <a:lnTo>
                      <a:pt x="317" y="213"/>
                    </a:lnTo>
                    <a:lnTo>
                      <a:pt x="317" y="213"/>
                    </a:lnTo>
                    <a:close/>
                    <a:moveTo>
                      <a:pt x="347" y="0"/>
                    </a:moveTo>
                    <a:lnTo>
                      <a:pt x="317" y="0"/>
                    </a:lnTo>
                    <a:lnTo>
                      <a:pt x="317" y="90"/>
                    </a:lnTo>
                    <a:lnTo>
                      <a:pt x="338" y="90"/>
                    </a:lnTo>
                    <a:lnTo>
                      <a:pt x="338" y="130"/>
                    </a:lnTo>
                    <a:lnTo>
                      <a:pt x="317" y="130"/>
                    </a:lnTo>
                    <a:lnTo>
                      <a:pt x="317" y="154"/>
                    </a:lnTo>
                    <a:lnTo>
                      <a:pt x="347" y="154"/>
                    </a:lnTo>
                    <a:lnTo>
                      <a:pt x="347" y="71"/>
                    </a:lnTo>
                    <a:lnTo>
                      <a:pt x="328" y="71"/>
                    </a:lnTo>
                    <a:lnTo>
                      <a:pt x="328" y="31"/>
                    </a:lnTo>
                    <a:lnTo>
                      <a:pt x="328" y="31"/>
                    </a:lnTo>
                    <a:lnTo>
                      <a:pt x="347" y="31"/>
                    </a:lnTo>
                    <a:lnTo>
                      <a:pt x="347" y="0"/>
                    </a:lnTo>
                    <a:close/>
                    <a:moveTo>
                      <a:pt x="288" y="213"/>
                    </a:moveTo>
                    <a:lnTo>
                      <a:pt x="317" y="213"/>
                    </a:lnTo>
                    <a:lnTo>
                      <a:pt x="317" y="194"/>
                    </a:lnTo>
                    <a:lnTo>
                      <a:pt x="288" y="194"/>
                    </a:lnTo>
                    <a:lnTo>
                      <a:pt x="288" y="213"/>
                    </a:lnTo>
                    <a:lnTo>
                      <a:pt x="288" y="213"/>
                    </a:lnTo>
                    <a:close/>
                    <a:moveTo>
                      <a:pt x="317" y="0"/>
                    </a:moveTo>
                    <a:lnTo>
                      <a:pt x="288" y="0"/>
                    </a:lnTo>
                    <a:lnTo>
                      <a:pt x="288" y="31"/>
                    </a:lnTo>
                    <a:lnTo>
                      <a:pt x="307" y="31"/>
                    </a:lnTo>
                    <a:lnTo>
                      <a:pt x="307" y="71"/>
                    </a:lnTo>
                    <a:lnTo>
                      <a:pt x="288" y="71"/>
                    </a:lnTo>
                    <a:lnTo>
                      <a:pt x="288" y="154"/>
                    </a:lnTo>
                    <a:lnTo>
                      <a:pt x="317" y="154"/>
                    </a:lnTo>
                    <a:lnTo>
                      <a:pt x="317" y="130"/>
                    </a:lnTo>
                    <a:lnTo>
                      <a:pt x="298" y="130"/>
                    </a:lnTo>
                    <a:lnTo>
                      <a:pt x="298" y="130"/>
                    </a:lnTo>
                    <a:lnTo>
                      <a:pt x="298" y="90"/>
                    </a:lnTo>
                    <a:lnTo>
                      <a:pt x="317" y="90"/>
                    </a:lnTo>
                    <a:lnTo>
                      <a:pt x="317" y="0"/>
                    </a:lnTo>
                    <a:close/>
                    <a:moveTo>
                      <a:pt x="257" y="213"/>
                    </a:moveTo>
                    <a:lnTo>
                      <a:pt x="288" y="213"/>
                    </a:lnTo>
                    <a:lnTo>
                      <a:pt x="288" y="194"/>
                    </a:lnTo>
                    <a:lnTo>
                      <a:pt x="257" y="194"/>
                    </a:lnTo>
                    <a:lnTo>
                      <a:pt x="257" y="213"/>
                    </a:lnTo>
                    <a:lnTo>
                      <a:pt x="257" y="213"/>
                    </a:lnTo>
                    <a:close/>
                    <a:moveTo>
                      <a:pt x="288" y="0"/>
                    </a:moveTo>
                    <a:lnTo>
                      <a:pt x="257" y="0"/>
                    </a:lnTo>
                    <a:lnTo>
                      <a:pt x="257" y="90"/>
                    </a:lnTo>
                    <a:lnTo>
                      <a:pt x="276" y="90"/>
                    </a:lnTo>
                    <a:lnTo>
                      <a:pt x="276" y="130"/>
                    </a:lnTo>
                    <a:lnTo>
                      <a:pt x="257" y="130"/>
                    </a:lnTo>
                    <a:lnTo>
                      <a:pt x="257" y="154"/>
                    </a:lnTo>
                    <a:lnTo>
                      <a:pt x="288" y="154"/>
                    </a:lnTo>
                    <a:lnTo>
                      <a:pt x="288" y="71"/>
                    </a:lnTo>
                    <a:lnTo>
                      <a:pt x="267" y="71"/>
                    </a:lnTo>
                    <a:lnTo>
                      <a:pt x="267" y="31"/>
                    </a:lnTo>
                    <a:lnTo>
                      <a:pt x="267" y="31"/>
                    </a:lnTo>
                    <a:lnTo>
                      <a:pt x="288" y="31"/>
                    </a:lnTo>
                    <a:lnTo>
                      <a:pt x="288" y="0"/>
                    </a:lnTo>
                    <a:close/>
                    <a:moveTo>
                      <a:pt x="227" y="213"/>
                    </a:moveTo>
                    <a:lnTo>
                      <a:pt x="257" y="213"/>
                    </a:lnTo>
                    <a:lnTo>
                      <a:pt x="257" y="194"/>
                    </a:lnTo>
                    <a:lnTo>
                      <a:pt x="227" y="194"/>
                    </a:lnTo>
                    <a:lnTo>
                      <a:pt x="227" y="213"/>
                    </a:lnTo>
                    <a:lnTo>
                      <a:pt x="227" y="213"/>
                    </a:lnTo>
                    <a:close/>
                    <a:moveTo>
                      <a:pt x="257" y="0"/>
                    </a:moveTo>
                    <a:lnTo>
                      <a:pt x="227" y="0"/>
                    </a:lnTo>
                    <a:lnTo>
                      <a:pt x="227" y="31"/>
                    </a:lnTo>
                    <a:lnTo>
                      <a:pt x="248" y="31"/>
                    </a:lnTo>
                    <a:lnTo>
                      <a:pt x="248" y="71"/>
                    </a:lnTo>
                    <a:lnTo>
                      <a:pt x="227" y="71"/>
                    </a:lnTo>
                    <a:lnTo>
                      <a:pt x="227" y="154"/>
                    </a:lnTo>
                    <a:lnTo>
                      <a:pt x="257" y="154"/>
                    </a:lnTo>
                    <a:lnTo>
                      <a:pt x="25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39" y="90"/>
                    </a:lnTo>
                    <a:lnTo>
                      <a:pt x="257" y="90"/>
                    </a:lnTo>
                    <a:lnTo>
                      <a:pt x="257" y="0"/>
                    </a:lnTo>
                    <a:close/>
                    <a:moveTo>
                      <a:pt x="198" y="213"/>
                    </a:moveTo>
                    <a:lnTo>
                      <a:pt x="227" y="213"/>
                    </a:lnTo>
                    <a:lnTo>
                      <a:pt x="227" y="194"/>
                    </a:lnTo>
                    <a:lnTo>
                      <a:pt x="198" y="194"/>
                    </a:lnTo>
                    <a:lnTo>
                      <a:pt x="198" y="213"/>
                    </a:lnTo>
                    <a:lnTo>
                      <a:pt x="198" y="213"/>
                    </a:lnTo>
                    <a:close/>
                    <a:moveTo>
                      <a:pt x="227" y="0"/>
                    </a:moveTo>
                    <a:lnTo>
                      <a:pt x="198" y="0"/>
                    </a:lnTo>
                    <a:lnTo>
                      <a:pt x="198" y="90"/>
                    </a:lnTo>
                    <a:lnTo>
                      <a:pt x="217" y="90"/>
                    </a:lnTo>
                    <a:lnTo>
                      <a:pt x="217" y="130"/>
                    </a:lnTo>
                    <a:lnTo>
                      <a:pt x="198" y="130"/>
                    </a:lnTo>
                    <a:lnTo>
                      <a:pt x="198" y="154"/>
                    </a:lnTo>
                    <a:lnTo>
                      <a:pt x="227" y="154"/>
                    </a:lnTo>
                    <a:lnTo>
                      <a:pt x="227" y="71"/>
                    </a:lnTo>
                    <a:lnTo>
                      <a:pt x="208" y="7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27" y="31"/>
                    </a:lnTo>
                    <a:lnTo>
                      <a:pt x="227" y="0"/>
                    </a:lnTo>
                    <a:close/>
                    <a:moveTo>
                      <a:pt x="168" y="213"/>
                    </a:moveTo>
                    <a:lnTo>
                      <a:pt x="198" y="213"/>
                    </a:lnTo>
                    <a:lnTo>
                      <a:pt x="198" y="194"/>
                    </a:lnTo>
                    <a:lnTo>
                      <a:pt x="168" y="194"/>
                    </a:lnTo>
                    <a:lnTo>
                      <a:pt x="168" y="213"/>
                    </a:lnTo>
                    <a:lnTo>
                      <a:pt x="168" y="213"/>
                    </a:lnTo>
                    <a:close/>
                    <a:moveTo>
                      <a:pt x="198" y="0"/>
                    </a:moveTo>
                    <a:lnTo>
                      <a:pt x="168" y="0"/>
                    </a:lnTo>
                    <a:lnTo>
                      <a:pt x="168" y="31"/>
                    </a:lnTo>
                    <a:lnTo>
                      <a:pt x="186" y="31"/>
                    </a:lnTo>
                    <a:lnTo>
                      <a:pt x="186" y="71"/>
                    </a:lnTo>
                    <a:lnTo>
                      <a:pt x="168" y="71"/>
                    </a:lnTo>
                    <a:lnTo>
                      <a:pt x="168" y="154"/>
                    </a:lnTo>
                    <a:lnTo>
                      <a:pt x="198" y="154"/>
                    </a:lnTo>
                    <a:lnTo>
                      <a:pt x="198" y="130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90"/>
                    </a:lnTo>
                    <a:lnTo>
                      <a:pt x="198" y="90"/>
                    </a:lnTo>
                    <a:lnTo>
                      <a:pt x="198" y="0"/>
                    </a:lnTo>
                    <a:close/>
                    <a:moveTo>
                      <a:pt x="137" y="213"/>
                    </a:moveTo>
                    <a:lnTo>
                      <a:pt x="168" y="213"/>
                    </a:lnTo>
                    <a:lnTo>
                      <a:pt x="168" y="194"/>
                    </a:lnTo>
                    <a:lnTo>
                      <a:pt x="137" y="194"/>
                    </a:lnTo>
                    <a:lnTo>
                      <a:pt x="137" y="213"/>
                    </a:lnTo>
                    <a:lnTo>
                      <a:pt x="137" y="213"/>
                    </a:lnTo>
                    <a:close/>
                    <a:moveTo>
                      <a:pt x="168" y="0"/>
                    </a:moveTo>
                    <a:lnTo>
                      <a:pt x="137" y="0"/>
                    </a:lnTo>
                    <a:lnTo>
                      <a:pt x="137" y="90"/>
                    </a:lnTo>
                    <a:lnTo>
                      <a:pt x="158" y="90"/>
                    </a:lnTo>
                    <a:lnTo>
                      <a:pt x="158" y="130"/>
                    </a:lnTo>
                    <a:lnTo>
                      <a:pt x="137" y="130"/>
                    </a:lnTo>
                    <a:lnTo>
                      <a:pt x="137" y="154"/>
                    </a:lnTo>
                    <a:lnTo>
                      <a:pt x="168" y="154"/>
                    </a:lnTo>
                    <a:lnTo>
                      <a:pt x="168" y="71"/>
                    </a:lnTo>
                    <a:lnTo>
                      <a:pt x="146" y="71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68" y="31"/>
                    </a:lnTo>
                    <a:lnTo>
                      <a:pt x="168" y="0"/>
                    </a:lnTo>
                    <a:close/>
                    <a:moveTo>
                      <a:pt x="106" y="213"/>
                    </a:moveTo>
                    <a:lnTo>
                      <a:pt x="137" y="213"/>
                    </a:lnTo>
                    <a:lnTo>
                      <a:pt x="137" y="194"/>
                    </a:lnTo>
                    <a:lnTo>
                      <a:pt x="106" y="194"/>
                    </a:lnTo>
                    <a:lnTo>
                      <a:pt x="106" y="213"/>
                    </a:lnTo>
                    <a:lnTo>
                      <a:pt x="106" y="213"/>
                    </a:lnTo>
                    <a:close/>
                    <a:moveTo>
                      <a:pt x="137" y="0"/>
                    </a:moveTo>
                    <a:lnTo>
                      <a:pt x="106" y="0"/>
                    </a:lnTo>
                    <a:lnTo>
                      <a:pt x="106" y="31"/>
                    </a:lnTo>
                    <a:lnTo>
                      <a:pt x="127" y="31"/>
                    </a:lnTo>
                    <a:lnTo>
                      <a:pt x="127" y="71"/>
                    </a:lnTo>
                    <a:lnTo>
                      <a:pt x="106" y="71"/>
                    </a:lnTo>
                    <a:lnTo>
                      <a:pt x="106" y="154"/>
                    </a:lnTo>
                    <a:lnTo>
                      <a:pt x="137" y="154"/>
                    </a:lnTo>
                    <a:lnTo>
                      <a:pt x="137" y="130"/>
                    </a:lnTo>
                    <a:lnTo>
                      <a:pt x="118" y="130"/>
                    </a:lnTo>
                    <a:lnTo>
                      <a:pt x="118" y="130"/>
                    </a:lnTo>
                    <a:lnTo>
                      <a:pt x="118" y="90"/>
                    </a:lnTo>
                    <a:lnTo>
                      <a:pt x="137" y="90"/>
                    </a:lnTo>
                    <a:lnTo>
                      <a:pt x="137" y="0"/>
                    </a:lnTo>
                    <a:close/>
                    <a:moveTo>
                      <a:pt x="78" y="213"/>
                    </a:moveTo>
                    <a:lnTo>
                      <a:pt x="106" y="213"/>
                    </a:lnTo>
                    <a:lnTo>
                      <a:pt x="106" y="194"/>
                    </a:lnTo>
                    <a:lnTo>
                      <a:pt x="78" y="194"/>
                    </a:lnTo>
                    <a:lnTo>
                      <a:pt x="78" y="213"/>
                    </a:lnTo>
                    <a:lnTo>
                      <a:pt x="78" y="213"/>
                    </a:lnTo>
                    <a:close/>
                    <a:moveTo>
                      <a:pt x="106" y="0"/>
                    </a:moveTo>
                    <a:lnTo>
                      <a:pt x="78" y="0"/>
                    </a:lnTo>
                    <a:lnTo>
                      <a:pt x="78" y="90"/>
                    </a:lnTo>
                    <a:lnTo>
                      <a:pt x="97" y="90"/>
                    </a:lnTo>
                    <a:lnTo>
                      <a:pt x="97" y="130"/>
                    </a:lnTo>
                    <a:lnTo>
                      <a:pt x="78" y="130"/>
                    </a:lnTo>
                    <a:lnTo>
                      <a:pt x="78" y="154"/>
                    </a:lnTo>
                    <a:lnTo>
                      <a:pt x="106" y="154"/>
                    </a:lnTo>
                    <a:lnTo>
                      <a:pt x="106" y="71"/>
                    </a:lnTo>
                    <a:lnTo>
                      <a:pt x="87" y="71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106" y="31"/>
                    </a:lnTo>
                    <a:lnTo>
                      <a:pt x="106" y="0"/>
                    </a:lnTo>
                    <a:close/>
                    <a:moveTo>
                      <a:pt x="47" y="213"/>
                    </a:moveTo>
                    <a:lnTo>
                      <a:pt x="78" y="213"/>
                    </a:lnTo>
                    <a:lnTo>
                      <a:pt x="78" y="194"/>
                    </a:lnTo>
                    <a:lnTo>
                      <a:pt x="78" y="154"/>
                    </a:lnTo>
                    <a:lnTo>
                      <a:pt x="78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90"/>
                    </a:lnTo>
                    <a:lnTo>
                      <a:pt x="78" y="90"/>
                    </a:lnTo>
                    <a:lnTo>
                      <a:pt x="78" y="0"/>
                    </a:lnTo>
                    <a:lnTo>
                      <a:pt x="47" y="0"/>
                    </a:lnTo>
                    <a:lnTo>
                      <a:pt x="47" y="31"/>
                    </a:lnTo>
                    <a:lnTo>
                      <a:pt x="66" y="31"/>
                    </a:lnTo>
                    <a:lnTo>
                      <a:pt x="66" y="71"/>
                    </a:lnTo>
                    <a:lnTo>
                      <a:pt x="47" y="71"/>
                    </a:lnTo>
                    <a:lnTo>
                      <a:pt x="47" y="213"/>
                    </a:lnTo>
                    <a:close/>
                    <a:moveTo>
                      <a:pt x="0" y="213"/>
                    </a:moveTo>
                    <a:lnTo>
                      <a:pt x="47" y="213"/>
                    </a:lnTo>
                    <a:lnTo>
                      <a:pt x="47" y="71"/>
                    </a:lnTo>
                    <a:lnTo>
                      <a:pt x="26" y="7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75"/>
              <p:cNvSpPr/>
              <p:nvPr/>
            </p:nvSpPr>
            <p:spPr bwMode="auto">
              <a:xfrm>
                <a:off x="-2574925" y="2665412"/>
                <a:ext cx="420688" cy="101600"/>
              </a:xfrm>
              <a:custGeom>
                <a:avLst/>
                <a:gdLst>
                  <a:gd name="T0" fmla="*/ 0 w 112"/>
                  <a:gd name="T1" fmla="*/ 13 h 27"/>
                  <a:gd name="T2" fmla="*/ 8 w 112"/>
                  <a:gd name="T3" fmla="*/ 27 h 27"/>
                  <a:gd name="T4" fmla="*/ 56 w 112"/>
                  <a:gd name="T5" fmla="*/ 16 h 27"/>
                  <a:gd name="T6" fmla="*/ 104 w 112"/>
                  <a:gd name="T7" fmla="*/ 27 h 27"/>
                  <a:gd name="T8" fmla="*/ 112 w 112"/>
                  <a:gd name="T9" fmla="*/ 13 h 27"/>
                  <a:gd name="T10" fmla="*/ 56 w 112"/>
                  <a:gd name="T11" fmla="*/ 0 h 27"/>
                  <a:gd name="T12" fmla="*/ 0 w 112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27">
                    <a:moveTo>
                      <a:pt x="0" y="13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21" y="20"/>
                      <a:pt x="38" y="16"/>
                      <a:pt x="56" y="16"/>
                    </a:cubicBezTo>
                    <a:cubicBezTo>
                      <a:pt x="74" y="16"/>
                      <a:pt x="91" y="20"/>
                      <a:pt x="104" y="27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96" y="5"/>
                      <a:pt x="76" y="0"/>
                      <a:pt x="56" y="0"/>
                    </a:cubicBezTo>
                    <a:cubicBezTo>
                      <a:pt x="36" y="0"/>
                      <a:pt x="16" y="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76"/>
              <p:cNvSpPr/>
              <p:nvPr/>
            </p:nvSpPr>
            <p:spPr bwMode="auto">
              <a:xfrm>
                <a:off x="-2646363" y="2552700"/>
                <a:ext cx="563563" cy="117475"/>
              </a:xfrm>
              <a:custGeom>
                <a:avLst/>
                <a:gdLst>
                  <a:gd name="T0" fmla="*/ 150 w 150"/>
                  <a:gd name="T1" fmla="*/ 17 h 31"/>
                  <a:gd name="T2" fmla="*/ 75 w 150"/>
                  <a:gd name="T3" fmla="*/ 0 h 31"/>
                  <a:gd name="T4" fmla="*/ 0 w 150"/>
                  <a:gd name="T5" fmla="*/ 17 h 31"/>
                  <a:gd name="T6" fmla="*/ 8 w 150"/>
                  <a:gd name="T7" fmla="*/ 31 h 31"/>
                  <a:gd name="T8" fmla="*/ 75 w 150"/>
                  <a:gd name="T9" fmla="*/ 15 h 31"/>
                  <a:gd name="T10" fmla="*/ 142 w 150"/>
                  <a:gd name="T11" fmla="*/ 31 h 31"/>
                  <a:gd name="T12" fmla="*/ 150 w 150"/>
                  <a:gd name="T1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1">
                    <a:moveTo>
                      <a:pt x="150" y="17"/>
                    </a:moveTo>
                    <a:cubicBezTo>
                      <a:pt x="129" y="6"/>
                      <a:pt x="102" y="0"/>
                      <a:pt x="75" y="0"/>
                    </a:cubicBezTo>
                    <a:cubicBezTo>
                      <a:pt x="48" y="0"/>
                      <a:pt x="21" y="6"/>
                      <a:pt x="0" y="1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7" y="21"/>
                      <a:pt x="50" y="15"/>
                      <a:pt x="75" y="15"/>
                    </a:cubicBezTo>
                    <a:cubicBezTo>
                      <a:pt x="100" y="15"/>
                      <a:pt x="123" y="21"/>
                      <a:pt x="142" y="31"/>
                    </a:cubicBezTo>
                    <a:lnTo>
                      <a:pt x="15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7"/>
              <p:cNvSpPr/>
              <p:nvPr/>
            </p:nvSpPr>
            <p:spPr bwMode="auto">
              <a:xfrm>
                <a:off x="-4422775" y="5965825"/>
                <a:ext cx="130175" cy="195263"/>
              </a:xfrm>
              <a:custGeom>
                <a:avLst/>
                <a:gdLst>
                  <a:gd name="T0" fmla="*/ 25 w 35"/>
                  <a:gd name="T1" fmla="*/ 49 h 52"/>
                  <a:gd name="T2" fmla="*/ 30 w 35"/>
                  <a:gd name="T3" fmla="*/ 41 h 52"/>
                  <a:gd name="T4" fmla="*/ 10 w 35"/>
                  <a:gd name="T5" fmla="*/ 8 h 52"/>
                  <a:gd name="T6" fmla="*/ 5 w 35"/>
                  <a:gd name="T7" fmla="*/ 0 h 52"/>
                  <a:gd name="T8" fmla="*/ 0 w 35"/>
                  <a:gd name="T9" fmla="*/ 9 h 52"/>
                  <a:gd name="T10" fmla="*/ 25 w 35"/>
                  <a:gd name="T1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2">
                    <a:moveTo>
                      <a:pt x="25" y="49"/>
                    </a:moveTo>
                    <a:cubicBezTo>
                      <a:pt x="31" y="52"/>
                      <a:pt x="35" y="44"/>
                      <a:pt x="30" y="41"/>
                    </a:cubicBezTo>
                    <a:cubicBezTo>
                      <a:pt x="18" y="34"/>
                      <a:pt x="10" y="21"/>
                      <a:pt x="10" y="8"/>
                    </a:cubicBezTo>
                    <a:cubicBezTo>
                      <a:pt x="8" y="5"/>
                      <a:pt x="6" y="3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1" y="25"/>
                      <a:pt x="11" y="41"/>
                      <a:pt x="2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78"/>
              <p:cNvSpPr/>
              <p:nvPr/>
            </p:nvSpPr>
            <p:spPr bwMode="auto">
              <a:xfrm>
                <a:off x="-4333875" y="5613400"/>
                <a:ext cx="206375" cy="198438"/>
              </a:xfrm>
              <a:custGeom>
                <a:avLst/>
                <a:gdLst>
                  <a:gd name="T0" fmla="*/ 50 w 55"/>
                  <a:gd name="T1" fmla="*/ 17 h 53"/>
                  <a:gd name="T2" fmla="*/ 26 w 55"/>
                  <a:gd name="T3" fmla="*/ 0 h 53"/>
                  <a:gd name="T4" fmla="*/ 20 w 55"/>
                  <a:gd name="T5" fmla="*/ 1 h 53"/>
                  <a:gd name="T6" fmla="*/ 0 w 55"/>
                  <a:gd name="T7" fmla="*/ 13 h 53"/>
                  <a:gd name="T8" fmla="*/ 6 w 55"/>
                  <a:gd name="T9" fmla="*/ 18 h 53"/>
                  <a:gd name="T10" fmla="*/ 16 w 55"/>
                  <a:gd name="T11" fmla="*/ 14 h 53"/>
                  <a:gd name="T12" fmla="*/ 20 w 55"/>
                  <a:gd name="T13" fmla="*/ 14 h 53"/>
                  <a:gd name="T14" fmla="*/ 34 w 55"/>
                  <a:gd name="T15" fmla="*/ 23 h 53"/>
                  <a:gd name="T16" fmla="*/ 26 w 55"/>
                  <a:gd name="T17" fmla="*/ 41 h 53"/>
                  <a:gd name="T18" fmla="*/ 15 w 55"/>
                  <a:gd name="T19" fmla="*/ 45 h 53"/>
                  <a:gd name="T20" fmla="*/ 14 w 55"/>
                  <a:gd name="T21" fmla="*/ 52 h 53"/>
                  <a:gd name="T22" fmla="*/ 21 w 55"/>
                  <a:gd name="T23" fmla="*/ 53 h 53"/>
                  <a:gd name="T24" fmla="*/ 38 w 55"/>
                  <a:gd name="T25" fmla="*/ 49 h 53"/>
                  <a:gd name="T26" fmla="*/ 50 w 55"/>
                  <a:gd name="T27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53">
                    <a:moveTo>
                      <a:pt x="50" y="17"/>
                    </a:moveTo>
                    <a:cubicBezTo>
                      <a:pt x="46" y="6"/>
                      <a:pt x="36" y="0"/>
                      <a:pt x="26" y="0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13" y="2"/>
                      <a:pt x="6" y="7"/>
                      <a:pt x="0" y="13"/>
                    </a:cubicBezTo>
                    <a:cubicBezTo>
                      <a:pt x="2" y="15"/>
                      <a:pt x="4" y="17"/>
                      <a:pt x="6" y="18"/>
                    </a:cubicBezTo>
                    <a:cubicBezTo>
                      <a:pt x="9" y="16"/>
                      <a:pt x="13" y="15"/>
                      <a:pt x="16" y="14"/>
                    </a:cubicBezTo>
                    <a:cubicBezTo>
                      <a:pt x="17" y="14"/>
                      <a:pt x="18" y="14"/>
                      <a:pt x="20" y="14"/>
                    </a:cubicBezTo>
                    <a:cubicBezTo>
                      <a:pt x="26" y="14"/>
                      <a:pt x="32" y="17"/>
                      <a:pt x="34" y="23"/>
                    </a:cubicBezTo>
                    <a:cubicBezTo>
                      <a:pt x="36" y="30"/>
                      <a:pt x="33" y="37"/>
                      <a:pt x="26" y="41"/>
                    </a:cubicBezTo>
                    <a:cubicBezTo>
                      <a:pt x="23" y="43"/>
                      <a:pt x="19" y="44"/>
                      <a:pt x="15" y="45"/>
                    </a:cubicBezTo>
                    <a:cubicBezTo>
                      <a:pt x="15" y="47"/>
                      <a:pt x="15" y="50"/>
                      <a:pt x="14" y="52"/>
                    </a:cubicBezTo>
                    <a:cubicBezTo>
                      <a:pt x="16" y="53"/>
                      <a:pt x="19" y="53"/>
                      <a:pt x="21" y="53"/>
                    </a:cubicBezTo>
                    <a:cubicBezTo>
                      <a:pt x="27" y="53"/>
                      <a:pt x="33" y="52"/>
                      <a:pt x="38" y="49"/>
                    </a:cubicBezTo>
                    <a:cubicBezTo>
                      <a:pt x="49" y="43"/>
                      <a:pt x="55" y="29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79"/>
              <p:cNvSpPr/>
              <p:nvPr/>
            </p:nvSpPr>
            <p:spPr bwMode="auto">
              <a:xfrm>
                <a:off x="-4521200" y="5489575"/>
                <a:ext cx="198438" cy="176213"/>
              </a:xfrm>
              <a:custGeom>
                <a:avLst/>
                <a:gdLst>
                  <a:gd name="T0" fmla="*/ 52 w 53"/>
                  <a:gd name="T1" fmla="*/ 22 h 47"/>
                  <a:gd name="T2" fmla="*/ 27 w 53"/>
                  <a:gd name="T3" fmla="*/ 0 h 47"/>
                  <a:gd name="T4" fmla="*/ 25 w 53"/>
                  <a:gd name="T5" fmla="*/ 1 h 47"/>
                  <a:gd name="T6" fmla="*/ 1 w 53"/>
                  <a:gd name="T7" fmla="*/ 24 h 47"/>
                  <a:gd name="T8" fmla="*/ 7 w 53"/>
                  <a:gd name="T9" fmla="*/ 47 h 47"/>
                  <a:gd name="T10" fmla="*/ 13 w 53"/>
                  <a:gd name="T11" fmla="*/ 43 h 47"/>
                  <a:gd name="T12" fmla="*/ 12 w 53"/>
                  <a:gd name="T13" fmla="*/ 32 h 47"/>
                  <a:gd name="T14" fmla="*/ 26 w 53"/>
                  <a:gd name="T15" fmla="*/ 18 h 47"/>
                  <a:gd name="T16" fmla="*/ 27 w 53"/>
                  <a:gd name="T17" fmla="*/ 18 h 47"/>
                  <a:gd name="T18" fmla="*/ 41 w 53"/>
                  <a:gd name="T19" fmla="*/ 31 h 47"/>
                  <a:gd name="T20" fmla="*/ 41 w 53"/>
                  <a:gd name="T21" fmla="*/ 42 h 47"/>
                  <a:gd name="T22" fmla="*/ 48 w 53"/>
                  <a:gd name="T23" fmla="*/ 45 h 47"/>
                  <a:gd name="T24" fmla="*/ 52 w 53"/>
                  <a:gd name="T25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47">
                    <a:moveTo>
                      <a:pt x="52" y="22"/>
                    </a:moveTo>
                    <a:cubicBezTo>
                      <a:pt x="50" y="10"/>
                      <a:pt x="40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12" y="1"/>
                      <a:pt x="2" y="12"/>
                      <a:pt x="1" y="24"/>
                    </a:cubicBezTo>
                    <a:cubicBezTo>
                      <a:pt x="0" y="32"/>
                      <a:pt x="2" y="40"/>
                      <a:pt x="7" y="47"/>
                    </a:cubicBezTo>
                    <a:cubicBezTo>
                      <a:pt x="9" y="46"/>
                      <a:pt x="11" y="44"/>
                      <a:pt x="13" y="43"/>
                    </a:cubicBezTo>
                    <a:cubicBezTo>
                      <a:pt x="12" y="39"/>
                      <a:pt x="12" y="35"/>
                      <a:pt x="12" y="32"/>
                    </a:cubicBezTo>
                    <a:cubicBezTo>
                      <a:pt x="13" y="24"/>
                      <a:pt x="19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34" y="18"/>
                      <a:pt x="39" y="23"/>
                      <a:pt x="41" y="31"/>
                    </a:cubicBezTo>
                    <a:cubicBezTo>
                      <a:pt x="42" y="34"/>
                      <a:pt x="42" y="38"/>
                      <a:pt x="41" y="42"/>
                    </a:cubicBezTo>
                    <a:cubicBezTo>
                      <a:pt x="44" y="43"/>
                      <a:pt x="46" y="44"/>
                      <a:pt x="48" y="45"/>
                    </a:cubicBezTo>
                    <a:cubicBezTo>
                      <a:pt x="52" y="37"/>
                      <a:pt x="53" y="29"/>
                      <a:pt x="5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80"/>
              <p:cNvSpPr/>
              <p:nvPr/>
            </p:nvSpPr>
            <p:spPr bwMode="auto">
              <a:xfrm>
                <a:off x="-4452938" y="5737225"/>
                <a:ext cx="77788" cy="79375"/>
              </a:xfrm>
              <a:custGeom>
                <a:avLst/>
                <a:gdLst>
                  <a:gd name="T0" fmla="*/ 11 w 21"/>
                  <a:gd name="T1" fmla="*/ 0 h 21"/>
                  <a:gd name="T2" fmla="*/ 11 w 21"/>
                  <a:gd name="T3" fmla="*/ 0 h 21"/>
                  <a:gd name="T4" fmla="*/ 0 w 21"/>
                  <a:gd name="T5" fmla="*/ 10 h 21"/>
                  <a:gd name="T6" fmla="*/ 11 w 21"/>
                  <a:gd name="T7" fmla="*/ 21 h 21"/>
                  <a:gd name="T8" fmla="*/ 11 w 21"/>
                  <a:gd name="T9" fmla="*/ 21 h 21"/>
                  <a:gd name="T10" fmla="*/ 21 w 21"/>
                  <a:gd name="T11" fmla="*/ 10 h 21"/>
                  <a:gd name="T12" fmla="*/ 11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1" y="4"/>
                      <a:pt x="0" y="10"/>
                    </a:cubicBezTo>
                    <a:cubicBezTo>
                      <a:pt x="0" y="16"/>
                      <a:pt x="5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81"/>
              <p:cNvSpPr>
                <a:spLocks noEditPoints="1"/>
              </p:cNvSpPr>
              <p:nvPr/>
            </p:nvSpPr>
            <p:spPr bwMode="auto">
              <a:xfrm>
                <a:off x="-4532313" y="5654675"/>
                <a:ext cx="239713" cy="239713"/>
              </a:xfrm>
              <a:custGeom>
                <a:avLst/>
                <a:gdLst>
                  <a:gd name="T0" fmla="*/ 33 w 64"/>
                  <a:gd name="T1" fmla="*/ 0 h 64"/>
                  <a:gd name="T2" fmla="*/ 32 w 64"/>
                  <a:gd name="T3" fmla="*/ 0 h 64"/>
                  <a:gd name="T4" fmla="*/ 32 w 64"/>
                  <a:gd name="T5" fmla="*/ 11 h 64"/>
                  <a:gd name="T6" fmla="*/ 32 w 64"/>
                  <a:gd name="T7" fmla="*/ 11 h 64"/>
                  <a:gd name="T8" fmla="*/ 53 w 64"/>
                  <a:gd name="T9" fmla="*/ 33 h 64"/>
                  <a:gd name="T10" fmla="*/ 53 w 64"/>
                  <a:gd name="T11" fmla="*/ 33 h 64"/>
                  <a:gd name="T12" fmla="*/ 32 w 64"/>
                  <a:gd name="T13" fmla="*/ 53 h 64"/>
                  <a:gd name="T14" fmla="*/ 32 w 64"/>
                  <a:gd name="T15" fmla="*/ 53 h 64"/>
                  <a:gd name="T16" fmla="*/ 32 w 64"/>
                  <a:gd name="T17" fmla="*/ 64 h 64"/>
                  <a:gd name="T18" fmla="*/ 32 w 64"/>
                  <a:gd name="T19" fmla="*/ 64 h 64"/>
                  <a:gd name="T20" fmla="*/ 64 w 64"/>
                  <a:gd name="T21" fmla="*/ 33 h 64"/>
                  <a:gd name="T22" fmla="*/ 33 w 64"/>
                  <a:gd name="T23" fmla="*/ 0 h 64"/>
                  <a:gd name="T24" fmla="*/ 32 w 64"/>
                  <a:gd name="T25" fmla="*/ 0 h 64"/>
                  <a:gd name="T26" fmla="*/ 32 w 64"/>
                  <a:gd name="T27" fmla="*/ 0 h 64"/>
                  <a:gd name="T28" fmla="*/ 0 w 64"/>
                  <a:gd name="T29" fmla="*/ 31 h 64"/>
                  <a:gd name="T30" fmla="*/ 31 w 64"/>
                  <a:gd name="T31" fmla="*/ 64 h 64"/>
                  <a:gd name="T32" fmla="*/ 32 w 64"/>
                  <a:gd name="T33" fmla="*/ 64 h 64"/>
                  <a:gd name="T34" fmla="*/ 32 w 64"/>
                  <a:gd name="T35" fmla="*/ 53 h 64"/>
                  <a:gd name="T36" fmla="*/ 31 w 64"/>
                  <a:gd name="T37" fmla="*/ 53 h 64"/>
                  <a:gd name="T38" fmla="*/ 11 w 64"/>
                  <a:gd name="T39" fmla="*/ 32 h 64"/>
                  <a:gd name="T40" fmla="*/ 32 w 64"/>
                  <a:gd name="T41" fmla="*/ 11 h 64"/>
                  <a:gd name="T42" fmla="*/ 32 w 64"/>
                  <a:gd name="T43" fmla="*/ 11 h 64"/>
                  <a:gd name="T44" fmla="*/ 32 w 64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4">
                    <a:moveTo>
                      <a:pt x="3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44" y="11"/>
                      <a:pt x="53" y="21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44"/>
                      <a:pt x="43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9" y="64"/>
                      <a:pt x="63" y="50"/>
                      <a:pt x="64" y="33"/>
                    </a:cubicBezTo>
                    <a:cubicBezTo>
                      <a:pt x="64" y="15"/>
                      <a:pt x="50" y="1"/>
                      <a:pt x="33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1" y="14"/>
                      <a:pt x="0" y="31"/>
                    </a:cubicBezTo>
                    <a:cubicBezTo>
                      <a:pt x="0" y="49"/>
                      <a:pt x="14" y="64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0" y="53"/>
                      <a:pt x="10" y="43"/>
                      <a:pt x="11" y="32"/>
                    </a:cubicBezTo>
                    <a:cubicBezTo>
                      <a:pt x="11" y="20"/>
                      <a:pt x="20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82"/>
              <p:cNvSpPr/>
              <p:nvPr/>
            </p:nvSpPr>
            <p:spPr bwMode="auto">
              <a:xfrm>
                <a:off x="-4625975" y="5827713"/>
                <a:ext cx="214313" cy="201613"/>
              </a:xfrm>
              <a:custGeom>
                <a:avLst/>
                <a:gdLst>
                  <a:gd name="T0" fmla="*/ 27 w 57"/>
                  <a:gd name="T1" fmla="*/ 7 h 54"/>
                  <a:gd name="T2" fmla="*/ 23 w 57"/>
                  <a:gd name="T3" fmla="*/ 0 h 54"/>
                  <a:gd name="T4" fmla="*/ 5 w 57"/>
                  <a:gd name="T5" fmla="*/ 17 h 54"/>
                  <a:gd name="T6" fmla="*/ 15 w 57"/>
                  <a:gd name="T7" fmla="*/ 50 h 54"/>
                  <a:gd name="T8" fmla="*/ 29 w 57"/>
                  <a:gd name="T9" fmla="*/ 54 h 54"/>
                  <a:gd name="T10" fmla="*/ 48 w 57"/>
                  <a:gd name="T11" fmla="*/ 46 h 54"/>
                  <a:gd name="T12" fmla="*/ 57 w 57"/>
                  <a:gd name="T13" fmla="*/ 23 h 54"/>
                  <a:gd name="T14" fmla="*/ 56 w 57"/>
                  <a:gd name="T15" fmla="*/ 23 h 54"/>
                  <a:gd name="T16" fmla="*/ 56 w 57"/>
                  <a:gd name="T17" fmla="*/ 23 h 54"/>
                  <a:gd name="T18" fmla="*/ 50 w 57"/>
                  <a:gd name="T19" fmla="*/ 22 h 54"/>
                  <a:gd name="T20" fmla="*/ 44 w 57"/>
                  <a:gd name="T21" fmla="*/ 32 h 54"/>
                  <a:gd name="T22" fmla="*/ 31 w 57"/>
                  <a:gd name="T23" fmla="*/ 38 h 54"/>
                  <a:gd name="T24" fmla="*/ 24 w 57"/>
                  <a:gd name="T25" fmla="*/ 36 h 54"/>
                  <a:gd name="T26" fmla="*/ 20 w 57"/>
                  <a:gd name="T27" fmla="*/ 16 h 54"/>
                  <a:gd name="T28" fmla="*/ 27 w 57"/>
                  <a:gd name="T2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4">
                    <a:moveTo>
                      <a:pt x="27" y="7"/>
                    </a:moveTo>
                    <a:cubicBezTo>
                      <a:pt x="25" y="5"/>
                      <a:pt x="24" y="2"/>
                      <a:pt x="23" y="0"/>
                    </a:cubicBezTo>
                    <a:cubicBezTo>
                      <a:pt x="15" y="5"/>
                      <a:pt x="9" y="10"/>
                      <a:pt x="5" y="17"/>
                    </a:cubicBezTo>
                    <a:cubicBezTo>
                      <a:pt x="0" y="28"/>
                      <a:pt x="3" y="43"/>
                      <a:pt x="15" y="50"/>
                    </a:cubicBezTo>
                    <a:cubicBezTo>
                      <a:pt x="19" y="53"/>
                      <a:pt x="24" y="54"/>
                      <a:pt x="29" y="54"/>
                    </a:cubicBezTo>
                    <a:cubicBezTo>
                      <a:pt x="36" y="54"/>
                      <a:pt x="43" y="51"/>
                      <a:pt x="48" y="46"/>
                    </a:cubicBezTo>
                    <a:cubicBezTo>
                      <a:pt x="54" y="40"/>
                      <a:pt x="56" y="32"/>
                      <a:pt x="57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4" y="23"/>
                      <a:pt x="52" y="22"/>
                      <a:pt x="50" y="22"/>
                    </a:cubicBezTo>
                    <a:cubicBezTo>
                      <a:pt x="48" y="26"/>
                      <a:pt x="46" y="30"/>
                      <a:pt x="44" y="32"/>
                    </a:cubicBezTo>
                    <a:cubicBezTo>
                      <a:pt x="40" y="36"/>
                      <a:pt x="36" y="38"/>
                      <a:pt x="31" y="38"/>
                    </a:cubicBezTo>
                    <a:cubicBezTo>
                      <a:pt x="29" y="38"/>
                      <a:pt x="26" y="37"/>
                      <a:pt x="24" y="36"/>
                    </a:cubicBezTo>
                    <a:cubicBezTo>
                      <a:pt x="18" y="32"/>
                      <a:pt x="16" y="24"/>
                      <a:pt x="20" y="16"/>
                    </a:cubicBezTo>
                    <a:cubicBezTo>
                      <a:pt x="21" y="13"/>
                      <a:pt x="23" y="10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83"/>
              <p:cNvSpPr/>
              <p:nvPr/>
            </p:nvSpPr>
            <p:spPr bwMode="auto">
              <a:xfrm>
                <a:off x="-4405313" y="5816600"/>
                <a:ext cx="219075" cy="206375"/>
              </a:xfrm>
              <a:custGeom>
                <a:avLst/>
                <a:gdLst>
                  <a:gd name="T0" fmla="*/ 45 w 58"/>
                  <a:gd name="T1" fmla="*/ 49 h 55"/>
                  <a:gd name="T2" fmla="*/ 51 w 58"/>
                  <a:gd name="T3" fmla="*/ 16 h 55"/>
                  <a:gd name="T4" fmla="*/ 33 w 58"/>
                  <a:gd name="T5" fmla="*/ 0 h 55"/>
                  <a:gd name="T6" fmla="*/ 30 w 58"/>
                  <a:gd name="T7" fmla="*/ 7 h 55"/>
                  <a:gd name="T8" fmla="*/ 37 w 58"/>
                  <a:gd name="T9" fmla="*/ 16 h 55"/>
                  <a:gd name="T10" fmla="*/ 34 w 58"/>
                  <a:gd name="T11" fmla="*/ 36 h 55"/>
                  <a:gd name="T12" fmla="*/ 26 w 58"/>
                  <a:gd name="T13" fmla="*/ 39 h 55"/>
                  <a:gd name="T14" fmla="*/ 15 w 58"/>
                  <a:gd name="T15" fmla="*/ 34 h 55"/>
                  <a:gd name="T16" fmla="*/ 7 w 58"/>
                  <a:gd name="T17" fmla="*/ 24 h 55"/>
                  <a:gd name="T18" fmla="*/ 0 w 58"/>
                  <a:gd name="T19" fmla="*/ 26 h 55"/>
                  <a:gd name="T20" fmla="*/ 3 w 58"/>
                  <a:gd name="T21" fmla="*/ 37 h 55"/>
                  <a:gd name="T22" fmla="*/ 5 w 58"/>
                  <a:gd name="T23" fmla="*/ 39 h 55"/>
                  <a:gd name="T24" fmla="*/ 11 w 58"/>
                  <a:gd name="T25" fmla="*/ 48 h 55"/>
                  <a:gd name="T26" fmla="*/ 29 w 58"/>
                  <a:gd name="T27" fmla="*/ 55 h 55"/>
                  <a:gd name="T28" fmla="*/ 45 w 58"/>
                  <a:gd name="T29" fmla="*/ 4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5">
                    <a:moveTo>
                      <a:pt x="45" y="49"/>
                    </a:moveTo>
                    <a:cubicBezTo>
                      <a:pt x="56" y="41"/>
                      <a:pt x="58" y="26"/>
                      <a:pt x="51" y="16"/>
                    </a:cubicBezTo>
                    <a:cubicBezTo>
                      <a:pt x="47" y="9"/>
                      <a:pt x="41" y="4"/>
                      <a:pt x="33" y="0"/>
                    </a:cubicBezTo>
                    <a:cubicBezTo>
                      <a:pt x="32" y="3"/>
                      <a:pt x="31" y="5"/>
                      <a:pt x="30" y="7"/>
                    </a:cubicBezTo>
                    <a:cubicBezTo>
                      <a:pt x="33" y="10"/>
                      <a:pt x="35" y="13"/>
                      <a:pt x="37" y="16"/>
                    </a:cubicBezTo>
                    <a:cubicBezTo>
                      <a:pt x="41" y="23"/>
                      <a:pt x="40" y="31"/>
                      <a:pt x="34" y="36"/>
                    </a:cubicBezTo>
                    <a:cubicBezTo>
                      <a:pt x="32" y="38"/>
                      <a:pt x="29" y="39"/>
                      <a:pt x="26" y="39"/>
                    </a:cubicBezTo>
                    <a:cubicBezTo>
                      <a:pt x="22" y="39"/>
                      <a:pt x="18" y="37"/>
                      <a:pt x="15" y="34"/>
                    </a:cubicBezTo>
                    <a:cubicBezTo>
                      <a:pt x="12" y="32"/>
                      <a:pt x="9" y="28"/>
                      <a:pt x="7" y="24"/>
                    </a:cubicBezTo>
                    <a:cubicBezTo>
                      <a:pt x="5" y="25"/>
                      <a:pt x="3" y="25"/>
                      <a:pt x="0" y="26"/>
                    </a:cubicBezTo>
                    <a:cubicBezTo>
                      <a:pt x="1" y="30"/>
                      <a:pt x="2" y="33"/>
                      <a:pt x="3" y="37"/>
                    </a:cubicBezTo>
                    <a:cubicBezTo>
                      <a:pt x="4" y="38"/>
                      <a:pt x="4" y="38"/>
                      <a:pt x="5" y="39"/>
                    </a:cubicBezTo>
                    <a:cubicBezTo>
                      <a:pt x="6" y="43"/>
                      <a:pt x="8" y="45"/>
                      <a:pt x="11" y="48"/>
                    </a:cubicBezTo>
                    <a:cubicBezTo>
                      <a:pt x="16" y="52"/>
                      <a:pt x="22" y="55"/>
                      <a:pt x="29" y="55"/>
                    </a:cubicBezTo>
                    <a:cubicBezTo>
                      <a:pt x="34" y="55"/>
                      <a:pt x="40" y="53"/>
                      <a:pt x="4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84"/>
              <p:cNvSpPr/>
              <p:nvPr/>
            </p:nvSpPr>
            <p:spPr bwMode="auto">
              <a:xfrm>
                <a:off x="-4702175" y="5627688"/>
                <a:ext cx="200025" cy="200025"/>
              </a:xfrm>
              <a:custGeom>
                <a:avLst/>
                <a:gdLst>
                  <a:gd name="T0" fmla="*/ 18 w 53"/>
                  <a:gd name="T1" fmla="*/ 50 h 53"/>
                  <a:gd name="T2" fmla="*/ 31 w 53"/>
                  <a:gd name="T3" fmla="*/ 53 h 53"/>
                  <a:gd name="T4" fmla="*/ 43 w 53"/>
                  <a:gd name="T5" fmla="*/ 51 h 53"/>
                  <a:gd name="T6" fmla="*/ 41 w 53"/>
                  <a:gd name="T7" fmla="*/ 44 h 53"/>
                  <a:gd name="T8" fmla="*/ 29 w 53"/>
                  <a:gd name="T9" fmla="*/ 41 h 53"/>
                  <a:gd name="T10" fmla="*/ 20 w 53"/>
                  <a:gd name="T11" fmla="*/ 24 h 53"/>
                  <a:gd name="T12" fmla="*/ 35 w 53"/>
                  <a:gd name="T13" fmla="*/ 13 h 53"/>
                  <a:gd name="T14" fmla="*/ 37 w 53"/>
                  <a:gd name="T15" fmla="*/ 14 h 53"/>
                  <a:gd name="T16" fmla="*/ 48 w 53"/>
                  <a:gd name="T17" fmla="*/ 17 h 53"/>
                  <a:gd name="T18" fmla="*/ 53 w 53"/>
                  <a:gd name="T19" fmla="*/ 12 h 53"/>
                  <a:gd name="T20" fmla="*/ 31 w 53"/>
                  <a:gd name="T21" fmla="*/ 0 h 53"/>
                  <a:gd name="T22" fmla="*/ 28 w 53"/>
                  <a:gd name="T23" fmla="*/ 0 h 53"/>
                  <a:gd name="T24" fmla="*/ 3 w 53"/>
                  <a:gd name="T25" fmla="*/ 19 h 53"/>
                  <a:gd name="T26" fmla="*/ 18 w 53"/>
                  <a:gd name="T27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3">
                    <a:moveTo>
                      <a:pt x="18" y="50"/>
                    </a:moveTo>
                    <a:cubicBezTo>
                      <a:pt x="22" y="52"/>
                      <a:pt x="26" y="53"/>
                      <a:pt x="31" y="53"/>
                    </a:cubicBezTo>
                    <a:cubicBezTo>
                      <a:pt x="35" y="53"/>
                      <a:pt x="39" y="52"/>
                      <a:pt x="43" y="51"/>
                    </a:cubicBezTo>
                    <a:cubicBezTo>
                      <a:pt x="42" y="49"/>
                      <a:pt x="41" y="47"/>
                      <a:pt x="41" y="44"/>
                    </a:cubicBezTo>
                    <a:cubicBezTo>
                      <a:pt x="36" y="44"/>
                      <a:pt x="32" y="43"/>
                      <a:pt x="29" y="41"/>
                    </a:cubicBezTo>
                    <a:cubicBezTo>
                      <a:pt x="22" y="38"/>
                      <a:pt x="18" y="31"/>
                      <a:pt x="20" y="24"/>
                    </a:cubicBezTo>
                    <a:cubicBezTo>
                      <a:pt x="22" y="17"/>
                      <a:pt x="28" y="13"/>
                      <a:pt x="35" y="13"/>
                    </a:cubicBezTo>
                    <a:cubicBezTo>
                      <a:pt x="35" y="13"/>
                      <a:pt x="36" y="13"/>
                      <a:pt x="37" y="14"/>
                    </a:cubicBezTo>
                    <a:cubicBezTo>
                      <a:pt x="40" y="14"/>
                      <a:pt x="44" y="15"/>
                      <a:pt x="48" y="17"/>
                    </a:cubicBezTo>
                    <a:cubicBezTo>
                      <a:pt x="49" y="15"/>
                      <a:pt x="51" y="13"/>
                      <a:pt x="53" y="12"/>
                    </a:cubicBezTo>
                    <a:cubicBezTo>
                      <a:pt x="46" y="6"/>
                      <a:pt x="39" y="1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7" y="0"/>
                      <a:pt x="6" y="8"/>
                      <a:pt x="3" y="19"/>
                    </a:cubicBezTo>
                    <a:cubicBezTo>
                      <a:pt x="0" y="32"/>
                      <a:pt x="7" y="45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85"/>
              <p:cNvSpPr/>
              <p:nvPr/>
            </p:nvSpPr>
            <p:spPr bwMode="auto">
              <a:xfrm>
                <a:off x="-5780088" y="5470525"/>
                <a:ext cx="142875" cy="247650"/>
              </a:xfrm>
              <a:custGeom>
                <a:avLst/>
                <a:gdLst>
                  <a:gd name="T0" fmla="*/ 38 w 38"/>
                  <a:gd name="T1" fmla="*/ 33 h 66"/>
                  <a:gd name="T2" fmla="*/ 19 w 38"/>
                  <a:gd name="T3" fmla="*/ 0 h 66"/>
                  <a:gd name="T4" fmla="*/ 0 w 38"/>
                  <a:gd name="T5" fmla="*/ 33 h 66"/>
                  <a:gd name="T6" fmla="*/ 19 w 38"/>
                  <a:gd name="T7" fmla="*/ 66 h 66"/>
                  <a:gd name="T8" fmla="*/ 38 w 38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8" y="33"/>
                    </a:moveTo>
                    <a:cubicBezTo>
                      <a:pt x="38" y="21"/>
                      <a:pt x="31" y="5"/>
                      <a:pt x="19" y="0"/>
                    </a:cubicBezTo>
                    <a:cubicBezTo>
                      <a:pt x="8" y="5"/>
                      <a:pt x="0" y="21"/>
                      <a:pt x="0" y="33"/>
                    </a:cubicBezTo>
                    <a:cubicBezTo>
                      <a:pt x="0" y="45"/>
                      <a:pt x="8" y="62"/>
                      <a:pt x="19" y="66"/>
                    </a:cubicBezTo>
                    <a:cubicBezTo>
                      <a:pt x="31" y="62"/>
                      <a:pt x="38" y="45"/>
                      <a:pt x="3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86"/>
              <p:cNvSpPr/>
              <p:nvPr/>
            </p:nvSpPr>
            <p:spPr bwMode="auto">
              <a:xfrm>
                <a:off x="-5678488" y="5627688"/>
                <a:ext cx="230188" cy="184150"/>
              </a:xfrm>
              <a:custGeom>
                <a:avLst/>
                <a:gdLst>
                  <a:gd name="T0" fmla="*/ 1 w 61"/>
                  <a:gd name="T1" fmla="*/ 41 h 49"/>
                  <a:gd name="T2" fmla="*/ 40 w 61"/>
                  <a:gd name="T3" fmla="*/ 41 h 49"/>
                  <a:gd name="T4" fmla="*/ 59 w 61"/>
                  <a:gd name="T5" fmla="*/ 8 h 49"/>
                  <a:gd name="T6" fmla="*/ 21 w 61"/>
                  <a:gd name="T7" fmla="*/ 8 h 49"/>
                  <a:gd name="T8" fmla="*/ 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1" y="41"/>
                    </a:moveTo>
                    <a:cubicBezTo>
                      <a:pt x="11" y="49"/>
                      <a:pt x="30" y="47"/>
                      <a:pt x="40" y="41"/>
                    </a:cubicBezTo>
                    <a:cubicBezTo>
                      <a:pt x="50" y="35"/>
                      <a:pt x="61" y="21"/>
                      <a:pt x="59" y="8"/>
                    </a:cubicBezTo>
                    <a:cubicBezTo>
                      <a:pt x="50" y="0"/>
                      <a:pt x="31" y="2"/>
                      <a:pt x="21" y="8"/>
                    </a:cubicBezTo>
                    <a:cubicBezTo>
                      <a:pt x="11" y="14"/>
                      <a:pt x="0" y="28"/>
                      <a:pt x="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87"/>
              <p:cNvSpPr/>
              <p:nvPr/>
            </p:nvSpPr>
            <p:spPr bwMode="auto">
              <a:xfrm>
                <a:off x="-5678488" y="5811838"/>
                <a:ext cx="230188" cy="180975"/>
              </a:xfrm>
              <a:custGeom>
                <a:avLst/>
                <a:gdLst>
                  <a:gd name="T0" fmla="*/ 40 w 61"/>
                  <a:gd name="T1" fmla="*/ 40 h 48"/>
                  <a:gd name="T2" fmla="*/ 59 w 61"/>
                  <a:gd name="T3" fmla="*/ 8 h 48"/>
                  <a:gd name="T4" fmla="*/ 21 w 61"/>
                  <a:gd name="T5" fmla="*/ 7 h 48"/>
                  <a:gd name="T6" fmla="*/ 1 w 61"/>
                  <a:gd name="T7" fmla="*/ 40 h 48"/>
                  <a:gd name="T8" fmla="*/ 40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40" y="40"/>
                    </a:moveTo>
                    <a:cubicBezTo>
                      <a:pt x="50" y="35"/>
                      <a:pt x="61" y="20"/>
                      <a:pt x="59" y="8"/>
                    </a:cubicBezTo>
                    <a:cubicBezTo>
                      <a:pt x="50" y="0"/>
                      <a:pt x="31" y="1"/>
                      <a:pt x="21" y="7"/>
                    </a:cubicBezTo>
                    <a:cubicBezTo>
                      <a:pt x="11" y="13"/>
                      <a:pt x="0" y="28"/>
                      <a:pt x="1" y="40"/>
                    </a:cubicBezTo>
                    <a:cubicBezTo>
                      <a:pt x="11" y="48"/>
                      <a:pt x="29" y="46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188"/>
              <p:cNvSpPr/>
              <p:nvPr/>
            </p:nvSpPr>
            <p:spPr bwMode="auto">
              <a:xfrm>
                <a:off x="-5964238" y="5627688"/>
                <a:ext cx="230188" cy="184150"/>
              </a:xfrm>
              <a:custGeom>
                <a:avLst/>
                <a:gdLst>
                  <a:gd name="T0" fmla="*/ 21 w 61"/>
                  <a:gd name="T1" fmla="*/ 41 h 49"/>
                  <a:gd name="T2" fmla="*/ 59 w 61"/>
                  <a:gd name="T3" fmla="*/ 41 h 49"/>
                  <a:gd name="T4" fmla="*/ 39 w 61"/>
                  <a:gd name="T5" fmla="*/ 8 h 49"/>
                  <a:gd name="T6" fmla="*/ 1 w 61"/>
                  <a:gd name="T7" fmla="*/ 8 h 49"/>
                  <a:gd name="T8" fmla="*/ 2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21" y="41"/>
                    </a:moveTo>
                    <a:cubicBezTo>
                      <a:pt x="31" y="47"/>
                      <a:pt x="49" y="49"/>
                      <a:pt x="59" y="41"/>
                    </a:cubicBezTo>
                    <a:cubicBezTo>
                      <a:pt x="61" y="28"/>
                      <a:pt x="50" y="14"/>
                      <a:pt x="39" y="8"/>
                    </a:cubicBezTo>
                    <a:cubicBezTo>
                      <a:pt x="29" y="2"/>
                      <a:pt x="11" y="0"/>
                      <a:pt x="1" y="8"/>
                    </a:cubicBezTo>
                    <a:cubicBezTo>
                      <a:pt x="0" y="21"/>
                      <a:pt x="11" y="3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89"/>
              <p:cNvSpPr/>
              <p:nvPr/>
            </p:nvSpPr>
            <p:spPr bwMode="auto">
              <a:xfrm>
                <a:off x="-5964238" y="5811838"/>
                <a:ext cx="230188" cy="180975"/>
              </a:xfrm>
              <a:custGeom>
                <a:avLst/>
                <a:gdLst>
                  <a:gd name="T0" fmla="*/ 21 w 61"/>
                  <a:gd name="T1" fmla="*/ 40 h 48"/>
                  <a:gd name="T2" fmla="*/ 59 w 61"/>
                  <a:gd name="T3" fmla="*/ 40 h 48"/>
                  <a:gd name="T4" fmla="*/ 39 w 61"/>
                  <a:gd name="T5" fmla="*/ 7 h 48"/>
                  <a:gd name="T6" fmla="*/ 1 w 61"/>
                  <a:gd name="T7" fmla="*/ 8 h 48"/>
                  <a:gd name="T8" fmla="*/ 21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21" y="40"/>
                    </a:moveTo>
                    <a:cubicBezTo>
                      <a:pt x="31" y="46"/>
                      <a:pt x="49" y="48"/>
                      <a:pt x="59" y="40"/>
                    </a:cubicBezTo>
                    <a:cubicBezTo>
                      <a:pt x="61" y="28"/>
                      <a:pt x="50" y="13"/>
                      <a:pt x="39" y="7"/>
                    </a:cubicBezTo>
                    <a:cubicBezTo>
                      <a:pt x="29" y="1"/>
                      <a:pt x="11" y="0"/>
                      <a:pt x="1" y="8"/>
                    </a:cubicBezTo>
                    <a:cubicBezTo>
                      <a:pt x="0" y="20"/>
                      <a:pt x="11" y="35"/>
                      <a:pt x="2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90"/>
              <p:cNvSpPr/>
              <p:nvPr/>
            </p:nvSpPr>
            <p:spPr bwMode="auto">
              <a:xfrm>
                <a:off x="-5719763" y="5748338"/>
                <a:ext cx="26988" cy="288925"/>
              </a:xfrm>
              <a:custGeom>
                <a:avLst/>
                <a:gdLst>
                  <a:gd name="T0" fmla="*/ 0 w 7"/>
                  <a:gd name="T1" fmla="*/ 2 h 77"/>
                  <a:gd name="T2" fmla="*/ 0 w 7"/>
                  <a:gd name="T3" fmla="*/ 74 h 77"/>
                  <a:gd name="T4" fmla="*/ 3 w 7"/>
                  <a:gd name="T5" fmla="*/ 77 h 77"/>
                  <a:gd name="T6" fmla="*/ 7 w 7"/>
                  <a:gd name="T7" fmla="*/ 74 h 77"/>
                  <a:gd name="T8" fmla="*/ 7 w 7"/>
                  <a:gd name="T9" fmla="*/ 2 h 77"/>
                  <a:gd name="T10" fmla="*/ 3 w 7"/>
                  <a:gd name="T11" fmla="*/ 0 h 77"/>
                  <a:gd name="T12" fmla="*/ 0 w 7"/>
                  <a:gd name="T13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7">
                    <a:moveTo>
                      <a:pt x="0" y="2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7"/>
                      <a:pt x="3" y="77"/>
                    </a:cubicBezTo>
                    <a:cubicBezTo>
                      <a:pt x="5" y="77"/>
                      <a:pt x="7" y="76"/>
                      <a:pt x="7" y="7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191"/>
              <p:cNvSpPr/>
              <p:nvPr/>
            </p:nvSpPr>
            <p:spPr bwMode="auto">
              <a:xfrm>
                <a:off x="-6415088" y="3071812"/>
                <a:ext cx="49213" cy="247650"/>
              </a:xfrm>
              <a:custGeom>
                <a:avLst/>
                <a:gdLst>
                  <a:gd name="T0" fmla="*/ 13 w 13"/>
                  <a:gd name="T1" fmla="*/ 1 h 66"/>
                  <a:gd name="T2" fmla="*/ 7 w 13"/>
                  <a:gd name="T3" fmla="*/ 0 h 66"/>
                  <a:gd name="T4" fmla="*/ 7 w 13"/>
                  <a:gd name="T5" fmla="*/ 0 h 66"/>
                  <a:gd name="T6" fmla="*/ 0 w 13"/>
                  <a:gd name="T7" fmla="*/ 2 h 66"/>
                  <a:gd name="T8" fmla="*/ 0 w 13"/>
                  <a:gd name="T9" fmla="*/ 66 h 66"/>
                  <a:gd name="T10" fmla="*/ 13 w 13"/>
                  <a:gd name="T11" fmla="*/ 66 h 66"/>
                  <a:gd name="T12" fmla="*/ 13 w 13"/>
                  <a:gd name="T1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13" y="1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66"/>
                      <a:pt x="13" y="66"/>
                      <a:pt x="13" y="66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92"/>
              <p:cNvSpPr/>
              <p:nvPr/>
            </p:nvSpPr>
            <p:spPr bwMode="auto">
              <a:xfrm>
                <a:off x="-6415088" y="2725737"/>
                <a:ext cx="49213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93"/>
              <p:cNvSpPr/>
              <p:nvPr/>
            </p:nvSpPr>
            <p:spPr bwMode="auto">
              <a:xfrm>
                <a:off x="-6616700" y="2774950"/>
                <a:ext cx="465138" cy="344488"/>
              </a:xfrm>
              <a:custGeom>
                <a:avLst/>
                <a:gdLst>
                  <a:gd name="T0" fmla="*/ 67 w 124"/>
                  <a:gd name="T1" fmla="*/ 0 h 92"/>
                  <a:gd name="T2" fmla="*/ 63 w 124"/>
                  <a:gd name="T3" fmla="*/ 0 h 92"/>
                  <a:gd name="T4" fmla="*/ 62 w 124"/>
                  <a:gd name="T5" fmla="*/ 0 h 92"/>
                  <a:gd name="T6" fmla="*/ 54 w 124"/>
                  <a:gd name="T7" fmla="*/ 1 h 92"/>
                  <a:gd name="T8" fmla="*/ 0 w 124"/>
                  <a:gd name="T9" fmla="*/ 60 h 92"/>
                  <a:gd name="T10" fmla="*/ 4 w 124"/>
                  <a:gd name="T11" fmla="*/ 84 h 92"/>
                  <a:gd name="T12" fmla="*/ 6 w 124"/>
                  <a:gd name="T13" fmla="*/ 87 h 92"/>
                  <a:gd name="T14" fmla="*/ 9 w 124"/>
                  <a:gd name="T15" fmla="*/ 83 h 92"/>
                  <a:gd name="T16" fmla="*/ 25 w 124"/>
                  <a:gd name="T17" fmla="*/ 74 h 92"/>
                  <a:gd name="T18" fmla="*/ 25 w 124"/>
                  <a:gd name="T19" fmla="*/ 74 h 92"/>
                  <a:gd name="T20" fmla="*/ 41 w 124"/>
                  <a:gd name="T21" fmla="*/ 84 h 92"/>
                  <a:gd name="T22" fmla="*/ 43 w 124"/>
                  <a:gd name="T23" fmla="*/ 87 h 92"/>
                  <a:gd name="T24" fmla="*/ 45 w 124"/>
                  <a:gd name="T25" fmla="*/ 84 h 92"/>
                  <a:gd name="T26" fmla="*/ 54 w 124"/>
                  <a:gd name="T27" fmla="*/ 76 h 92"/>
                  <a:gd name="T28" fmla="*/ 61 w 124"/>
                  <a:gd name="T29" fmla="*/ 75 h 92"/>
                  <a:gd name="T30" fmla="*/ 61 w 124"/>
                  <a:gd name="T31" fmla="*/ 75 h 92"/>
                  <a:gd name="T32" fmla="*/ 67 w 124"/>
                  <a:gd name="T33" fmla="*/ 76 h 92"/>
                  <a:gd name="T34" fmla="*/ 77 w 124"/>
                  <a:gd name="T35" fmla="*/ 85 h 92"/>
                  <a:gd name="T36" fmla="*/ 79 w 124"/>
                  <a:gd name="T37" fmla="*/ 88 h 92"/>
                  <a:gd name="T38" fmla="*/ 81 w 124"/>
                  <a:gd name="T39" fmla="*/ 85 h 92"/>
                  <a:gd name="T40" fmla="*/ 96 w 124"/>
                  <a:gd name="T41" fmla="*/ 75 h 92"/>
                  <a:gd name="T42" fmla="*/ 97 w 124"/>
                  <a:gd name="T43" fmla="*/ 75 h 92"/>
                  <a:gd name="T44" fmla="*/ 112 w 124"/>
                  <a:gd name="T45" fmla="*/ 86 h 92"/>
                  <a:gd name="T46" fmla="*/ 114 w 124"/>
                  <a:gd name="T47" fmla="*/ 90 h 92"/>
                  <a:gd name="T48" fmla="*/ 115 w 124"/>
                  <a:gd name="T49" fmla="*/ 92 h 92"/>
                  <a:gd name="T50" fmla="*/ 116 w 124"/>
                  <a:gd name="T51" fmla="*/ 90 h 92"/>
                  <a:gd name="T52" fmla="*/ 118 w 124"/>
                  <a:gd name="T53" fmla="*/ 87 h 92"/>
                  <a:gd name="T54" fmla="*/ 123 w 124"/>
                  <a:gd name="T55" fmla="*/ 63 h 92"/>
                  <a:gd name="T56" fmla="*/ 67 w 124"/>
                  <a:gd name="T5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92">
                    <a:moveTo>
                      <a:pt x="67" y="0"/>
                    </a:moveTo>
                    <a:cubicBezTo>
                      <a:pt x="66" y="0"/>
                      <a:pt x="64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6" y="0"/>
                      <a:pt x="54" y="1"/>
                    </a:cubicBezTo>
                    <a:cubicBezTo>
                      <a:pt x="24" y="4"/>
                      <a:pt x="1" y="29"/>
                      <a:pt x="0" y="60"/>
                    </a:cubicBezTo>
                    <a:cubicBezTo>
                      <a:pt x="0" y="69"/>
                      <a:pt x="1" y="76"/>
                      <a:pt x="4" y="84"/>
                    </a:cubicBezTo>
                    <a:cubicBezTo>
                      <a:pt x="4" y="86"/>
                      <a:pt x="5" y="87"/>
                      <a:pt x="6" y="87"/>
                    </a:cubicBezTo>
                    <a:cubicBezTo>
                      <a:pt x="7" y="87"/>
                      <a:pt x="8" y="85"/>
                      <a:pt x="9" y="83"/>
                    </a:cubicBezTo>
                    <a:cubicBezTo>
                      <a:pt x="12" y="78"/>
                      <a:pt x="18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32" y="74"/>
                      <a:pt x="38" y="78"/>
                      <a:pt x="41" y="84"/>
                    </a:cubicBezTo>
                    <a:cubicBezTo>
                      <a:pt x="42" y="86"/>
                      <a:pt x="42" y="87"/>
                      <a:pt x="43" y="87"/>
                    </a:cubicBezTo>
                    <a:cubicBezTo>
                      <a:pt x="43" y="87"/>
                      <a:pt x="44" y="86"/>
                      <a:pt x="45" y="84"/>
                    </a:cubicBezTo>
                    <a:cubicBezTo>
                      <a:pt x="47" y="80"/>
                      <a:pt x="50" y="77"/>
                      <a:pt x="54" y="76"/>
                    </a:cubicBezTo>
                    <a:cubicBezTo>
                      <a:pt x="56" y="75"/>
                      <a:pt x="58" y="75"/>
                      <a:pt x="61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3" y="75"/>
                      <a:pt x="65" y="75"/>
                      <a:pt x="67" y="76"/>
                    </a:cubicBezTo>
                    <a:cubicBezTo>
                      <a:pt x="71" y="77"/>
                      <a:pt x="75" y="81"/>
                      <a:pt x="77" y="85"/>
                    </a:cubicBezTo>
                    <a:cubicBezTo>
                      <a:pt x="78" y="87"/>
                      <a:pt x="78" y="88"/>
                      <a:pt x="79" y="88"/>
                    </a:cubicBezTo>
                    <a:cubicBezTo>
                      <a:pt x="79" y="88"/>
                      <a:pt x="80" y="87"/>
                      <a:pt x="81" y="85"/>
                    </a:cubicBezTo>
                    <a:cubicBezTo>
                      <a:pt x="84" y="79"/>
                      <a:pt x="89" y="75"/>
                      <a:pt x="96" y="75"/>
                    </a:cubicBezTo>
                    <a:cubicBezTo>
                      <a:pt x="96" y="75"/>
                      <a:pt x="97" y="75"/>
                      <a:pt x="97" y="75"/>
                    </a:cubicBezTo>
                    <a:cubicBezTo>
                      <a:pt x="104" y="76"/>
                      <a:pt x="110" y="80"/>
                      <a:pt x="112" y="86"/>
                    </a:cubicBezTo>
                    <a:cubicBezTo>
                      <a:pt x="113" y="87"/>
                      <a:pt x="113" y="89"/>
                      <a:pt x="114" y="90"/>
                    </a:cubicBezTo>
                    <a:cubicBezTo>
                      <a:pt x="114" y="91"/>
                      <a:pt x="114" y="92"/>
                      <a:pt x="115" y="92"/>
                    </a:cubicBezTo>
                    <a:cubicBezTo>
                      <a:pt x="115" y="92"/>
                      <a:pt x="116" y="91"/>
                      <a:pt x="116" y="90"/>
                    </a:cubicBezTo>
                    <a:cubicBezTo>
                      <a:pt x="117" y="89"/>
                      <a:pt x="117" y="88"/>
                      <a:pt x="118" y="87"/>
                    </a:cubicBezTo>
                    <a:cubicBezTo>
                      <a:pt x="121" y="79"/>
                      <a:pt x="123" y="72"/>
                      <a:pt x="123" y="63"/>
                    </a:cubicBezTo>
                    <a:cubicBezTo>
                      <a:pt x="124" y="31"/>
                      <a:pt x="99" y="3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4"/>
              <p:cNvSpPr/>
              <p:nvPr/>
            </p:nvSpPr>
            <p:spPr bwMode="auto">
              <a:xfrm>
                <a:off x="-1455738" y="7662863"/>
                <a:ext cx="179388" cy="131763"/>
              </a:xfrm>
              <a:custGeom>
                <a:avLst/>
                <a:gdLst>
                  <a:gd name="T0" fmla="*/ 31 w 48"/>
                  <a:gd name="T1" fmla="*/ 11 h 35"/>
                  <a:gd name="T2" fmla="*/ 42 w 48"/>
                  <a:gd name="T3" fmla="*/ 3 h 35"/>
                  <a:gd name="T4" fmla="*/ 48 w 48"/>
                  <a:gd name="T5" fmla="*/ 1 h 35"/>
                  <a:gd name="T6" fmla="*/ 28 w 48"/>
                  <a:gd name="T7" fmla="*/ 3 h 35"/>
                  <a:gd name="T8" fmla="*/ 15 w 48"/>
                  <a:gd name="T9" fmla="*/ 13 h 35"/>
                  <a:gd name="T10" fmla="*/ 10 w 48"/>
                  <a:gd name="T11" fmla="*/ 23 h 35"/>
                  <a:gd name="T12" fmla="*/ 0 w 48"/>
                  <a:gd name="T13" fmla="*/ 35 h 35"/>
                  <a:gd name="T14" fmla="*/ 16 w 48"/>
                  <a:gd name="T15" fmla="*/ 28 h 35"/>
                  <a:gd name="T16" fmla="*/ 31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31" y="11"/>
                    </a:moveTo>
                    <a:cubicBezTo>
                      <a:pt x="34" y="7"/>
                      <a:pt x="38" y="5"/>
                      <a:pt x="42" y="3"/>
                    </a:cubicBezTo>
                    <a:cubicBezTo>
                      <a:pt x="43" y="3"/>
                      <a:pt x="46" y="1"/>
                      <a:pt x="48" y="1"/>
                    </a:cubicBezTo>
                    <a:cubicBezTo>
                      <a:pt x="41" y="1"/>
                      <a:pt x="34" y="0"/>
                      <a:pt x="28" y="3"/>
                    </a:cubicBezTo>
                    <a:cubicBezTo>
                      <a:pt x="23" y="5"/>
                      <a:pt x="19" y="9"/>
                      <a:pt x="15" y="13"/>
                    </a:cubicBezTo>
                    <a:cubicBezTo>
                      <a:pt x="13" y="16"/>
                      <a:pt x="11" y="20"/>
                      <a:pt x="10" y="23"/>
                    </a:cubicBezTo>
                    <a:cubicBezTo>
                      <a:pt x="7" y="27"/>
                      <a:pt x="5" y="33"/>
                      <a:pt x="0" y="35"/>
                    </a:cubicBezTo>
                    <a:cubicBezTo>
                      <a:pt x="6" y="34"/>
                      <a:pt x="12" y="31"/>
                      <a:pt x="16" y="28"/>
                    </a:cubicBezTo>
                    <a:cubicBezTo>
                      <a:pt x="22" y="23"/>
                      <a:pt x="26" y="16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5"/>
              <p:cNvSpPr/>
              <p:nvPr/>
            </p:nvSpPr>
            <p:spPr bwMode="auto">
              <a:xfrm>
                <a:off x="-1444625" y="7667625"/>
                <a:ext cx="236538" cy="160338"/>
              </a:xfrm>
              <a:custGeom>
                <a:avLst/>
                <a:gdLst>
                  <a:gd name="T0" fmla="*/ 41 w 63"/>
                  <a:gd name="T1" fmla="*/ 5 h 43"/>
                  <a:gd name="T2" fmla="*/ 26 w 63"/>
                  <a:gd name="T3" fmla="*/ 19 h 43"/>
                  <a:gd name="T4" fmla="*/ 14 w 63"/>
                  <a:gd name="T5" fmla="*/ 31 h 43"/>
                  <a:gd name="T6" fmla="*/ 0 w 63"/>
                  <a:gd name="T7" fmla="*/ 36 h 43"/>
                  <a:gd name="T8" fmla="*/ 35 w 63"/>
                  <a:gd name="T9" fmla="*/ 36 h 43"/>
                  <a:gd name="T10" fmla="*/ 53 w 63"/>
                  <a:gd name="T11" fmla="*/ 11 h 43"/>
                  <a:gd name="T12" fmla="*/ 60 w 63"/>
                  <a:gd name="T13" fmla="*/ 3 h 43"/>
                  <a:gd name="T14" fmla="*/ 63 w 63"/>
                  <a:gd name="T15" fmla="*/ 1 h 43"/>
                  <a:gd name="T16" fmla="*/ 41 w 63"/>
                  <a:gd name="T1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41" y="5"/>
                    </a:moveTo>
                    <a:cubicBezTo>
                      <a:pt x="34" y="8"/>
                      <a:pt x="30" y="13"/>
                      <a:pt x="26" y="19"/>
                    </a:cubicBezTo>
                    <a:cubicBezTo>
                      <a:pt x="22" y="23"/>
                      <a:pt x="18" y="28"/>
                      <a:pt x="14" y="31"/>
                    </a:cubicBezTo>
                    <a:cubicBezTo>
                      <a:pt x="10" y="33"/>
                      <a:pt x="5" y="36"/>
                      <a:pt x="0" y="36"/>
                    </a:cubicBezTo>
                    <a:cubicBezTo>
                      <a:pt x="11" y="43"/>
                      <a:pt x="24" y="42"/>
                      <a:pt x="35" y="36"/>
                    </a:cubicBezTo>
                    <a:cubicBezTo>
                      <a:pt x="44" y="30"/>
                      <a:pt x="48" y="20"/>
                      <a:pt x="53" y="11"/>
                    </a:cubicBezTo>
                    <a:cubicBezTo>
                      <a:pt x="55" y="8"/>
                      <a:pt x="57" y="6"/>
                      <a:pt x="60" y="3"/>
                    </a:cubicBezTo>
                    <a:cubicBezTo>
                      <a:pt x="60" y="3"/>
                      <a:pt x="62" y="1"/>
                      <a:pt x="63" y="1"/>
                    </a:cubicBezTo>
                    <a:cubicBezTo>
                      <a:pt x="56" y="0"/>
                      <a:pt x="48" y="1"/>
                      <a:pt x="4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6"/>
              <p:cNvSpPr/>
              <p:nvPr/>
            </p:nvSpPr>
            <p:spPr bwMode="auto">
              <a:xfrm>
                <a:off x="-1455738" y="7532688"/>
                <a:ext cx="153988" cy="107950"/>
              </a:xfrm>
              <a:custGeom>
                <a:avLst/>
                <a:gdLst>
                  <a:gd name="T0" fmla="*/ 13 w 41"/>
                  <a:gd name="T1" fmla="*/ 11 h 29"/>
                  <a:gd name="T2" fmla="*/ 8 w 41"/>
                  <a:gd name="T3" fmla="*/ 19 h 29"/>
                  <a:gd name="T4" fmla="*/ 0 w 41"/>
                  <a:gd name="T5" fmla="*/ 29 h 29"/>
                  <a:gd name="T6" fmla="*/ 14 w 41"/>
                  <a:gd name="T7" fmla="*/ 23 h 29"/>
                  <a:gd name="T8" fmla="*/ 27 w 41"/>
                  <a:gd name="T9" fmla="*/ 9 h 29"/>
                  <a:gd name="T10" fmla="*/ 36 w 41"/>
                  <a:gd name="T11" fmla="*/ 2 h 29"/>
                  <a:gd name="T12" fmla="*/ 41 w 41"/>
                  <a:gd name="T13" fmla="*/ 1 h 29"/>
                  <a:gd name="T14" fmla="*/ 24 w 41"/>
                  <a:gd name="T15" fmla="*/ 2 h 29"/>
                  <a:gd name="T16" fmla="*/ 13 w 41"/>
                  <a:gd name="T17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3" y="11"/>
                    </a:moveTo>
                    <a:cubicBezTo>
                      <a:pt x="11" y="14"/>
                      <a:pt x="10" y="16"/>
                      <a:pt x="8" y="19"/>
                    </a:cubicBezTo>
                    <a:cubicBezTo>
                      <a:pt x="7" y="23"/>
                      <a:pt x="4" y="28"/>
                      <a:pt x="0" y="29"/>
                    </a:cubicBezTo>
                    <a:cubicBezTo>
                      <a:pt x="5" y="29"/>
                      <a:pt x="10" y="26"/>
                      <a:pt x="14" y="23"/>
                    </a:cubicBezTo>
                    <a:cubicBezTo>
                      <a:pt x="19" y="19"/>
                      <a:pt x="22" y="13"/>
                      <a:pt x="27" y="9"/>
                    </a:cubicBezTo>
                    <a:cubicBezTo>
                      <a:pt x="29" y="6"/>
                      <a:pt x="33" y="4"/>
                      <a:pt x="36" y="2"/>
                    </a:cubicBezTo>
                    <a:cubicBezTo>
                      <a:pt x="37" y="2"/>
                      <a:pt x="40" y="0"/>
                      <a:pt x="41" y="1"/>
                    </a:cubicBezTo>
                    <a:cubicBezTo>
                      <a:pt x="36" y="0"/>
                      <a:pt x="30" y="0"/>
                      <a:pt x="24" y="2"/>
                    </a:cubicBezTo>
                    <a:cubicBezTo>
                      <a:pt x="20" y="4"/>
                      <a:pt x="16" y="7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7"/>
              <p:cNvSpPr/>
              <p:nvPr/>
            </p:nvSpPr>
            <p:spPr bwMode="auto">
              <a:xfrm>
                <a:off x="-1444625" y="7535863"/>
                <a:ext cx="203200" cy="134938"/>
              </a:xfrm>
              <a:custGeom>
                <a:avLst/>
                <a:gdLst>
                  <a:gd name="T0" fmla="*/ 51 w 54"/>
                  <a:gd name="T1" fmla="*/ 2 h 36"/>
                  <a:gd name="T2" fmla="*/ 54 w 54"/>
                  <a:gd name="T3" fmla="*/ 0 h 36"/>
                  <a:gd name="T4" fmla="*/ 35 w 54"/>
                  <a:gd name="T5" fmla="*/ 4 h 36"/>
                  <a:gd name="T6" fmla="*/ 22 w 54"/>
                  <a:gd name="T7" fmla="*/ 15 h 36"/>
                  <a:gd name="T8" fmla="*/ 12 w 54"/>
                  <a:gd name="T9" fmla="*/ 26 h 36"/>
                  <a:gd name="T10" fmla="*/ 0 w 54"/>
                  <a:gd name="T11" fmla="*/ 30 h 36"/>
                  <a:gd name="T12" fmla="*/ 30 w 54"/>
                  <a:gd name="T13" fmla="*/ 30 h 36"/>
                  <a:gd name="T14" fmla="*/ 46 w 54"/>
                  <a:gd name="T15" fmla="*/ 9 h 36"/>
                  <a:gd name="T16" fmla="*/ 51 w 54"/>
                  <a:gd name="T17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2"/>
                    </a:moveTo>
                    <a:cubicBezTo>
                      <a:pt x="52" y="2"/>
                      <a:pt x="53" y="0"/>
                      <a:pt x="54" y="0"/>
                    </a:cubicBezTo>
                    <a:cubicBezTo>
                      <a:pt x="48" y="0"/>
                      <a:pt x="41" y="0"/>
                      <a:pt x="35" y="4"/>
                    </a:cubicBezTo>
                    <a:cubicBezTo>
                      <a:pt x="29" y="7"/>
                      <a:pt x="26" y="10"/>
                      <a:pt x="22" y="15"/>
                    </a:cubicBezTo>
                    <a:cubicBezTo>
                      <a:pt x="19" y="19"/>
                      <a:pt x="16" y="23"/>
                      <a:pt x="12" y="26"/>
                    </a:cubicBezTo>
                    <a:cubicBezTo>
                      <a:pt x="9" y="28"/>
                      <a:pt x="4" y="30"/>
                      <a:pt x="0" y="30"/>
                    </a:cubicBezTo>
                    <a:cubicBezTo>
                      <a:pt x="9" y="36"/>
                      <a:pt x="21" y="36"/>
                      <a:pt x="30" y="30"/>
                    </a:cubicBezTo>
                    <a:cubicBezTo>
                      <a:pt x="38" y="25"/>
                      <a:pt x="41" y="17"/>
                      <a:pt x="46" y="9"/>
                    </a:cubicBezTo>
                    <a:cubicBezTo>
                      <a:pt x="47" y="7"/>
                      <a:pt x="49" y="4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98"/>
              <p:cNvSpPr/>
              <p:nvPr/>
            </p:nvSpPr>
            <p:spPr bwMode="auto">
              <a:xfrm>
                <a:off x="-1655763" y="7662863"/>
                <a:ext cx="180975" cy="131763"/>
              </a:xfrm>
              <a:custGeom>
                <a:avLst/>
                <a:gdLst>
                  <a:gd name="T0" fmla="*/ 17 w 48"/>
                  <a:gd name="T1" fmla="*/ 11 h 35"/>
                  <a:gd name="T2" fmla="*/ 32 w 48"/>
                  <a:gd name="T3" fmla="*/ 28 h 35"/>
                  <a:gd name="T4" fmla="*/ 48 w 48"/>
                  <a:gd name="T5" fmla="*/ 35 h 35"/>
                  <a:gd name="T6" fmla="*/ 38 w 48"/>
                  <a:gd name="T7" fmla="*/ 23 h 35"/>
                  <a:gd name="T8" fmla="*/ 33 w 48"/>
                  <a:gd name="T9" fmla="*/ 13 h 35"/>
                  <a:gd name="T10" fmla="*/ 20 w 48"/>
                  <a:gd name="T11" fmla="*/ 3 h 35"/>
                  <a:gd name="T12" fmla="*/ 0 w 48"/>
                  <a:gd name="T13" fmla="*/ 1 h 35"/>
                  <a:gd name="T14" fmla="*/ 6 w 48"/>
                  <a:gd name="T15" fmla="*/ 3 h 35"/>
                  <a:gd name="T16" fmla="*/ 17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17" y="11"/>
                    </a:moveTo>
                    <a:cubicBezTo>
                      <a:pt x="22" y="16"/>
                      <a:pt x="26" y="23"/>
                      <a:pt x="32" y="28"/>
                    </a:cubicBezTo>
                    <a:cubicBezTo>
                      <a:pt x="36" y="31"/>
                      <a:pt x="42" y="34"/>
                      <a:pt x="48" y="35"/>
                    </a:cubicBezTo>
                    <a:cubicBezTo>
                      <a:pt x="44" y="33"/>
                      <a:pt x="41" y="27"/>
                      <a:pt x="38" y="23"/>
                    </a:cubicBezTo>
                    <a:cubicBezTo>
                      <a:pt x="37" y="20"/>
                      <a:pt x="35" y="16"/>
                      <a:pt x="33" y="13"/>
                    </a:cubicBezTo>
                    <a:cubicBezTo>
                      <a:pt x="30" y="9"/>
                      <a:pt x="25" y="5"/>
                      <a:pt x="20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99"/>
              <p:cNvSpPr/>
              <p:nvPr/>
            </p:nvSpPr>
            <p:spPr bwMode="auto">
              <a:xfrm>
                <a:off x="-1722438" y="7667625"/>
                <a:ext cx="236538" cy="160338"/>
              </a:xfrm>
              <a:custGeom>
                <a:avLst/>
                <a:gdLst>
                  <a:gd name="T0" fmla="*/ 10 w 63"/>
                  <a:gd name="T1" fmla="*/ 11 h 43"/>
                  <a:gd name="T2" fmla="*/ 28 w 63"/>
                  <a:gd name="T3" fmla="*/ 36 h 43"/>
                  <a:gd name="T4" fmla="*/ 63 w 63"/>
                  <a:gd name="T5" fmla="*/ 36 h 43"/>
                  <a:gd name="T6" fmla="*/ 49 w 63"/>
                  <a:gd name="T7" fmla="*/ 31 h 43"/>
                  <a:gd name="T8" fmla="*/ 37 w 63"/>
                  <a:gd name="T9" fmla="*/ 19 h 43"/>
                  <a:gd name="T10" fmla="*/ 22 w 63"/>
                  <a:gd name="T11" fmla="*/ 5 h 43"/>
                  <a:gd name="T12" fmla="*/ 0 w 63"/>
                  <a:gd name="T13" fmla="*/ 1 h 43"/>
                  <a:gd name="T14" fmla="*/ 3 w 63"/>
                  <a:gd name="T15" fmla="*/ 3 h 43"/>
                  <a:gd name="T16" fmla="*/ 10 w 63"/>
                  <a:gd name="T17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43">
                    <a:moveTo>
                      <a:pt x="10" y="11"/>
                    </a:moveTo>
                    <a:cubicBezTo>
                      <a:pt x="15" y="20"/>
                      <a:pt x="19" y="30"/>
                      <a:pt x="28" y="36"/>
                    </a:cubicBezTo>
                    <a:cubicBezTo>
                      <a:pt x="39" y="42"/>
                      <a:pt x="52" y="43"/>
                      <a:pt x="63" y="36"/>
                    </a:cubicBezTo>
                    <a:cubicBezTo>
                      <a:pt x="58" y="36"/>
                      <a:pt x="53" y="33"/>
                      <a:pt x="49" y="31"/>
                    </a:cubicBezTo>
                    <a:cubicBezTo>
                      <a:pt x="45" y="28"/>
                      <a:pt x="41" y="23"/>
                      <a:pt x="37" y="19"/>
                    </a:cubicBezTo>
                    <a:cubicBezTo>
                      <a:pt x="33" y="13"/>
                      <a:pt x="29" y="8"/>
                      <a:pt x="22" y="5"/>
                    </a:cubicBezTo>
                    <a:cubicBezTo>
                      <a:pt x="15" y="1"/>
                      <a:pt x="7" y="0"/>
                      <a:pt x="0" y="1"/>
                    </a:cubicBez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0"/>
              <p:cNvSpPr/>
              <p:nvPr/>
            </p:nvSpPr>
            <p:spPr bwMode="auto">
              <a:xfrm>
                <a:off x="-1628775" y="7532688"/>
                <a:ext cx="153988" cy="107950"/>
              </a:xfrm>
              <a:custGeom>
                <a:avLst/>
                <a:gdLst>
                  <a:gd name="T0" fmla="*/ 17 w 41"/>
                  <a:gd name="T1" fmla="*/ 2 h 29"/>
                  <a:gd name="T2" fmla="*/ 0 w 41"/>
                  <a:gd name="T3" fmla="*/ 1 h 29"/>
                  <a:gd name="T4" fmla="*/ 5 w 41"/>
                  <a:gd name="T5" fmla="*/ 2 h 29"/>
                  <a:gd name="T6" fmla="*/ 14 w 41"/>
                  <a:gd name="T7" fmla="*/ 9 h 29"/>
                  <a:gd name="T8" fmla="*/ 27 w 41"/>
                  <a:gd name="T9" fmla="*/ 23 h 29"/>
                  <a:gd name="T10" fmla="*/ 41 w 41"/>
                  <a:gd name="T11" fmla="*/ 29 h 29"/>
                  <a:gd name="T12" fmla="*/ 33 w 41"/>
                  <a:gd name="T13" fmla="*/ 19 h 29"/>
                  <a:gd name="T14" fmla="*/ 28 w 41"/>
                  <a:gd name="T15" fmla="*/ 11 h 29"/>
                  <a:gd name="T16" fmla="*/ 17 w 41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9">
                    <a:moveTo>
                      <a:pt x="17" y="2"/>
                    </a:moveTo>
                    <a:cubicBezTo>
                      <a:pt x="11" y="0"/>
                      <a:pt x="6" y="0"/>
                      <a:pt x="0" y="1"/>
                    </a:cubicBezTo>
                    <a:cubicBezTo>
                      <a:pt x="1" y="0"/>
                      <a:pt x="4" y="2"/>
                      <a:pt x="5" y="2"/>
                    </a:cubicBezTo>
                    <a:cubicBezTo>
                      <a:pt x="8" y="4"/>
                      <a:pt x="12" y="6"/>
                      <a:pt x="14" y="9"/>
                    </a:cubicBezTo>
                    <a:cubicBezTo>
                      <a:pt x="19" y="13"/>
                      <a:pt x="22" y="19"/>
                      <a:pt x="27" y="23"/>
                    </a:cubicBezTo>
                    <a:cubicBezTo>
                      <a:pt x="31" y="26"/>
                      <a:pt x="36" y="29"/>
                      <a:pt x="41" y="29"/>
                    </a:cubicBezTo>
                    <a:cubicBezTo>
                      <a:pt x="37" y="28"/>
                      <a:pt x="34" y="23"/>
                      <a:pt x="33" y="19"/>
                    </a:cubicBezTo>
                    <a:cubicBezTo>
                      <a:pt x="31" y="16"/>
                      <a:pt x="30" y="14"/>
                      <a:pt x="28" y="11"/>
                    </a:cubicBezTo>
                    <a:cubicBezTo>
                      <a:pt x="25" y="7"/>
                      <a:pt x="21" y="4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1"/>
              <p:cNvSpPr/>
              <p:nvPr/>
            </p:nvSpPr>
            <p:spPr bwMode="auto">
              <a:xfrm>
                <a:off x="-1689100" y="7535863"/>
                <a:ext cx="203200" cy="134938"/>
              </a:xfrm>
              <a:custGeom>
                <a:avLst/>
                <a:gdLst>
                  <a:gd name="T0" fmla="*/ 0 w 54"/>
                  <a:gd name="T1" fmla="*/ 0 h 36"/>
                  <a:gd name="T2" fmla="*/ 3 w 54"/>
                  <a:gd name="T3" fmla="*/ 2 h 36"/>
                  <a:gd name="T4" fmla="*/ 9 w 54"/>
                  <a:gd name="T5" fmla="*/ 9 h 36"/>
                  <a:gd name="T6" fmla="*/ 24 w 54"/>
                  <a:gd name="T7" fmla="*/ 30 h 36"/>
                  <a:gd name="T8" fmla="*/ 54 w 54"/>
                  <a:gd name="T9" fmla="*/ 30 h 36"/>
                  <a:gd name="T10" fmla="*/ 42 w 54"/>
                  <a:gd name="T11" fmla="*/ 26 h 36"/>
                  <a:gd name="T12" fmla="*/ 32 w 54"/>
                  <a:gd name="T13" fmla="*/ 15 h 36"/>
                  <a:gd name="T14" fmla="*/ 19 w 54"/>
                  <a:gd name="T15" fmla="*/ 4 h 36"/>
                  <a:gd name="T16" fmla="*/ 0 w 54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0" y="0"/>
                    </a:moveTo>
                    <a:cubicBezTo>
                      <a:pt x="1" y="0"/>
                      <a:pt x="2" y="2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3" y="17"/>
                      <a:pt x="16" y="25"/>
                      <a:pt x="24" y="30"/>
                    </a:cubicBezTo>
                    <a:cubicBezTo>
                      <a:pt x="33" y="36"/>
                      <a:pt x="45" y="36"/>
                      <a:pt x="54" y="30"/>
                    </a:cubicBezTo>
                    <a:cubicBezTo>
                      <a:pt x="50" y="30"/>
                      <a:pt x="45" y="28"/>
                      <a:pt x="42" y="26"/>
                    </a:cubicBezTo>
                    <a:cubicBezTo>
                      <a:pt x="38" y="23"/>
                      <a:pt x="35" y="19"/>
                      <a:pt x="32" y="15"/>
                    </a:cubicBezTo>
                    <a:cubicBezTo>
                      <a:pt x="28" y="10"/>
                      <a:pt x="25" y="7"/>
                      <a:pt x="19" y="4"/>
                    </a:cubicBezTo>
                    <a:cubicBezTo>
                      <a:pt x="13" y="0"/>
                      <a:pt x="7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2"/>
              <p:cNvSpPr/>
              <p:nvPr/>
            </p:nvSpPr>
            <p:spPr bwMode="auto">
              <a:xfrm>
                <a:off x="-1466850" y="7437438"/>
                <a:ext cx="82550" cy="173038"/>
              </a:xfrm>
              <a:custGeom>
                <a:avLst/>
                <a:gdLst>
                  <a:gd name="T0" fmla="*/ 14 w 22"/>
                  <a:gd name="T1" fmla="*/ 15 h 46"/>
                  <a:gd name="T2" fmla="*/ 3 w 22"/>
                  <a:gd name="T3" fmla="*/ 31 h 46"/>
                  <a:gd name="T4" fmla="*/ 0 w 22"/>
                  <a:gd name="T5" fmla="*/ 46 h 46"/>
                  <a:gd name="T6" fmla="*/ 8 w 22"/>
                  <a:gd name="T7" fmla="*/ 35 h 46"/>
                  <a:gd name="T8" fmla="*/ 15 w 22"/>
                  <a:gd name="T9" fmla="*/ 29 h 46"/>
                  <a:gd name="T10" fmla="*/ 22 w 22"/>
                  <a:gd name="T11" fmla="*/ 16 h 46"/>
                  <a:gd name="T12" fmla="*/ 19 w 22"/>
                  <a:gd name="T13" fmla="*/ 0 h 46"/>
                  <a:gd name="T14" fmla="*/ 18 w 22"/>
                  <a:gd name="T15" fmla="*/ 5 h 46"/>
                  <a:gd name="T16" fmla="*/ 14 w 22"/>
                  <a:gd name="T1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6">
                    <a:moveTo>
                      <a:pt x="14" y="15"/>
                    </a:moveTo>
                    <a:cubicBezTo>
                      <a:pt x="11" y="21"/>
                      <a:pt x="6" y="25"/>
                      <a:pt x="3" y="31"/>
                    </a:cubicBezTo>
                    <a:cubicBezTo>
                      <a:pt x="1" y="35"/>
                      <a:pt x="0" y="41"/>
                      <a:pt x="0" y="46"/>
                    </a:cubicBezTo>
                    <a:cubicBezTo>
                      <a:pt x="1" y="42"/>
                      <a:pt x="5" y="38"/>
                      <a:pt x="8" y="35"/>
                    </a:cubicBezTo>
                    <a:cubicBezTo>
                      <a:pt x="10" y="33"/>
                      <a:pt x="13" y="31"/>
                      <a:pt x="15" y="29"/>
                    </a:cubicBezTo>
                    <a:cubicBezTo>
                      <a:pt x="18" y="25"/>
                      <a:pt x="21" y="21"/>
                      <a:pt x="22" y="16"/>
                    </a:cubicBezTo>
                    <a:cubicBezTo>
                      <a:pt x="22" y="11"/>
                      <a:pt x="21" y="5"/>
                      <a:pt x="19" y="0"/>
                    </a:cubicBezTo>
                    <a:cubicBezTo>
                      <a:pt x="20" y="1"/>
                      <a:pt x="19" y="3"/>
                      <a:pt x="18" y="5"/>
                    </a:cubicBezTo>
                    <a:cubicBezTo>
                      <a:pt x="18" y="8"/>
                      <a:pt x="17" y="12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3"/>
              <p:cNvSpPr/>
              <p:nvPr/>
            </p:nvSpPr>
            <p:spPr bwMode="auto">
              <a:xfrm>
                <a:off x="-1516063" y="7381875"/>
                <a:ext cx="112713" cy="220663"/>
              </a:xfrm>
              <a:custGeom>
                <a:avLst/>
                <a:gdLst>
                  <a:gd name="T0" fmla="*/ 10 w 30"/>
                  <a:gd name="T1" fmla="*/ 59 h 59"/>
                  <a:gd name="T2" fmla="*/ 12 w 30"/>
                  <a:gd name="T3" fmla="*/ 46 h 59"/>
                  <a:gd name="T4" fmla="*/ 20 w 30"/>
                  <a:gd name="T5" fmla="*/ 34 h 59"/>
                  <a:gd name="T6" fmla="*/ 28 w 30"/>
                  <a:gd name="T7" fmla="*/ 19 h 59"/>
                  <a:gd name="T8" fmla="*/ 27 w 30"/>
                  <a:gd name="T9" fmla="*/ 0 h 59"/>
                  <a:gd name="T10" fmla="*/ 26 w 30"/>
                  <a:gd name="T11" fmla="*/ 3 h 59"/>
                  <a:gd name="T12" fmla="*/ 21 w 30"/>
                  <a:gd name="T13" fmla="*/ 10 h 59"/>
                  <a:gd name="T14" fmla="*/ 3 w 30"/>
                  <a:gd name="T15" fmla="*/ 30 h 59"/>
                  <a:gd name="T16" fmla="*/ 10 w 30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9">
                    <a:moveTo>
                      <a:pt x="10" y="59"/>
                    </a:moveTo>
                    <a:cubicBezTo>
                      <a:pt x="9" y="55"/>
                      <a:pt x="10" y="50"/>
                      <a:pt x="12" y="46"/>
                    </a:cubicBezTo>
                    <a:cubicBezTo>
                      <a:pt x="13" y="42"/>
                      <a:pt x="17" y="38"/>
                      <a:pt x="20" y="34"/>
                    </a:cubicBezTo>
                    <a:cubicBezTo>
                      <a:pt x="24" y="30"/>
                      <a:pt x="27" y="25"/>
                      <a:pt x="28" y="19"/>
                    </a:cubicBezTo>
                    <a:cubicBezTo>
                      <a:pt x="30" y="13"/>
                      <a:pt x="29" y="6"/>
                      <a:pt x="27" y="0"/>
                    </a:cubicBezTo>
                    <a:cubicBezTo>
                      <a:pt x="28" y="0"/>
                      <a:pt x="26" y="2"/>
                      <a:pt x="26" y="3"/>
                    </a:cubicBezTo>
                    <a:cubicBezTo>
                      <a:pt x="25" y="6"/>
                      <a:pt x="23" y="8"/>
                      <a:pt x="21" y="10"/>
                    </a:cubicBezTo>
                    <a:cubicBezTo>
                      <a:pt x="14" y="16"/>
                      <a:pt x="6" y="21"/>
                      <a:pt x="3" y="30"/>
                    </a:cubicBezTo>
                    <a:cubicBezTo>
                      <a:pt x="0" y="40"/>
                      <a:pt x="2" y="51"/>
                      <a:pt x="1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4"/>
              <p:cNvSpPr>
                <a:spLocks noEditPoints="1"/>
              </p:cNvSpPr>
              <p:nvPr/>
            </p:nvSpPr>
            <p:spPr bwMode="auto">
              <a:xfrm>
                <a:off x="-5208588" y="2486025"/>
                <a:ext cx="269875" cy="212725"/>
              </a:xfrm>
              <a:custGeom>
                <a:avLst/>
                <a:gdLst>
                  <a:gd name="T0" fmla="*/ 65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6 w 72"/>
                  <a:gd name="T7" fmla="*/ 32 h 57"/>
                  <a:gd name="T8" fmla="*/ 66 w 72"/>
                  <a:gd name="T9" fmla="*/ 40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40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4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4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4 w 72"/>
                  <a:gd name="T49" fmla="*/ 16 h 57"/>
                  <a:gd name="T50" fmla="*/ 21 w 72"/>
                  <a:gd name="T51" fmla="*/ 32 h 57"/>
                  <a:gd name="T52" fmla="*/ 21 w 72"/>
                  <a:gd name="T53" fmla="*/ 40 h 57"/>
                  <a:gd name="T54" fmla="*/ 14 w 72"/>
                  <a:gd name="T55" fmla="*/ 57 h 57"/>
                  <a:gd name="T56" fmla="*/ 7 w 72"/>
                  <a:gd name="T57" fmla="*/ 13 h 57"/>
                  <a:gd name="T58" fmla="*/ 0 w 72"/>
                  <a:gd name="T59" fmla="*/ 44 h 57"/>
                  <a:gd name="T60" fmla="*/ 0 w 72"/>
                  <a:gd name="T61" fmla="*/ 53 h 57"/>
                  <a:gd name="T62" fmla="*/ 14 w 72"/>
                  <a:gd name="T63" fmla="*/ 57 h 57"/>
                  <a:gd name="T64" fmla="*/ 7 w 72"/>
                  <a:gd name="T65" fmla="*/ 40 h 57"/>
                  <a:gd name="T66" fmla="*/ 14 w 72"/>
                  <a:gd name="T67" fmla="*/ 32 h 57"/>
                  <a:gd name="T68" fmla="*/ 12 w 72"/>
                  <a:gd name="T69" fmla="*/ 16 h 57"/>
                  <a:gd name="T70" fmla="*/ 14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1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4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57"/>
                    </a:lnTo>
                    <a:close/>
                    <a:moveTo>
                      <a:pt x="14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2" y="57"/>
                      <a:pt x="3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5"/>
              <p:cNvSpPr/>
              <p:nvPr/>
            </p:nvSpPr>
            <p:spPr bwMode="auto">
              <a:xfrm>
                <a:off x="-5395913" y="1295400"/>
                <a:ext cx="112713" cy="77788"/>
              </a:xfrm>
              <a:custGeom>
                <a:avLst/>
                <a:gdLst>
                  <a:gd name="T0" fmla="*/ 19 w 30"/>
                  <a:gd name="T1" fmla="*/ 6 h 21"/>
                  <a:gd name="T2" fmla="*/ 26 w 30"/>
                  <a:gd name="T3" fmla="*/ 2 h 21"/>
                  <a:gd name="T4" fmla="*/ 30 w 30"/>
                  <a:gd name="T5" fmla="*/ 1 h 21"/>
                  <a:gd name="T6" fmla="*/ 18 w 30"/>
                  <a:gd name="T7" fmla="*/ 2 h 21"/>
                  <a:gd name="T8" fmla="*/ 9 w 30"/>
                  <a:gd name="T9" fmla="*/ 8 h 21"/>
                  <a:gd name="T10" fmla="*/ 6 w 30"/>
                  <a:gd name="T11" fmla="*/ 14 h 21"/>
                  <a:gd name="T12" fmla="*/ 0 w 30"/>
                  <a:gd name="T13" fmla="*/ 21 h 21"/>
                  <a:gd name="T14" fmla="*/ 10 w 30"/>
                  <a:gd name="T15" fmla="*/ 17 h 21"/>
                  <a:gd name="T16" fmla="*/ 19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9" y="6"/>
                    </a:moveTo>
                    <a:cubicBezTo>
                      <a:pt x="21" y="4"/>
                      <a:pt x="24" y="3"/>
                      <a:pt x="26" y="2"/>
                    </a:cubicBezTo>
                    <a:cubicBezTo>
                      <a:pt x="27" y="2"/>
                      <a:pt x="29" y="1"/>
                      <a:pt x="30" y="1"/>
                    </a:cubicBezTo>
                    <a:cubicBezTo>
                      <a:pt x="26" y="0"/>
                      <a:pt x="21" y="0"/>
                      <a:pt x="18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10"/>
                      <a:pt x="7" y="12"/>
                      <a:pt x="6" y="14"/>
                    </a:cubicBezTo>
                    <a:cubicBezTo>
                      <a:pt x="5" y="17"/>
                      <a:pt x="3" y="20"/>
                      <a:pt x="0" y="21"/>
                    </a:cubicBezTo>
                    <a:cubicBezTo>
                      <a:pt x="4" y="21"/>
                      <a:pt x="7" y="19"/>
                      <a:pt x="10" y="17"/>
                    </a:cubicBezTo>
                    <a:cubicBezTo>
                      <a:pt x="14" y="14"/>
                      <a:pt x="16" y="1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06"/>
              <p:cNvSpPr/>
              <p:nvPr/>
            </p:nvSpPr>
            <p:spPr bwMode="auto">
              <a:xfrm>
                <a:off x="-5389563" y="1298575"/>
                <a:ext cx="147638" cy="98425"/>
              </a:xfrm>
              <a:custGeom>
                <a:avLst/>
                <a:gdLst>
                  <a:gd name="T0" fmla="*/ 25 w 39"/>
                  <a:gd name="T1" fmla="*/ 3 h 26"/>
                  <a:gd name="T2" fmla="*/ 16 w 39"/>
                  <a:gd name="T3" fmla="*/ 11 h 26"/>
                  <a:gd name="T4" fmla="*/ 8 w 39"/>
                  <a:gd name="T5" fmla="*/ 19 h 26"/>
                  <a:gd name="T6" fmla="*/ 0 w 39"/>
                  <a:gd name="T7" fmla="*/ 22 h 26"/>
                  <a:gd name="T8" fmla="*/ 21 w 39"/>
                  <a:gd name="T9" fmla="*/ 22 h 26"/>
                  <a:gd name="T10" fmla="*/ 33 w 39"/>
                  <a:gd name="T11" fmla="*/ 7 h 26"/>
                  <a:gd name="T12" fmla="*/ 37 w 39"/>
                  <a:gd name="T13" fmla="*/ 2 h 26"/>
                  <a:gd name="T14" fmla="*/ 39 w 39"/>
                  <a:gd name="T15" fmla="*/ 0 h 26"/>
                  <a:gd name="T16" fmla="*/ 25 w 3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25" y="3"/>
                    </a:moveTo>
                    <a:cubicBezTo>
                      <a:pt x="21" y="5"/>
                      <a:pt x="19" y="8"/>
                      <a:pt x="16" y="11"/>
                    </a:cubicBezTo>
                    <a:cubicBezTo>
                      <a:pt x="14" y="14"/>
                      <a:pt x="11" y="17"/>
                      <a:pt x="8" y="19"/>
                    </a:cubicBezTo>
                    <a:cubicBezTo>
                      <a:pt x="6" y="20"/>
                      <a:pt x="3" y="22"/>
                      <a:pt x="0" y="22"/>
                    </a:cubicBezTo>
                    <a:cubicBezTo>
                      <a:pt x="7" y="26"/>
                      <a:pt x="15" y="26"/>
                      <a:pt x="21" y="22"/>
                    </a:cubicBezTo>
                    <a:cubicBezTo>
                      <a:pt x="27" y="18"/>
                      <a:pt x="30" y="12"/>
                      <a:pt x="33" y="7"/>
                    </a:cubicBezTo>
                    <a:cubicBezTo>
                      <a:pt x="34" y="5"/>
                      <a:pt x="35" y="3"/>
                      <a:pt x="37" y="2"/>
                    </a:cubicBezTo>
                    <a:cubicBezTo>
                      <a:pt x="37" y="1"/>
                      <a:pt x="39" y="0"/>
                      <a:pt x="39" y="0"/>
                    </a:cubicBezTo>
                    <a:cubicBezTo>
                      <a:pt x="34" y="0"/>
                      <a:pt x="30" y="0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07"/>
              <p:cNvSpPr/>
              <p:nvPr/>
            </p:nvSpPr>
            <p:spPr bwMode="auto">
              <a:xfrm>
                <a:off x="-5395913" y="1212850"/>
                <a:ext cx="93663" cy="66675"/>
              </a:xfrm>
              <a:custGeom>
                <a:avLst/>
                <a:gdLst>
                  <a:gd name="T0" fmla="*/ 8 w 25"/>
                  <a:gd name="T1" fmla="*/ 7 h 18"/>
                  <a:gd name="T2" fmla="*/ 5 w 25"/>
                  <a:gd name="T3" fmla="*/ 12 h 18"/>
                  <a:gd name="T4" fmla="*/ 0 w 25"/>
                  <a:gd name="T5" fmla="*/ 18 h 18"/>
                  <a:gd name="T6" fmla="*/ 9 w 25"/>
                  <a:gd name="T7" fmla="*/ 15 h 18"/>
                  <a:gd name="T8" fmla="*/ 17 w 25"/>
                  <a:gd name="T9" fmla="*/ 5 h 18"/>
                  <a:gd name="T10" fmla="*/ 22 w 25"/>
                  <a:gd name="T11" fmla="*/ 2 h 18"/>
                  <a:gd name="T12" fmla="*/ 25 w 25"/>
                  <a:gd name="T13" fmla="*/ 1 h 18"/>
                  <a:gd name="T14" fmla="*/ 15 w 25"/>
                  <a:gd name="T15" fmla="*/ 1 h 18"/>
                  <a:gd name="T16" fmla="*/ 8 w 25"/>
                  <a:gd name="T1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8">
                    <a:moveTo>
                      <a:pt x="8" y="7"/>
                    </a:moveTo>
                    <a:cubicBezTo>
                      <a:pt x="7" y="9"/>
                      <a:pt x="6" y="10"/>
                      <a:pt x="5" y="12"/>
                    </a:cubicBezTo>
                    <a:cubicBezTo>
                      <a:pt x="4" y="14"/>
                      <a:pt x="3" y="17"/>
                      <a:pt x="0" y="18"/>
                    </a:cubicBezTo>
                    <a:cubicBezTo>
                      <a:pt x="3" y="18"/>
                      <a:pt x="6" y="17"/>
                      <a:pt x="9" y="15"/>
                    </a:cubicBezTo>
                    <a:cubicBezTo>
                      <a:pt x="12" y="12"/>
                      <a:pt x="14" y="8"/>
                      <a:pt x="17" y="5"/>
                    </a:cubicBezTo>
                    <a:cubicBezTo>
                      <a:pt x="18" y="4"/>
                      <a:pt x="20" y="3"/>
                      <a:pt x="22" y="2"/>
                    </a:cubicBezTo>
                    <a:cubicBezTo>
                      <a:pt x="23" y="1"/>
                      <a:pt x="25" y="0"/>
                      <a:pt x="25" y="1"/>
                    </a:cubicBezTo>
                    <a:cubicBezTo>
                      <a:pt x="22" y="0"/>
                      <a:pt x="18" y="0"/>
                      <a:pt x="15" y="1"/>
                    </a:cubicBezTo>
                    <a:cubicBezTo>
                      <a:pt x="12" y="2"/>
                      <a:pt x="10" y="5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208"/>
              <p:cNvSpPr/>
              <p:nvPr/>
            </p:nvSpPr>
            <p:spPr bwMode="auto">
              <a:xfrm>
                <a:off x="-5389563" y="1216025"/>
                <a:ext cx="123825" cy="82550"/>
              </a:xfrm>
              <a:custGeom>
                <a:avLst/>
                <a:gdLst>
                  <a:gd name="T0" fmla="*/ 32 w 33"/>
                  <a:gd name="T1" fmla="*/ 1 h 22"/>
                  <a:gd name="T2" fmla="*/ 33 w 33"/>
                  <a:gd name="T3" fmla="*/ 0 h 22"/>
                  <a:gd name="T4" fmla="*/ 22 w 33"/>
                  <a:gd name="T5" fmla="*/ 2 h 22"/>
                  <a:gd name="T6" fmla="*/ 13 w 33"/>
                  <a:gd name="T7" fmla="*/ 9 h 22"/>
                  <a:gd name="T8" fmla="*/ 7 w 33"/>
                  <a:gd name="T9" fmla="*/ 16 h 22"/>
                  <a:gd name="T10" fmla="*/ 0 w 33"/>
                  <a:gd name="T11" fmla="*/ 19 h 22"/>
                  <a:gd name="T12" fmla="*/ 18 w 33"/>
                  <a:gd name="T13" fmla="*/ 19 h 22"/>
                  <a:gd name="T14" fmla="*/ 28 w 33"/>
                  <a:gd name="T15" fmla="*/ 5 h 22"/>
                  <a:gd name="T16" fmla="*/ 32 w 33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2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29" y="0"/>
                      <a:pt x="25" y="0"/>
                      <a:pt x="22" y="2"/>
                    </a:cubicBezTo>
                    <a:cubicBezTo>
                      <a:pt x="18" y="4"/>
                      <a:pt x="16" y="6"/>
                      <a:pt x="13" y="9"/>
                    </a:cubicBezTo>
                    <a:cubicBezTo>
                      <a:pt x="12" y="12"/>
                      <a:pt x="10" y="14"/>
                      <a:pt x="7" y="16"/>
                    </a:cubicBezTo>
                    <a:cubicBezTo>
                      <a:pt x="5" y="17"/>
                      <a:pt x="2" y="19"/>
                      <a:pt x="0" y="19"/>
                    </a:cubicBezTo>
                    <a:cubicBezTo>
                      <a:pt x="6" y="22"/>
                      <a:pt x="13" y="22"/>
                      <a:pt x="18" y="19"/>
                    </a:cubicBezTo>
                    <a:cubicBezTo>
                      <a:pt x="23" y="16"/>
                      <a:pt x="25" y="10"/>
                      <a:pt x="28" y="5"/>
                    </a:cubicBezTo>
                    <a:cubicBezTo>
                      <a:pt x="29" y="4"/>
                      <a:pt x="30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209"/>
              <p:cNvSpPr/>
              <p:nvPr/>
            </p:nvSpPr>
            <p:spPr bwMode="auto">
              <a:xfrm>
                <a:off x="-5519738" y="1295400"/>
                <a:ext cx="112713" cy="77788"/>
              </a:xfrm>
              <a:custGeom>
                <a:avLst/>
                <a:gdLst>
                  <a:gd name="T0" fmla="*/ 11 w 30"/>
                  <a:gd name="T1" fmla="*/ 6 h 21"/>
                  <a:gd name="T2" fmla="*/ 20 w 30"/>
                  <a:gd name="T3" fmla="*/ 17 h 21"/>
                  <a:gd name="T4" fmla="*/ 30 w 30"/>
                  <a:gd name="T5" fmla="*/ 21 h 21"/>
                  <a:gd name="T6" fmla="*/ 24 w 30"/>
                  <a:gd name="T7" fmla="*/ 14 h 21"/>
                  <a:gd name="T8" fmla="*/ 20 w 30"/>
                  <a:gd name="T9" fmla="*/ 8 h 21"/>
                  <a:gd name="T10" fmla="*/ 12 w 30"/>
                  <a:gd name="T11" fmla="*/ 2 h 21"/>
                  <a:gd name="T12" fmla="*/ 0 w 30"/>
                  <a:gd name="T13" fmla="*/ 1 h 21"/>
                  <a:gd name="T14" fmla="*/ 4 w 30"/>
                  <a:gd name="T15" fmla="*/ 2 h 21"/>
                  <a:gd name="T16" fmla="*/ 11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1" y="6"/>
                    </a:moveTo>
                    <a:cubicBezTo>
                      <a:pt x="14" y="10"/>
                      <a:pt x="16" y="14"/>
                      <a:pt x="20" y="17"/>
                    </a:cubicBezTo>
                    <a:cubicBezTo>
                      <a:pt x="23" y="19"/>
                      <a:pt x="26" y="21"/>
                      <a:pt x="30" y="21"/>
                    </a:cubicBezTo>
                    <a:cubicBezTo>
                      <a:pt x="27" y="20"/>
                      <a:pt x="25" y="17"/>
                      <a:pt x="24" y="14"/>
                    </a:cubicBezTo>
                    <a:cubicBezTo>
                      <a:pt x="23" y="12"/>
                      <a:pt x="22" y="10"/>
                      <a:pt x="20" y="8"/>
                    </a:cubicBezTo>
                    <a:cubicBezTo>
                      <a:pt x="18" y="5"/>
                      <a:pt x="16" y="3"/>
                      <a:pt x="12" y="2"/>
                    </a:cubicBezTo>
                    <a:cubicBezTo>
                      <a:pt x="8" y="0"/>
                      <a:pt x="4" y="0"/>
                      <a:pt x="0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3"/>
                      <a:pt x="9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210"/>
              <p:cNvSpPr/>
              <p:nvPr/>
            </p:nvSpPr>
            <p:spPr bwMode="auto">
              <a:xfrm>
                <a:off x="-5561013" y="1298575"/>
                <a:ext cx="146050" cy="98425"/>
              </a:xfrm>
              <a:custGeom>
                <a:avLst/>
                <a:gdLst>
                  <a:gd name="T0" fmla="*/ 6 w 39"/>
                  <a:gd name="T1" fmla="*/ 7 h 26"/>
                  <a:gd name="T2" fmla="*/ 17 w 39"/>
                  <a:gd name="T3" fmla="*/ 22 h 26"/>
                  <a:gd name="T4" fmla="*/ 39 w 39"/>
                  <a:gd name="T5" fmla="*/ 22 h 26"/>
                  <a:gd name="T6" fmla="*/ 30 w 39"/>
                  <a:gd name="T7" fmla="*/ 19 h 26"/>
                  <a:gd name="T8" fmla="*/ 23 w 39"/>
                  <a:gd name="T9" fmla="*/ 11 h 26"/>
                  <a:gd name="T10" fmla="*/ 13 w 39"/>
                  <a:gd name="T11" fmla="*/ 3 h 26"/>
                  <a:gd name="T12" fmla="*/ 0 w 39"/>
                  <a:gd name="T13" fmla="*/ 0 h 26"/>
                  <a:gd name="T14" fmla="*/ 2 w 39"/>
                  <a:gd name="T15" fmla="*/ 2 h 26"/>
                  <a:gd name="T16" fmla="*/ 6 w 39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6" y="7"/>
                    </a:moveTo>
                    <a:cubicBezTo>
                      <a:pt x="9" y="12"/>
                      <a:pt x="11" y="18"/>
                      <a:pt x="17" y="22"/>
                    </a:cubicBezTo>
                    <a:cubicBezTo>
                      <a:pt x="24" y="26"/>
                      <a:pt x="32" y="26"/>
                      <a:pt x="39" y="22"/>
                    </a:cubicBezTo>
                    <a:cubicBezTo>
                      <a:pt x="36" y="22"/>
                      <a:pt x="33" y="20"/>
                      <a:pt x="30" y="19"/>
                    </a:cubicBezTo>
                    <a:cubicBezTo>
                      <a:pt x="28" y="17"/>
                      <a:pt x="25" y="14"/>
                      <a:pt x="23" y="11"/>
                    </a:cubicBezTo>
                    <a:cubicBezTo>
                      <a:pt x="20" y="8"/>
                      <a:pt x="18" y="5"/>
                      <a:pt x="13" y="3"/>
                    </a:cubicBezTo>
                    <a:cubicBezTo>
                      <a:pt x="9" y="0"/>
                      <a:pt x="4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5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1"/>
              <p:cNvSpPr/>
              <p:nvPr/>
            </p:nvSpPr>
            <p:spPr bwMode="auto">
              <a:xfrm>
                <a:off x="-5505450" y="1212850"/>
                <a:ext cx="98425" cy="66675"/>
              </a:xfrm>
              <a:custGeom>
                <a:avLst/>
                <a:gdLst>
                  <a:gd name="T0" fmla="*/ 11 w 26"/>
                  <a:gd name="T1" fmla="*/ 1 h 18"/>
                  <a:gd name="T2" fmla="*/ 0 w 26"/>
                  <a:gd name="T3" fmla="*/ 1 h 18"/>
                  <a:gd name="T4" fmla="*/ 3 w 26"/>
                  <a:gd name="T5" fmla="*/ 2 h 18"/>
                  <a:gd name="T6" fmla="*/ 9 w 26"/>
                  <a:gd name="T7" fmla="*/ 5 h 18"/>
                  <a:gd name="T8" fmla="*/ 17 w 26"/>
                  <a:gd name="T9" fmla="*/ 15 h 18"/>
                  <a:gd name="T10" fmla="*/ 26 w 26"/>
                  <a:gd name="T11" fmla="*/ 18 h 18"/>
                  <a:gd name="T12" fmla="*/ 21 w 26"/>
                  <a:gd name="T13" fmla="*/ 12 h 18"/>
                  <a:gd name="T14" fmla="*/ 18 w 26"/>
                  <a:gd name="T15" fmla="*/ 7 h 18"/>
                  <a:gd name="T16" fmla="*/ 11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11" y="1"/>
                    </a:moveTo>
                    <a:cubicBezTo>
                      <a:pt x="7" y="0"/>
                      <a:pt x="4" y="0"/>
                      <a:pt x="0" y="1"/>
                    </a:cubicBezTo>
                    <a:cubicBezTo>
                      <a:pt x="1" y="0"/>
                      <a:pt x="3" y="1"/>
                      <a:pt x="3" y="2"/>
                    </a:cubicBezTo>
                    <a:cubicBezTo>
                      <a:pt x="5" y="3"/>
                      <a:pt x="8" y="4"/>
                      <a:pt x="9" y="5"/>
                    </a:cubicBezTo>
                    <a:cubicBezTo>
                      <a:pt x="12" y="8"/>
                      <a:pt x="14" y="12"/>
                      <a:pt x="17" y="15"/>
                    </a:cubicBezTo>
                    <a:cubicBezTo>
                      <a:pt x="20" y="17"/>
                      <a:pt x="23" y="18"/>
                      <a:pt x="26" y="18"/>
                    </a:cubicBezTo>
                    <a:cubicBezTo>
                      <a:pt x="23" y="17"/>
                      <a:pt x="22" y="14"/>
                      <a:pt x="21" y="12"/>
                    </a:cubicBezTo>
                    <a:cubicBezTo>
                      <a:pt x="20" y="10"/>
                      <a:pt x="19" y="9"/>
                      <a:pt x="18" y="7"/>
                    </a:cubicBezTo>
                    <a:cubicBezTo>
                      <a:pt x="16" y="5"/>
                      <a:pt x="14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2"/>
              <p:cNvSpPr/>
              <p:nvPr/>
            </p:nvSpPr>
            <p:spPr bwMode="auto">
              <a:xfrm>
                <a:off x="-5543550" y="1216025"/>
                <a:ext cx="128588" cy="82550"/>
              </a:xfrm>
              <a:custGeom>
                <a:avLst/>
                <a:gdLst>
                  <a:gd name="T0" fmla="*/ 0 w 34"/>
                  <a:gd name="T1" fmla="*/ 0 h 22"/>
                  <a:gd name="T2" fmla="*/ 2 w 34"/>
                  <a:gd name="T3" fmla="*/ 1 h 22"/>
                  <a:gd name="T4" fmla="*/ 6 w 34"/>
                  <a:gd name="T5" fmla="*/ 5 h 22"/>
                  <a:gd name="T6" fmla="*/ 16 w 34"/>
                  <a:gd name="T7" fmla="*/ 19 h 22"/>
                  <a:gd name="T8" fmla="*/ 34 w 34"/>
                  <a:gd name="T9" fmla="*/ 19 h 22"/>
                  <a:gd name="T10" fmla="*/ 27 w 34"/>
                  <a:gd name="T11" fmla="*/ 16 h 22"/>
                  <a:gd name="T12" fmla="*/ 20 w 34"/>
                  <a:gd name="T13" fmla="*/ 9 h 22"/>
                  <a:gd name="T14" fmla="*/ 12 w 34"/>
                  <a:gd name="T15" fmla="*/ 2 h 22"/>
                  <a:gd name="T16" fmla="*/ 0 w 3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4" y="2"/>
                      <a:pt x="5" y="4"/>
                      <a:pt x="6" y="5"/>
                    </a:cubicBezTo>
                    <a:cubicBezTo>
                      <a:pt x="9" y="10"/>
                      <a:pt x="10" y="16"/>
                      <a:pt x="16" y="19"/>
                    </a:cubicBezTo>
                    <a:cubicBezTo>
                      <a:pt x="21" y="22"/>
                      <a:pt x="28" y="22"/>
                      <a:pt x="34" y="19"/>
                    </a:cubicBezTo>
                    <a:cubicBezTo>
                      <a:pt x="31" y="19"/>
                      <a:pt x="29" y="17"/>
                      <a:pt x="27" y="16"/>
                    </a:cubicBezTo>
                    <a:cubicBezTo>
                      <a:pt x="24" y="14"/>
                      <a:pt x="22" y="12"/>
                      <a:pt x="20" y="9"/>
                    </a:cubicBezTo>
                    <a:cubicBezTo>
                      <a:pt x="18" y="6"/>
                      <a:pt x="16" y="4"/>
                      <a:pt x="12" y="2"/>
                    </a:cubicBezTo>
                    <a:cubicBezTo>
                      <a:pt x="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3"/>
              <p:cNvSpPr/>
              <p:nvPr/>
            </p:nvSpPr>
            <p:spPr bwMode="auto">
              <a:xfrm>
                <a:off x="-5403850" y="1152525"/>
                <a:ext cx="52388" cy="109538"/>
              </a:xfrm>
              <a:custGeom>
                <a:avLst/>
                <a:gdLst>
                  <a:gd name="T0" fmla="*/ 9 w 14"/>
                  <a:gd name="T1" fmla="*/ 10 h 29"/>
                  <a:gd name="T2" fmla="*/ 2 w 14"/>
                  <a:gd name="T3" fmla="*/ 20 h 29"/>
                  <a:gd name="T4" fmla="*/ 0 w 14"/>
                  <a:gd name="T5" fmla="*/ 29 h 29"/>
                  <a:gd name="T6" fmla="*/ 5 w 14"/>
                  <a:gd name="T7" fmla="*/ 23 h 29"/>
                  <a:gd name="T8" fmla="*/ 9 w 14"/>
                  <a:gd name="T9" fmla="*/ 19 h 29"/>
                  <a:gd name="T10" fmla="*/ 13 w 14"/>
                  <a:gd name="T11" fmla="*/ 11 h 29"/>
                  <a:gd name="T12" fmla="*/ 12 w 14"/>
                  <a:gd name="T13" fmla="*/ 0 h 29"/>
                  <a:gd name="T14" fmla="*/ 12 w 14"/>
                  <a:gd name="T15" fmla="*/ 4 h 29"/>
                  <a:gd name="T16" fmla="*/ 9 w 14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9">
                    <a:moveTo>
                      <a:pt x="9" y="10"/>
                    </a:moveTo>
                    <a:cubicBezTo>
                      <a:pt x="7" y="13"/>
                      <a:pt x="4" y="16"/>
                      <a:pt x="2" y="20"/>
                    </a:cubicBezTo>
                    <a:cubicBezTo>
                      <a:pt x="1" y="23"/>
                      <a:pt x="0" y="26"/>
                      <a:pt x="0" y="29"/>
                    </a:cubicBezTo>
                    <a:cubicBezTo>
                      <a:pt x="0" y="26"/>
                      <a:pt x="3" y="24"/>
                      <a:pt x="5" y="23"/>
                    </a:cubicBezTo>
                    <a:cubicBezTo>
                      <a:pt x="7" y="21"/>
                      <a:pt x="8" y="20"/>
                      <a:pt x="9" y="19"/>
                    </a:cubicBezTo>
                    <a:cubicBezTo>
                      <a:pt x="11" y="16"/>
                      <a:pt x="13" y="14"/>
                      <a:pt x="13" y="11"/>
                    </a:cubicBezTo>
                    <a:cubicBezTo>
                      <a:pt x="14" y="7"/>
                      <a:pt x="13" y="4"/>
                      <a:pt x="12" y="0"/>
                    </a:cubicBezTo>
                    <a:cubicBezTo>
                      <a:pt x="12" y="1"/>
                      <a:pt x="12" y="3"/>
                      <a:pt x="12" y="4"/>
                    </a:cubicBezTo>
                    <a:cubicBezTo>
                      <a:pt x="11" y="6"/>
                      <a:pt x="10" y="8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214"/>
              <p:cNvSpPr/>
              <p:nvPr/>
            </p:nvSpPr>
            <p:spPr bwMode="auto">
              <a:xfrm>
                <a:off x="-5434013" y="1119187"/>
                <a:ext cx="71438" cy="138113"/>
              </a:xfrm>
              <a:custGeom>
                <a:avLst/>
                <a:gdLst>
                  <a:gd name="T0" fmla="*/ 6 w 19"/>
                  <a:gd name="T1" fmla="*/ 37 h 37"/>
                  <a:gd name="T2" fmla="*/ 7 w 19"/>
                  <a:gd name="T3" fmla="*/ 29 h 37"/>
                  <a:gd name="T4" fmla="*/ 12 w 19"/>
                  <a:gd name="T5" fmla="*/ 22 h 37"/>
                  <a:gd name="T6" fmla="*/ 18 w 19"/>
                  <a:gd name="T7" fmla="*/ 12 h 37"/>
                  <a:gd name="T8" fmla="*/ 17 w 19"/>
                  <a:gd name="T9" fmla="*/ 0 h 37"/>
                  <a:gd name="T10" fmla="*/ 16 w 19"/>
                  <a:gd name="T11" fmla="*/ 2 h 37"/>
                  <a:gd name="T12" fmla="*/ 13 w 19"/>
                  <a:gd name="T13" fmla="*/ 6 h 37"/>
                  <a:gd name="T14" fmla="*/ 2 w 19"/>
                  <a:gd name="T15" fmla="*/ 19 h 37"/>
                  <a:gd name="T16" fmla="*/ 6 w 19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7">
                    <a:moveTo>
                      <a:pt x="6" y="37"/>
                    </a:moveTo>
                    <a:cubicBezTo>
                      <a:pt x="6" y="34"/>
                      <a:pt x="6" y="31"/>
                      <a:pt x="7" y="29"/>
                    </a:cubicBezTo>
                    <a:cubicBezTo>
                      <a:pt x="8" y="26"/>
                      <a:pt x="10" y="24"/>
                      <a:pt x="12" y="22"/>
                    </a:cubicBezTo>
                    <a:cubicBezTo>
                      <a:pt x="15" y="19"/>
                      <a:pt x="17" y="16"/>
                      <a:pt x="18" y="12"/>
                    </a:cubicBezTo>
                    <a:cubicBezTo>
                      <a:pt x="19" y="8"/>
                      <a:pt x="18" y="4"/>
                      <a:pt x="17" y="0"/>
                    </a:cubicBezTo>
                    <a:cubicBezTo>
                      <a:pt x="17" y="1"/>
                      <a:pt x="16" y="2"/>
                      <a:pt x="16" y="2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9" y="10"/>
                      <a:pt x="4" y="13"/>
                      <a:pt x="2" y="19"/>
                    </a:cubicBezTo>
                    <a:cubicBezTo>
                      <a:pt x="0" y="25"/>
                      <a:pt x="1" y="32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15"/>
              <p:cNvSpPr>
                <a:spLocks noEditPoints="1"/>
              </p:cNvSpPr>
              <p:nvPr/>
            </p:nvSpPr>
            <p:spPr bwMode="auto">
              <a:xfrm>
                <a:off x="-2192338" y="7464425"/>
                <a:ext cx="206375" cy="206375"/>
              </a:xfrm>
              <a:custGeom>
                <a:avLst/>
                <a:gdLst>
                  <a:gd name="T0" fmla="*/ 41 w 55"/>
                  <a:gd name="T1" fmla="*/ 51 h 55"/>
                  <a:gd name="T2" fmla="*/ 52 w 55"/>
                  <a:gd name="T3" fmla="*/ 41 h 55"/>
                  <a:gd name="T4" fmla="*/ 55 w 55"/>
                  <a:gd name="T5" fmla="*/ 33 h 55"/>
                  <a:gd name="T6" fmla="*/ 55 w 55"/>
                  <a:gd name="T7" fmla="*/ 22 h 55"/>
                  <a:gd name="T8" fmla="*/ 52 w 55"/>
                  <a:gd name="T9" fmla="*/ 14 h 55"/>
                  <a:gd name="T10" fmla="*/ 41 w 55"/>
                  <a:gd name="T11" fmla="*/ 4 h 55"/>
                  <a:gd name="T12" fmla="*/ 38 w 55"/>
                  <a:gd name="T13" fmla="*/ 2 h 55"/>
                  <a:gd name="T14" fmla="*/ 30 w 55"/>
                  <a:gd name="T15" fmla="*/ 0 h 55"/>
                  <a:gd name="T16" fmla="*/ 31 w 55"/>
                  <a:gd name="T17" fmla="*/ 3 h 55"/>
                  <a:gd name="T18" fmla="*/ 34 w 55"/>
                  <a:gd name="T19" fmla="*/ 3 h 55"/>
                  <a:gd name="T20" fmla="*/ 37 w 55"/>
                  <a:gd name="T21" fmla="*/ 4 h 55"/>
                  <a:gd name="T22" fmla="*/ 36 w 55"/>
                  <a:gd name="T23" fmla="*/ 5 h 55"/>
                  <a:gd name="T24" fmla="*/ 32 w 55"/>
                  <a:gd name="T25" fmla="*/ 6 h 55"/>
                  <a:gd name="T26" fmla="*/ 33 w 55"/>
                  <a:gd name="T27" fmla="*/ 9 h 55"/>
                  <a:gd name="T28" fmla="*/ 35 w 55"/>
                  <a:gd name="T29" fmla="*/ 11 h 55"/>
                  <a:gd name="T30" fmla="*/ 39 w 55"/>
                  <a:gd name="T31" fmla="*/ 6 h 55"/>
                  <a:gd name="T32" fmla="*/ 42 w 55"/>
                  <a:gd name="T33" fmla="*/ 7 h 55"/>
                  <a:gd name="T34" fmla="*/ 44 w 55"/>
                  <a:gd name="T35" fmla="*/ 8 h 55"/>
                  <a:gd name="T36" fmla="*/ 46 w 55"/>
                  <a:gd name="T37" fmla="*/ 12 h 55"/>
                  <a:gd name="T38" fmla="*/ 45 w 55"/>
                  <a:gd name="T39" fmla="*/ 13 h 55"/>
                  <a:gd name="T40" fmla="*/ 43 w 55"/>
                  <a:gd name="T41" fmla="*/ 12 h 55"/>
                  <a:gd name="T42" fmla="*/ 40 w 55"/>
                  <a:gd name="T43" fmla="*/ 13 h 55"/>
                  <a:gd name="T44" fmla="*/ 42 w 55"/>
                  <a:gd name="T45" fmla="*/ 14 h 55"/>
                  <a:gd name="T46" fmla="*/ 37 w 55"/>
                  <a:gd name="T47" fmla="*/ 16 h 55"/>
                  <a:gd name="T48" fmla="*/ 34 w 55"/>
                  <a:gd name="T49" fmla="*/ 18 h 55"/>
                  <a:gd name="T50" fmla="*/ 30 w 55"/>
                  <a:gd name="T51" fmla="*/ 21 h 55"/>
                  <a:gd name="T52" fmla="*/ 32 w 55"/>
                  <a:gd name="T53" fmla="*/ 33 h 55"/>
                  <a:gd name="T54" fmla="*/ 35 w 55"/>
                  <a:gd name="T55" fmla="*/ 34 h 55"/>
                  <a:gd name="T56" fmla="*/ 38 w 55"/>
                  <a:gd name="T57" fmla="*/ 35 h 55"/>
                  <a:gd name="T58" fmla="*/ 43 w 55"/>
                  <a:gd name="T59" fmla="*/ 37 h 55"/>
                  <a:gd name="T60" fmla="*/ 46 w 55"/>
                  <a:gd name="T61" fmla="*/ 40 h 55"/>
                  <a:gd name="T62" fmla="*/ 50 w 55"/>
                  <a:gd name="T63" fmla="*/ 41 h 55"/>
                  <a:gd name="T64" fmla="*/ 32 w 55"/>
                  <a:gd name="T65" fmla="*/ 48 h 55"/>
                  <a:gd name="T66" fmla="*/ 1 w 55"/>
                  <a:gd name="T67" fmla="*/ 24 h 55"/>
                  <a:gd name="T68" fmla="*/ 1 w 55"/>
                  <a:gd name="T69" fmla="*/ 35 h 55"/>
                  <a:gd name="T70" fmla="*/ 6 w 55"/>
                  <a:gd name="T71" fmla="*/ 45 h 55"/>
                  <a:gd name="T72" fmla="*/ 18 w 55"/>
                  <a:gd name="T73" fmla="*/ 53 h 55"/>
                  <a:gd name="T74" fmla="*/ 28 w 55"/>
                  <a:gd name="T75" fmla="*/ 44 h 55"/>
                  <a:gd name="T76" fmla="*/ 27 w 55"/>
                  <a:gd name="T77" fmla="*/ 39 h 55"/>
                  <a:gd name="T78" fmla="*/ 29 w 55"/>
                  <a:gd name="T79" fmla="*/ 35 h 55"/>
                  <a:gd name="T80" fmla="*/ 25 w 55"/>
                  <a:gd name="T81" fmla="*/ 34 h 55"/>
                  <a:gd name="T82" fmla="*/ 22 w 55"/>
                  <a:gd name="T83" fmla="*/ 32 h 55"/>
                  <a:gd name="T84" fmla="*/ 16 w 55"/>
                  <a:gd name="T85" fmla="*/ 29 h 55"/>
                  <a:gd name="T86" fmla="*/ 14 w 55"/>
                  <a:gd name="T87" fmla="*/ 25 h 55"/>
                  <a:gd name="T88" fmla="*/ 12 w 55"/>
                  <a:gd name="T89" fmla="*/ 24 h 55"/>
                  <a:gd name="T90" fmla="*/ 12 w 55"/>
                  <a:gd name="T91" fmla="*/ 25 h 55"/>
                  <a:gd name="T92" fmla="*/ 10 w 55"/>
                  <a:gd name="T93" fmla="*/ 21 h 55"/>
                  <a:gd name="T94" fmla="*/ 10 w 55"/>
                  <a:gd name="T95" fmla="*/ 16 h 55"/>
                  <a:gd name="T96" fmla="*/ 12 w 55"/>
                  <a:gd name="T97" fmla="*/ 11 h 55"/>
                  <a:gd name="T98" fmla="*/ 12 w 55"/>
                  <a:gd name="T99" fmla="*/ 8 h 55"/>
                  <a:gd name="T100" fmla="*/ 25 w 55"/>
                  <a:gd name="T101" fmla="*/ 2 h 55"/>
                  <a:gd name="T102" fmla="*/ 30 w 55"/>
                  <a:gd name="T103" fmla="*/ 0 h 55"/>
                  <a:gd name="T104" fmla="*/ 17 w 55"/>
                  <a:gd name="T105" fmla="*/ 2 h 55"/>
                  <a:gd name="T106" fmla="*/ 8 w 55"/>
                  <a:gd name="T107" fmla="*/ 8 h 55"/>
                  <a:gd name="T108" fmla="*/ 2 w 55"/>
                  <a:gd name="T109" fmla="*/ 18 h 55"/>
                  <a:gd name="T110" fmla="*/ 29 w 55"/>
                  <a:gd name="T111" fmla="*/ 35 h 55"/>
                  <a:gd name="T112" fmla="*/ 26 w 55"/>
                  <a:gd name="T113" fmla="*/ 31 h 55"/>
                  <a:gd name="T114" fmla="*/ 25 w 55"/>
                  <a:gd name="T115" fmla="*/ 28 h 55"/>
                  <a:gd name="T116" fmla="*/ 20 w 55"/>
                  <a:gd name="T117" fmla="*/ 29 h 55"/>
                  <a:gd name="T118" fmla="*/ 22 w 55"/>
                  <a:gd name="T119" fmla="*/ 23 h 55"/>
                  <a:gd name="T120" fmla="*/ 27 w 55"/>
                  <a:gd name="T121" fmla="*/ 23 h 55"/>
                  <a:gd name="T122" fmla="*/ 29 w 55"/>
                  <a:gd name="T123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55">
                    <a:moveTo>
                      <a:pt x="30" y="55"/>
                    </a:moveTo>
                    <a:cubicBezTo>
                      <a:pt x="31" y="55"/>
                      <a:pt x="33" y="55"/>
                      <a:pt x="34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7" y="54"/>
                      <a:pt x="37" y="53"/>
                      <a:pt x="38" y="53"/>
                    </a:cubicBezTo>
                    <a:cubicBezTo>
                      <a:pt x="39" y="53"/>
                      <a:pt x="39" y="53"/>
                      <a:pt x="40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3" y="50"/>
                      <a:pt x="45" y="49"/>
                      <a:pt x="46" y="48"/>
                    </a:cubicBezTo>
                    <a:cubicBezTo>
                      <a:pt x="47" y="48"/>
                      <a:pt x="47" y="47"/>
                      <a:pt x="47" y="47"/>
                    </a:cubicBezTo>
                    <a:cubicBezTo>
                      <a:pt x="47" y="47"/>
                      <a:pt x="48" y="46"/>
                      <a:pt x="48" y="46"/>
                    </a:cubicBezTo>
                    <a:cubicBezTo>
                      <a:pt x="49" y="46"/>
                      <a:pt x="49" y="45"/>
                      <a:pt x="49" y="45"/>
                    </a:cubicBezTo>
                    <a:cubicBezTo>
                      <a:pt x="50" y="44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2" y="41"/>
                    </a:cubicBezTo>
                    <a:cubicBezTo>
                      <a:pt x="52" y="41"/>
                      <a:pt x="52" y="41"/>
                      <a:pt x="52" y="40"/>
                    </a:cubicBezTo>
                    <a:cubicBezTo>
                      <a:pt x="52" y="40"/>
                      <a:pt x="52" y="40"/>
                      <a:pt x="53" y="40"/>
                    </a:cubicBezTo>
                    <a:cubicBezTo>
                      <a:pt x="53" y="39"/>
                      <a:pt x="53" y="39"/>
                      <a:pt x="53" y="38"/>
                    </a:cubicBezTo>
                    <a:cubicBezTo>
                      <a:pt x="53" y="38"/>
                      <a:pt x="53" y="38"/>
                      <a:pt x="54" y="37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4" y="34"/>
                      <a:pt x="55" y="34"/>
                      <a:pt x="55" y="33"/>
                    </a:cubicBezTo>
                    <a:cubicBezTo>
                      <a:pt x="55" y="33"/>
                      <a:pt x="55" y="32"/>
                      <a:pt x="55" y="32"/>
                    </a:cubicBezTo>
                    <a:cubicBezTo>
                      <a:pt x="55" y="31"/>
                      <a:pt x="55" y="31"/>
                      <a:pt x="55" y="30"/>
                    </a:cubicBezTo>
                    <a:cubicBezTo>
                      <a:pt x="55" y="30"/>
                      <a:pt x="55" y="29"/>
                      <a:pt x="55" y="28"/>
                    </a:cubicBezTo>
                    <a:cubicBezTo>
                      <a:pt x="55" y="27"/>
                      <a:pt x="55" y="26"/>
                      <a:pt x="55" y="25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5" y="23"/>
                      <a:pt x="55" y="22"/>
                    </a:cubicBezTo>
                    <a:cubicBezTo>
                      <a:pt x="55" y="22"/>
                      <a:pt x="54" y="21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2" y="16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2" y="14"/>
                    </a:cubicBezTo>
                    <a:cubicBezTo>
                      <a:pt x="51" y="13"/>
                      <a:pt x="50" y="12"/>
                      <a:pt x="49" y="11"/>
                    </a:cubicBezTo>
                    <a:cubicBezTo>
                      <a:pt x="49" y="10"/>
                      <a:pt x="49" y="10"/>
                      <a:pt x="48" y="9"/>
                    </a:cubicBezTo>
                    <a:cubicBezTo>
                      <a:pt x="48" y="9"/>
                      <a:pt x="47" y="9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5" y="6"/>
                      <a:pt x="44" y="6"/>
                    </a:cubicBezTo>
                    <a:cubicBezTo>
                      <a:pt x="43" y="5"/>
                      <a:pt x="42" y="4"/>
                      <a:pt x="41" y="4"/>
                    </a:cubicBezTo>
                    <a:cubicBezTo>
                      <a:pt x="41" y="4"/>
                      <a:pt x="41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1" y="0"/>
                      <a:pt x="30" y="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2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7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6"/>
                      <a:pt x="38" y="5"/>
                      <a:pt x="37" y="5"/>
                    </a:cubicBezTo>
                    <a:cubicBezTo>
                      <a:pt x="37" y="5"/>
                      <a:pt x="36" y="6"/>
                      <a:pt x="36" y="5"/>
                    </a:cubicBezTo>
                    <a:cubicBezTo>
                      <a:pt x="36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9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0"/>
                      <a:pt x="35" y="10"/>
                      <a:pt x="36" y="10"/>
                    </a:cubicBezTo>
                    <a:cubicBezTo>
                      <a:pt x="37" y="10"/>
                      <a:pt x="38" y="9"/>
                      <a:pt x="38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7"/>
                      <a:pt x="39" y="7"/>
                      <a:pt x="38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6"/>
                      <a:pt x="42" y="6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4" y="9"/>
                      <a:pt x="44" y="9"/>
                    </a:cubicBezTo>
                    <a:cubicBezTo>
                      <a:pt x="44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6" y="12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5" y="14"/>
                    </a:cubicBezTo>
                    <a:cubicBezTo>
                      <a:pt x="45" y="13"/>
                      <a:pt x="45" y="14"/>
                      <a:pt x="45" y="13"/>
                    </a:cubicBez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3" y="13"/>
                    </a:cubicBezTo>
                    <a:cubicBezTo>
                      <a:pt x="44" y="13"/>
                      <a:pt x="44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4" y="11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3"/>
                    </a:cubicBezTo>
                    <a:cubicBezTo>
                      <a:pt x="40" y="13"/>
                      <a:pt x="41" y="12"/>
                      <a:pt x="41" y="13"/>
                    </a:cubicBezTo>
                    <a:cubicBezTo>
                      <a:pt x="41" y="13"/>
                      <a:pt x="40" y="13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4"/>
                      <a:pt x="42" y="15"/>
                      <a:pt x="42" y="15"/>
                    </a:cubicBezTo>
                    <a:cubicBezTo>
                      <a:pt x="41" y="15"/>
                      <a:pt x="40" y="15"/>
                      <a:pt x="40" y="15"/>
                    </a:cubicBezTo>
                    <a:cubicBezTo>
                      <a:pt x="40" y="15"/>
                      <a:pt x="39" y="16"/>
                      <a:pt x="39" y="15"/>
                    </a:cubicBezTo>
                    <a:cubicBezTo>
                      <a:pt x="39" y="15"/>
                      <a:pt x="39" y="15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8" y="15"/>
                      <a:pt x="37" y="15"/>
                      <a:pt x="37" y="16"/>
                    </a:cubicBezTo>
                    <a:cubicBezTo>
                      <a:pt x="36" y="16"/>
                      <a:pt x="37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3" y="19"/>
                      <a:pt x="33" y="19"/>
                    </a:cubicBezTo>
                    <a:cubicBezTo>
                      <a:pt x="33" y="19"/>
                      <a:pt x="33" y="18"/>
                      <a:pt x="33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2" y="20"/>
                      <a:pt x="32" y="20"/>
                      <a:pt x="32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2"/>
                      <a:pt x="32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34" y="34"/>
                    </a:cubicBezTo>
                    <a:cubicBezTo>
                      <a:pt x="35" y="34"/>
                      <a:pt x="35" y="33"/>
                      <a:pt x="35" y="34"/>
                    </a:cubicBezTo>
                    <a:cubicBezTo>
                      <a:pt x="35" y="34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6" y="33"/>
                    </a:cubicBezTo>
                    <a:cubicBezTo>
                      <a:pt x="37" y="33"/>
                      <a:pt x="37" y="34"/>
                      <a:pt x="37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5"/>
                    </a:cubicBezTo>
                    <a:cubicBezTo>
                      <a:pt x="38" y="35"/>
                      <a:pt x="39" y="35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2" y="36"/>
                      <a:pt x="42" y="36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8"/>
                      <a:pt x="43" y="38"/>
                    </a:cubicBezTo>
                    <a:cubicBezTo>
                      <a:pt x="43" y="38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39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1"/>
                      <a:pt x="50" y="41"/>
                      <a:pt x="50" y="41"/>
                    </a:cubicBezTo>
                    <a:cubicBezTo>
                      <a:pt x="46" y="47"/>
                      <a:pt x="41" y="51"/>
                      <a:pt x="34" y="53"/>
                    </a:cubicBezTo>
                    <a:cubicBezTo>
                      <a:pt x="34" y="53"/>
                      <a:pt x="34" y="52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4" y="50"/>
                      <a:pt x="34" y="50"/>
                      <a:pt x="33" y="49"/>
                    </a:cubicBezTo>
                    <a:cubicBezTo>
                      <a:pt x="33" y="49"/>
                      <a:pt x="33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8"/>
                      <a:pt x="30" y="48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6"/>
                      <a:pt x="30" y="46"/>
                      <a:pt x="30" y="46"/>
                    </a:cubicBezTo>
                    <a:lnTo>
                      <a:pt x="30" y="55"/>
                    </a:lnTo>
                    <a:close/>
                    <a:moveTo>
                      <a:pt x="1" y="22"/>
                    </a:moveTo>
                    <a:cubicBezTo>
                      <a:pt x="1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2" y="36"/>
                      <a:pt x="2" y="37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9"/>
                      <a:pt x="3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4"/>
                      <a:pt x="6" y="45"/>
                    </a:cubicBezTo>
                    <a:cubicBezTo>
                      <a:pt x="7" y="45"/>
                      <a:pt x="7" y="46"/>
                      <a:pt x="7" y="46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9" y="47"/>
                      <a:pt x="9" y="48"/>
                      <a:pt x="9" y="48"/>
                    </a:cubicBezTo>
                    <a:cubicBezTo>
                      <a:pt x="11" y="49"/>
                      <a:pt x="12" y="50"/>
                      <a:pt x="14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3"/>
                      <a:pt x="17" y="53"/>
                      <a:pt x="18" y="53"/>
                    </a:cubicBezTo>
                    <a:cubicBezTo>
                      <a:pt x="18" y="53"/>
                      <a:pt x="19" y="54"/>
                      <a:pt x="19" y="54"/>
                    </a:cubicBezTo>
                    <a:cubicBezTo>
                      <a:pt x="22" y="55"/>
                      <a:pt x="25" y="55"/>
                      <a:pt x="28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29" y="46"/>
                      <a:pt x="29" y="46"/>
                    </a:cubicBezTo>
                    <a:cubicBezTo>
                      <a:pt x="29" y="45"/>
                      <a:pt x="29" y="44"/>
                      <a:pt x="28" y="44"/>
                    </a:cubicBezTo>
                    <a:cubicBezTo>
                      <a:pt x="28" y="44"/>
                      <a:pt x="28" y="43"/>
                      <a:pt x="28" y="43"/>
                    </a:cubicBezTo>
                    <a:cubicBezTo>
                      <a:pt x="28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28" y="41"/>
                      <a:pt x="27" y="41"/>
                      <a:pt x="27" y="40"/>
                    </a:cubicBezTo>
                    <a:cubicBezTo>
                      <a:pt x="27" y="40"/>
                      <a:pt x="27" y="40"/>
                      <a:pt x="27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6"/>
                      <a:pt x="29" y="36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4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0"/>
                      <a:pt x="20" y="30"/>
                    </a:cubicBezTo>
                    <a:cubicBezTo>
                      <a:pt x="20" y="30"/>
                      <a:pt x="20" y="31"/>
                      <a:pt x="19" y="31"/>
                    </a:cubicBezTo>
                    <a:cubicBezTo>
                      <a:pt x="19" y="31"/>
                      <a:pt x="19" y="31"/>
                      <a:pt x="18" y="30"/>
                    </a:cubicBezTo>
                    <a:cubicBezTo>
                      <a:pt x="18" y="30"/>
                      <a:pt x="18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3" y="23"/>
                      <a:pt x="13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6"/>
                      <a:pt x="13" y="26"/>
                    </a:cubicBezTo>
                    <a:cubicBezTo>
                      <a:pt x="13" y="26"/>
                      <a:pt x="12" y="26"/>
                      <a:pt x="12" y="26"/>
                    </a:cubicBezTo>
                    <a:cubicBezTo>
                      <a:pt x="12" y="26"/>
                      <a:pt x="12" y="25"/>
                      <a:pt x="12" y="25"/>
                    </a:cubicBezTo>
                    <a:cubicBezTo>
                      <a:pt x="12" y="25"/>
                      <a:pt x="11" y="25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5"/>
                      <a:pt x="11" y="15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5" y="5"/>
                      <a:pt x="19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6" y="2"/>
                      <a:pt x="26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4" y="0"/>
                      <a:pt x="22" y="1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3" y="5"/>
                      <a:pt x="11" y="6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8"/>
                      <a:pt x="8" y="8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7" y="10"/>
                      <a:pt x="7" y="10"/>
                      <a:pt x="6" y="11"/>
                    </a:cubicBezTo>
                    <a:cubicBezTo>
                      <a:pt x="5" y="12"/>
                      <a:pt x="5" y="13"/>
                      <a:pt x="4" y="14"/>
                    </a:cubicBezTo>
                    <a:cubicBezTo>
                      <a:pt x="4" y="14"/>
                      <a:pt x="4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lose/>
                    <a:moveTo>
                      <a:pt x="30" y="22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8" y="34"/>
                      <a:pt x="28" y="34"/>
                      <a:pt x="27" y="34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6" y="33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28"/>
                      <a:pt x="23" y="29"/>
                      <a:pt x="22" y="29"/>
                    </a:cubicBezTo>
                    <a:cubicBezTo>
                      <a:pt x="22" y="29"/>
                      <a:pt x="22" y="29"/>
                      <a:pt x="21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0" y="29"/>
                      <a:pt x="20" y="29"/>
                    </a:cubicBezTo>
                    <a:cubicBezTo>
                      <a:pt x="20" y="29"/>
                      <a:pt x="19" y="28"/>
                      <a:pt x="19" y="28"/>
                    </a:cubicBezTo>
                    <a:cubicBezTo>
                      <a:pt x="19" y="27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9" y="25"/>
                      <a:pt x="29" y="25"/>
                    </a:cubicBezTo>
                    <a:cubicBezTo>
                      <a:pt x="29" y="25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216"/>
              <p:cNvSpPr/>
              <p:nvPr/>
            </p:nvSpPr>
            <p:spPr bwMode="auto">
              <a:xfrm>
                <a:off x="-3289300" y="6083300"/>
                <a:ext cx="203200" cy="179388"/>
              </a:xfrm>
              <a:custGeom>
                <a:avLst/>
                <a:gdLst>
                  <a:gd name="T0" fmla="*/ 6 w 54"/>
                  <a:gd name="T1" fmla="*/ 5 h 48"/>
                  <a:gd name="T2" fmla="*/ 1 w 54"/>
                  <a:gd name="T3" fmla="*/ 15 h 48"/>
                  <a:gd name="T4" fmla="*/ 0 w 54"/>
                  <a:gd name="T5" fmla="*/ 18 h 48"/>
                  <a:gd name="T6" fmla="*/ 0 w 54"/>
                  <a:gd name="T7" fmla="*/ 18 h 48"/>
                  <a:gd name="T8" fmla="*/ 0 w 54"/>
                  <a:gd name="T9" fmla="*/ 21 h 48"/>
                  <a:gd name="T10" fmla="*/ 1 w 54"/>
                  <a:gd name="T11" fmla="*/ 23 h 48"/>
                  <a:gd name="T12" fmla="*/ 3 w 54"/>
                  <a:gd name="T13" fmla="*/ 32 h 48"/>
                  <a:gd name="T14" fmla="*/ 8 w 54"/>
                  <a:gd name="T15" fmla="*/ 42 h 48"/>
                  <a:gd name="T16" fmla="*/ 9 w 54"/>
                  <a:gd name="T17" fmla="*/ 43 h 48"/>
                  <a:gd name="T18" fmla="*/ 12 w 54"/>
                  <a:gd name="T19" fmla="*/ 46 h 48"/>
                  <a:gd name="T20" fmla="*/ 13 w 54"/>
                  <a:gd name="T21" fmla="*/ 47 h 48"/>
                  <a:gd name="T22" fmla="*/ 19 w 54"/>
                  <a:gd name="T23" fmla="*/ 48 h 48"/>
                  <a:gd name="T24" fmla="*/ 19 w 54"/>
                  <a:gd name="T25" fmla="*/ 48 h 48"/>
                  <a:gd name="T26" fmla="*/ 22 w 54"/>
                  <a:gd name="T27" fmla="*/ 47 h 48"/>
                  <a:gd name="T28" fmla="*/ 24 w 54"/>
                  <a:gd name="T29" fmla="*/ 46 h 48"/>
                  <a:gd name="T30" fmla="*/ 27 w 54"/>
                  <a:gd name="T31" fmla="*/ 46 h 48"/>
                  <a:gd name="T32" fmla="*/ 27 w 54"/>
                  <a:gd name="T33" fmla="*/ 46 h 48"/>
                  <a:gd name="T34" fmla="*/ 30 w 54"/>
                  <a:gd name="T35" fmla="*/ 46 h 48"/>
                  <a:gd name="T36" fmla="*/ 32 w 54"/>
                  <a:gd name="T37" fmla="*/ 47 h 48"/>
                  <a:gd name="T38" fmla="*/ 35 w 54"/>
                  <a:gd name="T39" fmla="*/ 48 h 48"/>
                  <a:gd name="T40" fmla="*/ 35 w 54"/>
                  <a:gd name="T41" fmla="*/ 48 h 48"/>
                  <a:gd name="T42" fmla="*/ 41 w 54"/>
                  <a:gd name="T43" fmla="*/ 47 h 48"/>
                  <a:gd name="T44" fmla="*/ 42 w 54"/>
                  <a:gd name="T45" fmla="*/ 46 h 48"/>
                  <a:gd name="T46" fmla="*/ 45 w 54"/>
                  <a:gd name="T47" fmla="*/ 43 h 48"/>
                  <a:gd name="T48" fmla="*/ 46 w 54"/>
                  <a:gd name="T49" fmla="*/ 42 h 48"/>
                  <a:gd name="T50" fmla="*/ 51 w 54"/>
                  <a:gd name="T51" fmla="*/ 32 h 48"/>
                  <a:gd name="T52" fmla="*/ 53 w 54"/>
                  <a:gd name="T53" fmla="*/ 23 h 48"/>
                  <a:gd name="T54" fmla="*/ 54 w 54"/>
                  <a:gd name="T55" fmla="*/ 21 h 48"/>
                  <a:gd name="T56" fmla="*/ 54 w 54"/>
                  <a:gd name="T57" fmla="*/ 18 h 48"/>
                  <a:gd name="T58" fmla="*/ 54 w 54"/>
                  <a:gd name="T59" fmla="*/ 18 h 48"/>
                  <a:gd name="T60" fmla="*/ 53 w 54"/>
                  <a:gd name="T61" fmla="*/ 15 h 48"/>
                  <a:gd name="T62" fmla="*/ 48 w 54"/>
                  <a:gd name="T63" fmla="*/ 5 h 48"/>
                  <a:gd name="T64" fmla="*/ 47 w 54"/>
                  <a:gd name="T65" fmla="*/ 4 h 48"/>
                  <a:gd name="T66" fmla="*/ 40 w 54"/>
                  <a:gd name="T67" fmla="*/ 1 h 48"/>
                  <a:gd name="T68" fmla="*/ 31 w 54"/>
                  <a:gd name="T69" fmla="*/ 2 h 48"/>
                  <a:gd name="T70" fmla="*/ 27 w 54"/>
                  <a:gd name="T71" fmla="*/ 4 h 48"/>
                  <a:gd name="T72" fmla="*/ 23 w 54"/>
                  <a:gd name="T73" fmla="*/ 2 h 48"/>
                  <a:gd name="T74" fmla="*/ 14 w 54"/>
                  <a:gd name="T75" fmla="*/ 1 h 48"/>
                  <a:gd name="T76" fmla="*/ 7 w 54"/>
                  <a:gd name="T77" fmla="*/ 4 h 48"/>
                  <a:gd name="T78" fmla="*/ 6 w 54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48">
                    <a:moveTo>
                      <a:pt x="6" y="5"/>
                    </a:moveTo>
                    <a:cubicBezTo>
                      <a:pt x="3" y="8"/>
                      <a:pt x="1" y="11"/>
                      <a:pt x="1" y="15"/>
                    </a:cubicBezTo>
                    <a:cubicBezTo>
                      <a:pt x="1" y="16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1" y="22"/>
                      <a:pt x="1" y="23"/>
                    </a:cubicBezTo>
                    <a:cubicBezTo>
                      <a:pt x="1" y="26"/>
                      <a:pt x="2" y="29"/>
                      <a:pt x="3" y="32"/>
                    </a:cubicBezTo>
                    <a:cubicBezTo>
                      <a:pt x="4" y="35"/>
                      <a:pt x="6" y="39"/>
                      <a:pt x="8" y="42"/>
                    </a:cubicBezTo>
                    <a:cubicBezTo>
                      <a:pt x="8" y="42"/>
                      <a:pt x="9" y="42"/>
                      <a:pt x="9" y="43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2" y="47"/>
                      <a:pt x="13" y="47"/>
                      <a:pt x="13" y="47"/>
                    </a:cubicBezTo>
                    <a:cubicBezTo>
                      <a:pt x="15" y="48"/>
                      <a:pt x="17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7"/>
                      <a:pt x="21" y="47"/>
                      <a:pt x="22" y="47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8" y="46"/>
                      <a:pt x="29" y="46"/>
                      <a:pt x="30" y="46"/>
                    </a:cubicBezTo>
                    <a:cubicBezTo>
                      <a:pt x="31" y="46"/>
                      <a:pt x="32" y="47"/>
                      <a:pt x="32" y="47"/>
                    </a:cubicBezTo>
                    <a:cubicBezTo>
                      <a:pt x="33" y="47"/>
                      <a:pt x="34" y="47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7" y="48"/>
                      <a:pt x="39" y="48"/>
                      <a:pt x="41" y="47"/>
                    </a:cubicBezTo>
                    <a:cubicBezTo>
                      <a:pt x="41" y="47"/>
                      <a:pt x="42" y="47"/>
                      <a:pt x="42" y="46"/>
                    </a:cubicBezTo>
                    <a:cubicBezTo>
                      <a:pt x="43" y="45"/>
                      <a:pt x="44" y="44"/>
                      <a:pt x="45" y="43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39"/>
                      <a:pt x="50" y="35"/>
                      <a:pt x="51" y="32"/>
                    </a:cubicBezTo>
                    <a:cubicBezTo>
                      <a:pt x="52" y="29"/>
                      <a:pt x="53" y="26"/>
                      <a:pt x="53" y="23"/>
                    </a:cubicBezTo>
                    <a:cubicBezTo>
                      <a:pt x="54" y="22"/>
                      <a:pt x="54" y="22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7"/>
                      <a:pt x="53" y="16"/>
                      <a:pt x="53" y="15"/>
                    </a:cubicBezTo>
                    <a:cubicBezTo>
                      <a:pt x="53" y="11"/>
                      <a:pt x="51" y="8"/>
                      <a:pt x="48" y="5"/>
                    </a:cubicBezTo>
                    <a:cubicBezTo>
                      <a:pt x="48" y="5"/>
                      <a:pt x="47" y="4"/>
                      <a:pt x="47" y="4"/>
                    </a:cubicBezTo>
                    <a:cubicBezTo>
                      <a:pt x="45" y="2"/>
                      <a:pt x="42" y="1"/>
                      <a:pt x="40" y="1"/>
                    </a:cubicBezTo>
                    <a:cubicBezTo>
                      <a:pt x="37" y="0"/>
                      <a:pt x="34" y="1"/>
                      <a:pt x="31" y="2"/>
                    </a:cubicBezTo>
                    <a:cubicBezTo>
                      <a:pt x="30" y="3"/>
                      <a:pt x="27" y="4"/>
                      <a:pt x="27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0" y="1"/>
                      <a:pt x="17" y="0"/>
                      <a:pt x="14" y="1"/>
                    </a:cubicBezTo>
                    <a:cubicBezTo>
                      <a:pt x="12" y="1"/>
                      <a:pt x="9" y="2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17"/>
              <p:cNvSpPr/>
              <p:nvPr/>
            </p:nvSpPr>
            <p:spPr bwMode="auto">
              <a:xfrm>
                <a:off x="-3236913" y="6029325"/>
                <a:ext cx="49213" cy="53975"/>
              </a:xfrm>
              <a:custGeom>
                <a:avLst/>
                <a:gdLst>
                  <a:gd name="T0" fmla="*/ 4 w 13"/>
                  <a:gd name="T1" fmla="*/ 10 h 14"/>
                  <a:gd name="T2" fmla="*/ 10 w 13"/>
                  <a:gd name="T3" fmla="*/ 14 h 14"/>
                  <a:gd name="T4" fmla="*/ 13 w 13"/>
                  <a:gd name="T5" fmla="*/ 14 h 14"/>
                  <a:gd name="T6" fmla="*/ 13 w 13"/>
                  <a:gd name="T7" fmla="*/ 14 h 14"/>
                  <a:gd name="T8" fmla="*/ 10 w 13"/>
                  <a:gd name="T9" fmla="*/ 5 h 14"/>
                  <a:gd name="T10" fmla="*/ 1 w 13"/>
                  <a:gd name="T11" fmla="*/ 0 h 14"/>
                  <a:gd name="T12" fmla="*/ 1 w 13"/>
                  <a:gd name="T13" fmla="*/ 0 h 14"/>
                  <a:gd name="T14" fmla="*/ 0 w 13"/>
                  <a:gd name="T15" fmla="*/ 0 h 14"/>
                  <a:gd name="T16" fmla="*/ 1 w 13"/>
                  <a:gd name="T17" fmla="*/ 3 h 14"/>
                  <a:gd name="T18" fmla="*/ 4 w 13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4" y="10"/>
                    </a:moveTo>
                    <a:cubicBezTo>
                      <a:pt x="6" y="12"/>
                      <a:pt x="7" y="13"/>
                      <a:pt x="10" y="14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5"/>
                    </a:cubicBezTo>
                    <a:cubicBezTo>
                      <a:pt x="8" y="2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6"/>
                      <a:pt x="2" y="8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218"/>
              <p:cNvSpPr>
                <a:spLocks noChangeArrowheads="1"/>
              </p:cNvSpPr>
              <p:nvPr/>
            </p:nvSpPr>
            <p:spPr bwMode="auto">
              <a:xfrm>
                <a:off x="-5945188" y="2657475"/>
                <a:ext cx="41275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219"/>
              <p:cNvSpPr>
                <a:spLocks noEditPoints="1"/>
              </p:cNvSpPr>
              <p:nvPr/>
            </p:nvSpPr>
            <p:spPr bwMode="auto">
              <a:xfrm>
                <a:off x="-6099175" y="2684462"/>
                <a:ext cx="222250" cy="157163"/>
              </a:xfrm>
              <a:custGeom>
                <a:avLst/>
                <a:gdLst>
                  <a:gd name="T0" fmla="*/ 30 w 59"/>
                  <a:gd name="T1" fmla="*/ 42 h 42"/>
                  <a:gd name="T2" fmla="*/ 59 w 59"/>
                  <a:gd name="T3" fmla="*/ 42 h 42"/>
                  <a:gd name="T4" fmla="*/ 59 w 59"/>
                  <a:gd name="T5" fmla="*/ 0 h 42"/>
                  <a:gd name="T6" fmla="*/ 30 w 59"/>
                  <a:gd name="T7" fmla="*/ 0 h 42"/>
                  <a:gd name="T8" fmla="*/ 30 w 59"/>
                  <a:gd name="T9" fmla="*/ 4 h 42"/>
                  <a:gd name="T10" fmla="*/ 46 w 59"/>
                  <a:gd name="T11" fmla="*/ 21 h 42"/>
                  <a:gd name="T12" fmla="*/ 30 w 59"/>
                  <a:gd name="T13" fmla="*/ 37 h 42"/>
                  <a:gd name="T14" fmla="*/ 30 w 59"/>
                  <a:gd name="T15" fmla="*/ 42 h 42"/>
                  <a:gd name="T16" fmla="*/ 0 w 59"/>
                  <a:gd name="T17" fmla="*/ 42 h 42"/>
                  <a:gd name="T18" fmla="*/ 30 w 59"/>
                  <a:gd name="T19" fmla="*/ 42 h 42"/>
                  <a:gd name="T20" fmla="*/ 30 w 59"/>
                  <a:gd name="T21" fmla="*/ 37 h 42"/>
                  <a:gd name="T22" fmla="*/ 30 w 59"/>
                  <a:gd name="T23" fmla="*/ 37 h 42"/>
                  <a:gd name="T24" fmla="*/ 13 w 59"/>
                  <a:gd name="T25" fmla="*/ 21 h 42"/>
                  <a:gd name="T26" fmla="*/ 30 w 59"/>
                  <a:gd name="T27" fmla="*/ 4 h 42"/>
                  <a:gd name="T28" fmla="*/ 30 w 59"/>
                  <a:gd name="T29" fmla="*/ 4 h 42"/>
                  <a:gd name="T30" fmla="*/ 30 w 59"/>
                  <a:gd name="T31" fmla="*/ 4 h 42"/>
                  <a:gd name="T32" fmla="*/ 30 w 59"/>
                  <a:gd name="T33" fmla="*/ 0 h 42"/>
                  <a:gd name="T34" fmla="*/ 0 w 59"/>
                  <a:gd name="T35" fmla="*/ 0 h 42"/>
                  <a:gd name="T36" fmla="*/ 0 w 59"/>
                  <a:gd name="T3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2">
                    <a:moveTo>
                      <a:pt x="30" y="42"/>
                    </a:move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9" y="4"/>
                      <a:pt x="46" y="12"/>
                      <a:pt x="46" y="21"/>
                    </a:cubicBezTo>
                    <a:cubicBezTo>
                      <a:pt x="46" y="30"/>
                      <a:pt x="39" y="37"/>
                      <a:pt x="30" y="37"/>
                    </a:cubicBezTo>
                    <a:lnTo>
                      <a:pt x="30" y="42"/>
                    </a:lnTo>
                    <a:close/>
                    <a:moveTo>
                      <a:pt x="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1" y="37"/>
                      <a:pt x="13" y="30"/>
                      <a:pt x="13" y="21"/>
                    </a:cubicBezTo>
                    <a:cubicBezTo>
                      <a:pt x="13" y="12"/>
                      <a:pt x="2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Oval 220"/>
              <p:cNvSpPr>
                <a:spLocks noChangeArrowheads="1"/>
              </p:cNvSpPr>
              <p:nvPr/>
            </p:nvSpPr>
            <p:spPr bwMode="auto">
              <a:xfrm>
                <a:off x="-6027738" y="2722562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221"/>
              <p:cNvSpPr>
                <a:spLocks noEditPoints="1"/>
              </p:cNvSpPr>
              <p:nvPr/>
            </p:nvSpPr>
            <p:spPr bwMode="auto">
              <a:xfrm>
                <a:off x="-3995738" y="285750"/>
                <a:ext cx="192088" cy="190500"/>
              </a:xfrm>
              <a:custGeom>
                <a:avLst/>
                <a:gdLst>
                  <a:gd name="T0" fmla="*/ 26 w 51"/>
                  <a:gd name="T1" fmla="*/ 51 h 51"/>
                  <a:gd name="T2" fmla="*/ 51 w 51"/>
                  <a:gd name="T3" fmla="*/ 25 h 51"/>
                  <a:gd name="T4" fmla="*/ 26 w 51"/>
                  <a:gd name="T5" fmla="*/ 0 h 51"/>
                  <a:gd name="T6" fmla="*/ 26 w 51"/>
                  <a:gd name="T7" fmla="*/ 18 h 51"/>
                  <a:gd name="T8" fmla="*/ 33 w 51"/>
                  <a:gd name="T9" fmla="*/ 25 h 51"/>
                  <a:gd name="T10" fmla="*/ 26 w 51"/>
                  <a:gd name="T11" fmla="*/ 33 h 51"/>
                  <a:gd name="T12" fmla="*/ 26 w 51"/>
                  <a:gd name="T13" fmla="*/ 51 h 51"/>
                  <a:gd name="T14" fmla="*/ 26 w 51"/>
                  <a:gd name="T15" fmla="*/ 33 h 51"/>
                  <a:gd name="T16" fmla="*/ 26 w 51"/>
                  <a:gd name="T17" fmla="*/ 33 h 51"/>
                  <a:gd name="T18" fmla="*/ 26 w 51"/>
                  <a:gd name="T19" fmla="*/ 0 h 51"/>
                  <a:gd name="T20" fmla="*/ 0 w 51"/>
                  <a:gd name="T21" fmla="*/ 25 h 51"/>
                  <a:gd name="T22" fmla="*/ 26 w 51"/>
                  <a:gd name="T23" fmla="*/ 51 h 51"/>
                  <a:gd name="T24" fmla="*/ 26 w 51"/>
                  <a:gd name="T25" fmla="*/ 33 h 51"/>
                  <a:gd name="T26" fmla="*/ 26 w 51"/>
                  <a:gd name="T27" fmla="*/ 33 h 51"/>
                  <a:gd name="T28" fmla="*/ 18 w 51"/>
                  <a:gd name="T29" fmla="*/ 25 h 51"/>
                  <a:gd name="T30" fmla="*/ 26 w 51"/>
                  <a:gd name="T31" fmla="*/ 18 h 51"/>
                  <a:gd name="T32" fmla="*/ 26 w 51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40" y="51"/>
                      <a:pt x="51" y="40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8"/>
                      <a:pt x="33" y="21"/>
                      <a:pt x="33" y="25"/>
                    </a:cubicBezTo>
                    <a:cubicBezTo>
                      <a:pt x="33" y="30"/>
                      <a:pt x="30" y="33"/>
                      <a:pt x="26" y="33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33"/>
                    </a:moveTo>
                    <a:cubicBezTo>
                      <a:pt x="26" y="33"/>
                      <a:pt x="26" y="33"/>
                      <a:pt x="26" y="33"/>
                    </a:cubicBezTo>
                    <a:moveTo>
                      <a:pt x="26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2" y="33"/>
                      <a:pt x="18" y="30"/>
                      <a:pt x="18" y="25"/>
                    </a:cubicBezTo>
                    <a:cubicBezTo>
                      <a:pt x="18" y="21"/>
                      <a:pt x="22" y="18"/>
                      <a:pt x="26" y="18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222"/>
              <p:cNvSpPr>
                <a:spLocks noEditPoints="1"/>
              </p:cNvSpPr>
              <p:nvPr/>
            </p:nvSpPr>
            <p:spPr bwMode="auto">
              <a:xfrm>
                <a:off x="-3919538" y="355600"/>
                <a:ext cx="44450" cy="46038"/>
              </a:xfrm>
              <a:custGeom>
                <a:avLst/>
                <a:gdLst>
                  <a:gd name="T0" fmla="*/ 6 w 12"/>
                  <a:gd name="T1" fmla="*/ 12 h 12"/>
                  <a:gd name="T2" fmla="*/ 12 w 12"/>
                  <a:gd name="T3" fmla="*/ 6 h 12"/>
                  <a:gd name="T4" fmla="*/ 6 w 12"/>
                  <a:gd name="T5" fmla="*/ 0 h 12"/>
                  <a:gd name="T6" fmla="*/ 6 w 12"/>
                  <a:gd name="T7" fmla="*/ 2 h 12"/>
                  <a:gd name="T8" fmla="*/ 10 w 12"/>
                  <a:gd name="T9" fmla="*/ 6 h 12"/>
                  <a:gd name="T10" fmla="*/ 6 w 12"/>
                  <a:gd name="T11" fmla="*/ 11 h 12"/>
                  <a:gd name="T12" fmla="*/ 6 w 12"/>
                  <a:gd name="T13" fmla="*/ 12 h 12"/>
                  <a:gd name="T14" fmla="*/ 6 w 12"/>
                  <a:gd name="T15" fmla="*/ 0 h 12"/>
                  <a:gd name="T16" fmla="*/ 0 w 12"/>
                  <a:gd name="T17" fmla="*/ 6 h 12"/>
                  <a:gd name="T18" fmla="*/ 6 w 12"/>
                  <a:gd name="T19" fmla="*/ 12 h 12"/>
                  <a:gd name="T20" fmla="*/ 6 w 12"/>
                  <a:gd name="T21" fmla="*/ 12 h 12"/>
                  <a:gd name="T22" fmla="*/ 6 w 12"/>
                  <a:gd name="T23" fmla="*/ 11 h 12"/>
                  <a:gd name="T24" fmla="*/ 6 w 12"/>
                  <a:gd name="T25" fmla="*/ 11 h 12"/>
                  <a:gd name="T26" fmla="*/ 6 w 12"/>
                  <a:gd name="T27" fmla="*/ 11 h 12"/>
                  <a:gd name="T28" fmla="*/ 1 w 12"/>
                  <a:gd name="T29" fmla="*/ 6 h 12"/>
                  <a:gd name="T30" fmla="*/ 6 w 12"/>
                  <a:gd name="T31" fmla="*/ 2 h 12"/>
                  <a:gd name="T32" fmla="*/ 6 w 12"/>
                  <a:gd name="T33" fmla="*/ 2 h 12"/>
                  <a:gd name="T34" fmla="*/ 6 w 1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2"/>
                      <a:pt x="10" y="4"/>
                      <a:pt x="10" y="6"/>
                    </a:cubicBezTo>
                    <a:cubicBezTo>
                      <a:pt x="10" y="9"/>
                      <a:pt x="8" y="11"/>
                      <a:pt x="6" y="11"/>
                    </a:cubicBezTo>
                    <a:lnTo>
                      <a:pt x="6" y="12"/>
                    </a:lnTo>
                    <a:close/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1" y="9"/>
                      <a:pt x="1" y="6"/>
                    </a:cubicBezTo>
                    <a:cubicBezTo>
                      <a:pt x="1" y="4"/>
                      <a:pt x="3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223"/>
              <p:cNvSpPr/>
              <p:nvPr/>
            </p:nvSpPr>
            <p:spPr bwMode="auto">
              <a:xfrm>
                <a:off x="-2852738" y="4775200"/>
                <a:ext cx="209550" cy="222250"/>
              </a:xfrm>
              <a:custGeom>
                <a:avLst/>
                <a:gdLst>
                  <a:gd name="T0" fmla="*/ 46 w 56"/>
                  <a:gd name="T1" fmla="*/ 41 h 59"/>
                  <a:gd name="T2" fmla="*/ 50 w 56"/>
                  <a:gd name="T3" fmla="*/ 39 h 59"/>
                  <a:gd name="T4" fmla="*/ 55 w 56"/>
                  <a:gd name="T5" fmla="*/ 37 h 59"/>
                  <a:gd name="T6" fmla="*/ 55 w 56"/>
                  <a:gd name="T7" fmla="*/ 30 h 59"/>
                  <a:gd name="T8" fmla="*/ 54 w 56"/>
                  <a:gd name="T9" fmla="*/ 17 h 59"/>
                  <a:gd name="T10" fmla="*/ 42 w 56"/>
                  <a:gd name="T11" fmla="*/ 28 h 59"/>
                  <a:gd name="T12" fmla="*/ 37 w 56"/>
                  <a:gd name="T13" fmla="*/ 32 h 59"/>
                  <a:gd name="T14" fmla="*/ 37 w 56"/>
                  <a:gd name="T15" fmla="*/ 28 h 59"/>
                  <a:gd name="T16" fmla="*/ 42 w 56"/>
                  <a:gd name="T17" fmla="*/ 20 h 59"/>
                  <a:gd name="T18" fmla="*/ 38 w 56"/>
                  <a:gd name="T19" fmla="*/ 12 h 59"/>
                  <a:gd name="T20" fmla="*/ 28 w 56"/>
                  <a:gd name="T21" fmla="*/ 0 h 59"/>
                  <a:gd name="T22" fmla="*/ 28 w 56"/>
                  <a:gd name="T23" fmla="*/ 0 h 59"/>
                  <a:gd name="T24" fmla="*/ 28 w 56"/>
                  <a:gd name="T25" fmla="*/ 0 h 59"/>
                  <a:gd name="T26" fmla="*/ 28 w 56"/>
                  <a:gd name="T27" fmla="*/ 0 h 59"/>
                  <a:gd name="T28" fmla="*/ 28 w 56"/>
                  <a:gd name="T29" fmla="*/ 0 h 59"/>
                  <a:gd name="T30" fmla="*/ 18 w 56"/>
                  <a:gd name="T31" fmla="*/ 12 h 59"/>
                  <a:gd name="T32" fmla="*/ 14 w 56"/>
                  <a:gd name="T33" fmla="*/ 20 h 59"/>
                  <a:gd name="T34" fmla="*/ 18 w 56"/>
                  <a:gd name="T35" fmla="*/ 28 h 59"/>
                  <a:gd name="T36" fmla="*/ 19 w 56"/>
                  <a:gd name="T37" fmla="*/ 32 h 59"/>
                  <a:gd name="T38" fmla="*/ 14 w 56"/>
                  <a:gd name="T39" fmla="*/ 28 h 59"/>
                  <a:gd name="T40" fmla="*/ 2 w 56"/>
                  <a:gd name="T41" fmla="*/ 17 h 59"/>
                  <a:gd name="T42" fmla="*/ 1 w 56"/>
                  <a:gd name="T43" fmla="*/ 30 h 59"/>
                  <a:gd name="T44" fmla="*/ 1 w 56"/>
                  <a:gd name="T45" fmla="*/ 37 h 59"/>
                  <a:gd name="T46" fmla="*/ 6 w 56"/>
                  <a:gd name="T47" fmla="*/ 39 h 59"/>
                  <a:gd name="T48" fmla="*/ 10 w 56"/>
                  <a:gd name="T49" fmla="*/ 41 h 59"/>
                  <a:gd name="T50" fmla="*/ 9 w 56"/>
                  <a:gd name="T51" fmla="*/ 44 h 59"/>
                  <a:gd name="T52" fmla="*/ 1 w 56"/>
                  <a:gd name="T53" fmla="*/ 41 h 59"/>
                  <a:gd name="T54" fmla="*/ 13 w 56"/>
                  <a:gd name="T55" fmla="*/ 58 h 59"/>
                  <a:gd name="T56" fmla="*/ 19 w 56"/>
                  <a:gd name="T57" fmla="*/ 57 h 59"/>
                  <a:gd name="T58" fmla="*/ 25 w 56"/>
                  <a:gd name="T59" fmla="*/ 53 h 59"/>
                  <a:gd name="T60" fmla="*/ 27 w 56"/>
                  <a:gd name="T61" fmla="*/ 53 h 59"/>
                  <a:gd name="T62" fmla="*/ 27 w 56"/>
                  <a:gd name="T63" fmla="*/ 50 h 59"/>
                  <a:gd name="T64" fmla="*/ 28 w 56"/>
                  <a:gd name="T65" fmla="*/ 26 h 59"/>
                  <a:gd name="T66" fmla="*/ 29 w 56"/>
                  <a:gd name="T67" fmla="*/ 50 h 59"/>
                  <a:gd name="T68" fmla="*/ 29 w 56"/>
                  <a:gd name="T69" fmla="*/ 53 h 59"/>
                  <a:gd name="T70" fmla="*/ 31 w 56"/>
                  <a:gd name="T71" fmla="*/ 53 h 59"/>
                  <a:gd name="T72" fmla="*/ 37 w 56"/>
                  <a:gd name="T73" fmla="*/ 57 h 59"/>
                  <a:gd name="T74" fmla="*/ 43 w 56"/>
                  <a:gd name="T75" fmla="*/ 58 h 59"/>
                  <a:gd name="T76" fmla="*/ 55 w 56"/>
                  <a:gd name="T77" fmla="*/ 41 h 59"/>
                  <a:gd name="T78" fmla="*/ 47 w 56"/>
                  <a:gd name="T79" fmla="*/ 44 h 59"/>
                  <a:gd name="T80" fmla="*/ 46 w 56"/>
                  <a:gd name="T81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59">
                    <a:moveTo>
                      <a:pt x="46" y="41"/>
                    </a:moveTo>
                    <a:cubicBezTo>
                      <a:pt x="47" y="40"/>
                      <a:pt x="49" y="39"/>
                      <a:pt x="50" y="39"/>
                    </a:cubicBezTo>
                    <a:cubicBezTo>
                      <a:pt x="52" y="38"/>
                      <a:pt x="53" y="38"/>
                      <a:pt x="55" y="37"/>
                    </a:cubicBezTo>
                    <a:cubicBezTo>
                      <a:pt x="55" y="35"/>
                      <a:pt x="56" y="32"/>
                      <a:pt x="55" y="30"/>
                    </a:cubicBezTo>
                    <a:cubicBezTo>
                      <a:pt x="55" y="26"/>
                      <a:pt x="54" y="22"/>
                      <a:pt x="54" y="17"/>
                    </a:cubicBezTo>
                    <a:cubicBezTo>
                      <a:pt x="49" y="20"/>
                      <a:pt x="43" y="22"/>
                      <a:pt x="42" y="28"/>
                    </a:cubicBezTo>
                    <a:cubicBezTo>
                      <a:pt x="41" y="30"/>
                      <a:pt x="39" y="33"/>
                      <a:pt x="37" y="32"/>
                    </a:cubicBezTo>
                    <a:cubicBezTo>
                      <a:pt x="36" y="31"/>
                      <a:pt x="37" y="29"/>
                      <a:pt x="37" y="28"/>
                    </a:cubicBezTo>
                    <a:cubicBezTo>
                      <a:pt x="39" y="25"/>
                      <a:pt x="42" y="23"/>
                      <a:pt x="42" y="20"/>
                    </a:cubicBezTo>
                    <a:cubicBezTo>
                      <a:pt x="42" y="17"/>
                      <a:pt x="40" y="14"/>
                      <a:pt x="38" y="12"/>
                    </a:cubicBezTo>
                    <a:cubicBezTo>
                      <a:pt x="35" y="8"/>
                      <a:pt x="31" y="5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1" y="8"/>
                      <a:pt x="18" y="12"/>
                    </a:cubicBezTo>
                    <a:cubicBezTo>
                      <a:pt x="16" y="14"/>
                      <a:pt x="14" y="17"/>
                      <a:pt x="14" y="20"/>
                    </a:cubicBezTo>
                    <a:cubicBezTo>
                      <a:pt x="14" y="23"/>
                      <a:pt x="17" y="25"/>
                      <a:pt x="18" y="28"/>
                    </a:cubicBezTo>
                    <a:cubicBezTo>
                      <a:pt x="19" y="29"/>
                      <a:pt x="20" y="31"/>
                      <a:pt x="19" y="32"/>
                    </a:cubicBezTo>
                    <a:cubicBezTo>
                      <a:pt x="16" y="33"/>
                      <a:pt x="15" y="30"/>
                      <a:pt x="14" y="28"/>
                    </a:cubicBezTo>
                    <a:cubicBezTo>
                      <a:pt x="13" y="22"/>
                      <a:pt x="7" y="20"/>
                      <a:pt x="2" y="17"/>
                    </a:cubicBezTo>
                    <a:cubicBezTo>
                      <a:pt x="2" y="22"/>
                      <a:pt x="1" y="26"/>
                      <a:pt x="1" y="30"/>
                    </a:cubicBezTo>
                    <a:cubicBezTo>
                      <a:pt x="0" y="32"/>
                      <a:pt x="1" y="35"/>
                      <a:pt x="1" y="37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9" y="40"/>
                      <a:pt x="10" y="41"/>
                    </a:cubicBezTo>
                    <a:cubicBezTo>
                      <a:pt x="11" y="42"/>
                      <a:pt x="11" y="44"/>
                      <a:pt x="9" y="44"/>
                    </a:cubicBezTo>
                    <a:cubicBezTo>
                      <a:pt x="6" y="43"/>
                      <a:pt x="4" y="40"/>
                      <a:pt x="1" y="41"/>
                    </a:cubicBezTo>
                    <a:cubicBezTo>
                      <a:pt x="2" y="48"/>
                      <a:pt x="6" y="55"/>
                      <a:pt x="13" y="58"/>
                    </a:cubicBezTo>
                    <a:cubicBezTo>
                      <a:pt x="16" y="59"/>
                      <a:pt x="17" y="59"/>
                      <a:pt x="19" y="57"/>
                    </a:cubicBezTo>
                    <a:cubicBezTo>
                      <a:pt x="21" y="56"/>
                      <a:pt x="22" y="54"/>
                      <a:pt x="25" y="53"/>
                    </a:cubicBezTo>
                    <a:cubicBezTo>
                      <a:pt x="26" y="53"/>
                      <a:pt x="26" y="54"/>
                      <a:pt x="27" y="53"/>
                    </a:cubicBezTo>
                    <a:cubicBezTo>
                      <a:pt x="27" y="52"/>
                      <a:pt x="27" y="51"/>
                      <a:pt x="27" y="50"/>
                    </a:cubicBezTo>
                    <a:cubicBezTo>
                      <a:pt x="27" y="41"/>
                      <a:pt x="28" y="36"/>
                      <a:pt x="28" y="26"/>
                    </a:cubicBezTo>
                    <a:cubicBezTo>
                      <a:pt x="28" y="36"/>
                      <a:pt x="29" y="41"/>
                      <a:pt x="29" y="50"/>
                    </a:cubicBezTo>
                    <a:cubicBezTo>
                      <a:pt x="29" y="51"/>
                      <a:pt x="29" y="52"/>
                      <a:pt x="29" y="53"/>
                    </a:cubicBezTo>
                    <a:cubicBezTo>
                      <a:pt x="29" y="54"/>
                      <a:pt x="30" y="53"/>
                      <a:pt x="31" y="53"/>
                    </a:cubicBezTo>
                    <a:cubicBezTo>
                      <a:pt x="34" y="54"/>
                      <a:pt x="35" y="56"/>
                      <a:pt x="37" y="57"/>
                    </a:cubicBezTo>
                    <a:cubicBezTo>
                      <a:pt x="39" y="59"/>
                      <a:pt x="40" y="59"/>
                      <a:pt x="43" y="58"/>
                    </a:cubicBezTo>
                    <a:cubicBezTo>
                      <a:pt x="50" y="55"/>
                      <a:pt x="54" y="48"/>
                      <a:pt x="55" y="41"/>
                    </a:cubicBezTo>
                    <a:cubicBezTo>
                      <a:pt x="52" y="40"/>
                      <a:pt x="50" y="43"/>
                      <a:pt x="47" y="44"/>
                    </a:cubicBezTo>
                    <a:cubicBezTo>
                      <a:pt x="45" y="44"/>
                      <a:pt x="45" y="42"/>
                      <a:pt x="4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224"/>
              <p:cNvSpPr>
                <a:spLocks noChangeArrowheads="1"/>
              </p:cNvSpPr>
              <p:nvPr/>
            </p:nvSpPr>
            <p:spPr bwMode="auto">
              <a:xfrm>
                <a:off x="-2755900" y="4983163"/>
                <a:ext cx="1587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5"/>
              <p:cNvSpPr/>
              <p:nvPr/>
            </p:nvSpPr>
            <p:spPr bwMode="auto">
              <a:xfrm>
                <a:off x="-1906588" y="4062412"/>
                <a:ext cx="55563" cy="71438"/>
              </a:xfrm>
              <a:custGeom>
                <a:avLst/>
                <a:gdLst>
                  <a:gd name="T0" fmla="*/ 0 w 15"/>
                  <a:gd name="T1" fmla="*/ 0 h 19"/>
                  <a:gd name="T2" fmla="*/ 6 w 15"/>
                  <a:gd name="T3" fmla="*/ 19 h 19"/>
                  <a:gd name="T4" fmla="*/ 15 w 15"/>
                  <a:gd name="T5" fmla="*/ 0 h 19"/>
                  <a:gd name="T6" fmla="*/ 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0" y="0"/>
                    </a:moveTo>
                    <a:cubicBezTo>
                      <a:pt x="0" y="8"/>
                      <a:pt x="3" y="15"/>
                      <a:pt x="6" y="19"/>
                    </a:cubicBezTo>
                    <a:cubicBezTo>
                      <a:pt x="11" y="14"/>
                      <a:pt x="15" y="8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6"/>
              <p:cNvSpPr/>
              <p:nvPr/>
            </p:nvSpPr>
            <p:spPr bwMode="auto">
              <a:xfrm>
                <a:off x="-1906588" y="3971925"/>
                <a:ext cx="55563" cy="71438"/>
              </a:xfrm>
              <a:custGeom>
                <a:avLst/>
                <a:gdLst>
                  <a:gd name="T0" fmla="*/ 6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6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cubicBezTo>
                      <a:pt x="3" y="5"/>
                      <a:pt x="0" y="11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1" y="5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7"/>
              <p:cNvSpPr/>
              <p:nvPr/>
            </p:nvSpPr>
            <p:spPr bwMode="auto">
              <a:xfrm>
                <a:off x="-1951038" y="3941762"/>
                <a:ext cx="52388" cy="101600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27 h 27"/>
                  <a:gd name="T4" fmla="*/ 7 w 14"/>
                  <a:gd name="T5" fmla="*/ 27 h 27"/>
                  <a:gd name="T6" fmla="*/ 14 w 14"/>
                  <a:gd name="T7" fmla="*/ 5 h 27"/>
                  <a:gd name="T8" fmla="*/ 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8"/>
                      <a:pt x="10" y="10"/>
                      <a:pt x="14" y="5"/>
                    </a:cubicBezTo>
                    <a:cubicBezTo>
                      <a:pt x="10" y="2"/>
                      <a:pt x="5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228"/>
              <p:cNvSpPr/>
              <p:nvPr/>
            </p:nvSpPr>
            <p:spPr bwMode="auto">
              <a:xfrm>
                <a:off x="-2022475" y="4062412"/>
                <a:ext cx="52388" cy="101600"/>
              </a:xfrm>
              <a:custGeom>
                <a:avLst/>
                <a:gdLst>
                  <a:gd name="T0" fmla="*/ 14 w 14"/>
                  <a:gd name="T1" fmla="*/ 27 h 27"/>
                  <a:gd name="T2" fmla="*/ 14 w 14"/>
                  <a:gd name="T3" fmla="*/ 0 h 27"/>
                  <a:gd name="T4" fmla="*/ 7 w 14"/>
                  <a:gd name="T5" fmla="*/ 0 h 27"/>
                  <a:gd name="T6" fmla="*/ 0 w 14"/>
                  <a:gd name="T7" fmla="*/ 22 h 27"/>
                  <a:gd name="T8" fmla="*/ 14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27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9"/>
                      <a:pt x="4" y="17"/>
                      <a:pt x="0" y="22"/>
                    </a:cubicBezTo>
                    <a:cubicBezTo>
                      <a:pt x="4" y="25"/>
                      <a:pt x="9" y="27"/>
                      <a:pt x="1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229"/>
              <p:cNvSpPr/>
              <p:nvPr/>
            </p:nvSpPr>
            <p:spPr bwMode="auto">
              <a:xfrm>
                <a:off x="-2022475" y="3941762"/>
                <a:ext cx="52388" cy="101600"/>
              </a:xfrm>
              <a:custGeom>
                <a:avLst/>
                <a:gdLst>
                  <a:gd name="T0" fmla="*/ 7 w 14"/>
                  <a:gd name="T1" fmla="*/ 27 h 27"/>
                  <a:gd name="T2" fmla="*/ 14 w 14"/>
                  <a:gd name="T3" fmla="*/ 27 h 27"/>
                  <a:gd name="T4" fmla="*/ 14 w 14"/>
                  <a:gd name="T5" fmla="*/ 0 h 27"/>
                  <a:gd name="T6" fmla="*/ 0 w 14"/>
                  <a:gd name="T7" fmla="*/ 5 h 27"/>
                  <a:gd name="T8" fmla="*/ 7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7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2"/>
                      <a:pt x="0" y="5"/>
                    </a:cubicBezTo>
                    <a:cubicBezTo>
                      <a:pt x="4" y="10"/>
                      <a:pt x="7" y="1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230"/>
              <p:cNvSpPr/>
              <p:nvPr/>
            </p:nvSpPr>
            <p:spPr bwMode="auto">
              <a:xfrm>
                <a:off x="-2071688" y="4062412"/>
                <a:ext cx="55563" cy="71438"/>
              </a:xfrm>
              <a:custGeom>
                <a:avLst/>
                <a:gdLst>
                  <a:gd name="T0" fmla="*/ 10 w 15"/>
                  <a:gd name="T1" fmla="*/ 19 h 19"/>
                  <a:gd name="T2" fmla="*/ 15 w 15"/>
                  <a:gd name="T3" fmla="*/ 0 h 19"/>
                  <a:gd name="T4" fmla="*/ 0 w 15"/>
                  <a:gd name="T5" fmla="*/ 0 h 19"/>
                  <a:gd name="T6" fmla="*/ 10 w 15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19"/>
                    </a:moveTo>
                    <a:cubicBezTo>
                      <a:pt x="13" y="14"/>
                      <a:pt x="15" y="8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"/>
                      <a:pt x="4" y="14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231"/>
              <p:cNvSpPr/>
              <p:nvPr/>
            </p:nvSpPr>
            <p:spPr bwMode="auto">
              <a:xfrm>
                <a:off x="-2071688" y="3971925"/>
                <a:ext cx="55563" cy="71438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1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0"/>
                    </a:moveTo>
                    <a:cubicBezTo>
                      <a:pt x="4" y="5"/>
                      <a:pt x="1" y="12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3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232"/>
              <p:cNvSpPr/>
              <p:nvPr/>
            </p:nvSpPr>
            <p:spPr bwMode="auto">
              <a:xfrm>
                <a:off x="-1951038" y="4062412"/>
                <a:ext cx="52388" cy="101600"/>
              </a:xfrm>
              <a:custGeom>
                <a:avLst/>
                <a:gdLst>
                  <a:gd name="T0" fmla="*/ 0 w 14"/>
                  <a:gd name="T1" fmla="*/ 27 h 27"/>
                  <a:gd name="T2" fmla="*/ 14 w 14"/>
                  <a:gd name="T3" fmla="*/ 22 h 27"/>
                  <a:gd name="T4" fmla="*/ 7 w 14"/>
                  <a:gd name="T5" fmla="*/ 0 h 27"/>
                  <a:gd name="T6" fmla="*/ 0 w 14"/>
                  <a:gd name="T7" fmla="*/ 0 h 27"/>
                  <a:gd name="T8" fmla="*/ 0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cubicBezTo>
                      <a:pt x="5" y="27"/>
                      <a:pt x="10" y="25"/>
                      <a:pt x="14" y="22"/>
                    </a:cubicBezTo>
                    <a:cubicBezTo>
                      <a:pt x="10" y="17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233"/>
              <p:cNvSpPr>
                <a:spLocks noEditPoints="1"/>
              </p:cNvSpPr>
              <p:nvPr/>
            </p:nvSpPr>
            <p:spPr bwMode="auto">
              <a:xfrm>
                <a:off x="-2184400" y="742950"/>
                <a:ext cx="296863" cy="296863"/>
              </a:xfrm>
              <a:custGeom>
                <a:avLst/>
                <a:gdLst>
                  <a:gd name="T0" fmla="*/ 40 w 79"/>
                  <a:gd name="T1" fmla="*/ 79 h 79"/>
                  <a:gd name="T2" fmla="*/ 79 w 79"/>
                  <a:gd name="T3" fmla="*/ 40 h 79"/>
                  <a:gd name="T4" fmla="*/ 40 w 79"/>
                  <a:gd name="T5" fmla="*/ 0 h 79"/>
                  <a:gd name="T6" fmla="*/ 40 w 79"/>
                  <a:gd name="T7" fmla="*/ 0 h 79"/>
                  <a:gd name="T8" fmla="*/ 40 w 79"/>
                  <a:gd name="T9" fmla="*/ 28 h 79"/>
                  <a:gd name="T10" fmla="*/ 60 w 79"/>
                  <a:gd name="T11" fmla="*/ 20 h 79"/>
                  <a:gd name="T12" fmla="*/ 47 w 79"/>
                  <a:gd name="T13" fmla="*/ 47 h 79"/>
                  <a:gd name="T14" fmla="*/ 40 w 79"/>
                  <a:gd name="T15" fmla="*/ 51 h 79"/>
                  <a:gd name="T16" fmla="*/ 40 w 79"/>
                  <a:gd name="T17" fmla="*/ 79 h 79"/>
                  <a:gd name="T18" fmla="*/ 40 w 79"/>
                  <a:gd name="T19" fmla="*/ 0 h 79"/>
                  <a:gd name="T20" fmla="*/ 0 w 79"/>
                  <a:gd name="T21" fmla="*/ 40 h 79"/>
                  <a:gd name="T22" fmla="*/ 40 w 79"/>
                  <a:gd name="T23" fmla="*/ 79 h 79"/>
                  <a:gd name="T24" fmla="*/ 40 w 79"/>
                  <a:gd name="T25" fmla="*/ 51 h 79"/>
                  <a:gd name="T26" fmla="*/ 20 w 79"/>
                  <a:gd name="T27" fmla="*/ 60 h 79"/>
                  <a:gd name="T28" fmla="*/ 32 w 79"/>
                  <a:gd name="T29" fmla="*/ 32 h 79"/>
                  <a:gd name="T30" fmla="*/ 32 w 79"/>
                  <a:gd name="T31" fmla="*/ 32 h 79"/>
                  <a:gd name="T32" fmla="*/ 40 w 79"/>
                  <a:gd name="T33" fmla="*/ 28 h 79"/>
                  <a:gd name="T34" fmla="*/ 40 w 79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9">
                    <a:moveTo>
                      <a:pt x="40" y="79"/>
                    </a:move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79"/>
                      <a:pt x="40" y="79"/>
                      <a:pt x="40" y="79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Oval 234"/>
              <p:cNvSpPr>
                <a:spLocks noChangeArrowheads="1"/>
              </p:cNvSpPr>
              <p:nvPr/>
            </p:nvSpPr>
            <p:spPr bwMode="auto">
              <a:xfrm>
                <a:off x="-2052638" y="874712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5"/>
              <p:cNvSpPr>
                <a:spLocks noEditPoints="1"/>
              </p:cNvSpPr>
              <p:nvPr/>
            </p:nvSpPr>
            <p:spPr bwMode="auto">
              <a:xfrm>
                <a:off x="-4738688" y="6694488"/>
                <a:ext cx="239713" cy="120650"/>
              </a:xfrm>
              <a:custGeom>
                <a:avLst/>
                <a:gdLst>
                  <a:gd name="T0" fmla="*/ 55 w 64"/>
                  <a:gd name="T1" fmla="*/ 23 h 32"/>
                  <a:gd name="T2" fmla="*/ 64 w 64"/>
                  <a:gd name="T3" fmla="*/ 12 h 32"/>
                  <a:gd name="T4" fmla="*/ 55 w 64"/>
                  <a:gd name="T5" fmla="*/ 1 h 32"/>
                  <a:gd name="T6" fmla="*/ 55 w 64"/>
                  <a:gd name="T7" fmla="*/ 6 h 32"/>
                  <a:gd name="T8" fmla="*/ 59 w 64"/>
                  <a:gd name="T9" fmla="*/ 12 h 32"/>
                  <a:gd name="T10" fmla="*/ 55 w 64"/>
                  <a:gd name="T11" fmla="*/ 18 h 32"/>
                  <a:gd name="T12" fmla="*/ 55 w 64"/>
                  <a:gd name="T13" fmla="*/ 23 h 32"/>
                  <a:gd name="T14" fmla="*/ 27 w 64"/>
                  <a:gd name="T15" fmla="*/ 32 h 32"/>
                  <a:gd name="T16" fmla="*/ 48 w 64"/>
                  <a:gd name="T17" fmla="*/ 22 h 32"/>
                  <a:gd name="T18" fmla="*/ 53 w 64"/>
                  <a:gd name="T19" fmla="*/ 23 h 32"/>
                  <a:gd name="T20" fmla="*/ 55 w 64"/>
                  <a:gd name="T21" fmla="*/ 23 h 32"/>
                  <a:gd name="T22" fmla="*/ 55 w 64"/>
                  <a:gd name="T23" fmla="*/ 18 h 32"/>
                  <a:gd name="T24" fmla="*/ 53 w 64"/>
                  <a:gd name="T25" fmla="*/ 18 h 32"/>
                  <a:gd name="T26" fmla="*/ 51 w 64"/>
                  <a:gd name="T27" fmla="*/ 18 h 32"/>
                  <a:gd name="T28" fmla="*/ 54 w 64"/>
                  <a:gd name="T29" fmla="*/ 5 h 32"/>
                  <a:gd name="T30" fmla="*/ 54 w 64"/>
                  <a:gd name="T31" fmla="*/ 5 h 32"/>
                  <a:gd name="T32" fmla="*/ 54 w 64"/>
                  <a:gd name="T33" fmla="*/ 5 h 32"/>
                  <a:gd name="T34" fmla="*/ 55 w 64"/>
                  <a:gd name="T35" fmla="*/ 6 h 32"/>
                  <a:gd name="T36" fmla="*/ 55 w 64"/>
                  <a:gd name="T37" fmla="*/ 1 h 32"/>
                  <a:gd name="T38" fmla="*/ 53 w 64"/>
                  <a:gd name="T39" fmla="*/ 0 h 32"/>
                  <a:gd name="T40" fmla="*/ 53 w 64"/>
                  <a:gd name="T41" fmla="*/ 0 h 32"/>
                  <a:gd name="T42" fmla="*/ 1 w 64"/>
                  <a:gd name="T43" fmla="*/ 0 h 32"/>
                  <a:gd name="T44" fmla="*/ 0 w 64"/>
                  <a:gd name="T45" fmla="*/ 5 h 32"/>
                  <a:gd name="T46" fmla="*/ 27 w 64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32">
                    <a:moveTo>
                      <a:pt x="55" y="23"/>
                    </a:moveTo>
                    <a:cubicBezTo>
                      <a:pt x="60" y="22"/>
                      <a:pt x="64" y="17"/>
                      <a:pt x="64" y="12"/>
                    </a:cubicBezTo>
                    <a:cubicBezTo>
                      <a:pt x="64" y="6"/>
                      <a:pt x="60" y="2"/>
                      <a:pt x="55" y="1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7"/>
                      <a:pt x="59" y="9"/>
                      <a:pt x="59" y="12"/>
                    </a:cubicBezTo>
                    <a:cubicBezTo>
                      <a:pt x="59" y="14"/>
                      <a:pt x="57" y="17"/>
                      <a:pt x="55" y="18"/>
                    </a:cubicBezTo>
                    <a:lnTo>
                      <a:pt x="55" y="23"/>
                    </a:lnTo>
                    <a:close/>
                    <a:moveTo>
                      <a:pt x="27" y="32"/>
                    </a:moveTo>
                    <a:cubicBezTo>
                      <a:pt x="35" y="32"/>
                      <a:pt x="43" y="28"/>
                      <a:pt x="48" y="22"/>
                    </a:cubicBezTo>
                    <a:cubicBezTo>
                      <a:pt x="49" y="23"/>
                      <a:pt x="51" y="23"/>
                      <a:pt x="53" y="23"/>
                    </a:cubicBezTo>
                    <a:cubicBezTo>
                      <a:pt x="53" y="23"/>
                      <a:pt x="54" y="23"/>
                      <a:pt x="55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52" y="14"/>
                      <a:pt x="54" y="10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6"/>
                      <a:pt x="55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20"/>
                      <a:pt x="12" y="32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236"/>
              <p:cNvSpPr>
                <a:spLocks noChangeArrowheads="1"/>
              </p:cNvSpPr>
              <p:nvPr/>
            </p:nvSpPr>
            <p:spPr bwMode="auto">
              <a:xfrm>
                <a:off x="-4738688" y="6826250"/>
                <a:ext cx="2174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37"/>
              <p:cNvSpPr/>
              <p:nvPr/>
            </p:nvSpPr>
            <p:spPr bwMode="auto">
              <a:xfrm>
                <a:off x="-4689475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38"/>
              <p:cNvSpPr/>
              <p:nvPr/>
            </p:nvSpPr>
            <p:spPr bwMode="auto">
              <a:xfrm>
                <a:off x="-4633913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Oval 239"/>
              <p:cNvSpPr>
                <a:spLocks noChangeArrowheads="1"/>
              </p:cNvSpPr>
              <p:nvPr/>
            </p:nvSpPr>
            <p:spPr bwMode="auto">
              <a:xfrm>
                <a:off x="-1335088" y="2593975"/>
                <a:ext cx="22225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Oval 240"/>
              <p:cNvSpPr>
                <a:spLocks noChangeArrowheads="1"/>
              </p:cNvSpPr>
              <p:nvPr/>
            </p:nvSpPr>
            <p:spPr bwMode="auto">
              <a:xfrm>
                <a:off x="-1312863" y="2568575"/>
                <a:ext cx="2222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Oval 241"/>
              <p:cNvSpPr>
                <a:spLocks noChangeArrowheads="1"/>
              </p:cNvSpPr>
              <p:nvPr/>
            </p:nvSpPr>
            <p:spPr bwMode="auto">
              <a:xfrm>
                <a:off x="-1331913" y="2533650"/>
                <a:ext cx="14288" cy="15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Oval 242"/>
              <p:cNvSpPr>
                <a:spLocks noChangeArrowheads="1"/>
              </p:cNvSpPr>
              <p:nvPr/>
            </p:nvSpPr>
            <p:spPr bwMode="auto">
              <a:xfrm>
                <a:off x="-1335088" y="2478087"/>
                <a:ext cx="2222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3"/>
              <p:cNvSpPr>
                <a:spLocks noEditPoints="1"/>
              </p:cNvSpPr>
              <p:nvPr/>
            </p:nvSpPr>
            <p:spPr bwMode="auto">
              <a:xfrm>
                <a:off x="-1373188" y="2365375"/>
                <a:ext cx="127000" cy="285750"/>
              </a:xfrm>
              <a:custGeom>
                <a:avLst/>
                <a:gdLst>
                  <a:gd name="T0" fmla="*/ 19 w 34"/>
                  <a:gd name="T1" fmla="*/ 4 h 76"/>
                  <a:gd name="T2" fmla="*/ 18 w 34"/>
                  <a:gd name="T3" fmla="*/ 7 h 76"/>
                  <a:gd name="T4" fmla="*/ 18 w 34"/>
                  <a:gd name="T5" fmla="*/ 11 h 76"/>
                  <a:gd name="T6" fmla="*/ 16 w 34"/>
                  <a:gd name="T7" fmla="*/ 11 h 76"/>
                  <a:gd name="T8" fmla="*/ 16 w 34"/>
                  <a:gd name="T9" fmla="*/ 25 h 76"/>
                  <a:gd name="T10" fmla="*/ 18 w 34"/>
                  <a:gd name="T11" fmla="*/ 25 h 76"/>
                  <a:gd name="T12" fmla="*/ 18 w 34"/>
                  <a:gd name="T13" fmla="*/ 35 h 76"/>
                  <a:gd name="T14" fmla="*/ 18 w 34"/>
                  <a:gd name="T15" fmla="*/ 39 h 76"/>
                  <a:gd name="T16" fmla="*/ 21 w 34"/>
                  <a:gd name="T17" fmla="*/ 42 h 76"/>
                  <a:gd name="T18" fmla="*/ 21 w 34"/>
                  <a:gd name="T19" fmla="*/ 42 h 76"/>
                  <a:gd name="T20" fmla="*/ 24 w 34"/>
                  <a:gd name="T21" fmla="*/ 39 h 76"/>
                  <a:gd name="T22" fmla="*/ 24 w 34"/>
                  <a:gd name="T23" fmla="*/ 25 h 76"/>
                  <a:gd name="T24" fmla="*/ 26 w 34"/>
                  <a:gd name="T25" fmla="*/ 25 h 76"/>
                  <a:gd name="T26" fmla="*/ 26 w 34"/>
                  <a:gd name="T27" fmla="*/ 25 h 76"/>
                  <a:gd name="T28" fmla="*/ 26 w 34"/>
                  <a:gd name="T29" fmla="*/ 69 h 76"/>
                  <a:gd name="T30" fmla="*/ 16 w 34"/>
                  <a:gd name="T31" fmla="*/ 69 h 76"/>
                  <a:gd name="T32" fmla="*/ 16 w 34"/>
                  <a:gd name="T33" fmla="*/ 76 h 76"/>
                  <a:gd name="T34" fmla="*/ 32 w 34"/>
                  <a:gd name="T35" fmla="*/ 76 h 76"/>
                  <a:gd name="T36" fmla="*/ 32 w 34"/>
                  <a:gd name="T37" fmla="*/ 11 h 76"/>
                  <a:gd name="T38" fmla="*/ 24 w 34"/>
                  <a:gd name="T39" fmla="*/ 11 h 76"/>
                  <a:gd name="T40" fmla="*/ 24 w 34"/>
                  <a:gd name="T41" fmla="*/ 8 h 76"/>
                  <a:gd name="T42" fmla="*/ 31 w 34"/>
                  <a:gd name="T43" fmla="*/ 6 h 76"/>
                  <a:gd name="T44" fmla="*/ 34 w 34"/>
                  <a:gd name="T45" fmla="*/ 3 h 76"/>
                  <a:gd name="T46" fmla="*/ 30 w 34"/>
                  <a:gd name="T47" fmla="*/ 0 h 76"/>
                  <a:gd name="T48" fmla="*/ 21 w 34"/>
                  <a:gd name="T49" fmla="*/ 3 h 76"/>
                  <a:gd name="T50" fmla="*/ 19 w 34"/>
                  <a:gd name="T51" fmla="*/ 4 h 76"/>
                  <a:gd name="T52" fmla="*/ 16 w 34"/>
                  <a:gd name="T53" fmla="*/ 11 h 76"/>
                  <a:gd name="T54" fmla="*/ 0 w 34"/>
                  <a:gd name="T55" fmla="*/ 11 h 76"/>
                  <a:gd name="T56" fmla="*/ 0 w 34"/>
                  <a:gd name="T57" fmla="*/ 76 h 76"/>
                  <a:gd name="T58" fmla="*/ 16 w 34"/>
                  <a:gd name="T59" fmla="*/ 76 h 76"/>
                  <a:gd name="T60" fmla="*/ 16 w 34"/>
                  <a:gd name="T61" fmla="*/ 69 h 76"/>
                  <a:gd name="T62" fmla="*/ 7 w 34"/>
                  <a:gd name="T63" fmla="*/ 69 h 76"/>
                  <a:gd name="T64" fmla="*/ 7 w 34"/>
                  <a:gd name="T65" fmla="*/ 25 h 76"/>
                  <a:gd name="T66" fmla="*/ 16 w 34"/>
                  <a:gd name="T67" fmla="*/ 25 h 76"/>
                  <a:gd name="T68" fmla="*/ 16 w 34"/>
                  <a:gd name="T69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76">
                    <a:moveTo>
                      <a:pt x="19" y="4"/>
                    </a:move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9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0"/>
                      <a:pt x="18" y="34"/>
                      <a:pt x="18" y="35"/>
                    </a:cubicBezTo>
                    <a:cubicBezTo>
                      <a:pt x="18" y="36"/>
                      <a:pt x="18" y="39"/>
                      <a:pt x="18" y="39"/>
                    </a:cubicBezTo>
                    <a:cubicBezTo>
                      <a:pt x="18" y="41"/>
                      <a:pt x="19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2"/>
                      <a:pt x="24" y="41"/>
                      <a:pt x="24" y="3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4" y="4"/>
                      <a:pt x="34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30" y="1"/>
                      <a:pt x="22" y="2"/>
                      <a:pt x="21" y="3"/>
                    </a:cubicBezTo>
                    <a:cubicBezTo>
                      <a:pt x="20" y="3"/>
                      <a:pt x="19" y="3"/>
                      <a:pt x="19" y="4"/>
                    </a:cubicBezTo>
                    <a:close/>
                    <a:moveTo>
                      <a:pt x="1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4"/>
              <p:cNvSpPr>
                <a:spLocks noEditPoints="1"/>
              </p:cNvSpPr>
              <p:nvPr/>
            </p:nvSpPr>
            <p:spPr bwMode="auto">
              <a:xfrm>
                <a:off x="-5715000" y="2214562"/>
                <a:ext cx="209550" cy="211138"/>
              </a:xfrm>
              <a:custGeom>
                <a:avLst/>
                <a:gdLst>
                  <a:gd name="T0" fmla="*/ 28 w 56"/>
                  <a:gd name="T1" fmla="*/ 56 h 56"/>
                  <a:gd name="T2" fmla="*/ 32 w 56"/>
                  <a:gd name="T3" fmla="*/ 56 h 56"/>
                  <a:gd name="T4" fmla="*/ 32 w 56"/>
                  <a:gd name="T5" fmla="*/ 51 h 56"/>
                  <a:gd name="T6" fmla="*/ 42 w 56"/>
                  <a:gd name="T7" fmla="*/ 48 h 56"/>
                  <a:gd name="T8" fmla="*/ 44 w 56"/>
                  <a:gd name="T9" fmla="*/ 51 h 56"/>
                  <a:gd name="T10" fmla="*/ 51 w 56"/>
                  <a:gd name="T11" fmla="*/ 44 h 56"/>
                  <a:gd name="T12" fmla="*/ 48 w 56"/>
                  <a:gd name="T13" fmla="*/ 42 h 56"/>
                  <a:gd name="T14" fmla="*/ 51 w 56"/>
                  <a:gd name="T15" fmla="*/ 32 h 56"/>
                  <a:gd name="T16" fmla="*/ 56 w 56"/>
                  <a:gd name="T17" fmla="*/ 32 h 56"/>
                  <a:gd name="T18" fmla="*/ 56 w 56"/>
                  <a:gd name="T19" fmla="*/ 24 h 56"/>
                  <a:gd name="T20" fmla="*/ 51 w 56"/>
                  <a:gd name="T21" fmla="*/ 24 h 56"/>
                  <a:gd name="T22" fmla="*/ 48 w 56"/>
                  <a:gd name="T23" fmla="*/ 14 h 56"/>
                  <a:gd name="T24" fmla="*/ 51 w 56"/>
                  <a:gd name="T25" fmla="*/ 11 h 56"/>
                  <a:gd name="T26" fmla="*/ 44 w 56"/>
                  <a:gd name="T27" fmla="*/ 5 h 56"/>
                  <a:gd name="T28" fmla="*/ 42 w 56"/>
                  <a:gd name="T29" fmla="*/ 8 h 56"/>
                  <a:gd name="T30" fmla="*/ 32 w 56"/>
                  <a:gd name="T31" fmla="*/ 4 h 56"/>
                  <a:gd name="T32" fmla="*/ 32 w 56"/>
                  <a:gd name="T33" fmla="*/ 0 h 56"/>
                  <a:gd name="T34" fmla="*/ 28 w 56"/>
                  <a:gd name="T35" fmla="*/ 0 h 56"/>
                  <a:gd name="T36" fmla="*/ 28 w 56"/>
                  <a:gd name="T37" fmla="*/ 10 h 56"/>
                  <a:gd name="T38" fmla="*/ 46 w 56"/>
                  <a:gd name="T39" fmla="*/ 28 h 56"/>
                  <a:gd name="T40" fmla="*/ 28 w 56"/>
                  <a:gd name="T41" fmla="*/ 46 h 56"/>
                  <a:gd name="T42" fmla="*/ 28 w 56"/>
                  <a:gd name="T43" fmla="*/ 56 h 56"/>
                  <a:gd name="T44" fmla="*/ 8 w 56"/>
                  <a:gd name="T45" fmla="*/ 42 h 56"/>
                  <a:gd name="T46" fmla="*/ 5 w 56"/>
                  <a:gd name="T47" fmla="*/ 44 h 56"/>
                  <a:gd name="T48" fmla="*/ 11 w 56"/>
                  <a:gd name="T49" fmla="*/ 51 h 56"/>
                  <a:gd name="T50" fmla="*/ 14 w 56"/>
                  <a:gd name="T51" fmla="*/ 48 h 56"/>
                  <a:gd name="T52" fmla="*/ 24 w 56"/>
                  <a:gd name="T53" fmla="*/ 51 h 56"/>
                  <a:gd name="T54" fmla="*/ 24 w 56"/>
                  <a:gd name="T55" fmla="*/ 56 h 56"/>
                  <a:gd name="T56" fmla="*/ 28 w 56"/>
                  <a:gd name="T57" fmla="*/ 56 h 56"/>
                  <a:gd name="T58" fmla="*/ 28 w 56"/>
                  <a:gd name="T59" fmla="*/ 46 h 56"/>
                  <a:gd name="T60" fmla="*/ 28 w 56"/>
                  <a:gd name="T61" fmla="*/ 46 h 56"/>
                  <a:gd name="T62" fmla="*/ 10 w 56"/>
                  <a:gd name="T63" fmla="*/ 28 h 56"/>
                  <a:gd name="T64" fmla="*/ 28 w 56"/>
                  <a:gd name="T65" fmla="*/ 10 h 56"/>
                  <a:gd name="T66" fmla="*/ 28 w 56"/>
                  <a:gd name="T67" fmla="*/ 10 h 56"/>
                  <a:gd name="T68" fmla="*/ 28 w 56"/>
                  <a:gd name="T69" fmla="*/ 10 h 56"/>
                  <a:gd name="T70" fmla="*/ 28 w 56"/>
                  <a:gd name="T71" fmla="*/ 0 h 56"/>
                  <a:gd name="T72" fmla="*/ 24 w 56"/>
                  <a:gd name="T73" fmla="*/ 0 h 56"/>
                  <a:gd name="T74" fmla="*/ 24 w 56"/>
                  <a:gd name="T75" fmla="*/ 4 h 56"/>
                  <a:gd name="T76" fmla="*/ 14 w 56"/>
                  <a:gd name="T77" fmla="*/ 8 h 56"/>
                  <a:gd name="T78" fmla="*/ 11 w 56"/>
                  <a:gd name="T79" fmla="*/ 5 h 56"/>
                  <a:gd name="T80" fmla="*/ 5 w 56"/>
                  <a:gd name="T81" fmla="*/ 11 h 56"/>
                  <a:gd name="T82" fmla="*/ 8 w 56"/>
                  <a:gd name="T83" fmla="*/ 14 h 56"/>
                  <a:gd name="T84" fmla="*/ 4 w 56"/>
                  <a:gd name="T85" fmla="*/ 24 h 56"/>
                  <a:gd name="T86" fmla="*/ 0 w 56"/>
                  <a:gd name="T87" fmla="*/ 24 h 56"/>
                  <a:gd name="T88" fmla="*/ 0 w 56"/>
                  <a:gd name="T89" fmla="*/ 32 h 56"/>
                  <a:gd name="T90" fmla="*/ 4 w 56"/>
                  <a:gd name="T91" fmla="*/ 32 h 56"/>
                  <a:gd name="T92" fmla="*/ 8 w 56"/>
                  <a:gd name="T9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50" y="17"/>
                      <a:pt x="48" y="1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9" y="6"/>
                      <a:pt x="36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8" y="10"/>
                      <a:pt x="46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lnTo>
                      <a:pt x="28" y="56"/>
                    </a:lnTo>
                    <a:close/>
                    <a:moveTo>
                      <a:pt x="8" y="42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1"/>
                      <a:pt x="24" y="51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46"/>
                      <a:pt x="10" y="38"/>
                      <a:pt x="10" y="28"/>
                    </a:cubicBezTo>
                    <a:cubicBezTo>
                      <a:pt x="10" y="18"/>
                      <a:pt x="1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17" y="6"/>
                      <a:pt x="14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7"/>
                      <a:pt x="5" y="20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6"/>
                      <a:pt x="6" y="39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Oval 245"/>
              <p:cNvSpPr>
                <a:spLocks noChangeArrowheads="1"/>
              </p:cNvSpPr>
              <p:nvPr/>
            </p:nvSpPr>
            <p:spPr bwMode="auto">
              <a:xfrm>
                <a:off x="-4352925" y="3479800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246"/>
              <p:cNvSpPr>
                <a:spLocks noChangeArrowheads="1"/>
              </p:cNvSpPr>
              <p:nvPr/>
            </p:nvSpPr>
            <p:spPr bwMode="auto">
              <a:xfrm>
                <a:off x="-4284663" y="3443287"/>
                <a:ext cx="1905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247"/>
              <p:cNvSpPr>
                <a:spLocks noChangeArrowheads="1"/>
              </p:cNvSpPr>
              <p:nvPr/>
            </p:nvSpPr>
            <p:spPr bwMode="auto">
              <a:xfrm>
                <a:off x="-4191000" y="3544887"/>
                <a:ext cx="269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248"/>
              <p:cNvSpPr>
                <a:spLocks noChangeArrowheads="1"/>
              </p:cNvSpPr>
              <p:nvPr/>
            </p:nvSpPr>
            <p:spPr bwMode="auto">
              <a:xfrm>
                <a:off x="-4284663" y="3641725"/>
                <a:ext cx="190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249"/>
              <p:cNvSpPr>
                <a:spLocks noChangeArrowheads="1"/>
              </p:cNvSpPr>
              <p:nvPr/>
            </p:nvSpPr>
            <p:spPr bwMode="auto">
              <a:xfrm>
                <a:off x="-4389438" y="3544887"/>
                <a:ext cx="254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0"/>
              <p:cNvSpPr/>
              <p:nvPr/>
            </p:nvSpPr>
            <p:spPr bwMode="auto">
              <a:xfrm>
                <a:off x="-4221163" y="3468687"/>
                <a:ext cx="30163" cy="30163"/>
              </a:xfrm>
              <a:custGeom>
                <a:avLst/>
                <a:gdLst>
                  <a:gd name="T0" fmla="*/ 19 w 19"/>
                  <a:gd name="T1" fmla="*/ 7 h 19"/>
                  <a:gd name="T2" fmla="*/ 7 w 19"/>
                  <a:gd name="T3" fmla="*/ 19 h 19"/>
                  <a:gd name="T4" fmla="*/ 0 w 19"/>
                  <a:gd name="T5" fmla="*/ 12 h 19"/>
                  <a:gd name="T6" fmla="*/ 12 w 19"/>
                  <a:gd name="T7" fmla="*/ 0 h 19"/>
                  <a:gd name="T8" fmla="*/ 19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7" y="19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1"/>
              <p:cNvSpPr/>
              <p:nvPr/>
            </p:nvSpPr>
            <p:spPr bwMode="auto">
              <a:xfrm>
                <a:off x="-4221163" y="3608387"/>
                <a:ext cx="30163" cy="33338"/>
              </a:xfrm>
              <a:custGeom>
                <a:avLst/>
                <a:gdLst>
                  <a:gd name="T0" fmla="*/ 7 w 19"/>
                  <a:gd name="T1" fmla="*/ 0 h 21"/>
                  <a:gd name="T2" fmla="*/ 19 w 19"/>
                  <a:gd name="T3" fmla="*/ 12 h 21"/>
                  <a:gd name="T4" fmla="*/ 12 w 19"/>
                  <a:gd name="T5" fmla="*/ 21 h 21"/>
                  <a:gd name="T6" fmla="*/ 0 w 19"/>
                  <a:gd name="T7" fmla="*/ 9 h 21"/>
                  <a:gd name="T8" fmla="*/ 7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7" y="0"/>
                    </a:moveTo>
                    <a:lnTo>
                      <a:pt x="19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52"/>
              <p:cNvSpPr/>
              <p:nvPr/>
            </p:nvSpPr>
            <p:spPr bwMode="auto">
              <a:xfrm>
                <a:off x="-4364038" y="3608387"/>
                <a:ext cx="34925" cy="33338"/>
              </a:xfrm>
              <a:custGeom>
                <a:avLst/>
                <a:gdLst>
                  <a:gd name="T0" fmla="*/ 12 w 22"/>
                  <a:gd name="T1" fmla="*/ 0 h 21"/>
                  <a:gd name="T2" fmla="*/ 22 w 22"/>
                  <a:gd name="T3" fmla="*/ 9 h 21"/>
                  <a:gd name="T4" fmla="*/ 10 w 22"/>
                  <a:gd name="T5" fmla="*/ 21 h 21"/>
                  <a:gd name="T6" fmla="*/ 0 w 22"/>
                  <a:gd name="T7" fmla="*/ 12 h 21"/>
                  <a:gd name="T8" fmla="*/ 12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22" y="9"/>
                    </a:lnTo>
                    <a:lnTo>
                      <a:pt x="10" y="21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53"/>
              <p:cNvSpPr/>
              <p:nvPr/>
            </p:nvSpPr>
            <p:spPr bwMode="auto">
              <a:xfrm>
                <a:off x="-4364038" y="3468687"/>
                <a:ext cx="34925" cy="30163"/>
              </a:xfrm>
              <a:custGeom>
                <a:avLst/>
                <a:gdLst>
                  <a:gd name="T0" fmla="*/ 22 w 22"/>
                  <a:gd name="T1" fmla="*/ 12 h 19"/>
                  <a:gd name="T2" fmla="*/ 12 w 22"/>
                  <a:gd name="T3" fmla="*/ 19 h 19"/>
                  <a:gd name="T4" fmla="*/ 0 w 22"/>
                  <a:gd name="T5" fmla="*/ 7 h 19"/>
                  <a:gd name="T6" fmla="*/ 10 w 22"/>
                  <a:gd name="T7" fmla="*/ 0 h 19"/>
                  <a:gd name="T8" fmla="*/ 22 w 22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2" y="12"/>
                    </a:moveTo>
                    <a:lnTo>
                      <a:pt x="12" y="19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2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254"/>
              <p:cNvSpPr/>
              <p:nvPr/>
            </p:nvSpPr>
            <p:spPr bwMode="auto">
              <a:xfrm>
                <a:off x="-4251325" y="3446462"/>
                <a:ext cx="26988" cy="30163"/>
              </a:xfrm>
              <a:custGeom>
                <a:avLst/>
                <a:gdLst>
                  <a:gd name="T0" fmla="*/ 17 w 17"/>
                  <a:gd name="T1" fmla="*/ 5 h 19"/>
                  <a:gd name="T2" fmla="*/ 10 w 17"/>
                  <a:gd name="T3" fmla="*/ 19 h 19"/>
                  <a:gd name="T4" fmla="*/ 0 w 17"/>
                  <a:gd name="T5" fmla="*/ 17 h 19"/>
                  <a:gd name="T6" fmla="*/ 5 w 17"/>
                  <a:gd name="T7" fmla="*/ 0 h 19"/>
                  <a:gd name="T8" fmla="*/ 17 w 17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5"/>
                    </a:moveTo>
                    <a:lnTo>
                      <a:pt x="10" y="19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5"/>
              <p:cNvSpPr/>
              <p:nvPr/>
            </p:nvSpPr>
            <p:spPr bwMode="auto">
              <a:xfrm>
                <a:off x="-4198938" y="3578225"/>
                <a:ext cx="30163" cy="30163"/>
              </a:xfrm>
              <a:custGeom>
                <a:avLst/>
                <a:gdLst>
                  <a:gd name="T0" fmla="*/ 5 w 19"/>
                  <a:gd name="T1" fmla="*/ 0 h 19"/>
                  <a:gd name="T2" fmla="*/ 19 w 19"/>
                  <a:gd name="T3" fmla="*/ 7 h 19"/>
                  <a:gd name="T4" fmla="*/ 15 w 19"/>
                  <a:gd name="T5" fmla="*/ 19 h 19"/>
                  <a:gd name="T6" fmla="*/ 0 w 19"/>
                  <a:gd name="T7" fmla="*/ 12 h 19"/>
                  <a:gd name="T8" fmla="*/ 5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0"/>
                    </a:moveTo>
                    <a:lnTo>
                      <a:pt x="19" y="7"/>
                    </a:lnTo>
                    <a:lnTo>
                      <a:pt x="15" y="19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56"/>
              <p:cNvSpPr/>
              <p:nvPr/>
            </p:nvSpPr>
            <p:spPr bwMode="auto">
              <a:xfrm>
                <a:off x="-4329113" y="3630612"/>
                <a:ext cx="30163" cy="33338"/>
              </a:xfrm>
              <a:custGeom>
                <a:avLst/>
                <a:gdLst>
                  <a:gd name="T0" fmla="*/ 19 w 19"/>
                  <a:gd name="T1" fmla="*/ 5 h 21"/>
                  <a:gd name="T2" fmla="*/ 12 w 19"/>
                  <a:gd name="T3" fmla="*/ 21 h 21"/>
                  <a:gd name="T4" fmla="*/ 0 w 19"/>
                  <a:gd name="T5" fmla="*/ 17 h 21"/>
                  <a:gd name="T6" fmla="*/ 7 w 19"/>
                  <a:gd name="T7" fmla="*/ 0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12" y="21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57"/>
              <p:cNvSpPr/>
              <p:nvPr/>
            </p:nvSpPr>
            <p:spPr bwMode="auto">
              <a:xfrm>
                <a:off x="-4386263" y="3503612"/>
                <a:ext cx="33338" cy="25400"/>
              </a:xfrm>
              <a:custGeom>
                <a:avLst/>
                <a:gdLst>
                  <a:gd name="T0" fmla="*/ 17 w 21"/>
                  <a:gd name="T1" fmla="*/ 16 h 16"/>
                  <a:gd name="T2" fmla="*/ 0 w 21"/>
                  <a:gd name="T3" fmla="*/ 11 h 16"/>
                  <a:gd name="T4" fmla="*/ 5 w 21"/>
                  <a:gd name="T5" fmla="*/ 0 h 16"/>
                  <a:gd name="T6" fmla="*/ 21 w 21"/>
                  <a:gd name="T7" fmla="*/ 7 h 16"/>
                  <a:gd name="T8" fmla="*/ 17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1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58"/>
              <p:cNvSpPr/>
              <p:nvPr/>
            </p:nvSpPr>
            <p:spPr bwMode="auto">
              <a:xfrm>
                <a:off x="-4198938" y="3503612"/>
                <a:ext cx="30163" cy="25400"/>
              </a:xfrm>
              <a:custGeom>
                <a:avLst/>
                <a:gdLst>
                  <a:gd name="T0" fmla="*/ 0 w 19"/>
                  <a:gd name="T1" fmla="*/ 7 h 16"/>
                  <a:gd name="T2" fmla="*/ 15 w 19"/>
                  <a:gd name="T3" fmla="*/ 0 h 16"/>
                  <a:gd name="T4" fmla="*/ 19 w 19"/>
                  <a:gd name="T5" fmla="*/ 11 h 16"/>
                  <a:gd name="T6" fmla="*/ 5 w 19"/>
                  <a:gd name="T7" fmla="*/ 16 h 16"/>
                  <a:gd name="T8" fmla="*/ 0 w 19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7"/>
                    </a:moveTo>
                    <a:lnTo>
                      <a:pt x="15" y="0"/>
                    </a:lnTo>
                    <a:lnTo>
                      <a:pt x="19" y="11"/>
                    </a:lnTo>
                    <a:lnTo>
                      <a:pt x="5" y="1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59"/>
              <p:cNvSpPr/>
              <p:nvPr/>
            </p:nvSpPr>
            <p:spPr bwMode="auto">
              <a:xfrm>
                <a:off x="-4251325" y="3630612"/>
                <a:ext cx="26988" cy="33338"/>
              </a:xfrm>
              <a:custGeom>
                <a:avLst/>
                <a:gdLst>
                  <a:gd name="T0" fmla="*/ 17 w 17"/>
                  <a:gd name="T1" fmla="*/ 17 h 21"/>
                  <a:gd name="T2" fmla="*/ 7 w 17"/>
                  <a:gd name="T3" fmla="*/ 21 h 21"/>
                  <a:gd name="T4" fmla="*/ 0 w 17"/>
                  <a:gd name="T5" fmla="*/ 5 h 21"/>
                  <a:gd name="T6" fmla="*/ 12 w 17"/>
                  <a:gd name="T7" fmla="*/ 0 h 21"/>
                  <a:gd name="T8" fmla="*/ 17 w 1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7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0"/>
              <p:cNvSpPr/>
              <p:nvPr/>
            </p:nvSpPr>
            <p:spPr bwMode="auto">
              <a:xfrm>
                <a:off x="-4386263" y="3578225"/>
                <a:ext cx="33338" cy="30163"/>
              </a:xfrm>
              <a:custGeom>
                <a:avLst/>
                <a:gdLst>
                  <a:gd name="T0" fmla="*/ 21 w 21"/>
                  <a:gd name="T1" fmla="*/ 12 h 19"/>
                  <a:gd name="T2" fmla="*/ 5 w 21"/>
                  <a:gd name="T3" fmla="*/ 19 h 19"/>
                  <a:gd name="T4" fmla="*/ 0 w 21"/>
                  <a:gd name="T5" fmla="*/ 7 h 19"/>
                  <a:gd name="T6" fmla="*/ 17 w 21"/>
                  <a:gd name="T7" fmla="*/ 0 h 19"/>
                  <a:gd name="T8" fmla="*/ 21 w 2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21" y="12"/>
                    </a:moveTo>
                    <a:lnTo>
                      <a:pt x="5" y="19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61"/>
              <p:cNvSpPr/>
              <p:nvPr/>
            </p:nvSpPr>
            <p:spPr bwMode="auto">
              <a:xfrm>
                <a:off x="-4329113" y="3446462"/>
                <a:ext cx="30163" cy="33338"/>
              </a:xfrm>
              <a:custGeom>
                <a:avLst/>
                <a:gdLst>
                  <a:gd name="T0" fmla="*/ 19 w 19"/>
                  <a:gd name="T1" fmla="*/ 17 h 21"/>
                  <a:gd name="T2" fmla="*/ 7 w 19"/>
                  <a:gd name="T3" fmla="*/ 21 h 21"/>
                  <a:gd name="T4" fmla="*/ 0 w 19"/>
                  <a:gd name="T5" fmla="*/ 5 h 21"/>
                  <a:gd name="T6" fmla="*/ 12 w 19"/>
                  <a:gd name="T7" fmla="*/ 0 h 21"/>
                  <a:gd name="T8" fmla="*/ 19 w 19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62"/>
              <p:cNvSpPr>
                <a:spLocks noEditPoints="1"/>
              </p:cNvSpPr>
              <p:nvPr/>
            </p:nvSpPr>
            <p:spPr bwMode="auto">
              <a:xfrm>
                <a:off x="-4784725" y="457200"/>
                <a:ext cx="188913" cy="192088"/>
              </a:xfrm>
              <a:custGeom>
                <a:avLst/>
                <a:gdLst>
                  <a:gd name="T0" fmla="*/ 25 w 50"/>
                  <a:gd name="T1" fmla="*/ 51 h 51"/>
                  <a:gd name="T2" fmla="*/ 50 w 50"/>
                  <a:gd name="T3" fmla="*/ 25 h 51"/>
                  <a:gd name="T4" fmla="*/ 25 w 50"/>
                  <a:gd name="T5" fmla="*/ 0 h 51"/>
                  <a:gd name="T6" fmla="*/ 25 w 50"/>
                  <a:gd name="T7" fmla="*/ 0 h 51"/>
                  <a:gd name="T8" fmla="*/ 25 w 50"/>
                  <a:gd name="T9" fmla="*/ 18 h 51"/>
                  <a:gd name="T10" fmla="*/ 38 w 50"/>
                  <a:gd name="T11" fmla="*/ 13 h 51"/>
                  <a:gd name="T12" fmla="*/ 30 w 50"/>
                  <a:gd name="T13" fmla="*/ 30 h 51"/>
                  <a:gd name="T14" fmla="*/ 25 w 50"/>
                  <a:gd name="T15" fmla="*/ 33 h 51"/>
                  <a:gd name="T16" fmla="*/ 25 w 50"/>
                  <a:gd name="T17" fmla="*/ 51 h 51"/>
                  <a:gd name="T18" fmla="*/ 25 w 50"/>
                  <a:gd name="T19" fmla="*/ 0 h 51"/>
                  <a:gd name="T20" fmla="*/ 0 w 50"/>
                  <a:gd name="T21" fmla="*/ 25 h 51"/>
                  <a:gd name="T22" fmla="*/ 25 w 50"/>
                  <a:gd name="T23" fmla="*/ 51 h 51"/>
                  <a:gd name="T24" fmla="*/ 25 w 50"/>
                  <a:gd name="T25" fmla="*/ 33 h 51"/>
                  <a:gd name="T26" fmla="*/ 12 w 50"/>
                  <a:gd name="T27" fmla="*/ 38 h 51"/>
                  <a:gd name="T28" fmla="*/ 20 w 50"/>
                  <a:gd name="T29" fmla="*/ 20 h 51"/>
                  <a:gd name="T30" fmla="*/ 20 w 50"/>
                  <a:gd name="T31" fmla="*/ 20 h 51"/>
                  <a:gd name="T32" fmla="*/ 25 w 50"/>
                  <a:gd name="T33" fmla="*/ 18 h 51"/>
                  <a:gd name="T34" fmla="*/ 25 w 50"/>
                  <a:gd name="T3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1">
                    <a:moveTo>
                      <a:pt x="25" y="51"/>
                    </a:move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Oval 263"/>
              <p:cNvSpPr>
                <a:spLocks noChangeArrowheads="1"/>
              </p:cNvSpPr>
              <p:nvPr/>
            </p:nvSpPr>
            <p:spPr bwMode="auto">
              <a:xfrm>
                <a:off x="-4702175" y="539750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264"/>
              <p:cNvSpPr>
                <a:spLocks noEditPoints="1"/>
              </p:cNvSpPr>
              <p:nvPr/>
            </p:nvSpPr>
            <p:spPr bwMode="auto">
              <a:xfrm>
                <a:off x="-2266950" y="1716087"/>
                <a:ext cx="225425" cy="225425"/>
              </a:xfrm>
              <a:custGeom>
                <a:avLst/>
                <a:gdLst>
                  <a:gd name="T0" fmla="*/ 30 w 60"/>
                  <a:gd name="T1" fmla="*/ 60 h 60"/>
                  <a:gd name="T2" fmla="*/ 35 w 60"/>
                  <a:gd name="T3" fmla="*/ 60 h 60"/>
                  <a:gd name="T4" fmla="*/ 35 w 60"/>
                  <a:gd name="T5" fmla="*/ 55 h 60"/>
                  <a:gd name="T6" fmla="*/ 45 w 60"/>
                  <a:gd name="T7" fmla="*/ 51 h 60"/>
                  <a:gd name="T8" fmla="*/ 48 w 60"/>
                  <a:gd name="T9" fmla="*/ 54 h 60"/>
                  <a:gd name="T10" fmla="*/ 55 w 60"/>
                  <a:gd name="T11" fmla="*/ 48 h 60"/>
                  <a:gd name="T12" fmla="*/ 52 w 60"/>
                  <a:gd name="T13" fmla="*/ 45 h 60"/>
                  <a:gd name="T14" fmla="*/ 56 w 60"/>
                  <a:gd name="T15" fmla="*/ 35 h 60"/>
                  <a:gd name="T16" fmla="*/ 60 w 60"/>
                  <a:gd name="T17" fmla="*/ 35 h 60"/>
                  <a:gd name="T18" fmla="*/ 60 w 60"/>
                  <a:gd name="T19" fmla="*/ 25 h 60"/>
                  <a:gd name="T20" fmla="*/ 56 w 60"/>
                  <a:gd name="T21" fmla="*/ 25 h 60"/>
                  <a:gd name="T22" fmla="*/ 52 w 60"/>
                  <a:gd name="T23" fmla="*/ 15 h 60"/>
                  <a:gd name="T24" fmla="*/ 55 w 60"/>
                  <a:gd name="T25" fmla="*/ 12 h 60"/>
                  <a:gd name="T26" fmla="*/ 48 w 60"/>
                  <a:gd name="T27" fmla="*/ 5 h 60"/>
                  <a:gd name="T28" fmla="*/ 45 w 60"/>
                  <a:gd name="T29" fmla="*/ 8 h 60"/>
                  <a:gd name="T30" fmla="*/ 35 w 60"/>
                  <a:gd name="T31" fmla="*/ 4 h 60"/>
                  <a:gd name="T32" fmla="*/ 35 w 60"/>
                  <a:gd name="T33" fmla="*/ 0 h 60"/>
                  <a:gd name="T34" fmla="*/ 30 w 60"/>
                  <a:gd name="T35" fmla="*/ 0 h 60"/>
                  <a:gd name="T36" fmla="*/ 30 w 60"/>
                  <a:gd name="T37" fmla="*/ 11 h 60"/>
                  <a:gd name="T38" fmla="*/ 30 w 60"/>
                  <a:gd name="T39" fmla="*/ 11 h 60"/>
                  <a:gd name="T40" fmla="*/ 49 w 60"/>
                  <a:gd name="T41" fmla="*/ 30 h 60"/>
                  <a:gd name="T42" fmla="*/ 30 w 60"/>
                  <a:gd name="T43" fmla="*/ 49 h 60"/>
                  <a:gd name="T44" fmla="*/ 30 w 60"/>
                  <a:gd name="T45" fmla="*/ 60 h 60"/>
                  <a:gd name="T46" fmla="*/ 9 w 60"/>
                  <a:gd name="T47" fmla="*/ 45 h 60"/>
                  <a:gd name="T48" fmla="*/ 6 w 60"/>
                  <a:gd name="T49" fmla="*/ 48 h 60"/>
                  <a:gd name="T50" fmla="*/ 12 w 60"/>
                  <a:gd name="T51" fmla="*/ 54 h 60"/>
                  <a:gd name="T52" fmla="*/ 15 w 60"/>
                  <a:gd name="T53" fmla="*/ 51 h 60"/>
                  <a:gd name="T54" fmla="*/ 25 w 60"/>
                  <a:gd name="T55" fmla="*/ 55 h 60"/>
                  <a:gd name="T56" fmla="*/ 25 w 60"/>
                  <a:gd name="T57" fmla="*/ 60 h 60"/>
                  <a:gd name="T58" fmla="*/ 30 w 60"/>
                  <a:gd name="T59" fmla="*/ 60 h 60"/>
                  <a:gd name="T60" fmla="*/ 30 w 60"/>
                  <a:gd name="T61" fmla="*/ 49 h 60"/>
                  <a:gd name="T62" fmla="*/ 11 w 60"/>
                  <a:gd name="T63" fmla="*/ 30 h 60"/>
                  <a:gd name="T64" fmla="*/ 30 w 60"/>
                  <a:gd name="T65" fmla="*/ 11 h 60"/>
                  <a:gd name="T66" fmla="*/ 30 w 60"/>
                  <a:gd name="T67" fmla="*/ 0 h 60"/>
                  <a:gd name="T68" fmla="*/ 25 w 60"/>
                  <a:gd name="T69" fmla="*/ 0 h 60"/>
                  <a:gd name="T70" fmla="*/ 25 w 60"/>
                  <a:gd name="T71" fmla="*/ 4 h 60"/>
                  <a:gd name="T72" fmla="*/ 15 w 60"/>
                  <a:gd name="T73" fmla="*/ 8 h 60"/>
                  <a:gd name="T74" fmla="*/ 12 w 60"/>
                  <a:gd name="T75" fmla="*/ 5 h 60"/>
                  <a:gd name="T76" fmla="*/ 6 w 60"/>
                  <a:gd name="T77" fmla="*/ 12 h 60"/>
                  <a:gd name="T78" fmla="*/ 9 w 60"/>
                  <a:gd name="T79" fmla="*/ 15 h 60"/>
                  <a:gd name="T80" fmla="*/ 5 w 60"/>
                  <a:gd name="T81" fmla="*/ 25 h 60"/>
                  <a:gd name="T82" fmla="*/ 0 w 60"/>
                  <a:gd name="T83" fmla="*/ 25 h 60"/>
                  <a:gd name="T84" fmla="*/ 0 w 60"/>
                  <a:gd name="T85" fmla="*/ 35 h 60"/>
                  <a:gd name="T86" fmla="*/ 5 w 60"/>
                  <a:gd name="T87" fmla="*/ 35 h 60"/>
                  <a:gd name="T88" fmla="*/ 9 w 60"/>
                  <a:gd name="T89" fmla="*/ 45 h 60"/>
                  <a:gd name="T90" fmla="*/ 30 w 60"/>
                  <a:gd name="T91" fmla="*/ 11 h 60"/>
                  <a:gd name="T92" fmla="*/ 30 w 60"/>
                  <a:gd name="T9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9" y="55"/>
                      <a:pt x="42" y="53"/>
                      <a:pt x="45" y="51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4" y="42"/>
                      <a:pt x="55" y="38"/>
                      <a:pt x="56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1"/>
                      <a:pt x="54" y="18"/>
                      <a:pt x="52" y="15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2" y="6"/>
                      <a:pt x="39" y="5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0"/>
                      <a:pt x="41" y="49"/>
                      <a:pt x="30" y="49"/>
                    </a:cubicBezTo>
                    <a:lnTo>
                      <a:pt x="30" y="60"/>
                    </a:lnTo>
                    <a:close/>
                    <a:moveTo>
                      <a:pt x="9" y="45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8" y="53"/>
                      <a:pt x="22" y="55"/>
                      <a:pt x="25" y="5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1"/>
                      <a:pt x="30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5"/>
                      <a:pt x="18" y="6"/>
                      <a:pt x="15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1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8"/>
                      <a:pt x="7" y="42"/>
                      <a:pt x="9" y="45"/>
                    </a:cubicBezTo>
                    <a:close/>
                    <a:moveTo>
                      <a:pt x="30" y="11"/>
                    </a:moveTo>
                    <a:cubicBezTo>
                      <a:pt x="30" y="11"/>
                      <a:pt x="30" y="11"/>
                      <a:pt x="3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Rectangle 265"/>
              <p:cNvSpPr>
                <a:spLocks noChangeArrowheads="1"/>
              </p:cNvSpPr>
              <p:nvPr/>
            </p:nvSpPr>
            <p:spPr bwMode="auto">
              <a:xfrm>
                <a:off x="-2805113" y="2324100"/>
                <a:ext cx="26352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266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close/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  <a:moveTo>
                      <a:pt x="140" y="33"/>
                    </a:moveTo>
                    <a:lnTo>
                      <a:pt x="1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267"/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moveTo>
                      <a:pt x="140" y="33"/>
                    </a:moveTo>
                    <a:lnTo>
                      <a:pt x="140" y="3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03"/>
            <p:cNvGrpSpPr/>
            <p:nvPr/>
          </p:nvGrpSpPr>
          <p:grpSpPr>
            <a:xfrm>
              <a:off x="1103599" y="1583535"/>
              <a:ext cx="3283030" cy="4870483"/>
              <a:chOff x="-7085012" y="-420688"/>
              <a:chExt cx="6362699" cy="9439276"/>
            </a:xfrm>
            <a:solidFill>
              <a:schemeClr val="bg1">
                <a:lumMod val="75000"/>
              </a:schemeClr>
            </a:solidFill>
          </p:grpSpPr>
          <p:sp>
            <p:nvSpPr>
              <p:cNvPr id="15" name="Freeform 271"/>
              <p:cNvSpPr/>
              <p:nvPr/>
            </p:nvSpPr>
            <p:spPr bwMode="auto">
              <a:xfrm>
                <a:off x="-4905375" y="-222250"/>
                <a:ext cx="619125" cy="461963"/>
              </a:xfrm>
              <a:custGeom>
                <a:avLst/>
                <a:gdLst>
                  <a:gd name="T0" fmla="*/ 82 w 165"/>
                  <a:gd name="T1" fmla="*/ 0 h 123"/>
                  <a:gd name="T2" fmla="*/ 0 w 165"/>
                  <a:gd name="T3" fmla="*/ 83 h 123"/>
                  <a:gd name="T4" fmla="*/ 10 w 165"/>
                  <a:gd name="T5" fmla="*/ 122 h 123"/>
                  <a:gd name="T6" fmla="*/ 10 w 165"/>
                  <a:gd name="T7" fmla="*/ 100 h 123"/>
                  <a:gd name="T8" fmla="*/ 14 w 165"/>
                  <a:gd name="T9" fmla="*/ 89 h 123"/>
                  <a:gd name="T10" fmla="*/ 13 w 165"/>
                  <a:gd name="T11" fmla="*/ 83 h 123"/>
                  <a:gd name="T12" fmla="*/ 82 w 165"/>
                  <a:gd name="T13" fmla="*/ 13 h 123"/>
                  <a:gd name="T14" fmla="*/ 151 w 165"/>
                  <a:gd name="T15" fmla="*/ 83 h 123"/>
                  <a:gd name="T16" fmla="*/ 151 w 165"/>
                  <a:gd name="T17" fmla="*/ 90 h 123"/>
                  <a:gd name="T18" fmla="*/ 155 w 165"/>
                  <a:gd name="T19" fmla="*/ 100 h 123"/>
                  <a:gd name="T20" fmla="*/ 155 w 165"/>
                  <a:gd name="T21" fmla="*/ 123 h 123"/>
                  <a:gd name="T22" fmla="*/ 165 w 165"/>
                  <a:gd name="T23" fmla="*/ 83 h 123"/>
                  <a:gd name="T24" fmla="*/ 82 w 165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123">
                    <a:moveTo>
                      <a:pt x="82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96"/>
                      <a:pt x="3" y="110"/>
                      <a:pt x="10" y="122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10" y="96"/>
                      <a:pt x="11" y="92"/>
                      <a:pt x="14" y="89"/>
                    </a:cubicBezTo>
                    <a:cubicBezTo>
                      <a:pt x="14" y="87"/>
                      <a:pt x="13" y="85"/>
                      <a:pt x="13" y="83"/>
                    </a:cubicBezTo>
                    <a:cubicBezTo>
                      <a:pt x="13" y="45"/>
                      <a:pt x="44" y="13"/>
                      <a:pt x="82" y="13"/>
                    </a:cubicBezTo>
                    <a:cubicBezTo>
                      <a:pt x="120" y="13"/>
                      <a:pt x="151" y="45"/>
                      <a:pt x="151" y="83"/>
                    </a:cubicBezTo>
                    <a:cubicBezTo>
                      <a:pt x="151" y="85"/>
                      <a:pt x="151" y="88"/>
                      <a:pt x="151" y="90"/>
                    </a:cubicBezTo>
                    <a:cubicBezTo>
                      <a:pt x="153" y="93"/>
                      <a:pt x="155" y="97"/>
                      <a:pt x="155" y="100"/>
                    </a:cubicBez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61" y="111"/>
                      <a:pt x="165" y="97"/>
                      <a:pt x="165" y="83"/>
                    </a:cubicBezTo>
                    <a:cubicBezTo>
                      <a:pt x="165" y="37"/>
                      <a:pt x="128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72"/>
              <p:cNvSpPr/>
              <p:nvPr/>
            </p:nvSpPr>
            <p:spPr bwMode="auto">
              <a:xfrm>
                <a:off x="-4852988" y="90487"/>
                <a:ext cx="138112" cy="247650"/>
              </a:xfrm>
              <a:custGeom>
                <a:avLst/>
                <a:gdLst>
                  <a:gd name="T0" fmla="*/ 1 w 37"/>
                  <a:gd name="T1" fmla="*/ 14 h 66"/>
                  <a:gd name="T2" fmla="*/ 0 w 37"/>
                  <a:gd name="T3" fmla="*/ 17 h 66"/>
                  <a:gd name="T4" fmla="*/ 0 w 37"/>
                  <a:gd name="T5" fmla="*/ 38 h 66"/>
                  <a:gd name="T6" fmla="*/ 0 w 37"/>
                  <a:gd name="T7" fmla="*/ 48 h 66"/>
                  <a:gd name="T8" fmla="*/ 26 w 37"/>
                  <a:gd name="T9" fmla="*/ 66 h 66"/>
                  <a:gd name="T10" fmla="*/ 37 w 37"/>
                  <a:gd name="T11" fmla="*/ 66 h 66"/>
                  <a:gd name="T12" fmla="*/ 37 w 37"/>
                  <a:gd name="T13" fmla="*/ 0 h 66"/>
                  <a:gd name="T14" fmla="*/ 26 w 37"/>
                  <a:gd name="T15" fmla="*/ 0 h 66"/>
                  <a:gd name="T16" fmla="*/ 1 w 37"/>
                  <a:gd name="T17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6">
                    <a:moveTo>
                      <a:pt x="1" y="14"/>
                    </a:moveTo>
                    <a:cubicBezTo>
                      <a:pt x="1" y="15"/>
                      <a:pt x="0" y="16"/>
                      <a:pt x="0" y="1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12" y="66"/>
                      <a:pt x="26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3" y="6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3"/>
              <p:cNvSpPr/>
              <p:nvPr/>
            </p:nvSpPr>
            <p:spPr bwMode="auto">
              <a:xfrm>
                <a:off x="-4478338" y="90487"/>
                <a:ext cx="134937" cy="247650"/>
              </a:xfrm>
              <a:custGeom>
                <a:avLst/>
                <a:gdLst>
                  <a:gd name="T0" fmla="*/ 36 w 36"/>
                  <a:gd name="T1" fmla="*/ 48 h 66"/>
                  <a:gd name="T2" fmla="*/ 36 w 36"/>
                  <a:gd name="T3" fmla="*/ 38 h 66"/>
                  <a:gd name="T4" fmla="*/ 36 w 36"/>
                  <a:gd name="T5" fmla="*/ 17 h 66"/>
                  <a:gd name="T6" fmla="*/ 36 w 36"/>
                  <a:gd name="T7" fmla="*/ 15 h 66"/>
                  <a:gd name="T8" fmla="*/ 10 w 36"/>
                  <a:gd name="T9" fmla="*/ 0 h 66"/>
                  <a:gd name="T10" fmla="*/ 0 w 36"/>
                  <a:gd name="T11" fmla="*/ 0 h 66"/>
                  <a:gd name="T12" fmla="*/ 0 w 36"/>
                  <a:gd name="T13" fmla="*/ 66 h 66"/>
                  <a:gd name="T14" fmla="*/ 10 w 36"/>
                  <a:gd name="T15" fmla="*/ 66 h 66"/>
                  <a:gd name="T16" fmla="*/ 36 w 36"/>
                  <a:gd name="T17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36" y="4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4" y="7"/>
                      <a:pt x="23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5" y="66"/>
                      <a:pt x="36" y="58"/>
                      <a:pt x="3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4"/>
              <p:cNvSpPr>
                <a:spLocks noEditPoints="1"/>
              </p:cNvSpPr>
              <p:nvPr/>
            </p:nvSpPr>
            <p:spPr bwMode="auto">
              <a:xfrm>
                <a:off x="-6126163" y="1309687"/>
                <a:ext cx="514350" cy="511175"/>
              </a:xfrm>
              <a:custGeom>
                <a:avLst/>
                <a:gdLst>
                  <a:gd name="T0" fmla="*/ 137 w 137"/>
                  <a:gd name="T1" fmla="*/ 68 h 136"/>
                  <a:gd name="T2" fmla="*/ 122 w 137"/>
                  <a:gd name="T3" fmla="*/ 64 h 136"/>
                  <a:gd name="T4" fmla="*/ 131 w 137"/>
                  <a:gd name="T5" fmla="*/ 64 h 136"/>
                  <a:gd name="T6" fmla="*/ 122 w 137"/>
                  <a:gd name="T7" fmla="*/ 72 h 136"/>
                  <a:gd name="T8" fmla="*/ 106 w 137"/>
                  <a:gd name="T9" fmla="*/ 125 h 136"/>
                  <a:gd name="T10" fmla="*/ 122 w 137"/>
                  <a:gd name="T11" fmla="*/ 72 h 136"/>
                  <a:gd name="T12" fmla="*/ 113 w 137"/>
                  <a:gd name="T13" fmla="*/ 64 h 136"/>
                  <a:gd name="T14" fmla="*/ 122 w 137"/>
                  <a:gd name="T15" fmla="*/ 25 h 136"/>
                  <a:gd name="T16" fmla="*/ 106 w 137"/>
                  <a:gd name="T17" fmla="*/ 25 h 136"/>
                  <a:gd name="T18" fmla="*/ 110 w 137"/>
                  <a:gd name="T19" fmla="*/ 21 h 136"/>
                  <a:gd name="T20" fmla="*/ 106 w 137"/>
                  <a:gd name="T21" fmla="*/ 36 h 136"/>
                  <a:gd name="T22" fmla="*/ 115 w 137"/>
                  <a:gd name="T23" fmla="*/ 109 h 136"/>
                  <a:gd name="T24" fmla="*/ 106 w 137"/>
                  <a:gd name="T25" fmla="*/ 111 h 136"/>
                  <a:gd name="T26" fmla="*/ 68 w 137"/>
                  <a:gd name="T27" fmla="*/ 136 h 136"/>
                  <a:gd name="T28" fmla="*/ 106 w 137"/>
                  <a:gd name="T29" fmla="*/ 111 h 136"/>
                  <a:gd name="T30" fmla="*/ 102 w 137"/>
                  <a:gd name="T31" fmla="*/ 97 h 136"/>
                  <a:gd name="T32" fmla="*/ 106 w 137"/>
                  <a:gd name="T33" fmla="*/ 100 h 136"/>
                  <a:gd name="T34" fmla="*/ 102 w 137"/>
                  <a:gd name="T35" fmla="*/ 39 h 136"/>
                  <a:gd name="T36" fmla="*/ 106 w 137"/>
                  <a:gd name="T37" fmla="*/ 25 h 136"/>
                  <a:gd name="T38" fmla="*/ 68 w 137"/>
                  <a:gd name="T39" fmla="*/ 0 h 136"/>
                  <a:gd name="T40" fmla="*/ 68 w 137"/>
                  <a:gd name="T41" fmla="*/ 5 h 136"/>
                  <a:gd name="T42" fmla="*/ 72 w 137"/>
                  <a:gd name="T43" fmla="*/ 24 h 136"/>
                  <a:gd name="T44" fmla="*/ 68 w 137"/>
                  <a:gd name="T45" fmla="*/ 63 h 136"/>
                  <a:gd name="T46" fmla="*/ 90 w 137"/>
                  <a:gd name="T47" fmla="*/ 42 h 136"/>
                  <a:gd name="T48" fmla="*/ 69 w 137"/>
                  <a:gd name="T49" fmla="*/ 74 h 136"/>
                  <a:gd name="T50" fmla="*/ 68 w 137"/>
                  <a:gd name="T51" fmla="*/ 112 h 136"/>
                  <a:gd name="T52" fmla="*/ 72 w 137"/>
                  <a:gd name="T53" fmla="*/ 131 h 136"/>
                  <a:gd name="T54" fmla="*/ 68 w 137"/>
                  <a:gd name="T55" fmla="*/ 131 h 136"/>
                  <a:gd name="T56" fmla="*/ 68 w 137"/>
                  <a:gd name="T57" fmla="*/ 0 h 136"/>
                  <a:gd name="T58" fmla="*/ 30 w 137"/>
                  <a:gd name="T59" fmla="*/ 25 h 136"/>
                  <a:gd name="T60" fmla="*/ 34 w 137"/>
                  <a:gd name="T61" fmla="*/ 39 h 136"/>
                  <a:gd name="T62" fmla="*/ 30 w 137"/>
                  <a:gd name="T63" fmla="*/ 100 h 136"/>
                  <a:gd name="T64" fmla="*/ 40 w 137"/>
                  <a:gd name="T65" fmla="*/ 102 h 136"/>
                  <a:gd name="T66" fmla="*/ 30 w 137"/>
                  <a:gd name="T67" fmla="*/ 125 h 136"/>
                  <a:gd name="T68" fmla="*/ 68 w 137"/>
                  <a:gd name="T69" fmla="*/ 131 h 136"/>
                  <a:gd name="T70" fmla="*/ 64 w 137"/>
                  <a:gd name="T71" fmla="*/ 112 h 136"/>
                  <a:gd name="T72" fmla="*/ 68 w 137"/>
                  <a:gd name="T73" fmla="*/ 74 h 136"/>
                  <a:gd name="T74" fmla="*/ 57 w 137"/>
                  <a:gd name="T75" fmla="*/ 52 h 136"/>
                  <a:gd name="T76" fmla="*/ 68 w 137"/>
                  <a:gd name="T77" fmla="*/ 63 h 136"/>
                  <a:gd name="T78" fmla="*/ 64 w 137"/>
                  <a:gd name="T79" fmla="*/ 24 h 136"/>
                  <a:gd name="T80" fmla="*/ 64 w 137"/>
                  <a:gd name="T81" fmla="*/ 5 h 136"/>
                  <a:gd name="T82" fmla="*/ 68 w 137"/>
                  <a:gd name="T83" fmla="*/ 0 h 136"/>
                  <a:gd name="T84" fmla="*/ 15 w 137"/>
                  <a:gd name="T85" fmla="*/ 25 h 136"/>
                  <a:gd name="T86" fmla="*/ 24 w 137"/>
                  <a:gd name="T87" fmla="*/ 64 h 136"/>
                  <a:gd name="T88" fmla="*/ 24 w 137"/>
                  <a:gd name="T89" fmla="*/ 72 h 136"/>
                  <a:gd name="T90" fmla="*/ 15 w 137"/>
                  <a:gd name="T91" fmla="*/ 111 h 136"/>
                  <a:gd name="T92" fmla="*/ 30 w 137"/>
                  <a:gd name="T93" fmla="*/ 111 h 136"/>
                  <a:gd name="T94" fmla="*/ 27 w 137"/>
                  <a:gd name="T95" fmla="*/ 115 h 136"/>
                  <a:gd name="T96" fmla="*/ 30 w 137"/>
                  <a:gd name="T97" fmla="*/ 100 h 136"/>
                  <a:gd name="T98" fmla="*/ 21 w 137"/>
                  <a:gd name="T99" fmla="*/ 27 h 136"/>
                  <a:gd name="T100" fmla="*/ 27 w 137"/>
                  <a:gd name="T101" fmla="*/ 21 h 136"/>
                  <a:gd name="T102" fmla="*/ 30 w 137"/>
                  <a:gd name="T103" fmla="*/ 11 h 136"/>
                  <a:gd name="T104" fmla="*/ 0 w 137"/>
                  <a:gd name="T105" fmla="*/ 68 h 136"/>
                  <a:gd name="T106" fmla="*/ 15 w 137"/>
                  <a:gd name="T107" fmla="*/ 72 h 136"/>
                  <a:gd name="T108" fmla="*/ 6 w 137"/>
                  <a:gd name="T109" fmla="*/ 64 h 136"/>
                  <a:gd name="T110" fmla="*/ 15 w 137"/>
                  <a:gd name="T111" fmla="*/ 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36">
                    <a:moveTo>
                      <a:pt x="122" y="111"/>
                    </a:moveTo>
                    <a:cubicBezTo>
                      <a:pt x="131" y="99"/>
                      <a:pt x="137" y="84"/>
                      <a:pt x="137" y="68"/>
                    </a:cubicBezTo>
                    <a:cubicBezTo>
                      <a:pt x="137" y="52"/>
                      <a:pt x="131" y="37"/>
                      <a:pt x="122" y="25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2" y="72"/>
                      <a:pt x="122" y="72"/>
                      <a:pt x="122" y="72"/>
                    </a:cubicBezTo>
                    <a:lnTo>
                      <a:pt x="122" y="111"/>
                    </a:lnTo>
                    <a:close/>
                    <a:moveTo>
                      <a:pt x="106" y="125"/>
                    </a:moveTo>
                    <a:cubicBezTo>
                      <a:pt x="112" y="121"/>
                      <a:pt x="117" y="116"/>
                      <a:pt x="122" y="111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7" y="20"/>
                      <a:pt x="112" y="15"/>
                      <a:pt x="106" y="11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106" y="111"/>
                      <a:pt x="106" y="111"/>
                      <a:pt x="106" y="111"/>
                    </a:cubicBezTo>
                    <a:lnTo>
                      <a:pt x="106" y="125"/>
                    </a:lnTo>
                    <a:close/>
                    <a:moveTo>
                      <a:pt x="68" y="136"/>
                    </a:moveTo>
                    <a:cubicBezTo>
                      <a:pt x="82" y="136"/>
                      <a:pt x="95" y="132"/>
                      <a:pt x="106" y="125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5" y="4"/>
                      <a:pt x="82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4"/>
                      <a:pt x="30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41" y="132"/>
                      <a:pt x="54" y="136"/>
                      <a:pt x="68" y="136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8" y="5"/>
                      <a:pt x="68" y="5"/>
                      <a:pt x="68" y="5"/>
                    </a:cubicBezTo>
                    <a:lnTo>
                      <a:pt x="68" y="0"/>
                    </a:lnTo>
                    <a:close/>
                    <a:moveTo>
                      <a:pt x="30" y="11"/>
                    </a:moveTo>
                    <a:cubicBezTo>
                      <a:pt x="25" y="15"/>
                      <a:pt x="19" y="20"/>
                      <a:pt x="15" y="2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9" y="116"/>
                      <a:pt x="25" y="121"/>
                      <a:pt x="30" y="125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1"/>
                    </a:lnTo>
                    <a:close/>
                    <a:moveTo>
                      <a:pt x="15" y="25"/>
                    </a:moveTo>
                    <a:cubicBezTo>
                      <a:pt x="6" y="37"/>
                      <a:pt x="0" y="52"/>
                      <a:pt x="0" y="68"/>
                    </a:cubicBezTo>
                    <a:cubicBezTo>
                      <a:pt x="0" y="84"/>
                      <a:pt x="6" y="99"/>
                      <a:pt x="15" y="11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5" y="64"/>
                      <a:pt x="15" y="64"/>
                      <a:pt x="15" y="64"/>
                    </a:cubicBezTo>
                    <a:lnTo>
                      <a:pt x="15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5"/>
              <p:cNvSpPr/>
              <p:nvPr/>
            </p:nvSpPr>
            <p:spPr bwMode="auto">
              <a:xfrm>
                <a:off x="-3414713" y="5214938"/>
                <a:ext cx="266700" cy="769938"/>
              </a:xfrm>
              <a:custGeom>
                <a:avLst/>
                <a:gdLst>
                  <a:gd name="T0" fmla="*/ 8 w 71"/>
                  <a:gd name="T1" fmla="*/ 24 h 205"/>
                  <a:gd name="T2" fmla="*/ 1 w 71"/>
                  <a:gd name="T3" fmla="*/ 49 h 205"/>
                  <a:gd name="T4" fmla="*/ 6 w 71"/>
                  <a:gd name="T5" fmla="*/ 71 h 205"/>
                  <a:gd name="T6" fmla="*/ 26 w 71"/>
                  <a:gd name="T7" fmla="*/ 93 h 205"/>
                  <a:gd name="T8" fmla="*/ 26 w 71"/>
                  <a:gd name="T9" fmla="*/ 205 h 205"/>
                  <a:gd name="T10" fmla="*/ 45 w 71"/>
                  <a:gd name="T11" fmla="*/ 205 h 205"/>
                  <a:gd name="T12" fmla="*/ 45 w 71"/>
                  <a:gd name="T13" fmla="*/ 93 h 205"/>
                  <a:gd name="T14" fmla="*/ 65 w 71"/>
                  <a:gd name="T15" fmla="*/ 71 h 205"/>
                  <a:gd name="T16" fmla="*/ 70 w 71"/>
                  <a:gd name="T17" fmla="*/ 49 h 205"/>
                  <a:gd name="T18" fmla="*/ 63 w 71"/>
                  <a:gd name="T19" fmla="*/ 24 h 205"/>
                  <a:gd name="T20" fmla="*/ 47 w 71"/>
                  <a:gd name="T21" fmla="*/ 0 h 205"/>
                  <a:gd name="T22" fmla="*/ 52 w 71"/>
                  <a:gd name="T23" fmla="*/ 48 h 205"/>
                  <a:gd name="T24" fmla="*/ 46 w 71"/>
                  <a:gd name="T25" fmla="*/ 48 h 205"/>
                  <a:gd name="T26" fmla="*/ 41 w 71"/>
                  <a:gd name="T27" fmla="*/ 0 h 205"/>
                  <a:gd name="T28" fmla="*/ 35 w 71"/>
                  <a:gd name="T29" fmla="*/ 0 h 205"/>
                  <a:gd name="T30" fmla="*/ 30 w 71"/>
                  <a:gd name="T31" fmla="*/ 0 h 205"/>
                  <a:gd name="T32" fmla="*/ 25 w 71"/>
                  <a:gd name="T33" fmla="*/ 48 h 205"/>
                  <a:gd name="T34" fmla="*/ 19 w 71"/>
                  <a:gd name="T35" fmla="*/ 48 h 205"/>
                  <a:gd name="T36" fmla="*/ 24 w 71"/>
                  <a:gd name="T37" fmla="*/ 0 h 205"/>
                  <a:gd name="T38" fmla="*/ 8 w 71"/>
                  <a:gd name="T39" fmla="*/ 2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205">
                    <a:moveTo>
                      <a:pt x="8" y="24"/>
                    </a:moveTo>
                    <a:cubicBezTo>
                      <a:pt x="5" y="32"/>
                      <a:pt x="2" y="40"/>
                      <a:pt x="1" y="49"/>
                    </a:cubicBezTo>
                    <a:cubicBezTo>
                      <a:pt x="0" y="57"/>
                      <a:pt x="2" y="63"/>
                      <a:pt x="6" y="71"/>
                    </a:cubicBezTo>
                    <a:cubicBezTo>
                      <a:pt x="10" y="78"/>
                      <a:pt x="17" y="88"/>
                      <a:pt x="26" y="93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5" y="205"/>
                      <a:pt x="45" y="205"/>
                      <a:pt x="45" y="205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8"/>
                      <a:pt x="61" y="78"/>
                      <a:pt x="65" y="71"/>
                    </a:cubicBezTo>
                    <a:cubicBezTo>
                      <a:pt x="69" y="63"/>
                      <a:pt x="71" y="57"/>
                      <a:pt x="70" y="49"/>
                    </a:cubicBezTo>
                    <a:cubicBezTo>
                      <a:pt x="69" y="40"/>
                      <a:pt x="66" y="32"/>
                      <a:pt x="63" y="24"/>
                    </a:cubicBezTo>
                    <a:cubicBezTo>
                      <a:pt x="60" y="17"/>
                      <a:pt x="56" y="1"/>
                      <a:pt x="47" y="0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"/>
                      <a:pt x="11" y="17"/>
                      <a:pt x="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6"/>
              <p:cNvSpPr/>
              <p:nvPr/>
            </p:nvSpPr>
            <p:spPr bwMode="auto">
              <a:xfrm>
                <a:off x="-3028950" y="5214938"/>
                <a:ext cx="173037" cy="769938"/>
              </a:xfrm>
              <a:custGeom>
                <a:avLst/>
                <a:gdLst>
                  <a:gd name="T0" fmla="*/ 0 w 46"/>
                  <a:gd name="T1" fmla="*/ 57 h 205"/>
                  <a:gd name="T2" fmla="*/ 26 w 46"/>
                  <a:gd name="T3" fmla="*/ 114 h 205"/>
                  <a:gd name="T4" fmla="*/ 26 w 46"/>
                  <a:gd name="T5" fmla="*/ 205 h 205"/>
                  <a:gd name="T6" fmla="*/ 46 w 46"/>
                  <a:gd name="T7" fmla="*/ 205 h 205"/>
                  <a:gd name="T8" fmla="*/ 46 w 46"/>
                  <a:gd name="T9" fmla="*/ 0 h 205"/>
                  <a:gd name="T10" fmla="*/ 26 w 46"/>
                  <a:gd name="T11" fmla="*/ 0 h 205"/>
                  <a:gd name="T12" fmla="*/ 0 w 46"/>
                  <a:gd name="T13" fmla="*/ 5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05">
                    <a:moveTo>
                      <a:pt x="0" y="57"/>
                    </a:moveTo>
                    <a:cubicBezTo>
                      <a:pt x="0" y="108"/>
                      <a:pt x="21" y="114"/>
                      <a:pt x="26" y="114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6" y="205"/>
                      <a:pt x="46" y="205"/>
                      <a:pt x="46" y="20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0"/>
                      <a:pt x="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Oval 277"/>
              <p:cNvSpPr>
                <a:spLocks noChangeArrowheads="1"/>
              </p:cNvSpPr>
              <p:nvPr/>
            </p:nvSpPr>
            <p:spPr bwMode="auto">
              <a:xfrm>
                <a:off x="-4083050" y="7588250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278"/>
              <p:cNvSpPr>
                <a:spLocks noChangeArrowheads="1"/>
              </p:cNvSpPr>
              <p:nvPr/>
            </p:nvSpPr>
            <p:spPr bwMode="auto">
              <a:xfrm>
                <a:off x="-4027488" y="7531100"/>
                <a:ext cx="46037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279"/>
              <p:cNvSpPr>
                <a:spLocks noChangeArrowheads="1"/>
              </p:cNvSpPr>
              <p:nvPr/>
            </p:nvSpPr>
            <p:spPr bwMode="auto">
              <a:xfrm>
                <a:off x="-4071938" y="7453313"/>
                <a:ext cx="33337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280"/>
              <p:cNvSpPr>
                <a:spLocks noChangeArrowheads="1"/>
              </p:cNvSpPr>
              <p:nvPr/>
            </p:nvSpPr>
            <p:spPr bwMode="auto">
              <a:xfrm>
                <a:off x="-4083050" y="7324725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81"/>
              <p:cNvSpPr>
                <a:spLocks noEditPoints="1"/>
              </p:cNvSpPr>
              <p:nvPr/>
            </p:nvSpPr>
            <p:spPr bwMode="auto">
              <a:xfrm>
                <a:off x="-4162425" y="7070725"/>
                <a:ext cx="285750" cy="641350"/>
              </a:xfrm>
              <a:custGeom>
                <a:avLst/>
                <a:gdLst>
                  <a:gd name="T0" fmla="*/ 41 w 76"/>
                  <a:gd name="T1" fmla="*/ 9 h 171"/>
                  <a:gd name="T2" fmla="*/ 40 w 76"/>
                  <a:gd name="T3" fmla="*/ 15 h 171"/>
                  <a:gd name="T4" fmla="*/ 40 w 76"/>
                  <a:gd name="T5" fmla="*/ 26 h 171"/>
                  <a:gd name="T6" fmla="*/ 36 w 76"/>
                  <a:gd name="T7" fmla="*/ 26 h 171"/>
                  <a:gd name="T8" fmla="*/ 36 w 76"/>
                  <a:gd name="T9" fmla="*/ 56 h 171"/>
                  <a:gd name="T10" fmla="*/ 40 w 76"/>
                  <a:gd name="T11" fmla="*/ 56 h 171"/>
                  <a:gd name="T12" fmla="*/ 40 w 76"/>
                  <a:gd name="T13" fmla="*/ 79 h 171"/>
                  <a:gd name="T14" fmla="*/ 40 w 76"/>
                  <a:gd name="T15" fmla="*/ 89 h 171"/>
                  <a:gd name="T16" fmla="*/ 46 w 76"/>
                  <a:gd name="T17" fmla="*/ 96 h 171"/>
                  <a:gd name="T18" fmla="*/ 48 w 76"/>
                  <a:gd name="T19" fmla="*/ 96 h 171"/>
                  <a:gd name="T20" fmla="*/ 53 w 76"/>
                  <a:gd name="T21" fmla="*/ 89 h 171"/>
                  <a:gd name="T22" fmla="*/ 53 w 76"/>
                  <a:gd name="T23" fmla="*/ 56 h 171"/>
                  <a:gd name="T24" fmla="*/ 58 w 76"/>
                  <a:gd name="T25" fmla="*/ 56 h 171"/>
                  <a:gd name="T26" fmla="*/ 58 w 76"/>
                  <a:gd name="T27" fmla="*/ 56 h 171"/>
                  <a:gd name="T28" fmla="*/ 58 w 76"/>
                  <a:gd name="T29" fmla="*/ 156 h 171"/>
                  <a:gd name="T30" fmla="*/ 36 w 76"/>
                  <a:gd name="T31" fmla="*/ 156 h 171"/>
                  <a:gd name="T32" fmla="*/ 36 w 76"/>
                  <a:gd name="T33" fmla="*/ 171 h 171"/>
                  <a:gd name="T34" fmla="*/ 72 w 76"/>
                  <a:gd name="T35" fmla="*/ 171 h 171"/>
                  <a:gd name="T36" fmla="*/ 72 w 76"/>
                  <a:gd name="T37" fmla="*/ 26 h 171"/>
                  <a:gd name="T38" fmla="*/ 53 w 76"/>
                  <a:gd name="T39" fmla="*/ 26 h 171"/>
                  <a:gd name="T40" fmla="*/ 53 w 76"/>
                  <a:gd name="T41" fmla="*/ 18 h 171"/>
                  <a:gd name="T42" fmla="*/ 70 w 76"/>
                  <a:gd name="T43" fmla="*/ 14 h 171"/>
                  <a:gd name="T44" fmla="*/ 75 w 76"/>
                  <a:gd name="T45" fmla="*/ 6 h 171"/>
                  <a:gd name="T46" fmla="*/ 67 w 76"/>
                  <a:gd name="T47" fmla="*/ 1 h 171"/>
                  <a:gd name="T48" fmla="*/ 46 w 76"/>
                  <a:gd name="T49" fmla="*/ 6 h 171"/>
                  <a:gd name="T50" fmla="*/ 41 w 76"/>
                  <a:gd name="T51" fmla="*/ 9 h 171"/>
                  <a:gd name="T52" fmla="*/ 36 w 76"/>
                  <a:gd name="T53" fmla="*/ 26 h 171"/>
                  <a:gd name="T54" fmla="*/ 0 w 76"/>
                  <a:gd name="T55" fmla="*/ 26 h 171"/>
                  <a:gd name="T56" fmla="*/ 0 w 76"/>
                  <a:gd name="T57" fmla="*/ 171 h 171"/>
                  <a:gd name="T58" fmla="*/ 36 w 76"/>
                  <a:gd name="T59" fmla="*/ 171 h 171"/>
                  <a:gd name="T60" fmla="*/ 36 w 76"/>
                  <a:gd name="T61" fmla="*/ 156 h 171"/>
                  <a:gd name="T62" fmla="*/ 15 w 76"/>
                  <a:gd name="T63" fmla="*/ 156 h 171"/>
                  <a:gd name="T64" fmla="*/ 15 w 76"/>
                  <a:gd name="T65" fmla="*/ 56 h 171"/>
                  <a:gd name="T66" fmla="*/ 36 w 76"/>
                  <a:gd name="T67" fmla="*/ 56 h 171"/>
                  <a:gd name="T68" fmla="*/ 36 w 76"/>
                  <a:gd name="T69" fmla="*/ 2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" h="171">
                    <a:moveTo>
                      <a:pt x="41" y="9"/>
                    </a:moveTo>
                    <a:cubicBezTo>
                      <a:pt x="40" y="10"/>
                      <a:pt x="40" y="13"/>
                      <a:pt x="40" y="15"/>
                    </a:cubicBezTo>
                    <a:cubicBezTo>
                      <a:pt x="40" y="15"/>
                      <a:pt x="40" y="19"/>
                      <a:pt x="40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68"/>
                      <a:pt x="40" y="78"/>
                      <a:pt x="40" y="79"/>
                    </a:cubicBezTo>
                    <a:cubicBezTo>
                      <a:pt x="40" y="81"/>
                      <a:pt x="40" y="89"/>
                      <a:pt x="40" y="89"/>
                    </a:cubicBezTo>
                    <a:cubicBezTo>
                      <a:pt x="40" y="93"/>
                      <a:pt x="42" y="96"/>
                      <a:pt x="46" y="96"/>
                    </a:cubicBezTo>
                    <a:cubicBezTo>
                      <a:pt x="47" y="96"/>
                      <a:pt x="47" y="96"/>
                      <a:pt x="48" y="96"/>
                    </a:cubicBezTo>
                    <a:cubicBezTo>
                      <a:pt x="51" y="95"/>
                      <a:pt x="53" y="92"/>
                      <a:pt x="53" y="89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156"/>
                      <a:pt x="58" y="156"/>
                      <a:pt x="58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4" y="13"/>
                      <a:pt x="76" y="10"/>
                      <a:pt x="75" y="6"/>
                    </a:cubicBezTo>
                    <a:cubicBezTo>
                      <a:pt x="75" y="3"/>
                      <a:pt x="71" y="0"/>
                      <a:pt x="67" y="1"/>
                    </a:cubicBezTo>
                    <a:cubicBezTo>
                      <a:pt x="66" y="1"/>
                      <a:pt x="48" y="5"/>
                      <a:pt x="46" y="6"/>
                    </a:cubicBezTo>
                    <a:cubicBezTo>
                      <a:pt x="44" y="6"/>
                      <a:pt x="42" y="7"/>
                      <a:pt x="41" y="9"/>
                    </a:cubicBezTo>
                    <a:close/>
                    <a:moveTo>
                      <a:pt x="36" y="26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36" y="56"/>
                      <a:pt x="36" y="56"/>
                      <a:pt x="36" y="56"/>
                    </a:cubicBezTo>
                    <a:lnTo>
                      <a:pt x="3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82"/>
              <p:cNvSpPr/>
              <p:nvPr/>
            </p:nvSpPr>
            <p:spPr bwMode="auto">
              <a:xfrm>
                <a:off x="-1938338" y="4310063"/>
                <a:ext cx="311150" cy="187325"/>
              </a:xfrm>
              <a:custGeom>
                <a:avLst/>
                <a:gdLst>
                  <a:gd name="T0" fmla="*/ 196 w 196"/>
                  <a:gd name="T1" fmla="*/ 0 h 118"/>
                  <a:gd name="T2" fmla="*/ 14 w 196"/>
                  <a:gd name="T3" fmla="*/ 0 h 118"/>
                  <a:gd name="T4" fmla="*/ 14 w 196"/>
                  <a:gd name="T5" fmla="*/ 36 h 118"/>
                  <a:gd name="T6" fmla="*/ 0 w 196"/>
                  <a:gd name="T7" fmla="*/ 36 h 118"/>
                  <a:gd name="T8" fmla="*/ 0 w 196"/>
                  <a:gd name="T9" fmla="*/ 85 h 118"/>
                  <a:gd name="T10" fmla="*/ 14 w 196"/>
                  <a:gd name="T11" fmla="*/ 85 h 118"/>
                  <a:gd name="T12" fmla="*/ 14 w 196"/>
                  <a:gd name="T13" fmla="*/ 118 h 118"/>
                  <a:gd name="T14" fmla="*/ 196 w 196"/>
                  <a:gd name="T15" fmla="*/ 118 h 118"/>
                  <a:gd name="T16" fmla="*/ 196 w 196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8">
                    <a:moveTo>
                      <a:pt x="196" y="0"/>
                    </a:moveTo>
                    <a:lnTo>
                      <a:pt x="14" y="0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4" y="118"/>
                    </a:lnTo>
                    <a:lnTo>
                      <a:pt x="196" y="1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283"/>
              <p:cNvSpPr>
                <a:spLocks noChangeArrowheads="1"/>
              </p:cNvSpPr>
              <p:nvPr/>
            </p:nvSpPr>
            <p:spPr bwMode="auto">
              <a:xfrm>
                <a:off x="-2190750" y="4227512"/>
                <a:ext cx="49212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84"/>
              <p:cNvSpPr>
                <a:spLocks noChangeArrowheads="1"/>
              </p:cNvSpPr>
              <p:nvPr/>
            </p:nvSpPr>
            <p:spPr bwMode="auto">
              <a:xfrm>
                <a:off x="-2133600" y="4343400"/>
                <a:ext cx="96837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5"/>
              <p:cNvSpPr>
                <a:spLocks noEditPoints="1"/>
              </p:cNvSpPr>
              <p:nvPr/>
            </p:nvSpPr>
            <p:spPr bwMode="auto">
              <a:xfrm>
                <a:off x="-2220913" y="4268787"/>
                <a:ext cx="263525" cy="506413"/>
              </a:xfrm>
              <a:custGeom>
                <a:avLst/>
                <a:gdLst>
                  <a:gd name="T0" fmla="*/ 36 w 70"/>
                  <a:gd name="T1" fmla="*/ 135 h 135"/>
                  <a:gd name="T2" fmla="*/ 70 w 70"/>
                  <a:gd name="T3" fmla="*/ 135 h 135"/>
                  <a:gd name="T4" fmla="*/ 70 w 70"/>
                  <a:gd name="T5" fmla="*/ 47 h 135"/>
                  <a:gd name="T6" fmla="*/ 70 w 70"/>
                  <a:gd name="T7" fmla="*/ 26 h 135"/>
                  <a:gd name="T8" fmla="*/ 70 w 70"/>
                  <a:gd name="T9" fmla="*/ 0 h 135"/>
                  <a:gd name="T10" fmla="*/ 36 w 70"/>
                  <a:gd name="T11" fmla="*/ 0 h 135"/>
                  <a:gd name="T12" fmla="*/ 36 w 70"/>
                  <a:gd name="T13" fmla="*/ 7 h 135"/>
                  <a:gd name="T14" fmla="*/ 36 w 70"/>
                  <a:gd name="T15" fmla="*/ 7 h 135"/>
                  <a:gd name="T16" fmla="*/ 62 w 70"/>
                  <a:gd name="T17" fmla="*/ 34 h 135"/>
                  <a:gd name="T18" fmla="*/ 36 w 70"/>
                  <a:gd name="T19" fmla="*/ 60 h 135"/>
                  <a:gd name="T20" fmla="*/ 36 w 70"/>
                  <a:gd name="T21" fmla="*/ 135 h 135"/>
                  <a:gd name="T22" fmla="*/ 0 w 70"/>
                  <a:gd name="T23" fmla="*/ 135 h 135"/>
                  <a:gd name="T24" fmla="*/ 36 w 70"/>
                  <a:gd name="T25" fmla="*/ 135 h 135"/>
                  <a:gd name="T26" fmla="*/ 36 w 70"/>
                  <a:gd name="T27" fmla="*/ 60 h 135"/>
                  <a:gd name="T28" fmla="*/ 9 w 70"/>
                  <a:gd name="T29" fmla="*/ 34 h 135"/>
                  <a:gd name="T30" fmla="*/ 36 w 70"/>
                  <a:gd name="T31" fmla="*/ 7 h 135"/>
                  <a:gd name="T32" fmla="*/ 36 w 70"/>
                  <a:gd name="T33" fmla="*/ 0 h 135"/>
                  <a:gd name="T34" fmla="*/ 0 w 70"/>
                  <a:gd name="T35" fmla="*/ 0 h 135"/>
                  <a:gd name="T36" fmla="*/ 0 w 70"/>
                  <a:gd name="T37" fmla="*/ 135 h 135"/>
                  <a:gd name="T38" fmla="*/ 36 w 70"/>
                  <a:gd name="T39" fmla="*/ 7 h 135"/>
                  <a:gd name="T40" fmla="*/ 36 w 70"/>
                  <a:gd name="T41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35">
                    <a:moveTo>
                      <a:pt x="36" y="135"/>
                    </a:move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1" y="7"/>
                      <a:pt x="62" y="19"/>
                      <a:pt x="62" y="34"/>
                    </a:cubicBezTo>
                    <a:cubicBezTo>
                      <a:pt x="62" y="48"/>
                      <a:pt x="51" y="60"/>
                      <a:pt x="36" y="60"/>
                    </a:cubicBezTo>
                    <a:lnTo>
                      <a:pt x="36" y="135"/>
                    </a:lnTo>
                    <a:close/>
                    <a:moveTo>
                      <a:pt x="0" y="135"/>
                    </a:move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21" y="60"/>
                      <a:pt x="9" y="48"/>
                      <a:pt x="9" y="34"/>
                    </a:cubicBezTo>
                    <a:cubicBezTo>
                      <a:pt x="9" y="19"/>
                      <a:pt x="21" y="7"/>
                      <a:pt x="36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lose/>
                    <a:moveTo>
                      <a:pt x="36" y="7"/>
                    </a:moveTo>
                    <a:cubicBezTo>
                      <a:pt x="36" y="7"/>
                      <a:pt x="36" y="7"/>
                      <a:pt x="3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6"/>
              <p:cNvSpPr>
                <a:spLocks noEditPoints="1"/>
              </p:cNvSpPr>
              <p:nvPr/>
            </p:nvSpPr>
            <p:spPr bwMode="auto">
              <a:xfrm>
                <a:off x="-4286250" y="7899400"/>
                <a:ext cx="511175" cy="511175"/>
              </a:xfrm>
              <a:custGeom>
                <a:avLst/>
                <a:gdLst>
                  <a:gd name="T0" fmla="*/ 68 w 136"/>
                  <a:gd name="T1" fmla="*/ 136 h 136"/>
                  <a:gd name="T2" fmla="*/ 136 w 136"/>
                  <a:gd name="T3" fmla="*/ 68 h 136"/>
                  <a:gd name="T4" fmla="*/ 68 w 136"/>
                  <a:gd name="T5" fmla="*/ 0 h 136"/>
                  <a:gd name="T6" fmla="*/ 68 w 136"/>
                  <a:gd name="T7" fmla="*/ 0 h 136"/>
                  <a:gd name="T8" fmla="*/ 68 w 136"/>
                  <a:gd name="T9" fmla="*/ 48 h 136"/>
                  <a:gd name="T10" fmla="*/ 102 w 136"/>
                  <a:gd name="T11" fmla="*/ 33 h 136"/>
                  <a:gd name="T12" fmla="*/ 81 w 136"/>
                  <a:gd name="T13" fmla="*/ 81 h 136"/>
                  <a:gd name="T14" fmla="*/ 68 w 136"/>
                  <a:gd name="T15" fmla="*/ 87 h 136"/>
                  <a:gd name="T16" fmla="*/ 68 w 136"/>
                  <a:gd name="T17" fmla="*/ 136 h 136"/>
                  <a:gd name="T18" fmla="*/ 68 w 136"/>
                  <a:gd name="T19" fmla="*/ 0 h 136"/>
                  <a:gd name="T20" fmla="*/ 0 w 136"/>
                  <a:gd name="T21" fmla="*/ 68 h 136"/>
                  <a:gd name="T22" fmla="*/ 68 w 136"/>
                  <a:gd name="T23" fmla="*/ 136 h 136"/>
                  <a:gd name="T24" fmla="*/ 68 w 136"/>
                  <a:gd name="T25" fmla="*/ 87 h 136"/>
                  <a:gd name="T26" fmla="*/ 33 w 136"/>
                  <a:gd name="T27" fmla="*/ 103 h 136"/>
                  <a:gd name="T28" fmla="*/ 54 w 136"/>
                  <a:gd name="T29" fmla="*/ 54 h 136"/>
                  <a:gd name="T30" fmla="*/ 54 w 136"/>
                  <a:gd name="T31" fmla="*/ 54 h 136"/>
                  <a:gd name="T32" fmla="*/ 68 w 136"/>
                  <a:gd name="T33" fmla="*/ 48 h 136"/>
                  <a:gd name="T34" fmla="*/ 68 w 136"/>
                  <a:gd name="T3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36">
                    <a:moveTo>
                      <a:pt x="68" y="136"/>
                    </a:moveTo>
                    <a:cubicBezTo>
                      <a:pt x="105" y="136"/>
                      <a:pt x="136" y="105"/>
                      <a:pt x="136" y="68"/>
                    </a:cubicBezTo>
                    <a:cubicBezTo>
                      <a:pt x="136" y="30"/>
                      <a:pt x="105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8" y="48"/>
                      <a:pt x="68" y="48"/>
                      <a:pt x="68" y="48"/>
                    </a:cubicBez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Oval 287"/>
              <p:cNvSpPr>
                <a:spLocks noChangeArrowheads="1"/>
              </p:cNvSpPr>
              <p:nvPr/>
            </p:nvSpPr>
            <p:spPr bwMode="auto">
              <a:xfrm>
                <a:off x="-4060825" y="81216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8"/>
              <p:cNvSpPr>
                <a:spLocks noEditPoints="1"/>
              </p:cNvSpPr>
              <p:nvPr/>
            </p:nvSpPr>
            <p:spPr bwMode="auto">
              <a:xfrm>
                <a:off x="-4921250" y="2854325"/>
                <a:ext cx="338137" cy="660400"/>
              </a:xfrm>
              <a:custGeom>
                <a:avLst/>
                <a:gdLst>
                  <a:gd name="T0" fmla="*/ 45 w 90"/>
                  <a:gd name="T1" fmla="*/ 176 h 176"/>
                  <a:gd name="T2" fmla="*/ 90 w 90"/>
                  <a:gd name="T3" fmla="*/ 176 h 176"/>
                  <a:gd name="T4" fmla="*/ 90 w 90"/>
                  <a:gd name="T5" fmla="*/ 0 h 176"/>
                  <a:gd name="T6" fmla="*/ 45 w 90"/>
                  <a:gd name="T7" fmla="*/ 0 h 176"/>
                  <a:gd name="T8" fmla="*/ 45 w 90"/>
                  <a:gd name="T9" fmla="*/ 10 h 176"/>
                  <a:gd name="T10" fmla="*/ 82 w 90"/>
                  <a:gd name="T11" fmla="*/ 10 h 176"/>
                  <a:gd name="T12" fmla="*/ 82 w 90"/>
                  <a:gd name="T13" fmla="*/ 44 h 176"/>
                  <a:gd name="T14" fmla="*/ 45 w 90"/>
                  <a:gd name="T15" fmla="*/ 44 h 176"/>
                  <a:gd name="T16" fmla="*/ 45 w 90"/>
                  <a:gd name="T17" fmla="*/ 51 h 176"/>
                  <a:gd name="T18" fmla="*/ 82 w 90"/>
                  <a:gd name="T19" fmla="*/ 51 h 176"/>
                  <a:gd name="T20" fmla="*/ 82 w 90"/>
                  <a:gd name="T21" fmla="*/ 85 h 176"/>
                  <a:gd name="T22" fmla="*/ 45 w 90"/>
                  <a:gd name="T23" fmla="*/ 85 h 176"/>
                  <a:gd name="T24" fmla="*/ 45 w 90"/>
                  <a:gd name="T25" fmla="*/ 99 h 176"/>
                  <a:gd name="T26" fmla="*/ 56 w 90"/>
                  <a:gd name="T27" fmla="*/ 110 h 176"/>
                  <a:gd name="T28" fmla="*/ 45 w 90"/>
                  <a:gd name="T29" fmla="*/ 121 h 176"/>
                  <a:gd name="T30" fmla="*/ 45 w 90"/>
                  <a:gd name="T31" fmla="*/ 138 h 176"/>
                  <a:gd name="T32" fmla="*/ 56 w 90"/>
                  <a:gd name="T33" fmla="*/ 149 h 176"/>
                  <a:gd name="T34" fmla="*/ 45 w 90"/>
                  <a:gd name="T35" fmla="*/ 160 h 176"/>
                  <a:gd name="T36" fmla="*/ 45 w 90"/>
                  <a:gd name="T37" fmla="*/ 176 h 176"/>
                  <a:gd name="T38" fmla="*/ 0 w 90"/>
                  <a:gd name="T39" fmla="*/ 176 h 176"/>
                  <a:gd name="T40" fmla="*/ 45 w 90"/>
                  <a:gd name="T41" fmla="*/ 176 h 176"/>
                  <a:gd name="T42" fmla="*/ 45 w 90"/>
                  <a:gd name="T43" fmla="*/ 160 h 176"/>
                  <a:gd name="T44" fmla="*/ 45 w 90"/>
                  <a:gd name="T45" fmla="*/ 160 h 176"/>
                  <a:gd name="T46" fmla="*/ 45 w 90"/>
                  <a:gd name="T47" fmla="*/ 160 h 176"/>
                  <a:gd name="T48" fmla="*/ 34 w 90"/>
                  <a:gd name="T49" fmla="*/ 149 h 176"/>
                  <a:gd name="T50" fmla="*/ 45 w 90"/>
                  <a:gd name="T51" fmla="*/ 138 h 176"/>
                  <a:gd name="T52" fmla="*/ 45 w 90"/>
                  <a:gd name="T53" fmla="*/ 138 h 176"/>
                  <a:gd name="T54" fmla="*/ 45 w 90"/>
                  <a:gd name="T55" fmla="*/ 121 h 176"/>
                  <a:gd name="T56" fmla="*/ 45 w 90"/>
                  <a:gd name="T57" fmla="*/ 121 h 176"/>
                  <a:gd name="T58" fmla="*/ 45 w 90"/>
                  <a:gd name="T59" fmla="*/ 121 h 176"/>
                  <a:gd name="T60" fmla="*/ 34 w 90"/>
                  <a:gd name="T61" fmla="*/ 110 h 176"/>
                  <a:gd name="T62" fmla="*/ 45 w 90"/>
                  <a:gd name="T63" fmla="*/ 99 h 176"/>
                  <a:gd name="T64" fmla="*/ 45 w 90"/>
                  <a:gd name="T65" fmla="*/ 99 h 176"/>
                  <a:gd name="T66" fmla="*/ 45 w 90"/>
                  <a:gd name="T67" fmla="*/ 85 h 176"/>
                  <a:gd name="T68" fmla="*/ 9 w 90"/>
                  <a:gd name="T69" fmla="*/ 85 h 176"/>
                  <a:gd name="T70" fmla="*/ 9 w 90"/>
                  <a:gd name="T71" fmla="*/ 51 h 176"/>
                  <a:gd name="T72" fmla="*/ 9 w 90"/>
                  <a:gd name="T73" fmla="*/ 51 h 176"/>
                  <a:gd name="T74" fmla="*/ 45 w 90"/>
                  <a:gd name="T75" fmla="*/ 51 h 176"/>
                  <a:gd name="T76" fmla="*/ 45 w 90"/>
                  <a:gd name="T77" fmla="*/ 44 h 176"/>
                  <a:gd name="T78" fmla="*/ 9 w 90"/>
                  <a:gd name="T79" fmla="*/ 44 h 176"/>
                  <a:gd name="T80" fmla="*/ 9 w 90"/>
                  <a:gd name="T81" fmla="*/ 10 h 176"/>
                  <a:gd name="T82" fmla="*/ 9 w 90"/>
                  <a:gd name="T83" fmla="*/ 10 h 176"/>
                  <a:gd name="T84" fmla="*/ 45 w 90"/>
                  <a:gd name="T85" fmla="*/ 10 h 176"/>
                  <a:gd name="T86" fmla="*/ 45 w 90"/>
                  <a:gd name="T87" fmla="*/ 0 h 176"/>
                  <a:gd name="T88" fmla="*/ 0 w 90"/>
                  <a:gd name="T89" fmla="*/ 0 h 176"/>
                  <a:gd name="T90" fmla="*/ 0 w 90"/>
                  <a:gd name="T9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176">
                    <a:moveTo>
                      <a:pt x="45" y="176"/>
                    </a:moveTo>
                    <a:cubicBezTo>
                      <a:pt x="90" y="176"/>
                      <a:pt x="90" y="176"/>
                      <a:pt x="90" y="17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51" y="99"/>
                      <a:pt x="56" y="104"/>
                      <a:pt x="56" y="110"/>
                    </a:cubicBezTo>
                    <a:cubicBezTo>
                      <a:pt x="56" y="116"/>
                      <a:pt x="51" y="121"/>
                      <a:pt x="45" y="121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51" y="138"/>
                      <a:pt x="56" y="143"/>
                      <a:pt x="56" y="149"/>
                    </a:cubicBezTo>
                    <a:cubicBezTo>
                      <a:pt x="56" y="155"/>
                      <a:pt x="51" y="160"/>
                      <a:pt x="45" y="160"/>
                    </a:cubicBezTo>
                    <a:lnTo>
                      <a:pt x="45" y="176"/>
                    </a:lnTo>
                    <a:close/>
                    <a:moveTo>
                      <a:pt x="0" y="176"/>
                    </a:moveTo>
                    <a:cubicBezTo>
                      <a:pt x="45" y="176"/>
                      <a:pt x="45" y="176"/>
                      <a:pt x="45" y="176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39" y="160"/>
                      <a:pt x="34" y="155"/>
                      <a:pt x="34" y="149"/>
                    </a:cubicBezTo>
                    <a:cubicBezTo>
                      <a:pt x="34" y="143"/>
                      <a:pt x="39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39" y="121"/>
                      <a:pt x="34" y="116"/>
                      <a:pt x="34" y="110"/>
                    </a:cubicBezTo>
                    <a:cubicBezTo>
                      <a:pt x="34" y="104"/>
                      <a:pt x="39" y="99"/>
                      <a:pt x="45" y="99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9"/>
              <p:cNvSpPr/>
              <p:nvPr/>
            </p:nvSpPr>
            <p:spPr bwMode="auto">
              <a:xfrm>
                <a:off x="-4556125" y="2854325"/>
                <a:ext cx="141287" cy="660400"/>
              </a:xfrm>
              <a:custGeom>
                <a:avLst/>
                <a:gdLst>
                  <a:gd name="T0" fmla="*/ 89 w 89"/>
                  <a:gd name="T1" fmla="*/ 392 h 416"/>
                  <a:gd name="T2" fmla="*/ 89 w 89"/>
                  <a:gd name="T3" fmla="*/ 70 h 416"/>
                  <a:gd name="T4" fmla="*/ 0 w 89"/>
                  <a:gd name="T5" fmla="*/ 0 h 416"/>
                  <a:gd name="T6" fmla="*/ 0 w 89"/>
                  <a:gd name="T7" fmla="*/ 416 h 416"/>
                  <a:gd name="T8" fmla="*/ 89 w 89"/>
                  <a:gd name="T9" fmla="*/ 3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6">
                    <a:moveTo>
                      <a:pt x="89" y="392"/>
                    </a:moveTo>
                    <a:lnTo>
                      <a:pt x="89" y="7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89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0"/>
              <p:cNvSpPr>
                <a:spLocks noChangeArrowheads="1"/>
              </p:cNvSpPr>
              <p:nvPr/>
            </p:nvSpPr>
            <p:spPr bwMode="auto">
              <a:xfrm>
                <a:off x="-4868863" y="2909887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291"/>
              <p:cNvSpPr>
                <a:spLocks noChangeArrowheads="1"/>
              </p:cNvSpPr>
              <p:nvPr/>
            </p:nvSpPr>
            <p:spPr bwMode="auto">
              <a:xfrm>
                <a:off x="-4868863" y="3063875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92"/>
              <p:cNvSpPr>
                <a:spLocks noEditPoints="1"/>
              </p:cNvSpPr>
              <p:nvPr/>
            </p:nvSpPr>
            <p:spPr bwMode="auto">
              <a:xfrm>
                <a:off x="-2968625" y="346075"/>
                <a:ext cx="627062" cy="622300"/>
              </a:xfrm>
              <a:custGeom>
                <a:avLst/>
                <a:gdLst>
                  <a:gd name="T0" fmla="*/ 167 w 167"/>
                  <a:gd name="T1" fmla="*/ 0 h 166"/>
                  <a:gd name="T2" fmla="*/ 84 w 167"/>
                  <a:gd name="T3" fmla="*/ 0 h 166"/>
                  <a:gd name="T4" fmla="*/ 84 w 167"/>
                  <a:gd name="T5" fmla="*/ 13 h 166"/>
                  <a:gd name="T6" fmla="*/ 84 w 167"/>
                  <a:gd name="T7" fmla="*/ 13 h 166"/>
                  <a:gd name="T8" fmla="*/ 84 w 167"/>
                  <a:gd name="T9" fmla="*/ 13 h 166"/>
                  <a:gd name="T10" fmla="*/ 97 w 167"/>
                  <a:gd name="T11" fmla="*/ 26 h 166"/>
                  <a:gd name="T12" fmla="*/ 84 w 167"/>
                  <a:gd name="T13" fmla="*/ 39 h 166"/>
                  <a:gd name="T14" fmla="*/ 84 w 167"/>
                  <a:gd name="T15" fmla="*/ 39 h 166"/>
                  <a:gd name="T16" fmla="*/ 84 w 167"/>
                  <a:gd name="T17" fmla="*/ 51 h 166"/>
                  <a:gd name="T18" fmla="*/ 106 w 167"/>
                  <a:gd name="T19" fmla="*/ 51 h 166"/>
                  <a:gd name="T20" fmla="*/ 106 w 167"/>
                  <a:gd name="T21" fmla="*/ 63 h 166"/>
                  <a:gd name="T22" fmla="*/ 106 w 167"/>
                  <a:gd name="T23" fmla="*/ 63 h 166"/>
                  <a:gd name="T24" fmla="*/ 91 w 167"/>
                  <a:gd name="T25" fmla="*/ 63 h 166"/>
                  <a:gd name="T26" fmla="*/ 91 w 167"/>
                  <a:gd name="T27" fmla="*/ 140 h 166"/>
                  <a:gd name="T28" fmla="*/ 106 w 167"/>
                  <a:gd name="T29" fmla="*/ 140 h 166"/>
                  <a:gd name="T30" fmla="*/ 106 w 167"/>
                  <a:gd name="T31" fmla="*/ 152 h 166"/>
                  <a:gd name="T32" fmla="*/ 84 w 167"/>
                  <a:gd name="T33" fmla="*/ 152 h 166"/>
                  <a:gd name="T34" fmla="*/ 84 w 167"/>
                  <a:gd name="T35" fmla="*/ 166 h 166"/>
                  <a:gd name="T36" fmla="*/ 167 w 167"/>
                  <a:gd name="T37" fmla="*/ 166 h 166"/>
                  <a:gd name="T38" fmla="*/ 167 w 167"/>
                  <a:gd name="T39" fmla="*/ 0 h 166"/>
                  <a:gd name="T40" fmla="*/ 84 w 167"/>
                  <a:gd name="T41" fmla="*/ 0 h 166"/>
                  <a:gd name="T42" fmla="*/ 0 w 167"/>
                  <a:gd name="T43" fmla="*/ 0 h 166"/>
                  <a:gd name="T44" fmla="*/ 0 w 167"/>
                  <a:gd name="T45" fmla="*/ 166 h 166"/>
                  <a:gd name="T46" fmla="*/ 84 w 167"/>
                  <a:gd name="T47" fmla="*/ 166 h 166"/>
                  <a:gd name="T48" fmla="*/ 84 w 167"/>
                  <a:gd name="T49" fmla="*/ 152 h 166"/>
                  <a:gd name="T50" fmla="*/ 62 w 167"/>
                  <a:gd name="T51" fmla="*/ 152 h 166"/>
                  <a:gd name="T52" fmla="*/ 62 w 167"/>
                  <a:gd name="T53" fmla="*/ 140 h 166"/>
                  <a:gd name="T54" fmla="*/ 77 w 167"/>
                  <a:gd name="T55" fmla="*/ 140 h 166"/>
                  <a:gd name="T56" fmla="*/ 77 w 167"/>
                  <a:gd name="T57" fmla="*/ 63 h 166"/>
                  <a:gd name="T58" fmla="*/ 62 w 167"/>
                  <a:gd name="T59" fmla="*/ 63 h 166"/>
                  <a:gd name="T60" fmla="*/ 62 w 167"/>
                  <a:gd name="T61" fmla="*/ 51 h 166"/>
                  <a:gd name="T62" fmla="*/ 84 w 167"/>
                  <a:gd name="T63" fmla="*/ 51 h 166"/>
                  <a:gd name="T64" fmla="*/ 84 w 167"/>
                  <a:gd name="T65" fmla="*/ 39 h 166"/>
                  <a:gd name="T66" fmla="*/ 71 w 167"/>
                  <a:gd name="T67" fmla="*/ 26 h 166"/>
                  <a:gd name="T68" fmla="*/ 84 w 167"/>
                  <a:gd name="T69" fmla="*/ 13 h 166"/>
                  <a:gd name="T70" fmla="*/ 84 w 167"/>
                  <a:gd name="T7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166">
                    <a:moveTo>
                      <a:pt x="167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92" y="13"/>
                      <a:pt x="97" y="19"/>
                      <a:pt x="97" y="26"/>
                    </a:cubicBezTo>
                    <a:cubicBezTo>
                      <a:pt x="97" y="33"/>
                      <a:pt x="92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6" y="152"/>
                      <a:pt x="106" y="152"/>
                      <a:pt x="106" y="152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lnTo>
                      <a:pt x="167" y="0"/>
                    </a:lnTo>
                    <a:close/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7" y="39"/>
                      <a:pt x="71" y="33"/>
                      <a:pt x="71" y="26"/>
                    </a:cubicBezTo>
                    <a:cubicBezTo>
                      <a:pt x="71" y="19"/>
                      <a:pt x="77" y="13"/>
                      <a:pt x="84" y="1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3"/>
              <p:cNvSpPr/>
              <p:nvPr/>
            </p:nvSpPr>
            <p:spPr bwMode="auto">
              <a:xfrm>
                <a:off x="-4448175" y="6721475"/>
                <a:ext cx="508000" cy="119063"/>
              </a:xfrm>
              <a:custGeom>
                <a:avLst/>
                <a:gdLst>
                  <a:gd name="T0" fmla="*/ 291 w 320"/>
                  <a:gd name="T1" fmla="*/ 47 h 75"/>
                  <a:gd name="T2" fmla="*/ 29 w 320"/>
                  <a:gd name="T3" fmla="*/ 47 h 75"/>
                  <a:gd name="T4" fmla="*/ 29 w 320"/>
                  <a:gd name="T5" fmla="*/ 0 h 75"/>
                  <a:gd name="T6" fmla="*/ 0 w 320"/>
                  <a:gd name="T7" fmla="*/ 0 h 75"/>
                  <a:gd name="T8" fmla="*/ 0 w 320"/>
                  <a:gd name="T9" fmla="*/ 75 h 75"/>
                  <a:gd name="T10" fmla="*/ 320 w 320"/>
                  <a:gd name="T11" fmla="*/ 75 h 75"/>
                  <a:gd name="T12" fmla="*/ 320 w 320"/>
                  <a:gd name="T13" fmla="*/ 0 h 75"/>
                  <a:gd name="T14" fmla="*/ 291 w 320"/>
                  <a:gd name="T15" fmla="*/ 0 h 75"/>
                  <a:gd name="T16" fmla="*/ 291 w 320"/>
                  <a:gd name="T17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75">
                    <a:moveTo>
                      <a:pt x="291" y="47"/>
                    </a:moveTo>
                    <a:lnTo>
                      <a:pt x="29" y="47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320" y="75"/>
                    </a:lnTo>
                    <a:lnTo>
                      <a:pt x="320" y="0"/>
                    </a:lnTo>
                    <a:lnTo>
                      <a:pt x="291" y="0"/>
                    </a:lnTo>
                    <a:lnTo>
                      <a:pt x="29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4"/>
              <p:cNvSpPr/>
              <p:nvPr/>
            </p:nvSpPr>
            <p:spPr bwMode="auto">
              <a:xfrm>
                <a:off x="-4376738" y="6361113"/>
                <a:ext cx="376237" cy="401638"/>
              </a:xfrm>
              <a:custGeom>
                <a:avLst/>
                <a:gdLst>
                  <a:gd name="T0" fmla="*/ 40 w 237"/>
                  <a:gd name="T1" fmla="*/ 146 h 253"/>
                  <a:gd name="T2" fmla="*/ 40 w 237"/>
                  <a:gd name="T3" fmla="*/ 253 h 253"/>
                  <a:gd name="T4" fmla="*/ 194 w 237"/>
                  <a:gd name="T5" fmla="*/ 253 h 253"/>
                  <a:gd name="T6" fmla="*/ 194 w 237"/>
                  <a:gd name="T7" fmla="*/ 146 h 253"/>
                  <a:gd name="T8" fmla="*/ 237 w 237"/>
                  <a:gd name="T9" fmla="*/ 146 h 253"/>
                  <a:gd name="T10" fmla="*/ 118 w 237"/>
                  <a:gd name="T11" fmla="*/ 0 h 253"/>
                  <a:gd name="T12" fmla="*/ 0 w 237"/>
                  <a:gd name="T13" fmla="*/ 146 h 253"/>
                  <a:gd name="T14" fmla="*/ 40 w 237"/>
                  <a:gd name="T15" fmla="*/ 14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253">
                    <a:moveTo>
                      <a:pt x="40" y="146"/>
                    </a:moveTo>
                    <a:lnTo>
                      <a:pt x="40" y="253"/>
                    </a:lnTo>
                    <a:lnTo>
                      <a:pt x="194" y="253"/>
                    </a:lnTo>
                    <a:lnTo>
                      <a:pt x="194" y="146"/>
                    </a:lnTo>
                    <a:lnTo>
                      <a:pt x="237" y="146"/>
                    </a:lnTo>
                    <a:lnTo>
                      <a:pt x="118" y="0"/>
                    </a:lnTo>
                    <a:lnTo>
                      <a:pt x="0" y="146"/>
                    </a:lnTo>
                    <a:lnTo>
                      <a:pt x="4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5"/>
              <p:cNvSpPr>
                <a:spLocks noEditPoints="1"/>
              </p:cNvSpPr>
              <p:nvPr/>
            </p:nvSpPr>
            <p:spPr bwMode="auto">
              <a:xfrm>
                <a:off x="-1371600" y="2965450"/>
                <a:ext cx="539750" cy="428625"/>
              </a:xfrm>
              <a:custGeom>
                <a:avLst/>
                <a:gdLst>
                  <a:gd name="T0" fmla="*/ 129 w 144"/>
                  <a:gd name="T1" fmla="*/ 25 h 114"/>
                  <a:gd name="T2" fmla="*/ 116 w 144"/>
                  <a:gd name="T3" fmla="*/ 26 h 114"/>
                  <a:gd name="T4" fmla="*/ 116 w 144"/>
                  <a:gd name="T5" fmla="*/ 32 h 114"/>
                  <a:gd name="T6" fmla="*/ 131 w 144"/>
                  <a:gd name="T7" fmla="*/ 64 h 114"/>
                  <a:gd name="T8" fmla="*/ 131 w 144"/>
                  <a:gd name="T9" fmla="*/ 79 h 114"/>
                  <a:gd name="T10" fmla="*/ 116 w 144"/>
                  <a:gd name="T11" fmla="*/ 114 h 114"/>
                  <a:gd name="T12" fmla="*/ 144 w 144"/>
                  <a:gd name="T13" fmla="*/ 107 h 114"/>
                  <a:gd name="T14" fmla="*/ 144 w 144"/>
                  <a:gd name="T15" fmla="*/ 41 h 114"/>
                  <a:gd name="T16" fmla="*/ 116 w 144"/>
                  <a:gd name="T17" fmla="*/ 0 h 114"/>
                  <a:gd name="T18" fmla="*/ 72 w 144"/>
                  <a:gd name="T19" fmla="*/ 9 h 114"/>
                  <a:gd name="T20" fmla="*/ 116 w 144"/>
                  <a:gd name="T21" fmla="*/ 26 h 114"/>
                  <a:gd name="T22" fmla="*/ 72 w 144"/>
                  <a:gd name="T23" fmla="*/ 91 h 114"/>
                  <a:gd name="T24" fmla="*/ 110 w 144"/>
                  <a:gd name="T25" fmla="*/ 107 h 114"/>
                  <a:gd name="T26" fmla="*/ 116 w 144"/>
                  <a:gd name="T27" fmla="*/ 114 h 114"/>
                  <a:gd name="T28" fmla="*/ 102 w 144"/>
                  <a:gd name="T29" fmla="*/ 79 h 114"/>
                  <a:gd name="T30" fmla="*/ 116 w 144"/>
                  <a:gd name="T31" fmla="*/ 64 h 114"/>
                  <a:gd name="T32" fmla="*/ 72 w 144"/>
                  <a:gd name="T33" fmla="*/ 32 h 114"/>
                  <a:gd name="T34" fmla="*/ 72 w 144"/>
                  <a:gd name="T35" fmla="*/ 0 h 114"/>
                  <a:gd name="T36" fmla="*/ 27 w 144"/>
                  <a:gd name="T37" fmla="*/ 1 h 114"/>
                  <a:gd name="T38" fmla="*/ 36 w 144"/>
                  <a:gd name="T39" fmla="*/ 9 h 114"/>
                  <a:gd name="T40" fmla="*/ 72 w 144"/>
                  <a:gd name="T41" fmla="*/ 9 h 114"/>
                  <a:gd name="T42" fmla="*/ 27 w 144"/>
                  <a:gd name="T43" fmla="*/ 114 h 114"/>
                  <a:gd name="T44" fmla="*/ 34 w 144"/>
                  <a:gd name="T45" fmla="*/ 107 h 114"/>
                  <a:gd name="T46" fmla="*/ 72 w 144"/>
                  <a:gd name="T47" fmla="*/ 91 h 114"/>
                  <a:gd name="T48" fmla="*/ 27 w 144"/>
                  <a:gd name="T49" fmla="*/ 32 h 114"/>
                  <a:gd name="T50" fmla="*/ 42 w 144"/>
                  <a:gd name="T51" fmla="*/ 64 h 114"/>
                  <a:gd name="T52" fmla="*/ 42 w 144"/>
                  <a:gd name="T53" fmla="*/ 79 h 114"/>
                  <a:gd name="T54" fmla="*/ 27 w 144"/>
                  <a:gd name="T55" fmla="*/ 114 h 114"/>
                  <a:gd name="T56" fmla="*/ 14 w 144"/>
                  <a:gd name="T57" fmla="*/ 25 h 114"/>
                  <a:gd name="T58" fmla="*/ 0 w 144"/>
                  <a:gd name="T59" fmla="*/ 87 h 114"/>
                  <a:gd name="T60" fmla="*/ 0 w 144"/>
                  <a:gd name="T61" fmla="*/ 107 h 114"/>
                  <a:gd name="T62" fmla="*/ 27 w 144"/>
                  <a:gd name="T63" fmla="*/ 114 h 114"/>
                  <a:gd name="T64" fmla="*/ 13 w 144"/>
                  <a:gd name="T65" fmla="*/ 79 h 114"/>
                  <a:gd name="T66" fmla="*/ 27 w 144"/>
                  <a:gd name="T67" fmla="*/ 64 h 114"/>
                  <a:gd name="T68" fmla="*/ 24 w 144"/>
                  <a:gd name="T69" fmla="*/ 32 h 114"/>
                  <a:gd name="T70" fmla="*/ 27 w 144"/>
                  <a:gd name="T71" fmla="*/ 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114">
                    <a:moveTo>
                      <a:pt x="144" y="41"/>
                    </a:moveTo>
                    <a:cubicBezTo>
                      <a:pt x="129" y="25"/>
                      <a:pt x="129" y="25"/>
                      <a:pt x="129" y="2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41" y="114"/>
                      <a:pt x="144" y="111"/>
                      <a:pt x="144" y="107"/>
                    </a:cubicBezTo>
                    <a:cubicBezTo>
                      <a:pt x="144" y="91"/>
                      <a:pt x="144" y="91"/>
                      <a:pt x="144" y="91"/>
                    </a:cubicBezTo>
                    <a:lnTo>
                      <a:pt x="144" y="41"/>
                    </a:lnTo>
                    <a:close/>
                    <a:moveTo>
                      <a:pt x="116" y="1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1"/>
                      <a:pt x="116" y="1"/>
                      <a:pt x="116" y="1"/>
                    </a:cubicBezTo>
                    <a:close/>
                    <a:moveTo>
                      <a:pt x="72" y="91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11"/>
                      <a:pt x="112" y="114"/>
                      <a:pt x="116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72" y="32"/>
                      <a:pt x="72" y="32"/>
                      <a:pt x="72" y="32"/>
                    </a:cubicBezTo>
                    <a:lnTo>
                      <a:pt x="72" y="91"/>
                    </a:lnTo>
                    <a:close/>
                    <a:moveTo>
                      <a:pt x="7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  <a:moveTo>
                      <a:pt x="27" y="114"/>
                    </a:move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4" y="111"/>
                      <a:pt x="34" y="107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27" y="79"/>
                      <a:pt x="27" y="79"/>
                      <a:pt x="27" y="79"/>
                    </a:cubicBezTo>
                    <a:lnTo>
                      <a:pt x="27" y="114"/>
                    </a:lnTo>
                    <a:close/>
                    <a:moveTo>
                      <a:pt x="27" y="1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1"/>
                      <a:pt x="3" y="114"/>
                      <a:pt x="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7" y="26"/>
                      <a:pt x="27" y="26"/>
                      <a:pt x="27" y="26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Oval 296"/>
              <p:cNvSpPr>
                <a:spLocks noChangeArrowheads="1"/>
              </p:cNvSpPr>
              <p:nvPr/>
            </p:nvSpPr>
            <p:spPr bwMode="auto">
              <a:xfrm>
                <a:off x="-1338263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7"/>
              <p:cNvSpPr/>
              <p:nvPr/>
            </p:nvSpPr>
            <p:spPr bwMode="auto">
              <a:xfrm>
                <a:off x="-1431925" y="1504950"/>
                <a:ext cx="319087" cy="500063"/>
              </a:xfrm>
              <a:custGeom>
                <a:avLst/>
                <a:gdLst>
                  <a:gd name="T0" fmla="*/ 33 w 201"/>
                  <a:gd name="T1" fmla="*/ 60 h 315"/>
                  <a:gd name="T2" fmla="*/ 45 w 201"/>
                  <a:gd name="T3" fmla="*/ 60 h 315"/>
                  <a:gd name="T4" fmla="*/ 45 w 201"/>
                  <a:gd name="T5" fmla="*/ 161 h 315"/>
                  <a:gd name="T6" fmla="*/ 45 w 201"/>
                  <a:gd name="T7" fmla="*/ 161 h 315"/>
                  <a:gd name="T8" fmla="*/ 45 w 201"/>
                  <a:gd name="T9" fmla="*/ 315 h 315"/>
                  <a:gd name="T10" fmla="*/ 95 w 201"/>
                  <a:gd name="T11" fmla="*/ 315 h 315"/>
                  <a:gd name="T12" fmla="*/ 95 w 201"/>
                  <a:gd name="T13" fmla="*/ 149 h 315"/>
                  <a:gd name="T14" fmla="*/ 109 w 201"/>
                  <a:gd name="T15" fmla="*/ 149 h 315"/>
                  <a:gd name="T16" fmla="*/ 109 w 201"/>
                  <a:gd name="T17" fmla="*/ 315 h 315"/>
                  <a:gd name="T18" fmla="*/ 158 w 201"/>
                  <a:gd name="T19" fmla="*/ 315 h 315"/>
                  <a:gd name="T20" fmla="*/ 158 w 201"/>
                  <a:gd name="T21" fmla="*/ 149 h 315"/>
                  <a:gd name="T22" fmla="*/ 158 w 201"/>
                  <a:gd name="T23" fmla="*/ 149 h 315"/>
                  <a:gd name="T24" fmla="*/ 158 w 201"/>
                  <a:gd name="T25" fmla="*/ 60 h 315"/>
                  <a:gd name="T26" fmla="*/ 170 w 201"/>
                  <a:gd name="T27" fmla="*/ 60 h 315"/>
                  <a:gd name="T28" fmla="*/ 170 w 201"/>
                  <a:gd name="T29" fmla="*/ 149 h 315"/>
                  <a:gd name="T30" fmla="*/ 201 w 201"/>
                  <a:gd name="T31" fmla="*/ 149 h 315"/>
                  <a:gd name="T32" fmla="*/ 201 w 201"/>
                  <a:gd name="T33" fmla="*/ 0 h 315"/>
                  <a:gd name="T34" fmla="*/ 0 w 201"/>
                  <a:gd name="T35" fmla="*/ 0 h 315"/>
                  <a:gd name="T36" fmla="*/ 0 w 201"/>
                  <a:gd name="T37" fmla="*/ 149 h 315"/>
                  <a:gd name="T38" fmla="*/ 33 w 201"/>
                  <a:gd name="T39" fmla="*/ 149 h 315"/>
                  <a:gd name="T40" fmla="*/ 33 w 201"/>
                  <a:gd name="T41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315">
                    <a:moveTo>
                      <a:pt x="33" y="60"/>
                    </a:moveTo>
                    <a:lnTo>
                      <a:pt x="45" y="60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315"/>
                    </a:lnTo>
                    <a:lnTo>
                      <a:pt x="95" y="315"/>
                    </a:lnTo>
                    <a:lnTo>
                      <a:pt x="95" y="149"/>
                    </a:lnTo>
                    <a:lnTo>
                      <a:pt x="109" y="149"/>
                    </a:lnTo>
                    <a:lnTo>
                      <a:pt x="109" y="315"/>
                    </a:lnTo>
                    <a:lnTo>
                      <a:pt x="158" y="315"/>
                    </a:lnTo>
                    <a:lnTo>
                      <a:pt x="158" y="149"/>
                    </a:lnTo>
                    <a:lnTo>
                      <a:pt x="158" y="149"/>
                    </a:lnTo>
                    <a:lnTo>
                      <a:pt x="158" y="60"/>
                    </a:lnTo>
                    <a:lnTo>
                      <a:pt x="170" y="60"/>
                    </a:lnTo>
                    <a:lnTo>
                      <a:pt x="170" y="149"/>
                    </a:lnTo>
                    <a:lnTo>
                      <a:pt x="201" y="149"/>
                    </a:lnTo>
                    <a:lnTo>
                      <a:pt x="201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33" y="149"/>
                    </a:lnTo>
                    <a:lnTo>
                      <a:pt x="3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Oval 298"/>
              <p:cNvSpPr>
                <a:spLocks noChangeArrowheads="1"/>
              </p:cNvSpPr>
              <p:nvPr/>
            </p:nvSpPr>
            <p:spPr bwMode="auto">
              <a:xfrm>
                <a:off x="-973138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9"/>
              <p:cNvSpPr/>
              <p:nvPr/>
            </p:nvSpPr>
            <p:spPr bwMode="auto">
              <a:xfrm>
                <a:off x="-1090613" y="1504950"/>
                <a:ext cx="368300" cy="500063"/>
              </a:xfrm>
              <a:custGeom>
                <a:avLst/>
                <a:gdLst>
                  <a:gd name="T0" fmla="*/ 199 w 232"/>
                  <a:gd name="T1" fmla="*/ 149 h 315"/>
                  <a:gd name="T2" fmla="*/ 232 w 232"/>
                  <a:gd name="T3" fmla="*/ 149 h 315"/>
                  <a:gd name="T4" fmla="*/ 192 w 232"/>
                  <a:gd name="T5" fmla="*/ 0 h 315"/>
                  <a:gd name="T6" fmla="*/ 43 w 232"/>
                  <a:gd name="T7" fmla="*/ 0 h 315"/>
                  <a:gd name="T8" fmla="*/ 0 w 232"/>
                  <a:gd name="T9" fmla="*/ 149 h 315"/>
                  <a:gd name="T10" fmla="*/ 31 w 232"/>
                  <a:gd name="T11" fmla="*/ 149 h 315"/>
                  <a:gd name="T12" fmla="*/ 57 w 232"/>
                  <a:gd name="T13" fmla="*/ 60 h 315"/>
                  <a:gd name="T14" fmla="*/ 66 w 232"/>
                  <a:gd name="T15" fmla="*/ 60 h 315"/>
                  <a:gd name="T16" fmla="*/ 24 w 232"/>
                  <a:gd name="T17" fmla="*/ 225 h 315"/>
                  <a:gd name="T18" fmla="*/ 59 w 232"/>
                  <a:gd name="T19" fmla="*/ 225 h 315"/>
                  <a:gd name="T20" fmla="*/ 59 w 232"/>
                  <a:gd name="T21" fmla="*/ 315 h 315"/>
                  <a:gd name="T22" fmla="*/ 109 w 232"/>
                  <a:gd name="T23" fmla="*/ 315 h 315"/>
                  <a:gd name="T24" fmla="*/ 109 w 232"/>
                  <a:gd name="T25" fmla="*/ 225 h 315"/>
                  <a:gd name="T26" fmla="*/ 123 w 232"/>
                  <a:gd name="T27" fmla="*/ 225 h 315"/>
                  <a:gd name="T28" fmla="*/ 123 w 232"/>
                  <a:gd name="T29" fmla="*/ 315 h 315"/>
                  <a:gd name="T30" fmla="*/ 173 w 232"/>
                  <a:gd name="T31" fmla="*/ 315 h 315"/>
                  <a:gd name="T32" fmla="*/ 173 w 232"/>
                  <a:gd name="T33" fmla="*/ 225 h 315"/>
                  <a:gd name="T34" fmla="*/ 208 w 232"/>
                  <a:gd name="T35" fmla="*/ 225 h 315"/>
                  <a:gd name="T36" fmla="*/ 163 w 232"/>
                  <a:gd name="T37" fmla="*/ 60 h 315"/>
                  <a:gd name="T38" fmla="*/ 175 w 232"/>
                  <a:gd name="T39" fmla="*/ 60 h 315"/>
                  <a:gd name="T40" fmla="*/ 199 w 232"/>
                  <a:gd name="T41" fmla="*/ 14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315">
                    <a:moveTo>
                      <a:pt x="199" y="149"/>
                    </a:moveTo>
                    <a:lnTo>
                      <a:pt x="232" y="149"/>
                    </a:lnTo>
                    <a:lnTo>
                      <a:pt x="192" y="0"/>
                    </a:lnTo>
                    <a:lnTo>
                      <a:pt x="43" y="0"/>
                    </a:lnTo>
                    <a:lnTo>
                      <a:pt x="0" y="149"/>
                    </a:lnTo>
                    <a:lnTo>
                      <a:pt x="31" y="149"/>
                    </a:lnTo>
                    <a:lnTo>
                      <a:pt x="57" y="60"/>
                    </a:lnTo>
                    <a:lnTo>
                      <a:pt x="66" y="60"/>
                    </a:lnTo>
                    <a:lnTo>
                      <a:pt x="24" y="225"/>
                    </a:lnTo>
                    <a:lnTo>
                      <a:pt x="59" y="225"/>
                    </a:lnTo>
                    <a:lnTo>
                      <a:pt x="59" y="315"/>
                    </a:lnTo>
                    <a:lnTo>
                      <a:pt x="109" y="315"/>
                    </a:lnTo>
                    <a:lnTo>
                      <a:pt x="109" y="225"/>
                    </a:lnTo>
                    <a:lnTo>
                      <a:pt x="123" y="225"/>
                    </a:lnTo>
                    <a:lnTo>
                      <a:pt x="123" y="315"/>
                    </a:lnTo>
                    <a:lnTo>
                      <a:pt x="173" y="315"/>
                    </a:lnTo>
                    <a:lnTo>
                      <a:pt x="173" y="225"/>
                    </a:lnTo>
                    <a:lnTo>
                      <a:pt x="208" y="225"/>
                    </a:lnTo>
                    <a:lnTo>
                      <a:pt x="163" y="60"/>
                    </a:lnTo>
                    <a:lnTo>
                      <a:pt x="175" y="60"/>
                    </a:lnTo>
                    <a:lnTo>
                      <a:pt x="19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00"/>
              <p:cNvSpPr/>
              <p:nvPr/>
            </p:nvSpPr>
            <p:spPr bwMode="auto">
              <a:xfrm>
                <a:off x="-1720850" y="701675"/>
                <a:ext cx="574675" cy="533400"/>
              </a:xfrm>
              <a:custGeom>
                <a:avLst/>
                <a:gdLst>
                  <a:gd name="T0" fmla="*/ 91 w 153"/>
                  <a:gd name="T1" fmla="*/ 71 h 142"/>
                  <a:gd name="T2" fmla="*/ 117 w 153"/>
                  <a:gd name="T3" fmla="*/ 50 h 142"/>
                  <a:gd name="T4" fmla="*/ 123 w 153"/>
                  <a:gd name="T5" fmla="*/ 50 h 142"/>
                  <a:gd name="T6" fmla="*/ 140 w 153"/>
                  <a:gd name="T7" fmla="*/ 63 h 142"/>
                  <a:gd name="T8" fmla="*/ 151 w 153"/>
                  <a:gd name="T9" fmla="*/ 58 h 142"/>
                  <a:gd name="T10" fmla="*/ 150 w 153"/>
                  <a:gd name="T11" fmla="*/ 35 h 142"/>
                  <a:gd name="T12" fmla="*/ 103 w 153"/>
                  <a:gd name="T13" fmla="*/ 5 h 142"/>
                  <a:gd name="T14" fmla="*/ 73 w 153"/>
                  <a:gd name="T15" fmla="*/ 32 h 142"/>
                  <a:gd name="T16" fmla="*/ 35 w 153"/>
                  <a:gd name="T17" fmla="*/ 20 h 142"/>
                  <a:gd name="T18" fmla="*/ 4 w 153"/>
                  <a:gd name="T19" fmla="*/ 67 h 142"/>
                  <a:gd name="T20" fmla="*/ 97 w 153"/>
                  <a:gd name="T21" fmla="*/ 142 h 142"/>
                  <a:gd name="T22" fmla="*/ 113 w 153"/>
                  <a:gd name="T23" fmla="*/ 128 h 142"/>
                  <a:gd name="T24" fmla="*/ 91 w 153"/>
                  <a:gd name="T2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142">
                    <a:moveTo>
                      <a:pt x="91" y="71"/>
                    </a:moveTo>
                    <a:cubicBezTo>
                      <a:pt x="93" y="58"/>
                      <a:pt x="104" y="50"/>
                      <a:pt x="117" y="50"/>
                    </a:cubicBezTo>
                    <a:cubicBezTo>
                      <a:pt x="119" y="50"/>
                      <a:pt x="121" y="50"/>
                      <a:pt x="123" y="50"/>
                    </a:cubicBezTo>
                    <a:cubicBezTo>
                      <a:pt x="130" y="52"/>
                      <a:pt x="136" y="57"/>
                      <a:pt x="140" y="63"/>
                    </a:cubicBezTo>
                    <a:cubicBezTo>
                      <a:pt x="143" y="60"/>
                      <a:pt x="147" y="59"/>
                      <a:pt x="151" y="58"/>
                    </a:cubicBezTo>
                    <a:cubicBezTo>
                      <a:pt x="153" y="44"/>
                      <a:pt x="150" y="35"/>
                      <a:pt x="150" y="35"/>
                    </a:cubicBezTo>
                    <a:cubicBezTo>
                      <a:pt x="145" y="13"/>
                      <a:pt x="124" y="0"/>
                      <a:pt x="103" y="5"/>
                    </a:cubicBezTo>
                    <a:cubicBezTo>
                      <a:pt x="88" y="8"/>
                      <a:pt x="77" y="18"/>
                      <a:pt x="73" y="32"/>
                    </a:cubicBezTo>
                    <a:cubicBezTo>
                      <a:pt x="64" y="21"/>
                      <a:pt x="49" y="16"/>
                      <a:pt x="35" y="20"/>
                    </a:cubicBezTo>
                    <a:cubicBezTo>
                      <a:pt x="13" y="24"/>
                      <a:pt x="0" y="46"/>
                      <a:pt x="4" y="67"/>
                    </a:cubicBezTo>
                    <a:cubicBezTo>
                      <a:pt x="4" y="67"/>
                      <a:pt x="13" y="120"/>
                      <a:pt x="97" y="142"/>
                    </a:cubicBezTo>
                    <a:cubicBezTo>
                      <a:pt x="103" y="138"/>
                      <a:pt x="109" y="133"/>
                      <a:pt x="113" y="128"/>
                    </a:cubicBezTo>
                    <a:cubicBezTo>
                      <a:pt x="84" y="99"/>
                      <a:pt x="90" y="73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01"/>
              <p:cNvSpPr/>
              <p:nvPr/>
            </p:nvSpPr>
            <p:spPr bwMode="auto">
              <a:xfrm>
                <a:off x="-1390650" y="904875"/>
                <a:ext cx="341312" cy="288925"/>
              </a:xfrm>
              <a:custGeom>
                <a:avLst/>
                <a:gdLst>
                  <a:gd name="T0" fmla="*/ 71 w 91"/>
                  <a:gd name="T1" fmla="*/ 9 h 77"/>
                  <a:gd name="T2" fmla="*/ 66 w 91"/>
                  <a:gd name="T3" fmla="*/ 9 h 77"/>
                  <a:gd name="T4" fmla="*/ 62 w 91"/>
                  <a:gd name="T5" fmla="*/ 9 h 77"/>
                  <a:gd name="T6" fmla="*/ 50 w 91"/>
                  <a:gd name="T7" fmla="*/ 16 h 77"/>
                  <a:gd name="T8" fmla="*/ 34 w 91"/>
                  <a:gd name="T9" fmla="*/ 1 h 77"/>
                  <a:gd name="T10" fmla="*/ 29 w 91"/>
                  <a:gd name="T11" fmla="*/ 0 h 77"/>
                  <a:gd name="T12" fmla="*/ 7 w 91"/>
                  <a:gd name="T13" fmla="*/ 18 h 77"/>
                  <a:gd name="T14" fmla="*/ 29 w 91"/>
                  <a:gd name="T15" fmla="*/ 71 h 77"/>
                  <a:gd name="T16" fmla="*/ 36 w 91"/>
                  <a:gd name="T17" fmla="*/ 77 h 77"/>
                  <a:gd name="T18" fmla="*/ 88 w 91"/>
                  <a:gd name="T19" fmla="*/ 36 h 77"/>
                  <a:gd name="T20" fmla="*/ 71 w 91"/>
                  <a:gd name="T21" fmla="*/ 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7">
                    <a:moveTo>
                      <a:pt x="71" y="9"/>
                    </a:moveTo>
                    <a:cubicBezTo>
                      <a:pt x="69" y="9"/>
                      <a:pt x="68" y="9"/>
                      <a:pt x="66" y="9"/>
                    </a:cubicBezTo>
                    <a:cubicBezTo>
                      <a:pt x="65" y="9"/>
                      <a:pt x="63" y="9"/>
                      <a:pt x="62" y="9"/>
                    </a:cubicBezTo>
                    <a:cubicBezTo>
                      <a:pt x="57" y="10"/>
                      <a:pt x="53" y="13"/>
                      <a:pt x="50" y="16"/>
                    </a:cubicBezTo>
                    <a:cubicBezTo>
                      <a:pt x="48" y="9"/>
                      <a:pt x="42" y="3"/>
                      <a:pt x="34" y="1"/>
                    </a:cubicBezTo>
                    <a:cubicBezTo>
                      <a:pt x="32" y="0"/>
                      <a:pt x="30" y="0"/>
                      <a:pt x="29" y="0"/>
                    </a:cubicBezTo>
                    <a:cubicBezTo>
                      <a:pt x="19" y="0"/>
                      <a:pt x="9" y="7"/>
                      <a:pt x="7" y="18"/>
                    </a:cubicBezTo>
                    <a:cubicBezTo>
                      <a:pt x="7" y="18"/>
                      <a:pt x="0" y="42"/>
                      <a:pt x="29" y="71"/>
                    </a:cubicBezTo>
                    <a:cubicBezTo>
                      <a:pt x="31" y="73"/>
                      <a:pt x="33" y="75"/>
                      <a:pt x="36" y="77"/>
                    </a:cubicBezTo>
                    <a:cubicBezTo>
                      <a:pt x="83" y="65"/>
                      <a:pt x="88" y="36"/>
                      <a:pt x="88" y="36"/>
                    </a:cubicBezTo>
                    <a:cubicBezTo>
                      <a:pt x="91" y="24"/>
                      <a:pt x="83" y="12"/>
                      <a:pt x="7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302"/>
              <p:cNvSpPr>
                <a:spLocks noChangeArrowheads="1"/>
              </p:cNvSpPr>
              <p:nvPr/>
            </p:nvSpPr>
            <p:spPr bwMode="auto">
              <a:xfrm>
                <a:off x="-3956050" y="6067425"/>
                <a:ext cx="44450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3"/>
              <p:cNvSpPr/>
              <p:nvPr/>
            </p:nvSpPr>
            <p:spPr bwMode="auto">
              <a:xfrm>
                <a:off x="-3760788" y="6067425"/>
                <a:ext cx="192087" cy="115888"/>
              </a:xfrm>
              <a:custGeom>
                <a:avLst/>
                <a:gdLst>
                  <a:gd name="T0" fmla="*/ 121 w 121"/>
                  <a:gd name="T1" fmla="*/ 73 h 73"/>
                  <a:gd name="T2" fmla="*/ 121 w 121"/>
                  <a:gd name="T3" fmla="*/ 0 h 73"/>
                  <a:gd name="T4" fmla="*/ 73 w 121"/>
                  <a:gd name="T5" fmla="*/ 0 h 73"/>
                  <a:gd name="T6" fmla="*/ 0 w 121"/>
                  <a:gd name="T7" fmla="*/ 73 h 73"/>
                  <a:gd name="T8" fmla="*/ 121 w 12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3">
                    <a:moveTo>
                      <a:pt x="121" y="73"/>
                    </a:moveTo>
                    <a:lnTo>
                      <a:pt x="121" y="0"/>
                    </a:lnTo>
                    <a:lnTo>
                      <a:pt x="73" y="0"/>
                    </a:lnTo>
                    <a:lnTo>
                      <a:pt x="0" y="73"/>
                    </a:lnTo>
                    <a:lnTo>
                      <a:pt x="121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04"/>
              <p:cNvSpPr/>
              <p:nvPr/>
            </p:nvSpPr>
            <p:spPr bwMode="auto">
              <a:xfrm>
                <a:off x="-3892550" y="6067425"/>
                <a:ext cx="128587" cy="115888"/>
              </a:xfrm>
              <a:custGeom>
                <a:avLst/>
                <a:gdLst>
                  <a:gd name="T0" fmla="*/ 81 w 81"/>
                  <a:gd name="T1" fmla="*/ 0 h 73"/>
                  <a:gd name="T2" fmla="*/ 0 w 81"/>
                  <a:gd name="T3" fmla="*/ 0 h 73"/>
                  <a:gd name="T4" fmla="*/ 0 w 81"/>
                  <a:gd name="T5" fmla="*/ 73 h 73"/>
                  <a:gd name="T6" fmla="*/ 7 w 81"/>
                  <a:gd name="T7" fmla="*/ 73 h 73"/>
                  <a:gd name="T8" fmla="*/ 81 w 81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3">
                    <a:moveTo>
                      <a:pt x="81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7" y="7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05"/>
              <p:cNvSpPr>
                <a:spLocks noEditPoints="1"/>
              </p:cNvSpPr>
              <p:nvPr/>
            </p:nvSpPr>
            <p:spPr bwMode="auto">
              <a:xfrm>
                <a:off x="-4068763" y="5816600"/>
                <a:ext cx="612775" cy="614363"/>
              </a:xfrm>
              <a:custGeom>
                <a:avLst/>
                <a:gdLst>
                  <a:gd name="T0" fmla="*/ 94 w 163"/>
                  <a:gd name="T1" fmla="*/ 163 h 164"/>
                  <a:gd name="T2" fmla="*/ 163 w 163"/>
                  <a:gd name="T3" fmla="*/ 82 h 164"/>
                  <a:gd name="T4" fmla="*/ 94 w 163"/>
                  <a:gd name="T5" fmla="*/ 1 h 164"/>
                  <a:gd name="T6" fmla="*/ 94 w 163"/>
                  <a:gd name="T7" fmla="*/ 15 h 164"/>
                  <a:gd name="T8" fmla="*/ 125 w 163"/>
                  <a:gd name="T9" fmla="*/ 29 h 164"/>
                  <a:gd name="T10" fmla="*/ 94 w 163"/>
                  <a:gd name="T11" fmla="*/ 60 h 164"/>
                  <a:gd name="T12" fmla="*/ 94 w 163"/>
                  <a:gd name="T13" fmla="*/ 79 h 164"/>
                  <a:gd name="T14" fmla="*/ 107 w 163"/>
                  <a:gd name="T15" fmla="*/ 67 h 164"/>
                  <a:gd name="T16" fmla="*/ 109 w 163"/>
                  <a:gd name="T17" fmla="*/ 64 h 164"/>
                  <a:gd name="T18" fmla="*/ 111 w 163"/>
                  <a:gd name="T19" fmla="*/ 62 h 164"/>
                  <a:gd name="T20" fmla="*/ 134 w 163"/>
                  <a:gd name="T21" fmla="*/ 39 h 164"/>
                  <a:gd name="T22" fmla="*/ 150 w 163"/>
                  <a:gd name="T23" fmla="*/ 82 h 164"/>
                  <a:gd name="T24" fmla="*/ 150 w 163"/>
                  <a:gd name="T25" fmla="*/ 82 h 164"/>
                  <a:gd name="T26" fmla="*/ 94 w 163"/>
                  <a:gd name="T27" fmla="*/ 149 h 164"/>
                  <a:gd name="T28" fmla="*/ 94 w 163"/>
                  <a:gd name="T29" fmla="*/ 163 h 164"/>
                  <a:gd name="T30" fmla="*/ 81 w 163"/>
                  <a:gd name="T31" fmla="*/ 164 h 164"/>
                  <a:gd name="T32" fmla="*/ 94 w 163"/>
                  <a:gd name="T33" fmla="*/ 163 h 164"/>
                  <a:gd name="T34" fmla="*/ 94 w 163"/>
                  <a:gd name="T35" fmla="*/ 149 h 164"/>
                  <a:gd name="T36" fmla="*/ 81 w 163"/>
                  <a:gd name="T37" fmla="*/ 151 h 164"/>
                  <a:gd name="T38" fmla="*/ 38 w 163"/>
                  <a:gd name="T39" fmla="*/ 135 h 164"/>
                  <a:gd name="T40" fmla="*/ 71 w 163"/>
                  <a:gd name="T41" fmla="*/ 102 h 164"/>
                  <a:gd name="T42" fmla="*/ 73 w 163"/>
                  <a:gd name="T43" fmla="*/ 100 h 164"/>
                  <a:gd name="T44" fmla="*/ 76 w 163"/>
                  <a:gd name="T45" fmla="*/ 98 h 164"/>
                  <a:gd name="T46" fmla="*/ 94 w 163"/>
                  <a:gd name="T47" fmla="*/ 79 h 164"/>
                  <a:gd name="T48" fmla="*/ 94 w 163"/>
                  <a:gd name="T49" fmla="*/ 60 h 164"/>
                  <a:gd name="T50" fmla="*/ 92 w 163"/>
                  <a:gd name="T51" fmla="*/ 62 h 164"/>
                  <a:gd name="T52" fmla="*/ 90 w 163"/>
                  <a:gd name="T53" fmla="*/ 64 h 164"/>
                  <a:gd name="T54" fmla="*/ 87 w 163"/>
                  <a:gd name="T55" fmla="*/ 67 h 164"/>
                  <a:gd name="T56" fmla="*/ 56 w 163"/>
                  <a:gd name="T57" fmla="*/ 98 h 164"/>
                  <a:gd name="T58" fmla="*/ 54 w 163"/>
                  <a:gd name="T59" fmla="*/ 100 h 164"/>
                  <a:gd name="T60" fmla="*/ 52 w 163"/>
                  <a:gd name="T61" fmla="*/ 102 h 164"/>
                  <a:gd name="T62" fmla="*/ 29 w 163"/>
                  <a:gd name="T63" fmla="*/ 125 h 164"/>
                  <a:gd name="T64" fmla="*/ 13 w 163"/>
                  <a:gd name="T65" fmla="*/ 82 h 164"/>
                  <a:gd name="T66" fmla="*/ 81 w 163"/>
                  <a:gd name="T67" fmla="*/ 14 h 164"/>
                  <a:gd name="T68" fmla="*/ 81 w 163"/>
                  <a:gd name="T69" fmla="*/ 14 h 164"/>
                  <a:gd name="T70" fmla="*/ 94 w 163"/>
                  <a:gd name="T71" fmla="*/ 15 h 164"/>
                  <a:gd name="T72" fmla="*/ 94 w 163"/>
                  <a:gd name="T73" fmla="*/ 1 h 164"/>
                  <a:gd name="T74" fmla="*/ 81 w 163"/>
                  <a:gd name="T75" fmla="*/ 0 h 164"/>
                  <a:gd name="T76" fmla="*/ 0 w 163"/>
                  <a:gd name="T77" fmla="*/ 82 h 164"/>
                  <a:gd name="T78" fmla="*/ 81 w 163"/>
                  <a:gd name="T7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3" h="164">
                    <a:moveTo>
                      <a:pt x="94" y="163"/>
                    </a:moveTo>
                    <a:cubicBezTo>
                      <a:pt x="133" y="157"/>
                      <a:pt x="163" y="123"/>
                      <a:pt x="163" y="82"/>
                    </a:cubicBezTo>
                    <a:cubicBezTo>
                      <a:pt x="163" y="41"/>
                      <a:pt x="133" y="7"/>
                      <a:pt x="94" y="1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06" y="17"/>
                      <a:pt x="116" y="22"/>
                      <a:pt x="125" y="2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11" y="62"/>
                      <a:pt x="111" y="62"/>
                      <a:pt x="111" y="62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44" y="51"/>
                      <a:pt x="150" y="66"/>
                      <a:pt x="150" y="82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50" y="116"/>
                      <a:pt x="126" y="143"/>
                      <a:pt x="94" y="149"/>
                    </a:cubicBezTo>
                    <a:lnTo>
                      <a:pt x="94" y="163"/>
                    </a:lnTo>
                    <a:close/>
                    <a:moveTo>
                      <a:pt x="81" y="164"/>
                    </a:moveTo>
                    <a:cubicBezTo>
                      <a:pt x="86" y="164"/>
                      <a:pt x="90" y="164"/>
                      <a:pt x="94" y="163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0" y="150"/>
                      <a:pt x="86" y="151"/>
                      <a:pt x="81" y="151"/>
                    </a:cubicBezTo>
                    <a:cubicBezTo>
                      <a:pt x="65" y="151"/>
                      <a:pt x="50" y="145"/>
                      <a:pt x="38" y="135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19" y="114"/>
                      <a:pt x="13" y="99"/>
                      <a:pt x="13" y="82"/>
                    </a:cubicBezTo>
                    <a:cubicBezTo>
                      <a:pt x="13" y="45"/>
                      <a:pt x="44" y="14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6" y="14"/>
                      <a:pt x="90" y="14"/>
                      <a:pt x="94" y="15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0" y="1"/>
                      <a:pt x="86" y="0"/>
                      <a:pt x="81" y="0"/>
                    </a:cubicBezTo>
                    <a:cubicBezTo>
                      <a:pt x="36" y="0"/>
                      <a:pt x="0" y="37"/>
                      <a:pt x="0" y="82"/>
                    </a:cubicBezTo>
                    <a:cubicBezTo>
                      <a:pt x="0" y="128"/>
                      <a:pt x="36" y="164"/>
                      <a:pt x="81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06"/>
              <p:cNvSpPr/>
              <p:nvPr/>
            </p:nvSpPr>
            <p:spPr bwMode="auto">
              <a:xfrm>
                <a:off x="-1849438" y="8631238"/>
                <a:ext cx="128587" cy="120650"/>
              </a:xfrm>
              <a:custGeom>
                <a:avLst/>
                <a:gdLst>
                  <a:gd name="T0" fmla="*/ 24 w 34"/>
                  <a:gd name="T1" fmla="*/ 0 h 32"/>
                  <a:gd name="T2" fmla="*/ 0 w 34"/>
                  <a:gd name="T3" fmla="*/ 32 h 32"/>
                  <a:gd name="T4" fmla="*/ 16 w 34"/>
                  <a:gd name="T5" fmla="*/ 32 h 32"/>
                  <a:gd name="T6" fmla="*/ 34 w 34"/>
                  <a:gd name="T7" fmla="*/ 8 h 32"/>
                  <a:gd name="T8" fmla="*/ 24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4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7"/>
                      <a:pt x="2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07"/>
              <p:cNvSpPr/>
              <p:nvPr/>
            </p:nvSpPr>
            <p:spPr bwMode="auto">
              <a:xfrm>
                <a:off x="-1747838" y="8578850"/>
                <a:ext cx="68262" cy="68263"/>
              </a:xfrm>
              <a:custGeom>
                <a:avLst/>
                <a:gdLst>
                  <a:gd name="T0" fmla="*/ 9 w 18"/>
                  <a:gd name="T1" fmla="*/ 18 h 18"/>
                  <a:gd name="T2" fmla="*/ 10 w 18"/>
                  <a:gd name="T3" fmla="*/ 18 h 18"/>
                  <a:gd name="T4" fmla="*/ 11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18 w 18"/>
                  <a:gd name="T11" fmla="*/ 7 h 18"/>
                  <a:gd name="T12" fmla="*/ 9 w 18"/>
                  <a:gd name="T13" fmla="*/ 0 h 18"/>
                  <a:gd name="T14" fmla="*/ 7 w 18"/>
                  <a:gd name="T15" fmla="*/ 0 h 18"/>
                  <a:gd name="T16" fmla="*/ 0 w 18"/>
                  <a:gd name="T17" fmla="*/ 10 h 18"/>
                  <a:gd name="T18" fmla="*/ 0 w 18"/>
                  <a:gd name="T19" fmla="*/ 11 h 18"/>
                  <a:gd name="T20" fmla="*/ 9 w 1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9" y="18"/>
                    </a:move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5" y="17"/>
                      <a:pt x="18" y="13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7" y="3"/>
                      <a:pt x="13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08"/>
              <p:cNvSpPr/>
              <p:nvPr/>
            </p:nvSpPr>
            <p:spPr bwMode="auto">
              <a:xfrm>
                <a:off x="-1624013" y="8631238"/>
                <a:ext cx="128587" cy="120650"/>
              </a:xfrm>
              <a:custGeom>
                <a:avLst/>
                <a:gdLst>
                  <a:gd name="T0" fmla="*/ 18 w 34"/>
                  <a:gd name="T1" fmla="*/ 32 h 32"/>
                  <a:gd name="T2" fmla="*/ 34 w 34"/>
                  <a:gd name="T3" fmla="*/ 32 h 32"/>
                  <a:gd name="T4" fmla="*/ 10 w 34"/>
                  <a:gd name="T5" fmla="*/ 0 h 32"/>
                  <a:gd name="T6" fmla="*/ 0 w 34"/>
                  <a:gd name="T7" fmla="*/ 8 h 32"/>
                  <a:gd name="T8" fmla="*/ 18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4"/>
                      <a:pt x="4" y="7"/>
                      <a:pt x="0" y="8"/>
                    </a:cubicBezTo>
                    <a:lnTo>
                      <a:pt x="1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09"/>
              <p:cNvSpPr/>
              <p:nvPr/>
            </p:nvSpPr>
            <p:spPr bwMode="auto">
              <a:xfrm>
                <a:off x="-1665288" y="8578850"/>
                <a:ext cx="68262" cy="68263"/>
              </a:xfrm>
              <a:custGeom>
                <a:avLst/>
                <a:gdLst>
                  <a:gd name="T0" fmla="*/ 11 w 18"/>
                  <a:gd name="T1" fmla="*/ 0 h 18"/>
                  <a:gd name="T2" fmla="*/ 9 w 18"/>
                  <a:gd name="T3" fmla="*/ 0 h 18"/>
                  <a:gd name="T4" fmla="*/ 0 w 18"/>
                  <a:gd name="T5" fmla="*/ 7 h 18"/>
                  <a:gd name="T6" fmla="*/ 0 w 18"/>
                  <a:gd name="T7" fmla="*/ 9 h 18"/>
                  <a:gd name="T8" fmla="*/ 0 w 18"/>
                  <a:gd name="T9" fmla="*/ 9 h 18"/>
                  <a:gd name="T10" fmla="*/ 7 w 18"/>
                  <a:gd name="T11" fmla="*/ 18 h 18"/>
                  <a:gd name="T12" fmla="*/ 8 w 18"/>
                  <a:gd name="T13" fmla="*/ 18 h 18"/>
                  <a:gd name="T14" fmla="*/ 9 w 18"/>
                  <a:gd name="T15" fmla="*/ 18 h 18"/>
                  <a:gd name="T16" fmla="*/ 17 w 18"/>
                  <a:gd name="T17" fmla="*/ 11 h 18"/>
                  <a:gd name="T18" fmla="*/ 18 w 18"/>
                  <a:gd name="T19" fmla="*/ 10 h 18"/>
                  <a:gd name="T20" fmla="*/ 11 w 1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11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7"/>
                      <a:pt x="7" y="18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3" y="18"/>
                      <a:pt x="17" y="15"/>
                      <a:pt x="17" y="11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6"/>
                      <a:pt x="15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10"/>
              <p:cNvSpPr/>
              <p:nvPr/>
            </p:nvSpPr>
            <p:spPr bwMode="auto">
              <a:xfrm>
                <a:off x="-1905000" y="8767763"/>
                <a:ext cx="465137" cy="231775"/>
              </a:xfrm>
              <a:custGeom>
                <a:avLst/>
                <a:gdLst>
                  <a:gd name="T0" fmla="*/ 0 w 293"/>
                  <a:gd name="T1" fmla="*/ 0 h 146"/>
                  <a:gd name="T2" fmla="*/ 38 w 293"/>
                  <a:gd name="T3" fmla="*/ 146 h 146"/>
                  <a:gd name="T4" fmla="*/ 255 w 293"/>
                  <a:gd name="T5" fmla="*/ 146 h 146"/>
                  <a:gd name="T6" fmla="*/ 293 w 293"/>
                  <a:gd name="T7" fmla="*/ 0 h 146"/>
                  <a:gd name="T8" fmla="*/ 262 w 293"/>
                  <a:gd name="T9" fmla="*/ 0 h 146"/>
                  <a:gd name="T10" fmla="*/ 227 w 293"/>
                  <a:gd name="T11" fmla="*/ 0 h 146"/>
                  <a:gd name="T12" fmla="*/ 66 w 293"/>
                  <a:gd name="T13" fmla="*/ 0 h 146"/>
                  <a:gd name="T14" fmla="*/ 31 w 293"/>
                  <a:gd name="T15" fmla="*/ 0 h 146"/>
                  <a:gd name="T16" fmla="*/ 0 w 293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146">
                    <a:moveTo>
                      <a:pt x="0" y="0"/>
                    </a:moveTo>
                    <a:lnTo>
                      <a:pt x="38" y="146"/>
                    </a:lnTo>
                    <a:lnTo>
                      <a:pt x="255" y="146"/>
                    </a:lnTo>
                    <a:lnTo>
                      <a:pt x="293" y="0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311"/>
              <p:cNvSpPr>
                <a:spLocks noChangeArrowheads="1"/>
              </p:cNvSpPr>
              <p:nvPr/>
            </p:nvSpPr>
            <p:spPr bwMode="auto">
              <a:xfrm>
                <a:off x="-6296025" y="3848100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12"/>
              <p:cNvSpPr>
                <a:spLocks noEditPoints="1"/>
              </p:cNvSpPr>
              <p:nvPr/>
            </p:nvSpPr>
            <p:spPr bwMode="auto">
              <a:xfrm>
                <a:off x="-6772275" y="4213225"/>
                <a:ext cx="269875" cy="269875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36 w 72"/>
                  <a:gd name="T7" fmla="*/ 16 h 72"/>
                  <a:gd name="T8" fmla="*/ 56 w 72"/>
                  <a:gd name="T9" fmla="*/ 36 h 72"/>
                  <a:gd name="T10" fmla="*/ 36 w 72"/>
                  <a:gd name="T11" fmla="*/ 55 h 72"/>
                  <a:gd name="T12" fmla="*/ 36 w 72"/>
                  <a:gd name="T13" fmla="*/ 72 h 72"/>
                  <a:gd name="T14" fmla="*/ 36 w 72"/>
                  <a:gd name="T15" fmla="*/ 0 h 72"/>
                  <a:gd name="T16" fmla="*/ 0 w 72"/>
                  <a:gd name="T17" fmla="*/ 36 h 72"/>
                  <a:gd name="T18" fmla="*/ 36 w 72"/>
                  <a:gd name="T19" fmla="*/ 72 h 72"/>
                  <a:gd name="T20" fmla="*/ 36 w 72"/>
                  <a:gd name="T21" fmla="*/ 72 h 72"/>
                  <a:gd name="T22" fmla="*/ 36 w 72"/>
                  <a:gd name="T23" fmla="*/ 55 h 72"/>
                  <a:gd name="T24" fmla="*/ 36 w 72"/>
                  <a:gd name="T25" fmla="*/ 55 h 72"/>
                  <a:gd name="T26" fmla="*/ 36 w 72"/>
                  <a:gd name="T27" fmla="*/ 55 h 72"/>
                  <a:gd name="T28" fmla="*/ 17 w 72"/>
                  <a:gd name="T29" fmla="*/ 36 h 72"/>
                  <a:gd name="T30" fmla="*/ 36 w 72"/>
                  <a:gd name="T31" fmla="*/ 16 h 72"/>
                  <a:gd name="T32" fmla="*/ 36 w 72"/>
                  <a:gd name="T33" fmla="*/ 16 h 72"/>
                  <a:gd name="T34" fmla="*/ 36 w 7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6"/>
                      <a:pt x="47" y="55"/>
                      <a:pt x="36" y="55"/>
                    </a:cubicBezTo>
                    <a:lnTo>
                      <a:pt x="36" y="72"/>
                    </a:ln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7" y="46"/>
                      <a:pt x="17" y="36"/>
                    </a:cubicBezTo>
                    <a:cubicBezTo>
                      <a:pt x="17" y="25"/>
                      <a:pt x="25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13"/>
              <p:cNvSpPr/>
              <p:nvPr/>
            </p:nvSpPr>
            <p:spPr bwMode="auto">
              <a:xfrm>
                <a:off x="-6794500" y="4148137"/>
                <a:ext cx="319087" cy="117475"/>
              </a:xfrm>
              <a:custGeom>
                <a:avLst/>
                <a:gdLst>
                  <a:gd name="T0" fmla="*/ 6 w 85"/>
                  <a:gd name="T1" fmla="*/ 30 h 31"/>
                  <a:gd name="T2" fmla="*/ 11 w 85"/>
                  <a:gd name="T3" fmla="*/ 28 h 31"/>
                  <a:gd name="T4" fmla="*/ 42 w 85"/>
                  <a:gd name="T5" fmla="*/ 11 h 31"/>
                  <a:gd name="T6" fmla="*/ 74 w 85"/>
                  <a:gd name="T7" fmla="*/ 28 h 31"/>
                  <a:gd name="T8" fmla="*/ 82 w 85"/>
                  <a:gd name="T9" fmla="*/ 29 h 31"/>
                  <a:gd name="T10" fmla="*/ 83 w 85"/>
                  <a:gd name="T11" fmla="*/ 22 h 31"/>
                  <a:gd name="T12" fmla="*/ 42 w 85"/>
                  <a:gd name="T13" fmla="*/ 0 h 31"/>
                  <a:gd name="T14" fmla="*/ 1 w 85"/>
                  <a:gd name="T15" fmla="*/ 22 h 31"/>
                  <a:gd name="T16" fmla="*/ 3 w 85"/>
                  <a:gd name="T17" fmla="*/ 29 h 31"/>
                  <a:gd name="T18" fmla="*/ 6 w 85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6" y="30"/>
                    </a:moveTo>
                    <a:cubicBezTo>
                      <a:pt x="8" y="30"/>
                      <a:pt x="9" y="30"/>
                      <a:pt x="11" y="28"/>
                    </a:cubicBezTo>
                    <a:cubicBezTo>
                      <a:pt x="18" y="17"/>
                      <a:pt x="29" y="11"/>
                      <a:pt x="42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79" y="31"/>
                      <a:pt x="82" y="29"/>
                    </a:cubicBezTo>
                    <a:cubicBezTo>
                      <a:pt x="84" y="28"/>
                      <a:pt x="85" y="24"/>
                      <a:pt x="83" y="22"/>
                    </a:cubicBezTo>
                    <a:cubicBezTo>
                      <a:pt x="74" y="8"/>
                      <a:pt x="59" y="0"/>
                      <a:pt x="42" y="0"/>
                    </a:cubicBezTo>
                    <a:cubicBezTo>
                      <a:pt x="26" y="0"/>
                      <a:pt x="11" y="8"/>
                      <a:pt x="1" y="22"/>
                    </a:cubicBezTo>
                    <a:cubicBezTo>
                      <a:pt x="0" y="24"/>
                      <a:pt x="0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314"/>
              <p:cNvSpPr>
                <a:spLocks noEditPoints="1"/>
              </p:cNvSpPr>
              <p:nvPr/>
            </p:nvSpPr>
            <p:spPr bwMode="auto">
              <a:xfrm>
                <a:off x="-6284913" y="4213225"/>
                <a:ext cx="271462" cy="269875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36 w 72"/>
                  <a:gd name="T5" fmla="*/ 16 h 72"/>
                  <a:gd name="T6" fmla="*/ 36 w 72"/>
                  <a:gd name="T7" fmla="*/ 16 h 72"/>
                  <a:gd name="T8" fmla="*/ 55 w 72"/>
                  <a:gd name="T9" fmla="*/ 36 h 72"/>
                  <a:gd name="T10" fmla="*/ 36 w 72"/>
                  <a:gd name="T11" fmla="*/ 55 h 72"/>
                  <a:gd name="T12" fmla="*/ 36 w 72"/>
                  <a:gd name="T13" fmla="*/ 55 h 72"/>
                  <a:gd name="T14" fmla="*/ 36 w 72"/>
                  <a:gd name="T15" fmla="*/ 55 h 72"/>
                  <a:gd name="T16" fmla="*/ 36 w 72"/>
                  <a:gd name="T17" fmla="*/ 72 h 72"/>
                  <a:gd name="T18" fmla="*/ 36 w 72"/>
                  <a:gd name="T19" fmla="*/ 72 h 72"/>
                  <a:gd name="T20" fmla="*/ 72 w 72"/>
                  <a:gd name="T21" fmla="*/ 36 h 72"/>
                  <a:gd name="T22" fmla="*/ 36 w 72"/>
                  <a:gd name="T23" fmla="*/ 0 h 72"/>
                  <a:gd name="T24" fmla="*/ 36 w 72"/>
                  <a:gd name="T25" fmla="*/ 0 h 72"/>
                  <a:gd name="T26" fmla="*/ 0 w 72"/>
                  <a:gd name="T27" fmla="*/ 36 h 72"/>
                  <a:gd name="T28" fmla="*/ 36 w 72"/>
                  <a:gd name="T29" fmla="*/ 72 h 72"/>
                  <a:gd name="T30" fmla="*/ 36 w 72"/>
                  <a:gd name="T31" fmla="*/ 55 h 72"/>
                  <a:gd name="T32" fmla="*/ 16 w 72"/>
                  <a:gd name="T33" fmla="*/ 36 h 72"/>
                  <a:gd name="T34" fmla="*/ 36 w 72"/>
                  <a:gd name="T35" fmla="*/ 16 h 72"/>
                  <a:gd name="T36" fmla="*/ 36 w 72"/>
                  <a:gd name="T3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6" y="16"/>
                      <a:pt x="55" y="25"/>
                      <a:pt x="55" y="36"/>
                    </a:cubicBezTo>
                    <a:cubicBezTo>
                      <a:pt x="55" y="46"/>
                      <a:pt x="4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6" y="46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15"/>
              <p:cNvSpPr/>
              <p:nvPr/>
            </p:nvSpPr>
            <p:spPr bwMode="auto">
              <a:xfrm>
                <a:off x="-6310313" y="4148137"/>
                <a:ext cx="319087" cy="117475"/>
              </a:xfrm>
              <a:custGeom>
                <a:avLst/>
                <a:gdLst>
                  <a:gd name="T0" fmla="*/ 43 w 85"/>
                  <a:gd name="T1" fmla="*/ 0 h 31"/>
                  <a:gd name="T2" fmla="*/ 2 w 85"/>
                  <a:gd name="T3" fmla="*/ 22 h 31"/>
                  <a:gd name="T4" fmla="*/ 3 w 85"/>
                  <a:gd name="T5" fmla="*/ 29 h 31"/>
                  <a:gd name="T6" fmla="*/ 6 w 85"/>
                  <a:gd name="T7" fmla="*/ 30 h 31"/>
                  <a:gd name="T8" fmla="*/ 11 w 85"/>
                  <a:gd name="T9" fmla="*/ 28 h 31"/>
                  <a:gd name="T10" fmla="*/ 43 w 85"/>
                  <a:gd name="T11" fmla="*/ 11 h 31"/>
                  <a:gd name="T12" fmla="*/ 74 w 85"/>
                  <a:gd name="T13" fmla="*/ 28 h 31"/>
                  <a:gd name="T14" fmla="*/ 82 w 85"/>
                  <a:gd name="T15" fmla="*/ 29 h 31"/>
                  <a:gd name="T16" fmla="*/ 84 w 85"/>
                  <a:gd name="T17" fmla="*/ 22 h 31"/>
                  <a:gd name="T18" fmla="*/ 43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43" y="0"/>
                    </a:moveTo>
                    <a:cubicBezTo>
                      <a:pt x="26" y="0"/>
                      <a:pt x="11" y="8"/>
                      <a:pt x="2" y="22"/>
                    </a:cubicBezTo>
                    <a:cubicBezTo>
                      <a:pt x="0" y="24"/>
                      <a:pt x="1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8" y="30"/>
                      <a:pt x="10" y="30"/>
                      <a:pt x="11" y="28"/>
                    </a:cubicBezTo>
                    <a:cubicBezTo>
                      <a:pt x="18" y="17"/>
                      <a:pt x="30" y="11"/>
                      <a:pt x="43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80" y="31"/>
                      <a:pt x="82" y="29"/>
                    </a:cubicBezTo>
                    <a:cubicBezTo>
                      <a:pt x="85" y="28"/>
                      <a:pt x="85" y="24"/>
                      <a:pt x="84" y="22"/>
                    </a:cubicBezTo>
                    <a:cubicBezTo>
                      <a:pt x="74" y="8"/>
                      <a:pt x="5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316"/>
              <p:cNvSpPr/>
              <p:nvPr/>
            </p:nvSpPr>
            <p:spPr bwMode="auto">
              <a:xfrm>
                <a:off x="-6546850" y="3919537"/>
                <a:ext cx="473075" cy="552450"/>
              </a:xfrm>
              <a:custGeom>
                <a:avLst/>
                <a:gdLst>
                  <a:gd name="T0" fmla="*/ 84 w 126"/>
                  <a:gd name="T1" fmla="*/ 54 h 147"/>
                  <a:gd name="T2" fmla="*/ 88 w 126"/>
                  <a:gd name="T3" fmla="*/ 54 h 147"/>
                  <a:gd name="T4" fmla="*/ 120 w 126"/>
                  <a:gd name="T5" fmla="*/ 40 h 147"/>
                  <a:gd name="T6" fmla="*/ 124 w 126"/>
                  <a:gd name="T7" fmla="*/ 30 h 147"/>
                  <a:gd name="T8" fmla="*/ 113 w 126"/>
                  <a:gd name="T9" fmla="*/ 26 h 147"/>
                  <a:gd name="T10" fmla="*/ 92 w 126"/>
                  <a:gd name="T11" fmla="*/ 36 h 147"/>
                  <a:gd name="T12" fmla="*/ 89 w 126"/>
                  <a:gd name="T13" fmla="*/ 36 h 147"/>
                  <a:gd name="T14" fmla="*/ 53 w 126"/>
                  <a:gd name="T15" fmla="*/ 1 h 147"/>
                  <a:gd name="T16" fmla="*/ 50 w 126"/>
                  <a:gd name="T17" fmla="*/ 1 h 147"/>
                  <a:gd name="T18" fmla="*/ 1 w 126"/>
                  <a:gd name="T19" fmla="*/ 50 h 147"/>
                  <a:gd name="T20" fmla="*/ 1 w 126"/>
                  <a:gd name="T21" fmla="*/ 53 h 147"/>
                  <a:gd name="T22" fmla="*/ 34 w 126"/>
                  <a:gd name="T23" fmla="*/ 82 h 147"/>
                  <a:gd name="T24" fmla="*/ 35 w 126"/>
                  <a:gd name="T25" fmla="*/ 86 h 147"/>
                  <a:gd name="T26" fmla="*/ 18 w 126"/>
                  <a:gd name="T27" fmla="*/ 123 h 147"/>
                  <a:gd name="T28" fmla="*/ 19 w 126"/>
                  <a:gd name="T29" fmla="*/ 127 h 147"/>
                  <a:gd name="T30" fmla="*/ 30 w 126"/>
                  <a:gd name="T31" fmla="*/ 143 h 147"/>
                  <a:gd name="T32" fmla="*/ 38 w 126"/>
                  <a:gd name="T33" fmla="*/ 147 h 147"/>
                  <a:gd name="T34" fmla="*/ 45 w 126"/>
                  <a:gd name="T35" fmla="*/ 145 h 147"/>
                  <a:gd name="T36" fmla="*/ 47 w 126"/>
                  <a:gd name="T37" fmla="*/ 130 h 147"/>
                  <a:gd name="T38" fmla="*/ 43 w 126"/>
                  <a:gd name="T39" fmla="*/ 125 h 147"/>
                  <a:gd name="T40" fmla="*/ 42 w 126"/>
                  <a:gd name="T41" fmla="*/ 120 h 147"/>
                  <a:gd name="T42" fmla="*/ 59 w 126"/>
                  <a:gd name="T43" fmla="*/ 81 h 147"/>
                  <a:gd name="T44" fmla="*/ 59 w 126"/>
                  <a:gd name="T45" fmla="*/ 77 h 147"/>
                  <a:gd name="T46" fmla="*/ 40 w 126"/>
                  <a:gd name="T47" fmla="*/ 59 h 147"/>
                  <a:gd name="T48" fmla="*/ 40 w 126"/>
                  <a:gd name="T49" fmla="*/ 55 h 147"/>
                  <a:gd name="T50" fmla="*/ 61 w 126"/>
                  <a:gd name="T51" fmla="*/ 35 h 147"/>
                  <a:gd name="T52" fmla="*/ 65 w 126"/>
                  <a:gd name="T53" fmla="*/ 35 h 147"/>
                  <a:gd name="T54" fmla="*/ 84 w 126"/>
                  <a:gd name="T55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147">
                    <a:moveTo>
                      <a:pt x="84" y="54"/>
                    </a:moveTo>
                    <a:cubicBezTo>
                      <a:pt x="85" y="55"/>
                      <a:pt x="87" y="55"/>
                      <a:pt x="88" y="5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4" y="38"/>
                      <a:pt x="126" y="34"/>
                      <a:pt x="124" y="30"/>
                    </a:cubicBezTo>
                    <a:cubicBezTo>
                      <a:pt x="122" y="26"/>
                      <a:pt x="117" y="24"/>
                      <a:pt x="113" y="2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1" y="37"/>
                      <a:pt x="89" y="37"/>
                      <a:pt x="89" y="36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1" y="0"/>
                      <a:pt x="50" y="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7" y="59"/>
                      <a:pt x="27" y="76"/>
                      <a:pt x="34" y="82"/>
                    </a:cubicBezTo>
                    <a:cubicBezTo>
                      <a:pt x="35" y="83"/>
                      <a:pt x="36" y="85"/>
                      <a:pt x="35" y="8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8" y="126"/>
                      <a:pt x="19" y="127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32" y="145"/>
                      <a:pt x="35" y="147"/>
                      <a:pt x="38" y="147"/>
                    </a:cubicBezTo>
                    <a:cubicBezTo>
                      <a:pt x="40" y="147"/>
                      <a:pt x="42" y="146"/>
                      <a:pt x="45" y="145"/>
                    </a:cubicBezTo>
                    <a:cubicBezTo>
                      <a:pt x="49" y="141"/>
                      <a:pt x="50" y="135"/>
                      <a:pt x="47" y="130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2" y="124"/>
                      <a:pt x="42" y="122"/>
                      <a:pt x="42" y="12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60" y="79"/>
                      <a:pt x="60" y="78"/>
                      <a:pt x="59" y="77"/>
                    </a:cubicBezTo>
                    <a:cubicBezTo>
                      <a:pt x="55" y="73"/>
                      <a:pt x="45" y="63"/>
                      <a:pt x="40" y="59"/>
                    </a:cubicBezTo>
                    <a:cubicBezTo>
                      <a:pt x="39" y="58"/>
                      <a:pt x="39" y="56"/>
                      <a:pt x="40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4" y="34"/>
                      <a:pt x="65" y="35"/>
                    </a:cubicBezTo>
                    <a:lnTo>
                      <a:pt x="8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317"/>
              <p:cNvSpPr/>
              <p:nvPr/>
            </p:nvSpPr>
            <p:spPr bwMode="auto">
              <a:xfrm>
                <a:off x="-2870200" y="4178300"/>
                <a:ext cx="374650" cy="233363"/>
              </a:xfrm>
              <a:custGeom>
                <a:avLst/>
                <a:gdLst>
                  <a:gd name="T0" fmla="*/ 100 w 100"/>
                  <a:gd name="T1" fmla="*/ 62 h 62"/>
                  <a:gd name="T2" fmla="*/ 100 w 100"/>
                  <a:gd name="T3" fmla="*/ 19 h 62"/>
                  <a:gd name="T4" fmla="*/ 81 w 100"/>
                  <a:gd name="T5" fmla="*/ 0 h 62"/>
                  <a:gd name="T6" fmla="*/ 19 w 100"/>
                  <a:gd name="T7" fmla="*/ 0 h 62"/>
                  <a:gd name="T8" fmla="*/ 0 w 100"/>
                  <a:gd name="T9" fmla="*/ 19 h 62"/>
                  <a:gd name="T10" fmla="*/ 0 w 100"/>
                  <a:gd name="T11" fmla="*/ 43 h 62"/>
                  <a:gd name="T12" fmla="*/ 15 w 100"/>
                  <a:gd name="T13" fmla="*/ 43 h 62"/>
                  <a:gd name="T14" fmla="*/ 15 w 100"/>
                  <a:gd name="T15" fmla="*/ 19 h 62"/>
                  <a:gd name="T16" fmla="*/ 19 w 100"/>
                  <a:gd name="T17" fmla="*/ 15 h 62"/>
                  <a:gd name="T18" fmla="*/ 81 w 100"/>
                  <a:gd name="T19" fmla="*/ 15 h 62"/>
                  <a:gd name="T20" fmla="*/ 85 w 100"/>
                  <a:gd name="T21" fmla="*/ 19 h 62"/>
                  <a:gd name="T22" fmla="*/ 85 w 100"/>
                  <a:gd name="T23" fmla="*/ 62 h 62"/>
                  <a:gd name="T24" fmla="*/ 100 w 100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" h="62">
                    <a:moveTo>
                      <a:pt x="100" y="62"/>
                    </a:move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9"/>
                      <a:pt x="92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5"/>
                      <a:pt x="19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4" y="15"/>
                      <a:pt x="85" y="17"/>
                      <a:pt x="85" y="19"/>
                    </a:cubicBezTo>
                    <a:cubicBezTo>
                      <a:pt x="85" y="62"/>
                      <a:pt x="85" y="62"/>
                      <a:pt x="85" y="62"/>
                    </a:cubicBezTo>
                    <a:lnTo>
                      <a:pt x="10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318"/>
              <p:cNvSpPr>
                <a:spLocks noEditPoints="1"/>
              </p:cNvSpPr>
              <p:nvPr/>
            </p:nvSpPr>
            <p:spPr bwMode="auto">
              <a:xfrm>
                <a:off x="-2922588" y="4425950"/>
                <a:ext cx="476250" cy="271463"/>
              </a:xfrm>
              <a:custGeom>
                <a:avLst/>
                <a:gdLst>
                  <a:gd name="T0" fmla="*/ 99 w 127"/>
                  <a:gd name="T1" fmla="*/ 0 h 72"/>
                  <a:gd name="T2" fmla="*/ 64 w 127"/>
                  <a:gd name="T3" fmla="*/ 0 h 72"/>
                  <a:gd name="T4" fmla="*/ 64 w 127"/>
                  <a:gd name="T5" fmla="*/ 20 h 72"/>
                  <a:gd name="T6" fmla="*/ 75 w 127"/>
                  <a:gd name="T7" fmla="*/ 31 h 72"/>
                  <a:gd name="T8" fmla="*/ 68 w 127"/>
                  <a:gd name="T9" fmla="*/ 41 h 72"/>
                  <a:gd name="T10" fmla="*/ 68 w 127"/>
                  <a:gd name="T11" fmla="*/ 41 h 72"/>
                  <a:gd name="T12" fmla="*/ 68 w 127"/>
                  <a:gd name="T13" fmla="*/ 59 h 72"/>
                  <a:gd name="T14" fmla="*/ 64 w 127"/>
                  <a:gd name="T15" fmla="*/ 59 h 72"/>
                  <a:gd name="T16" fmla="*/ 64 w 127"/>
                  <a:gd name="T17" fmla="*/ 72 h 72"/>
                  <a:gd name="T18" fmla="*/ 127 w 127"/>
                  <a:gd name="T19" fmla="*/ 72 h 72"/>
                  <a:gd name="T20" fmla="*/ 127 w 127"/>
                  <a:gd name="T21" fmla="*/ 0 h 72"/>
                  <a:gd name="T22" fmla="*/ 114 w 127"/>
                  <a:gd name="T23" fmla="*/ 0 h 72"/>
                  <a:gd name="T24" fmla="*/ 99 w 127"/>
                  <a:gd name="T25" fmla="*/ 0 h 72"/>
                  <a:gd name="T26" fmla="*/ 64 w 127"/>
                  <a:gd name="T27" fmla="*/ 0 h 72"/>
                  <a:gd name="T28" fmla="*/ 0 w 127"/>
                  <a:gd name="T29" fmla="*/ 0 h 72"/>
                  <a:gd name="T30" fmla="*/ 0 w 127"/>
                  <a:gd name="T31" fmla="*/ 72 h 72"/>
                  <a:gd name="T32" fmla="*/ 64 w 127"/>
                  <a:gd name="T33" fmla="*/ 72 h 72"/>
                  <a:gd name="T34" fmla="*/ 64 w 127"/>
                  <a:gd name="T35" fmla="*/ 59 h 72"/>
                  <a:gd name="T36" fmla="*/ 59 w 127"/>
                  <a:gd name="T37" fmla="*/ 59 h 72"/>
                  <a:gd name="T38" fmla="*/ 59 w 127"/>
                  <a:gd name="T39" fmla="*/ 41 h 72"/>
                  <a:gd name="T40" fmla="*/ 52 w 127"/>
                  <a:gd name="T41" fmla="*/ 31 h 72"/>
                  <a:gd name="T42" fmla="*/ 64 w 127"/>
                  <a:gd name="T43" fmla="*/ 20 h 72"/>
                  <a:gd name="T44" fmla="*/ 64 w 127"/>
                  <a:gd name="T45" fmla="*/ 20 h 72"/>
                  <a:gd name="T46" fmla="*/ 64 w 127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7" h="72">
                    <a:moveTo>
                      <a:pt x="9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0" y="20"/>
                      <a:pt x="75" y="25"/>
                      <a:pt x="75" y="31"/>
                    </a:cubicBezTo>
                    <a:cubicBezTo>
                      <a:pt x="75" y="36"/>
                      <a:pt x="72" y="40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99" y="0"/>
                    </a:lnTo>
                    <a:close/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5" y="40"/>
                      <a:pt x="52" y="36"/>
                      <a:pt x="52" y="31"/>
                    </a:cubicBezTo>
                    <a:cubicBezTo>
                      <a:pt x="52" y="25"/>
                      <a:pt x="57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19"/>
              <p:cNvSpPr/>
              <p:nvPr/>
            </p:nvSpPr>
            <p:spPr bwMode="auto">
              <a:xfrm>
                <a:off x="-7085012" y="3255962"/>
                <a:ext cx="687387" cy="644525"/>
              </a:xfrm>
              <a:custGeom>
                <a:avLst/>
                <a:gdLst>
                  <a:gd name="T0" fmla="*/ 26 w 183"/>
                  <a:gd name="T1" fmla="*/ 139 h 172"/>
                  <a:gd name="T2" fmla="*/ 76 w 183"/>
                  <a:gd name="T3" fmla="*/ 113 h 172"/>
                  <a:gd name="T4" fmla="*/ 85 w 183"/>
                  <a:gd name="T5" fmla="*/ 111 h 172"/>
                  <a:gd name="T6" fmla="*/ 86 w 183"/>
                  <a:gd name="T7" fmla="*/ 121 h 172"/>
                  <a:gd name="T8" fmla="*/ 85 w 183"/>
                  <a:gd name="T9" fmla="*/ 142 h 172"/>
                  <a:gd name="T10" fmla="*/ 84 w 183"/>
                  <a:gd name="T11" fmla="*/ 172 h 172"/>
                  <a:gd name="T12" fmla="*/ 99 w 183"/>
                  <a:gd name="T13" fmla="*/ 172 h 172"/>
                  <a:gd name="T14" fmla="*/ 98 w 183"/>
                  <a:gd name="T15" fmla="*/ 142 h 172"/>
                  <a:gd name="T16" fmla="*/ 97 w 183"/>
                  <a:gd name="T17" fmla="*/ 121 h 172"/>
                  <a:gd name="T18" fmla="*/ 97 w 183"/>
                  <a:gd name="T19" fmla="*/ 111 h 172"/>
                  <a:gd name="T20" fmla="*/ 106 w 183"/>
                  <a:gd name="T21" fmla="*/ 113 h 172"/>
                  <a:gd name="T22" fmla="*/ 156 w 183"/>
                  <a:gd name="T23" fmla="*/ 139 h 172"/>
                  <a:gd name="T24" fmla="*/ 176 w 183"/>
                  <a:gd name="T25" fmla="*/ 119 h 172"/>
                  <a:gd name="T26" fmla="*/ 164 w 183"/>
                  <a:gd name="T27" fmla="*/ 56 h 172"/>
                  <a:gd name="T28" fmla="*/ 102 w 183"/>
                  <a:gd name="T29" fmla="*/ 96 h 172"/>
                  <a:gd name="T30" fmla="*/ 99 w 183"/>
                  <a:gd name="T31" fmla="*/ 90 h 172"/>
                  <a:gd name="T32" fmla="*/ 110 w 183"/>
                  <a:gd name="T33" fmla="*/ 69 h 172"/>
                  <a:gd name="T34" fmla="*/ 131 w 183"/>
                  <a:gd name="T35" fmla="*/ 21 h 172"/>
                  <a:gd name="T36" fmla="*/ 91 w 183"/>
                  <a:gd name="T37" fmla="*/ 1 h 172"/>
                  <a:gd name="T38" fmla="*/ 52 w 183"/>
                  <a:gd name="T39" fmla="*/ 21 h 172"/>
                  <a:gd name="T40" fmla="*/ 72 w 183"/>
                  <a:gd name="T41" fmla="*/ 69 h 172"/>
                  <a:gd name="T42" fmla="*/ 83 w 183"/>
                  <a:gd name="T43" fmla="*/ 90 h 172"/>
                  <a:gd name="T44" fmla="*/ 81 w 183"/>
                  <a:gd name="T45" fmla="*/ 96 h 172"/>
                  <a:gd name="T46" fmla="*/ 19 w 183"/>
                  <a:gd name="T47" fmla="*/ 56 h 172"/>
                  <a:gd name="T48" fmla="*/ 6 w 183"/>
                  <a:gd name="T49" fmla="*/ 119 h 172"/>
                  <a:gd name="T50" fmla="*/ 26 w 183"/>
                  <a:gd name="T51" fmla="*/ 13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72">
                    <a:moveTo>
                      <a:pt x="26" y="139"/>
                    </a:moveTo>
                    <a:cubicBezTo>
                      <a:pt x="45" y="141"/>
                      <a:pt x="61" y="121"/>
                      <a:pt x="76" y="113"/>
                    </a:cubicBezTo>
                    <a:cubicBezTo>
                      <a:pt x="78" y="112"/>
                      <a:pt x="83" y="109"/>
                      <a:pt x="85" y="111"/>
                    </a:cubicBezTo>
                    <a:cubicBezTo>
                      <a:pt x="87" y="114"/>
                      <a:pt x="86" y="118"/>
                      <a:pt x="86" y="121"/>
                    </a:cubicBezTo>
                    <a:cubicBezTo>
                      <a:pt x="86" y="128"/>
                      <a:pt x="85" y="135"/>
                      <a:pt x="85" y="142"/>
                    </a:cubicBezTo>
                    <a:cubicBezTo>
                      <a:pt x="85" y="150"/>
                      <a:pt x="84" y="164"/>
                      <a:pt x="84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8" y="164"/>
                      <a:pt x="98" y="150"/>
                      <a:pt x="98" y="142"/>
                    </a:cubicBezTo>
                    <a:cubicBezTo>
                      <a:pt x="97" y="135"/>
                      <a:pt x="97" y="128"/>
                      <a:pt x="97" y="121"/>
                    </a:cubicBezTo>
                    <a:cubicBezTo>
                      <a:pt x="97" y="118"/>
                      <a:pt x="96" y="114"/>
                      <a:pt x="97" y="111"/>
                    </a:cubicBezTo>
                    <a:cubicBezTo>
                      <a:pt x="99" y="109"/>
                      <a:pt x="105" y="112"/>
                      <a:pt x="106" y="113"/>
                    </a:cubicBezTo>
                    <a:cubicBezTo>
                      <a:pt x="122" y="121"/>
                      <a:pt x="137" y="141"/>
                      <a:pt x="156" y="139"/>
                    </a:cubicBezTo>
                    <a:cubicBezTo>
                      <a:pt x="167" y="137"/>
                      <a:pt x="173" y="128"/>
                      <a:pt x="176" y="119"/>
                    </a:cubicBezTo>
                    <a:cubicBezTo>
                      <a:pt x="182" y="101"/>
                      <a:pt x="183" y="68"/>
                      <a:pt x="164" y="56"/>
                    </a:cubicBezTo>
                    <a:cubicBezTo>
                      <a:pt x="135" y="39"/>
                      <a:pt x="126" y="94"/>
                      <a:pt x="102" y="96"/>
                    </a:cubicBezTo>
                    <a:cubicBezTo>
                      <a:pt x="97" y="96"/>
                      <a:pt x="98" y="94"/>
                      <a:pt x="99" y="90"/>
                    </a:cubicBezTo>
                    <a:cubicBezTo>
                      <a:pt x="101" y="82"/>
                      <a:pt x="105" y="75"/>
                      <a:pt x="110" y="69"/>
                    </a:cubicBezTo>
                    <a:cubicBezTo>
                      <a:pt x="120" y="56"/>
                      <a:pt x="134" y="39"/>
                      <a:pt x="131" y="21"/>
                    </a:cubicBezTo>
                    <a:cubicBezTo>
                      <a:pt x="128" y="5"/>
                      <a:pt x="109" y="0"/>
                      <a:pt x="91" y="1"/>
                    </a:cubicBezTo>
                    <a:cubicBezTo>
                      <a:pt x="74" y="0"/>
                      <a:pt x="54" y="5"/>
                      <a:pt x="52" y="21"/>
                    </a:cubicBezTo>
                    <a:cubicBezTo>
                      <a:pt x="49" y="39"/>
                      <a:pt x="62" y="56"/>
                      <a:pt x="72" y="69"/>
                    </a:cubicBezTo>
                    <a:cubicBezTo>
                      <a:pt x="77" y="75"/>
                      <a:pt x="81" y="82"/>
                      <a:pt x="83" y="90"/>
                    </a:cubicBezTo>
                    <a:cubicBezTo>
                      <a:pt x="85" y="94"/>
                      <a:pt x="85" y="96"/>
                      <a:pt x="81" y="96"/>
                    </a:cubicBezTo>
                    <a:cubicBezTo>
                      <a:pt x="57" y="94"/>
                      <a:pt x="47" y="39"/>
                      <a:pt x="19" y="56"/>
                    </a:cubicBezTo>
                    <a:cubicBezTo>
                      <a:pt x="0" y="68"/>
                      <a:pt x="0" y="101"/>
                      <a:pt x="6" y="119"/>
                    </a:cubicBezTo>
                    <a:cubicBezTo>
                      <a:pt x="9" y="128"/>
                      <a:pt x="16" y="137"/>
                      <a:pt x="2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20"/>
              <p:cNvSpPr/>
              <p:nvPr/>
            </p:nvSpPr>
            <p:spPr bwMode="auto">
              <a:xfrm>
                <a:off x="-4222750" y="-420688"/>
                <a:ext cx="492125" cy="525463"/>
              </a:xfrm>
              <a:custGeom>
                <a:avLst/>
                <a:gdLst>
                  <a:gd name="T0" fmla="*/ 108 w 131"/>
                  <a:gd name="T1" fmla="*/ 96 h 140"/>
                  <a:gd name="T2" fmla="*/ 118 w 131"/>
                  <a:gd name="T3" fmla="*/ 91 h 140"/>
                  <a:gd name="T4" fmla="*/ 129 w 131"/>
                  <a:gd name="T5" fmla="*/ 87 h 140"/>
                  <a:gd name="T6" fmla="*/ 130 w 131"/>
                  <a:gd name="T7" fmla="*/ 70 h 140"/>
                  <a:gd name="T8" fmla="*/ 127 w 131"/>
                  <a:gd name="T9" fmla="*/ 41 h 140"/>
                  <a:gd name="T10" fmla="*/ 98 w 131"/>
                  <a:gd name="T11" fmla="*/ 66 h 140"/>
                  <a:gd name="T12" fmla="*/ 88 w 131"/>
                  <a:gd name="T13" fmla="*/ 76 h 140"/>
                  <a:gd name="T14" fmla="*/ 88 w 131"/>
                  <a:gd name="T15" fmla="*/ 65 h 140"/>
                  <a:gd name="T16" fmla="*/ 98 w 131"/>
                  <a:gd name="T17" fmla="*/ 46 h 140"/>
                  <a:gd name="T18" fmla="*/ 89 w 131"/>
                  <a:gd name="T19" fmla="*/ 28 h 140"/>
                  <a:gd name="T20" fmla="*/ 66 w 131"/>
                  <a:gd name="T21" fmla="*/ 1 h 140"/>
                  <a:gd name="T22" fmla="*/ 66 w 131"/>
                  <a:gd name="T23" fmla="*/ 0 h 140"/>
                  <a:gd name="T24" fmla="*/ 65 w 131"/>
                  <a:gd name="T25" fmla="*/ 0 h 140"/>
                  <a:gd name="T26" fmla="*/ 65 w 131"/>
                  <a:gd name="T27" fmla="*/ 0 h 140"/>
                  <a:gd name="T28" fmla="*/ 65 w 131"/>
                  <a:gd name="T29" fmla="*/ 1 h 140"/>
                  <a:gd name="T30" fmla="*/ 42 w 131"/>
                  <a:gd name="T31" fmla="*/ 28 h 140"/>
                  <a:gd name="T32" fmla="*/ 33 w 131"/>
                  <a:gd name="T33" fmla="*/ 46 h 140"/>
                  <a:gd name="T34" fmla="*/ 43 w 131"/>
                  <a:gd name="T35" fmla="*/ 65 h 140"/>
                  <a:gd name="T36" fmla="*/ 43 w 131"/>
                  <a:gd name="T37" fmla="*/ 76 h 140"/>
                  <a:gd name="T38" fmla="*/ 33 w 131"/>
                  <a:gd name="T39" fmla="*/ 66 h 140"/>
                  <a:gd name="T40" fmla="*/ 4 w 131"/>
                  <a:gd name="T41" fmla="*/ 41 h 140"/>
                  <a:gd name="T42" fmla="*/ 1 w 131"/>
                  <a:gd name="T43" fmla="*/ 70 h 140"/>
                  <a:gd name="T44" fmla="*/ 2 w 131"/>
                  <a:gd name="T45" fmla="*/ 87 h 140"/>
                  <a:gd name="T46" fmla="*/ 13 w 131"/>
                  <a:gd name="T47" fmla="*/ 91 h 140"/>
                  <a:gd name="T48" fmla="*/ 23 w 131"/>
                  <a:gd name="T49" fmla="*/ 96 h 140"/>
                  <a:gd name="T50" fmla="*/ 21 w 131"/>
                  <a:gd name="T51" fmla="*/ 103 h 140"/>
                  <a:gd name="T52" fmla="*/ 1 w 131"/>
                  <a:gd name="T53" fmla="*/ 96 h 140"/>
                  <a:gd name="T54" fmla="*/ 30 w 131"/>
                  <a:gd name="T55" fmla="*/ 137 h 140"/>
                  <a:gd name="T56" fmla="*/ 44 w 131"/>
                  <a:gd name="T57" fmla="*/ 135 h 140"/>
                  <a:gd name="T58" fmla="*/ 58 w 131"/>
                  <a:gd name="T59" fmla="*/ 126 h 140"/>
                  <a:gd name="T60" fmla="*/ 62 w 131"/>
                  <a:gd name="T61" fmla="*/ 124 h 140"/>
                  <a:gd name="T62" fmla="*/ 62 w 131"/>
                  <a:gd name="T63" fmla="*/ 118 h 140"/>
                  <a:gd name="T64" fmla="*/ 65 w 131"/>
                  <a:gd name="T65" fmla="*/ 62 h 140"/>
                  <a:gd name="T66" fmla="*/ 69 w 131"/>
                  <a:gd name="T67" fmla="*/ 118 h 140"/>
                  <a:gd name="T68" fmla="*/ 69 w 131"/>
                  <a:gd name="T69" fmla="*/ 124 h 140"/>
                  <a:gd name="T70" fmla="*/ 73 w 131"/>
                  <a:gd name="T71" fmla="*/ 126 h 140"/>
                  <a:gd name="T72" fmla="*/ 87 w 131"/>
                  <a:gd name="T73" fmla="*/ 135 h 140"/>
                  <a:gd name="T74" fmla="*/ 101 w 131"/>
                  <a:gd name="T75" fmla="*/ 137 h 140"/>
                  <a:gd name="T76" fmla="*/ 130 w 131"/>
                  <a:gd name="T77" fmla="*/ 96 h 140"/>
                  <a:gd name="T78" fmla="*/ 110 w 131"/>
                  <a:gd name="T79" fmla="*/ 103 h 140"/>
                  <a:gd name="T80" fmla="*/ 108 w 131"/>
                  <a:gd name="T81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40">
                    <a:moveTo>
                      <a:pt x="108" y="96"/>
                    </a:moveTo>
                    <a:cubicBezTo>
                      <a:pt x="111" y="94"/>
                      <a:pt x="114" y="93"/>
                      <a:pt x="118" y="91"/>
                    </a:cubicBezTo>
                    <a:cubicBezTo>
                      <a:pt x="121" y="90"/>
                      <a:pt x="125" y="89"/>
                      <a:pt x="129" y="87"/>
                    </a:cubicBezTo>
                    <a:cubicBezTo>
                      <a:pt x="130" y="81"/>
                      <a:pt x="131" y="76"/>
                      <a:pt x="130" y="70"/>
                    </a:cubicBezTo>
                    <a:cubicBezTo>
                      <a:pt x="129" y="60"/>
                      <a:pt x="127" y="51"/>
                      <a:pt x="127" y="41"/>
                    </a:cubicBezTo>
                    <a:cubicBezTo>
                      <a:pt x="115" y="48"/>
                      <a:pt x="101" y="52"/>
                      <a:pt x="98" y="66"/>
                    </a:cubicBezTo>
                    <a:cubicBezTo>
                      <a:pt x="97" y="69"/>
                      <a:pt x="93" y="79"/>
                      <a:pt x="88" y="76"/>
                    </a:cubicBezTo>
                    <a:cubicBezTo>
                      <a:pt x="84" y="73"/>
                      <a:pt x="86" y="68"/>
                      <a:pt x="88" y="65"/>
                    </a:cubicBezTo>
                    <a:cubicBezTo>
                      <a:pt x="92" y="59"/>
                      <a:pt x="98" y="54"/>
                      <a:pt x="98" y="46"/>
                    </a:cubicBezTo>
                    <a:cubicBezTo>
                      <a:pt x="98" y="39"/>
                      <a:pt x="93" y="33"/>
                      <a:pt x="89" y="28"/>
                    </a:cubicBezTo>
                    <a:cubicBezTo>
                      <a:pt x="82" y="19"/>
                      <a:pt x="73" y="1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8" y="11"/>
                      <a:pt x="49" y="19"/>
                      <a:pt x="42" y="28"/>
                    </a:cubicBezTo>
                    <a:cubicBezTo>
                      <a:pt x="38" y="33"/>
                      <a:pt x="33" y="39"/>
                      <a:pt x="33" y="46"/>
                    </a:cubicBezTo>
                    <a:cubicBezTo>
                      <a:pt x="33" y="54"/>
                      <a:pt x="39" y="59"/>
                      <a:pt x="43" y="65"/>
                    </a:cubicBezTo>
                    <a:cubicBezTo>
                      <a:pt x="45" y="68"/>
                      <a:pt x="47" y="73"/>
                      <a:pt x="43" y="76"/>
                    </a:cubicBezTo>
                    <a:cubicBezTo>
                      <a:pt x="38" y="79"/>
                      <a:pt x="34" y="69"/>
                      <a:pt x="33" y="66"/>
                    </a:cubicBezTo>
                    <a:cubicBezTo>
                      <a:pt x="30" y="52"/>
                      <a:pt x="16" y="48"/>
                      <a:pt x="4" y="41"/>
                    </a:cubicBezTo>
                    <a:cubicBezTo>
                      <a:pt x="4" y="51"/>
                      <a:pt x="2" y="60"/>
                      <a:pt x="1" y="70"/>
                    </a:cubicBezTo>
                    <a:cubicBezTo>
                      <a:pt x="0" y="76"/>
                      <a:pt x="1" y="81"/>
                      <a:pt x="2" y="87"/>
                    </a:cubicBezTo>
                    <a:cubicBezTo>
                      <a:pt x="6" y="89"/>
                      <a:pt x="10" y="90"/>
                      <a:pt x="13" y="91"/>
                    </a:cubicBezTo>
                    <a:cubicBezTo>
                      <a:pt x="17" y="93"/>
                      <a:pt x="20" y="94"/>
                      <a:pt x="23" y="96"/>
                    </a:cubicBezTo>
                    <a:cubicBezTo>
                      <a:pt x="26" y="98"/>
                      <a:pt x="26" y="104"/>
                      <a:pt x="21" y="103"/>
                    </a:cubicBezTo>
                    <a:cubicBezTo>
                      <a:pt x="14" y="102"/>
                      <a:pt x="8" y="95"/>
                      <a:pt x="1" y="96"/>
                    </a:cubicBezTo>
                    <a:cubicBezTo>
                      <a:pt x="4" y="114"/>
                      <a:pt x="13" y="130"/>
                      <a:pt x="30" y="137"/>
                    </a:cubicBezTo>
                    <a:cubicBezTo>
                      <a:pt x="36" y="140"/>
                      <a:pt x="39" y="139"/>
                      <a:pt x="44" y="135"/>
                    </a:cubicBezTo>
                    <a:cubicBezTo>
                      <a:pt x="49" y="131"/>
                      <a:pt x="52" y="127"/>
                      <a:pt x="58" y="126"/>
                    </a:cubicBezTo>
                    <a:cubicBezTo>
                      <a:pt x="60" y="126"/>
                      <a:pt x="62" y="127"/>
                      <a:pt x="62" y="124"/>
                    </a:cubicBezTo>
                    <a:cubicBezTo>
                      <a:pt x="62" y="122"/>
                      <a:pt x="62" y="120"/>
                      <a:pt x="62" y="118"/>
                    </a:cubicBezTo>
                    <a:cubicBezTo>
                      <a:pt x="63" y="97"/>
                      <a:pt x="65" y="84"/>
                      <a:pt x="65" y="62"/>
                    </a:cubicBezTo>
                    <a:cubicBezTo>
                      <a:pt x="66" y="84"/>
                      <a:pt x="68" y="97"/>
                      <a:pt x="69" y="118"/>
                    </a:cubicBezTo>
                    <a:cubicBezTo>
                      <a:pt x="69" y="120"/>
                      <a:pt x="69" y="122"/>
                      <a:pt x="69" y="124"/>
                    </a:cubicBezTo>
                    <a:cubicBezTo>
                      <a:pt x="69" y="127"/>
                      <a:pt x="71" y="126"/>
                      <a:pt x="73" y="126"/>
                    </a:cubicBezTo>
                    <a:cubicBezTo>
                      <a:pt x="79" y="127"/>
                      <a:pt x="82" y="131"/>
                      <a:pt x="87" y="135"/>
                    </a:cubicBezTo>
                    <a:cubicBezTo>
                      <a:pt x="92" y="139"/>
                      <a:pt x="95" y="140"/>
                      <a:pt x="101" y="137"/>
                    </a:cubicBezTo>
                    <a:cubicBezTo>
                      <a:pt x="118" y="130"/>
                      <a:pt x="127" y="114"/>
                      <a:pt x="130" y="96"/>
                    </a:cubicBezTo>
                    <a:cubicBezTo>
                      <a:pt x="123" y="95"/>
                      <a:pt x="117" y="102"/>
                      <a:pt x="110" y="103"/>
                    </a:cubicBezTo>
                    <a:cubicBezTo>
                      <a:pt x="105" y="104"/>
                      <a:pt x="105" y="98"/>
                      <a:pt x="10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321"/>
              <p:cNvSpPr>
                <a:spLocks noChangeArrowheads="1"/>
              </p:cNvSpPr>
              <p:nvPr/>
            </p:nvSpPr>
            <p:spPr bwMode="auto">
              <a:xfrm>
                <a:off x="-3994150" y="68262"/>
                <a:ext cx="34925" cy="157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22"/>
              <p:cNvSpPr>
                <a:spLocks noEditPoints="1"/>
              </p:cNvSpPr>
              <p:nvPr/>
            </p:nvSpPr>
            <p:spPr bwMode="auto">
              <a:xfrm>
                <a:off x="-3865563" y="8597900"/>
                <a:ext cx="577850" cy="420688"/>
              </a:xfrm>
              <a:custGeom>
                <a:avLst/>
                <a:gdLst>
                  <a:gd name="T0" fmla="*/ 103 w 154"/>
                  <a:gd name="T1" fmla="*/ 112 h 112"/>
                  <a:gd name="T2" fmla="*/ 154 w 154"/>
                  <a:gd name="T3" fmla="*/ 112 h 112"/>
                  <a:gd name="T4" fmla="*/ 154 w 154"/>
                  <a:gd name="T5" fmla="*/ 0 h 112"/>
                  <a:gd name="T6" fmla="*/ 103 w 154"/>
                  <a:gd name="T7" fmla="*/ 0 h 112"/>
                  <a:gd name="T8" fmla="*/ 103 w 154"/>
                  <a:gd name="T9" fmla="*/ 47 h 112"/>
                  <a:gd name="T10" fmla="*/ 140 w 154"/>
                  <a:gd name="T11" fmla="*/ 99 h 112"/>
                  <a:gd name="T12" fmla="*/ 103 w 154"/>
                  <a:gd name="T13" fmla="*/ 99 h 112"/>
                  <a:gd name="T14" fmla="*/ 103 w 154"/>
                  <a:gd name="T15" fmla="*/ 112 h 112"/>
                  <a:gd name="T16" fmla="*/ 70 w 154"/>
                  <a:gd name="T17" fmla="*/ 112 h 112"/>
                  <a:gd name="T18" fmla="*/ 103 w 154"/>
                  <a:gd name="T19" fmla="*/ 112 h 112"/>
                  <a:gd name="T20" fmla="*/ 103 w 154"/>
                  <a:gd name="T21" fmla="*/ 99 h 112"/>
                  <a:gd name="T22" fmla="*/ 80 w 154"/>
                  <a:gd name="T23" fmla="*/ 99 h 112"/>
                  <a:gd name="T24" fmla="*/ 78 w 154"/>
                  <a:gd name="T25" fmla="*/ 96 h 112"/>
                  <a:gd name="T26" fmla="*/ 70 w 154"/>
                  <a:gd name="T27" fmla="*/ 85 h 112"/>
                  <a:gd name="T28" fmla="*/ 70 w 154"/>
                  <a:gd name="T29" fmla="*/ 92 h 112"/>
                  <a:gd name="T30" fmla="*/ 75 w 154"/>
                  <a:gd name="T31" fmla="*/ 99 h 112"/>
                  <a:gd name="T32" fmla="*/ 70 w 154"/>
                  <a:gd name="T33" fmla="*/ 99 h 112"/>
                  <a:gd name="T34" fmla="*/ 70 w 154"/>
                  <a:gd name="T35" fmla="*/ 112 h 112"/>
                  <a:gd name="T36" fmla="*/ 103 w 154"/>
                  <a:gd name="T37" fmla="*/ 0 h 112"/>
                  <a:gd name="T38" fmla="*/ 70 w 154"/>
                  <a:gd name="T39" fmla="*/ 0 h 112"/>
                  <a:gd name="T40" fmla="*/ 70 w 154"/>
                  <a:gd name="T41" fmla="*/ 72 h 112"/>
                  <a:gd name="T42" fmla="*/ 95 w 154"/>
                  <a:gd name="T43" fmla="*/ 37 h 112"/>
                  <a:gd name="T44" fmla="*/ 95 w 154"/>
                  <a:gd name="T45" fmla="*/ 37 h 112"/>
                  <a:gd name="T46" fmla="*/ 103 w 154"/>
                  <a:gd name="T47" fmla="*/ 47 h 112"/>
                  <a:gd name="T48" fmla="*/ 103 w 154"/>
                  <a:gd name="T49" fmla="*/ 0 h 112"/>
                  <a:gd name="T50" fmla="*/ 44 w 154"/>
                  <a:gd name="T51" fmla="*/ 112 h 112"/>
                  <a:gd name="T52" fmla="*/ 70 w 154"/>
                  <a:gd name="T53" fmla="*/ 112 h 112"/>
                  <a:gd name="T54" fmla="*/ 70 w 154"/>
                  <a:gd name="T55" fmla="*/ 99 h 112"/>
                  <a:gd name="T56" fmla="*/ 51 w 154"/>
                  <a:gd name="T57" fmla="*/ 99 h 112"/>
                  <a:gd name="T58" fmla="*/ 44 w 154"/>
                  <a:gd name="T59" fmla="*/ 99 h 112"/>
                  <a:gd name="T60" fmla="*/ 44 w 154"/>
                  <a:gd name="T61" fmla="*/ 112 h 112"/>
                  <a:gd name="T62" fmla="*/ 70 w 154"/>
                  <a:gd name="T63" fmla="*/ 0 h 112"/>
                  <a:gd name="T64" fmla="*/ 44 w 154"/>
                  <a:gd name="T65" fmla="*/ 0 h 112"/>
                  <a:gd name="T66" fmla="*/ 44 w 154"/>
                  <a:gd name="T67" fmla="*/ 19 h 112"/>
                  <a:gd name="T68" fmla="*/ 47 w 154"/>
                  <a:gd name="T69" fmla="*/ 27 h 112"/>
                  <a:gd name="T70" fmla="*/ 44 w 154"/>
                  <a:gd name="T71" fmla="*/ 35 h 112"/>
                  <a:gd name="T72" fmla="*/ 44 w 154"/>
                  <a:gd name="T73" fmla="*/ 56 h 112"/>
                  <a:gd name="T74" fmla="*/ 44 w 154"/>
                  <a:gd name="T75" fmla="*/ 56 h 112"/>
                  <a:gd name="T76" fmla="*/ 63 w 154"/>
                  <a:gd name="T77" fmla="*/ 82 h 112"/>
                  <a:gd name="T78" fmla="*/ 70 w 154"/>
                  <a:gd name="T79" fmla="*/ 92 h 112"/>
                  <a:gd name="T80" fmla="*/ 70 w 154"/>
                  <a:gd name="T81" fmla="*/ 85 h 112"/>
                  <a:gd name="T82" fmla="*/ 66 w 154"/>
                  <a:gd name="T83" fmla="*/ 78 h 112"/>
                  <a:gd name="T84" fmla="*/ 70 w 154"/>
                  <a:gd name="T85" fmla="*/ 72 h 112"/>
                  <a:gd name="T86" fmla="*/ 70 w 154"/>
                  <a:gd name="T87" fmla="*/ 0 h 112"/>
                  <a:gd name="T88" fmla="*/ 0 w 154"/>
                  <a:gd name="T89" fmla="*/ 112 h 112"/>
                  <a:gd name="T90" fmla="*/ 44 w 154"/>
                  <a:gd name="T91" fmla="*/ 112 h 112"/>
                  <a:gd name="T92" fmla="*/ 44 w 154"/>
                  <a:gd name="T93" fmla="*/ 99 h 112"/>
                  <a:gd name="T94" fmla="*/ 13 w 154"/>
                  <a:gd name="T95" fmla="*/ 99 h 112"/>
                  <a:gd name="T96" fmla="*/ 13 w 154"/>
                  <a:gd name="T97" fmla="*/ 99 h 112"/>
                  <a:gd name="T98" fmla="*/ 44 w 154"/>
                  <a:gd name="T99" fmla="*/ 56 h 112"/>
                  <a:gd name="T100" fmla="*/ 44 w 154"/>
                  <a:gd name="T101" fmla="*/ 35 h 112"/>
                  <a:gd name="T102" fmla="*/ 35 w 154"/>
                  <a:gd name="T103" fmla="*/ 39 h 112"/>
                  <a:gd name="T104" fmla="*/ 22 w 154"/>
                  <a:gd name="T105" fmla="*/ 27 h 112"/>
                  <a:gd name="T106" fmla="*/ 35 w 154"/>
                  <a:gd name="T107" fmla="*/ 15 h 112"/>
                  <a:gd name="T108" fmla="*/ 35 w 154"/>
                  <a:gd name="T109" fmla="*/ 15 h 112"/>
                  <a:gd name="T110" fmla="*/ 44 w 154"/>
                  <a:gd name="T111" fmla="*/ 19 h 112"/>
                  <a:gd name="T112" fmla="*/ 44 w 154"/>
                  <a:gd name="T113" fmla="*/ 0 h 112"/>
                  <a:gd name="T114" fmla="*/ 0 w 154"/>
                  <a:gd name="T115" fmla="*/ 0 h 112"/>
                  <a:gd name="T116" fmla="*/ 0 w 154"/>
                  <a:gd name="T1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112">
                    <a:moveTo>
                      <a:pt x="103" y="112"/>
                    </a:move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40" y="99"/>
                      <a:pt x="140" y="99"/>
                      <a:pt x="140" y="99"/>
                    </a:cubicBezTo>
                    <a:cubicBezTo>
                      <a:pt x="103" y="99"/>
                      <a:pt x="103" y="99"/>
                      <a:pt x="103" y="99"/>
                    </a:cubicBezTo>
                    <a:lnTo>
                      <a:pt x="103" y="112"/>
                    </a:lnTo>
                    <a:close/>
                    <a:moveTo>
                      <a:pt x="70" y="112"/>
                    </a:move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112"/>
                      <a:pt x="70" y="112"/>
                      <a:pt x="70" y="112"/>
                    </a:cubicBezTo>
                    <a:close/>
                    <a:moveTo>
                      <a:pt x="10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103" y="47"/>
                      <a:pt x="103" y="47"/>
                      <a:pt x="103" y="47"/>
                    </a:cubicBezTo>
                    <a:lnTo>
                      <a:pt x="103" y="0"/>
                    </a:lnTo>
                    <a:close/>
                    <a:moveTo>
                      <a:pt x="44" y="112"/>
                    </a:move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112"/>
                      <a:pt x="44" y="112"/>
                      <a:pt x="44" y="112"/>
                    </a:cubicBezTo>
                    <a:close/>
                    <a:moveTo>
                      <a:pt x="7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21"/>
                      <a:pt x="47" y="24"/>
                      <a:pt x="47" y="27"/>
                    </a:cubicBezTo>
                    <a:cubicBezTo>
                      <a:pt x="47" y="30"/>
                      <a:pt x="46" y="32"/>
                      <a:pt x="44" y="35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70" y="72"/>
                      <a:pt x="70" y="72"/>
                      <a:pt x="70" y="72"/>
                    </a:cubicBezTo>
                    <a:lnTo>
                      <a:pt x="70" y="0"/>
                    </a:lnTo>
                    <a:close/>
                    <a:moveTo>
                      <a:pt x="0" y="112"/>
                    </a:move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2" y="37"/>
                      <a:pt x="38" y="39"/>
                      <a:pt x="35" y="39"/>
                    </a:cubicBezTo>
                    <a:cubicBezTo>
                      <a:pt x="28" y="39"/>
                      <a:pt x="22" y="34"/>
                      <a:pt x="22" y="27"/>
                    </a:cubicBezTo>
                    <a:cubicBezTo>
                      <a:pt x="22" y="20"/>
                      <a:pt x="28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8" y="15"/>
                      <a:pt x="42" y="17"/>
                      <a:pt x="44" y="1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323"/>
              <p:cNvSpPr>
                <a:spLocks noEditPoints="1"/>
              </p:cNvSpPr>
              <p:nvPr/>
            </p:nvSpPr>
            <p:spPr bwMode="auto">
              <a:xfrm>
                <a:off x="-5237163" y="4356100"/>
                <a:ext cx="585787" cy="561975"/>
              </a:xfrm>
              <a:custGeom>
                <a:avLst/>
                <a:gdLst>
                  <a:gd name="T0" fmla="*/ 80 w 156"/>
                  <a:gd name="T1" fmla="*/ 147 h 150"/>
                  <a:gd name="T2" fmla="*/ 107 w 156"/>
                  <a:gd name="T3" fmla="*/ 145 h 150"/>
                  <a:gd name="T4" fmla="*/ 133 w 156"/>
                  <a:gd name="T5" fmla="*/ 104 h 150"/>
                  <a:gd name="T6" fmla="*/ 156 w 156"/>
                  <a:gd name="T7" fmla="*/ 0 h 150"/>
                  <a:gd name="T8" fmla="*/ 80 w 156"/>
                  <a:gd name="T9" fmla="*/ 17 h 150"/>
                  <a:gd name="T10" fmla="*/ 80 w 156"/>
                  <a:gd name="T11" fmla="*/ 32 h 150"/>
                  <a:gd name="T12" fmla="*/ 136 w 156"/>
                  <a:gd name="T13" fmla="*/ 20 h 150"/>
                  <a:gd name="T14" fmla="*/ 119 w 156"/>
                  <a:gd name="T15" fmla="*/ 97 h 150"/>
                  <a:gd name="T16" fmla="*/ 105 w 156"/>
                  <a:gd name="T17" fmla="*/ 127 h 150"/>
                  <a:gd name="T18" fmla="*/ 80 w 156"/>
                  <a:gd name="T19" fmla="*/ 130 h 150"/>
                  <a:gd name="T20" fmla="*/ 80 w 156"/>
                  <a:gd name="T21" fmla="*/ 147 h 150"/>
                  <a:gd name="T22" fmla="*/ 80 w 156"/>
                  <a:gd name="T23" fmla="*/ 111 h 150"/>
                  <a:gd name="T24" fmla="*/ 80 w 156"/>
                  <a:gd name="T25" fmla="*/ 96 h 150"/>
                  <a:gd name="T26" fmla="*/ 107 w 156"/>
                  <a:gd name="T27" fmla="*/ 96 h 150"/>
                  <a:gd name="T28" fmla="*/ 103 w 156"/>
                  <a:gd name="T29" fmla="*/ 109 h 150"/>
                  <a:gd name="T30" fmla="*/ 96 w 156"/>
                  <a:gd name="T31" fmla="*/ 111 h 150"/>
                  <a:gd name="T32" fmla="*/ 80 w 156"/>
                  <a:gd name="T33" fmla="*/ 111 h 150"/>
                  <a:gd name="T34" fmla="*/ 80 w 156"/>
                  <a:gd name="T35" fmla="*/ 86 h 150"/>
                  <a:gd name="T36" fmla="*/ 80 w 156"/>
                  <a:gd name="T37" fmla="*/ 45 h 150"/>
                  <a:gd name="T38" fmla="*/ 88 w 156"/>
                  <a:gd name="T39" fmla="*/ 43 h 150"/>
                  <a:gd name="T40" fmla="*/ 88 w 156"/>
                  <a:gd name="T41" fmla="*/ 58 h 150"/>
                  <a:gd name="T42" fmla="*/ 105 w 156"/>
                  <a:gd name="T43" fmla="*/ 41 h 150"/>
                  <a:gd name="T44" fmla="*/ 121 w 156"/>
                  <a:gd name="T45" fmla="*/ 35 h 150"/>
                  <a:gd name="T46" fmla="*/ 115 w 156"/>
                  <a:gd name="T47" fmla="*/ 51 h 150"/>
                  <a:gd name="T48" fmla="*/ 98 w 156"/>
                  <a:gd name="T49" fmla="*/ 68 h 150"/>
                  <a:gd name="T50" fmla="*/ 113 w 156"/>
                  <a:gd name="T51" fmla="*/ 68 h 150"/>
                  <a:gd name="T52" fmla="*/ 109 w 156"/>
                  <a:gd name="T53" fmla="*/ 83 h 150"/>
                  <a:gd name="T54" fmla="*/ 96 w 156"/>
                  <a:gd name="T55" fmla="*/ 84 h 150"/>
                  <a:gd name="T56" fmla="*/ 82 w 156"/>
                  <a:gd name="T57" fmla="*/ 84 h 150"/>
                  <a:gd name="T58" fmla="*/ 80 w 156"/>
                  <a:gd name="T59" fmla="*/ 86 h 150"/>
                  <a:gd name="T60" fmla="*/ 19 w 156"/>
                  <a:gd name="T61" fmla="*/ 137 h 150"/>
                  <a:gd name="T62" fmla="*/ 24 w 156"/>
                  <a:gd name="T63" fmla="*/ 142 h 150"/>
                  <a:gd name="T64" fmla="*/ 50 w 156"/>
                  <a:gd name="T65" fmla="*/ 116 h 150"/>
                  <a:gd name="T66" fmla="*/ 80 w 156"/>
                  <a:gd name="T67" fmla="*/ 147 h 150"/>
                  <a:gd name="T68" fmla="*/ 80 w 156"/>
                  <a:gd name="T69" fmla="*/ 130 h 150"/>
                  <a:gd name="T70" fmla="*/ 67 w 156"/>
                  <a:gd name="T71" fmla="*/ 111 h 150"/>
                  <a:gd name="T72" fmla="*/ 80 w 156"/>
                  <a:gd name="T73" fmla="*/ 111 h 150"/>
                  <a:gd name="T74" fmla="*/ 80 w 156"/>
                  <a:gd name="T75" fmla="*/ 96 h 150"/>
                  <a:gd name="T76" fmla="*/ 70 w 156"/>
                  <a:gd name="T77" fmla="*/ 96 h 150"/>
                  <a:gd name="T78" fmla="*/ 80 w 156"/>
                  <a:gd name="T79" fmla="*/ 86 h 150"/>
                  <a:gd name="T80" fmla="*/ 80 w 156"/>
                  <a:gd name="T81" fmla="*/ 45 h 150"/>
                  <a:gd name="T82" fmla="*/ 73 w 156"/>
                  <a:gd name="T83" fmla="*/ 47 h 150"/>
                  <a:gd name="T84" fmla="*/ 72 w 156"/>
                  <a:gd name="T85" fmla="*/ 61 h 150"/>
                  <a:gd name="T86" fmla="*/ 72 w 156"/>
                  <a:gd name="T87" fmla="*/ 74 h 150"/>
                  <a:gd name="T88" fmla="*/ 60 w 156"/>
                  <a:gd name="T89" fmla="*/ 86 h 150"/>
                  <a:gd name="T90" fmla="*/ 60 w 156"/>
                  <a:gd name="T91" fmla="*/ 49 h 150"/>
                  <a:gd name="T92" fmla="*/ 47 w 156"/>
                  <a:gd name="T93" fmla="*/ 53 h 150"/>
                  <a:gd name="T94" fmla="*/ 45 w 156"/>
                  <a:gd name="T95" fmla="*/ 60 h 150"/>
                  <a:gd name="T96" fmla="*/ 45 w 156"/>
                  <a:gd name="T97" fmla="*/ 89 h 150"/>
                  <a:gd name="T98" fmla="*/ 29 w 156"/>
                  <a:gd name="T99" fmla="*/ 51 h 150"/>
                  <a:gd name="T100" fmla="*/ 29 w 156"/>
                  <a:gd name="T101" fmla="*/ 51 h 150"/>
                  <a:gd name="T102" fmla="*/ 59 w 156"/>
                  <a:gd name="T103" fmla="*/ 38 h 150"/>
                  <a:gd name="T104" fmla="*/ 80 w 156"/>
                  <a:gd name="T105" fmla="*/ 32 h 150"/>
                  <a:gd name="T106" fmla="*/ 80 w 156"/>
                  <a:gd name="T107" fmla="*/ 17 h 150"/>
                  <a:gd name="T108" fmla="*/ 52 w 156"/>
                  <a:gd name="T109" fmla="*/ 24 h 150"/>
                  <a:gd name="T110" fmla="*/ 11 w 156"/>
                  <a:gd name="T111" fmla="*/ 49 h 150"/>
                  <a:gd name="T112" fmla="*/ 40 w 156"/>
                  <a:gd name="T113" fmla="*/ 106 h 150"/>
                  <a:gd name="T114" fmla="*/ 14 w 156"/>
                  <a:gd name="T115" fmla="*/ 132 h 150"/>
                  <a:gd name="T116" fmla="*/ 19 w 156"/>
                  <a:gd name="T117" fmla="*/ 13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150">
                    <a:moveTo>
                      <a:pt x="80" y="147"/>
                    </a:moveTo>
                    <a:cubicBezTo>
                      <a:pt x="88" y="150"/>
                      <a:pt x="98" y="149"/>
                      <a:pt x="107" y="145"/>
                    </a:cubicBezTo>
                    <a:cubicBezTo>
                      <a:pt x="124" y="137"/>
                      <a:pt x="128" y="121"/>
                      <a:pt x="133" y="104"/>
                    </a:cubicBezTo>
                    <a:cubicBezTo>
                      <a:pt x="141" y="70"/>
                      <a:pt x="149" y="35"/>
                      <a:pt x="156" y="0"/>
                    </a:cubicBezTo>
                    <a:cubicBezTo>
                      <a:pt x="130" y="5"/>
                      <a:pt x="105" y="11"/>
                      <a:pt x="80" y="1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99" y="27"/>
                      <a:pt x="118" y="23"/>
                      <a:pt x="136" y="20"/>
                    </a:cubicBezTo>
                    <a:cubicBezTo>
                      <a:pt x="132" y="46"/>
                      <a:pt x="125" y="72"/>
                      <a:pt x="119" y="97"/>
                    </a:cubicBezTo>
                    <a:cubicBezTo>
                      <a:pt x="116" y="108"/>
                      <a:pt x="114" y="120"/>
                      <a:pt x="105" y="127"/>
                    </a:cubicBezTo>
                    <a:cubicBezTo>
                      <a:pt x="97" y="133"/>
                      <a:pt x="88" y="134"/>
                      <a:pt x="80" y="130"/>
                    </a:cubicBezTo>
                    <a:cubicBezTo>
                      <a:pt x="80" y="147"/>
                      <a:pt x="80" y="147"/>
                      <a:pt x="80" y="147"/>
                    </a:cubicBezTo>
                    <a:close/>
                    <a:moveTo>
                      <a:pt x="80" y="111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6" y="100"/>
                      <a:pt x="104" y="105"/>
                      <a:pt x="103" y="109"/>
                    </a:cubicBezTo>
                    <a:cubicBezTo>
                      <a:pt x="102" y="112"/>
                      <a:pt x="99" y="111"/>
                      <a:pt x="96" y="111"/>
                    </a:cubicBezTo>
                    <a:cubicBezTo>
                      <a:pt x="80" y="111"/>
                      <a:pt x="80" y="111"/>
                      <a:pt x="80" y="111"/>
                    </a:cubicBezTo>
                    <a:close/>
                    <a:moveTo>
                      <a:pt x="80" y="86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4" y="52"/>
                      <a:pt x="100" y="46"/>
                      <a:pt x="105" y="41"/>
                    </a:cubicBezTo>
                    <a:cubicBezTo>
                      <a:pt x="110" y="36"/>
                      <a:pt x="115" y="36"/>
                      <a:pt x="121" y="35"/>
                    </a:cubicBezTo>
                    <a:cubicBezTo>
                      <a:pt x="120" y="41"/>
                      <a:pt x="120" y="47"/>
                      <a:pt x="115" y="51"/>
                    </a:cubicBezTo>
                    <a:cubicBezTo>
                      <a:pt x="110" y="57"/>
                      <a:pt x="104" y="62"/>
                      <a:pt x="98" y="68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112" y="73"/>
                      <a:pt x="111" y="78"/>
                      <a:pt x="109" y="83"/>
                    </a:cubicBezTo>
                    <a:cubicBezTo>
                      <a:pt x="108" y="85"/>
                      <a:pt x="98" y="84"/>
                      <a:pt x="96" y="84"/>
                    </a:cubicBezTo>
                    <a:cubicBezTo>
                      <a:pt x="93" y="84"/>
                      <a:pt x="84" y="83"/>
                      <a:pt x="82" y="84"/>
                    </a:cubicBezTo>
                    <a:lnTo>
                      <a:pt x="80" y="86"/>
                    </a:lnTo>
                    <a:close/>
                    <a:moveTo>
                      <a:pt x="19" y="137"/>
                    </a:moveTo>
                    <a:cubicBezTo>
                      <a:pt x="24" y="142"/>
                      <a:pt x="24" y="142"/>
                      <a:pt x="24" y="142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4" y="131"/>
                      <a:pt x="66" y="143"/>
                      <a:pt x="80" y="147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3" y="127"/>
                      <a:pt x="67" y="120"/>
                      <a:pt x="67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1" y="48"/>
                      <a:pt x="72" y="59"/>
                      <a:pt x="72" y="61"/>
                    </a:cubicBezTo>
                    <a:cubicBezTo>
                      <a:pt x="72" y="63"/>
                      <a:pt x="74" y="72"/>
                      <a:pt x="72" y="74"/>
                    </a:cubicBezTo>
                    <a:cubicBezTo>
                      <a:pt x="68" y="78"/>
                      <a:pt x="64" y="82"/>
                      <a:pt x="60" y="86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6" y="50"/>
                      <a:pt x="51" y="52"/>
                      <a:pt x="47" y="53"/>
                    </a:cubicBezTo>
                    <a:cubicBezTo>
                      <a:pt x="44" y="54"/>
                      <a:pt x="45" y="57"/>
                      <a:pt x="45" y="60"/>
                    </a:cubicBezTo>
                    <a:cubicBezTo>
                      <a:pt x="45" y="70"/>
                      <a:pt x="45" y="80"/>
                      <a:pt x="45" y="89"/>
                    </a:cubicBezTo>
                    <a:cubicBezTo>
                      <a:pt x="26" y="88"/>
                      <a:pt x="17" y="66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6" y="42"/>
                      <a:pt x="48" y="40"/>
                      <a:pt x="59" y="38"/>
                    </a:cubicBezTo>
                    <a:cubicBezTo>
                      <a:pt x="66" y="36"/>
                      <a:pt x="73" y="34"/>
                      <a:pt x="80" y="32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1" y="19"/>
                      <a:pt x="62" y="21"/>
                      <a:pt x="52" y="24"/>
                    </a:cubicBezTo>
                    <a:cubicBezTo>
                      <a:pt x="36" y="28"/>
                      <a:pt x="19" y="32"/>
                      <a:pt x="11" y="49"/>
                    </a:cubicBezTo>
                    <a:cubicBezTo>
                      <a:pt x="0" y="73"/>
                      <a:pt x="16" y="100"/>
                      <a:pt x="40" y="106"/>
                    </a:cubicBezTo>
                    <a:cubicBezTo>
                      <a:pt x="14" y="132"/>
                      <a:pt x="14" y="132"/>
                      <a:pt x="14" y="132"/>
                    </a:cubicBezTo>
                    <a:lnTo>
                      <a:pt x="19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324"/>
              <p:cNvSpPr/>
              <p:nvPr/>
            </p:nvSpPr>
            <p:spPr bwMode="auto">
              <a:xfrm>
                <a:off x="-2674938" y="6529388"/>
                <a:ext cx="60325" cy="192088"/>
              </a:xfrm>
              <a:custGeom>
                <a:avLst/>
                <a:gdLst>
                  <a:gd name="T0" fmla="*/ 16 w 16"/>
                  <a:gd name="T1" fmla="*/ 51 h 51"/>
                  <a:gd name="T2" fmla="*/ 16 w 16"/>
                  <a:gd name="T3" fmla="*/ 0 h 51"/>
                  <a:gd name="T4" fmla="*/ 8 w 16"/>
                  <a:gd name="T5" fmla="*/ 0 h 51"/>
                  <a:gd name="T6" fmla="*/ 0 w 16"/>
                  <a:gd name="T7" fmla="*/ 0 h 51"/>
                  <a:gd name="T8" fmla="*/ 0 w 16"/>
                  <a:gd name="T9" fmla="*/ 51 h 51"/>
                  <a:gd name="T10" fmla="*/ 8 w 16"/>
                  <a:gd name="T11" fmla="*/ 51 h 51"/>
                  <a:gd name="T12" fmla="*/ 16 w 1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1">
                    <a:moveTo>
                      <a:pt x="16" y="5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51"/>
                      <a:pt x="5" y="51"/>
                      <a:pt x="8" y="51"/>
                    </a:cubicBezTo>
                    <a:cubicBezTo>
                      <a:pt x="11" y="51"/>
                      <a:pt x="13" y="51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25"/>
              <p:cNvSpPr/>
              <p:nvPr/>
            </p:nvSpPr>
            <p:spPr bwMode="auto">
              <a:xfrm>
                <a:off x="-2922588" y="6097588"/>
                <a:ext cx="555625" cy="412750"/>
              </a:xfrm>
              <a:custGeom>
                <a:avLst/>
                <a:gdLst>
                  <a:gd name="T0" fmla="*/ 148 w 148"/>
                  <a:gd name="T1" fmla="*/ 36 h 110"/>
                  <a:gd name="T2" fmla="*/ 138 w 148"/>
                  <a:gd name="T3" fmla="*/ 0 h 110"/>
                  <a:gd name="T4" fmla="*/ 106 w 148"/>
                  <a:gd name="T5" fmla="*/ 18 h 110"/>
                  <a:gd name="T6" fmla="*/ 74 w 148"/>
                  <a:gd name="T7" fmla="*/ 0 h 110"/>
                  <a:gd name="T8" fmla="*/ 42 w 148"/>
                  <a:gd name="T9" fmla="*/ 18 h 110"/>
                  <a:gd name="T10" fmla="*/ 10 w 148"/>
                  <a:gd name="T11" fmla="*/ 0 h 110"/>
                  <a:gd name="T12" fmla="*/ 0 w 148"/>
                  <a:gd name="T13" fmla="*/ 36 h 110"/>
                  <a:gd name="T14" fmla="*/ 66 w 148"/>
                  <a:gd name="T15" fmla="*/ 110 h 110"/>
                  <a:gd name="T16" fmla="*/ 74 w 148"/>
                  <a:gd name="T17" fmla="*/ 110 h 110"/>
                  <a:gd name="T18" fmla="*/ 82 w 148"/>
                  <a:gd name="T19" fmla="*/ 110 h 110"/>
                  <a:gd name="T20" fmla="*/ 148 w 148"/>
                  <a:gd name="T21" fmla="*/ 3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10">
                    <a:moveTo>
                      <a:pt x="148" y="36"/>
                    </a:moveTo>
                    <a:cubicBezTo>
                      <a:pt x="148" y="23"/>
                      <a:pt x="144" y="11"/>
                      <a:pt x="138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1"/>
                      <a:pt x="0" y="23"/>
                      <a:pt x="0" y="36"/>
                    </a:cubicBezTo>
                    <a:cubicBezTo>
                      <a:pt x="0" y="74"/>
                      <a:pt x="29" y="106"/>
                      <a:pt x="66" y="110"/>
                    </a:cubicBezTo>
                    <a:cubicBezTo>
                      <a:pt x="69" y="110"/>
                      <a:pt x="71" y="110"/>
                      <a:pt x="74" y="110"/>
                    </a:cubicBezTo>
                    <a:cubicBezTo>
                      <a:pt x="77" y="110"/>
                      <a:pt x="79" y="110"/>
                      <a:pt x="82" y="110"/>
                    </a:cubicBezTo>
                    <a:cubicBezTo>
                      <a:pt x="119" y="106"/>
                      <a:pt x="148" y="74"/>
                      <a:pt x="14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26"/>
              <p:cNvSpPr/>
              <p:nvPr/>
            </p:nvSpPr>
            <p:spPr bwMode="auto">
              <a:xfrm>
                <a:off x="-2806700" y="6537325"/>
                <a:ext cx="115887" cy="115888"/>
              </a:xfrm>
              <a:custGeom>
                <a:avLst/>
                <a:gdLst>
                  <a:gd name="T0" fmla="*/ 30 w 31"/>
                  <a:gd name="T1" fmla="*/ 29 h 31"/>
                  <a:gd name="T2" fmla="*/ 23 w 31"/>
                  <a:gd name="T3" fmla="*/ 8 h 31"/>
                  <a:gd name="T4" fmla="*/ 2 w 31"/>
                  <a:gd name="T5" fmla="*/ 1 h 31"/>
                  <a:gd name="T6" fmla="*/ 8 w 31"/>
                  <a:gd name="T7" fmla="*/ 23 h 31"/>
                  <a:gd name="T8" fmla="*/ 30 w 31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29"/>
                    </a:moveTo>
                    <a:cubicBezTo>
                      <a:pt x="31" y="22"/>
                      <a:pt x="29" y="14"/>
                      <a:pt x="23" y="8"/>
                    </a:cubicBezTo>
                    <a:cubicBezTo>
                      <a:pt x="17" y="2"/>
                      <a:pt x="9" y="0"/>
                      <a:pt x="2" y="1"/>
                    </a:cubicBezTo>
                    <a:cubicBezTo>
                      <a:pt x="0" y="9"/>
                      <a:pt x="3" y="17"/>
                      <a:pt x="8" y="23"/>
                    </a:cubicBezTo>
                    <a:cubicBezTo>
                      <a:pt x="14" y="28"/>
                      <a:pt x="22" y="31"/>
                      <a:pt x="3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327"/>
              <p:cNvSpPr/>
              <p:nvPr/>
            </p:nvSpPr>
            <p:spPr bwMode="auto">
              <a:xfrm>
                <a:off x="-2600325" y="6537325"/>
                <a:ext cx="115887" cy="115888"/>
              </a:xfrm>
              <a:custGeom>
                <a:avLst/>
                <a:gdLst>
                  <a:gd name="T0" fmla="*/ 23 w 31"/>
                  <a:gd name="T1" fmla="*/ 23 h 31"/>
                  <a:gd name="T2" fmla="*/ 29 w 31"/>
                  <a:gd name="T3" fmla="*/ 1 h 31"/>
                  <a:gd name="T4" fmla="*/ 8 w 31"/>
                  <a:gd name="T5" fmla="*/ 8 h 31"/>
                  <a:gd name="T6" fmla="*/ 1 w 31"/>
                  <a:gd name="T7" fmla="*/ 29 h 31"/>
                  <a:gd name="T8" fmla="*/ 23 w 31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3" y="23"/>
                    </a:moveTo>
                    <a:cubicBezTo>
                      <a:pt x="29" y="17"/>
                      <a:pt x="31" y="9"/>
                      <a:pt x="29" y="1"/>
                    </a:cubicBezTo>
                    <a:cubicBezTo>
                      <a:pt x="22" y="0"/>
                      <a:pt x="14" y="2"/>
                      <a:pt x="8" y="8"/>
                    </a:cubicBezTo>
                    <a:cubicBezTo>
                      <a:pt x="2" y="14"/>
                      <a:pt x="0" y="22"/>
                      <a:pt x="1" y="29"/>
                    </a:cubicBezTo>
                    <a:cubicBezTo>
                      <a:pt x="9" y="31"/>
                      <a:pt x="17" y="28"/>
                      <a:pt x="2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328"/>
              <p:cNvSpPr/>
              <p:nvPr/>
            </p:nvSpPr>
            <p:spPr bwMode="auto">
              <a:xfrm>
                <a:off x="-2806700" y="6738938"/>
                <a:ext cx="322262" cy="95250"/>
              </a:xfrm>
              <a:custGeom>
                <a:avLst/>
                <a:gdLst>
                  <a:gd name="T0" fmla="*/ 51 w 86"/>
                  <a:gd name="T1" fmla="*/ 0 h 25"/>
                  <a:gd name="T2" fmla="*/ 43 w 86"/>
                  <a:gd name="T3" fmla="*/ 0 h 25"/>
                  <a:gd name="T4" fmla="*/ 35 w 86"/>
                  <a:gd name="T5" fmla="*/ 0 h 25"/>
                  <a:gd name="T6" fmla="*/ 0 w 86"/>
                  <a:gd name="T7" fmla="*/ 25 h 25"/>
                  <a:gd name="T8" fmla="*/ 86 w 86"/>
                  <a:gd name="T9" fmla="*/ 25 h 25"/>
                  <a:gd name="T10" fmla="*/ 51 w 8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1" y="0"/>
                    </a:moveTo>
                    <a:cubicBezTo>
                      <a:pt x="48" y="0"/>
                      <a:pt x="46" y="0"/>
                      <a:pt x="43" y="0"/>
                    </a:cubicBezTo>
                    <a:cubicBezTo>
                      <a:pt x="40" y="0"/>
                      <a:pt x="38" y="0"/>
                      <a:pt x="35" y="0"/>
                    </a:cubicBezTo>
                    <a:cubicBezTo>
                      <a:pt x="15" y="2"/>
                      <a:pt x="0" y="13"/>
                      <a:pt x="0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13"/>
                      <a:pt x="71" y="2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29"/>
              <p:cNvSpPr/>
              <p:nvPr/>
            </p:nvSpPr>
            <p:spPr bwMode="auto">
              <a:xfrm>
                <a:off x="-5410200" y="3240087"/>
                <a:ext cx="323850" cy="244475"/>
              </a:xfrm>
              <a:custGeom>
                <a:avLst/>
                <a:gdLst>
                  <a:gd name="T0" fmla="*/ 43 w 86"/>
                  <a:gd name="T1" fmla="*/ 0 h 65"/>
                  <a:gd name="T2" fmla="*/ 0 w 86"/>
                  <a:gd name="T3" fmla="*/ 44 h 65"/>
                  <a:gd name="T4" fmla="*/ 5 w 86"/>
                  <a:gd name="T5" fmla="*/ 64 h 65"/>
                  <a:gd name="T6" fmla="*/ 5 w 86"/>
                  <a:gd name="T7" fmla="*/ 53 h 65"/>
                  <a:gd name="T8" fmla="*/ 7 w 86"/>
                  <a:gd name="T9" fmla="*/ 47 h 65"/>
                  <a:gd name="T10" fmla="*/ 7 w 86"/>
                  <a:gd name="T11" fmla="*/ 44 h 65"/>
                  <a:gd name="T12" fmla="*/ 43 w 86"/>
                  <a:gd name="T13" fmla="*/ 7 h 65"/>
                  <a:gd name="T14" fmla="*/ 79 w 86"/>
                  <a:gd name="T15" fmla="*/ 44 h 65"/>
                  <a:gd name="T16" fmla="*/ 79 w 86"/>
                  <a:gd name="T17" fmla="*/ 47 h 65"/>
                  <a:gd name="T18" fmla="*/ 80 w 86"/>
                  <a:gd name="T19" fmla="*/ 53 h 65"/>
                  <a:gd name="T20" fmla="*/ 80 w 86"/>
                  <a:gd name="T21" fmla="*/ 65 h 65"/>
                  <a:gd name="T22" fmla="*/ 86 w 86"/>
                  <a:gd name="T23" fmla="*/ 44 h 65"/>
                  <a:gd name="T24" fmla="*/ 43 w 86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65">
                    <a:moveTo>
                      <a:pt x="43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51"/>
                      <a:pt x="1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4"/>
                    </a:cubicBezTo>
                    <a:cubicBezTo>
                      <a:pt x="7" y="24"/>
                      <a:pt x="23" y="7"/>
                      <a:pt x="43" y="7"/>
                    </a:cubicBezTo>
                    <a:cubicBezTo>
                      <a:pt x="63" y="7"/>
                      <a:pt x="79" y="24"/>
                      <a:pt x="79" y="44"/>
                    </a:cubicBezTo>
                    <a:cubicBezTo>
                      <a:pt x="79" y="45"/>
                      <a:pt x="79" y="46"/>
                      <a:pt x="79" y="47"/>
                    </a:cubicBezTo>
                    <a:cubicBezTo>
                      <a:pt x="80" y="49"/>
                      <a:pt x="80" y="51"/>
                      <a:pt x="80" y="53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58"/>
                      <a:pt x="86" y="51"/>
                      <a:pt x="86" y="44"/>
                    </a:cubicBezTo>
                    <a:cubicBezTo>
                      <a:pt x="86" y="20"/>
                      <a:pt x="67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0"/>
              <p:cNvSpPr/>
              <p:nvPr/>
            </p:nvSpPr>
            <p:spPr bwMode="auto">
              <a:xfrm>
                <a:off x="-5383213" y="3405187"/>
                <a:ext cx="71437" cy="128588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2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31"/>
              <p:cNvSpPr/>
              <p:nvPr/>
            </p:nvSpPr>
            <p:spPr bwMode="auto">
              <a:xfrm>
                <a:off x="-5187950" y="3405187"/>
                <a:ext cx="71437" cy="128588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304"/>
            <p:cNvSpPr/>
            <p:nvPr/>
          </p:nvSpPr>
          <p:spPr>
            <a:xfrm>
              <a:off x="2542168" y="2348082"/>
              <a:ext cx="77807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800" dirty="0">
                  <a:solidFill>
                    <a:prstClr val="white">
                      <a:lumMod val="65000"/>
                    </a:prstClr>
                  </a:solidFill>
                </a:rPr>
                <a:t>Suitable for all categories business and personal presentation, eaque ipsa quae ab illo inventore veritatis et quasi architecto beatae business and personal.</a:t>
              </a:r>
            </a:p>
          </p:txBody>
        </p:sp>
      </p:grpSp>
      <p:sp>
        <p:nvSpPr>
          <p:cNvPr id="354" name="出自【趣你的PPT】(微信:qunideppt)：最优质的PPT资源库"/>
          <p:cNvSpPr txBox="1"/>
          <p:nvPr/>
        </p:nvSpPr>
        <p:spPr>
          <a:xfrm>
            <a:off x="6547341" y="1885954"/>
            <a:ext cx="218482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2B2B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2400" b="1" dirty="0">
              <a:solidFill>
                <a:srgbClr val="2B2B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5" name="出自【趣你的PPT】(微信:qunideppt)：最优质的PPT资源库"/>
          <p:cNvSpPr txBox="1"/>
          <p:nvPr/>
        </p:nvSpPr>
        <p:spPr>
          <a:xfrm>
            <a:off x="6547341" y="2446368"/>
            <a:ext cx="3652413" cy="1163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9" name="出自【趣你的PPT】(微信:qunideppt)：最优质的PPT资源库"/>
          <p:cNvSpPr txBox="1"/>
          <p:nvPr/>
        </p:nvSpPr>
        <p:spPr>
          <a:xfrm>
            <a:off x="6547341" y="4182957"/>
            <a:ext cx="218482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2B2B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2400" b="1" dirty="0">
              <a:solidFill>
                <a:srgbClr val="2B2B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0" name="出自【趣你的PPT】(微信:qunideppt)：最优质的PPT资源库"/>
          <p:cNvSpPr txBox="1"/>
          <p:nvPr/>
        </p:nvSpPr>
        <p:spPr>
          <a:xfrm>
            <a:off x="6547341" y="4743371"/>
            <a:ext cx="3652413" cy="1163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6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7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2"/>
          <p:cNvSpPr/>
          <p:nvPr/>
        </p:nvSpPr>
        <p:spPr bwMode="auto">
          <a:xfrm rot="8100000" flipH="1">
            <a:off x="5066137" y="2210921"/>
            <a:ext cx="1699444" cy="2960573"/>
          </a:xfrm>
          <a:custGeom>
            <a:avLst/>
            <a:gdLst>
              <a:gd name="T0" fmla="*/ 0 w 418"/>
              <a:gd name="T1" fmla="*/ 676 h 676"/>
              <a:gd name="T2" fmla="*/ 0 w 418"/>
              <a:gd name="T3" fmla="*/ 0 h 676"/>
              <a:gd name="T4" fmla="*/ 418 w 418"/>
              <a:gd name="T5" fmla="*/ 162 h 676"/>
              <a:gd name="T6" fmla="*/ 418 w 418"/>
              <a:gd name="T7" fmla="*/ 676 h 676"/>
              <a:gd name="T8" fmla="*/ 0 w 418"/>
              <a:gd name="T9" fmla="*/ 676 h 676"/>
              <a:gd name="connsiteX0" fmla="*/ 0 w 11380"/>
              <a:gd name="connsiteY0" fmla="*/ 10000 h 10239"/>
              <a:gd name="connsiteX1" fmla="*/ 0 w 11380"/>
              <a:gd name="connsiteY1" fmla="*/ 0 h 10239"/>
              <a:gd name="connsiteX2" fmla="*/ 10000 w 11380"/>
              <a:gd name="connsiteY2" fmla="*/ 2396 h 10239"/>
              <a:gd name="connsiteX3" fmla="*/ 11380 w 11380"/>
              <a:gd name="connsiteY3" fmla="*/ 10239 h 10239"/>
              <a:gd name="connsiteX4" fmla="*/ 0 w 11380"/>
              <a:gd name="connsiteY4" fmla="*/ 10000 h 10239"/>
              <a:gd name="connsiteX0-1" fmla="*/ 0 w 11380"/>
              <a:gd name="connsiteY0-2" fmla="*/ 10000 h 10239"/>
              <a:gd name="connsiteX1-3" fmla="*/ 0 w 11380"/>
              <a:gd name="connsiteY1-4" fmla="*/ 0 h 10239"/>
              <a:gd name="connsiteX2-5" fmla="*/ 10986 w 11380"/>
              <a:gd name="connsiteY2-6" fmla="*/ 3710 h 10239"/>
              <a:gd name="connsiteX3-7" fmla="*/ 11380 w 11380"/>
              <a:gd name="connsiteY3-8" fmla="*/ 10239 h 10239"/>
              <a:gd name="connsiteX4-9" fmla="*/ 0 w 11380"/>
              <a:gd name="connsiteY4-10" fmla="*/ 10000 h 10239"/>
              <a:gd name="connsiteX0-11" fmla="*/ 394 w 11774"/>
              <a:gd name="connsiteY0-12" fmla="*/ 6834 h 7073"/>
              <a:gd name="connsiteX1-13" fmla="*/ 0 w 11774"/>
              <a:gd name="connsiteY1-14" fmla="*/ 0 h 7073"/>
              <a:gd name="connsiteX2-15" fmla="*/ 11380 w 11774"/>
              <a:gd name="connsiteY2-16" fmla="*/ 544 h 7073"/>
              <a:gd name="connsiteX3-17" fmla="*/ 11774 w 11774"/>
              <a:gd name="connsiteY3-18" fmla="*/ 7073 h 7073"/>
              <a:gd name="connsiteX4-19" fmla="*/ 394 w 11774"/>
              <a:gd name="connsiteY4-20" fmla="*/ 6834 h 7073"/>
              <a:gd name="connsiteX0-21" fmla="*/ 335 w 10000"/>
              <a:gd name="connsiteY0-22" fmla="*/ 9662 h 10000"/>
              <a:gd name="connsiteX1-23" fmla="*/ 0 w 10000"/>
              <a:gd name="connsiteY1-24" fmla="*/ 0 h 10000"/>
              <a:gd name="connsiteX2-25" fmla="*/ 9885 w 10000"/>
              <a:gd name="connsiteY2-26" fmla="*/ 621 h 10000"/>
              <a:gd name="connsiteX3-27" fmla="*/ 10000 w 10000"/>
              <a:gd name="connsiteY3-28" fmla="*/ 10000 h 10000"/>
              <a:gd name="connsiteX4-29" fmla="*/ 335 w 10000"/>
              <a:gd name="connsiteY4-30" fmla="*/ 9662 h 10000"/>
              <a:gd name="connsiteX0-31" fmla="*/ 776 w 10441"/>
              <a:gd name="connsiteY0-32" fmla="*/ 9699 h 10037"/>
              <a:gd name="connsiteX1-33" fmla="*/ 0 w 10441"/>
              <a:gd name="connsiteY1-34" fmla="*/ 0 h 10037"/>
              <a:gd name="connsiteX2-35" fmla="*/ 10326 w 10441"/>
              <a:gd name="connsiteY2-36" fmla="*/ 658 h 10037"/>
              <a:gd name="connsiteX3-37" fmla="*/ 10441 w 10441"/>
              <a:gd name="connsiteY3-38" fmla="*/ 10037 h 10037"/>
              <a:gd name="connsiteX4-39" fmla="*/ 776 w 10441"/>
              <a:gd name="connsiteY4-40" fmla="*/ 9699 h 10037"/>
              <a:gd name="connsiteX0-41" fmla="*/ 776 w 10441"/>
              <a:gd name="connsiteY0-42" fmla="*/ 9699 h 10037"/>
              <a:gd name="connsiteX1-43" fmla="*/ 0 w 10441"/>
              <a:gd name="connsiteY1-44" fmla="*/ 0 h 10037"/>
              <a:gd name="connsiteX2-45" fmla="*/ 9481 w 10441"/>
              <a:gd name="connsiteY2-46" fmla="*/ 788 h 10037"/>
              <a:gd name="connsiteX3-47" fmla="*/ 10441 w 10441"/>
              <a:gd name="connsiteY3-48" fmla="*/ 10037 h 10037"/>
              <a:gd name="connsiteX4-49" fmla="*/ 776 w 10441"/>
              <a:gd name="connsiteY4-50" fmla="*/ 9699 h 10037"/>
              <a:gd name="connsiteX0-51" fmla="*/ 776 w 10569"/>
              <a:gd name="connsiteY0-52" fmla="*/ 9699 h 10037"/>
              <a:gd name="connsiteX1-53" fmla="*/ 0 w 10569"/>
              <a:gd name="connsiteY1-54" fmla="*/ 0 h 10037"/>
              <a:gd name="connsiteX2-55" fmla="*/ 10546 w 10569"/>
              <a:gd name="connsiteY2-56" fmla="*/ 621 h 10037"/>
              <a:gd name="connsiteX3-57" fmla="*/ 10441 w 10569"/>
              <a:gd name="connsiteY3-58" fmla="*/ 10037 h 10037"/>
              <a:gd name="connsiteX4-59" fmla="*/ 776 w 10569"/>
              <a:gd name="connsiteY4-60" fmla="*/ 9699 h 10037"/>
              <a:gd name="connsiteX0-61" fmla="*/ 776 w 11653"/>
              <a:gd name="connsiteY0-62" fmla="*/ 9699 h 10241"/>
              <a:gd name="connsiteX1-63" fmla="*/ 0 w 11653"/>
              <a:gd name="connsiteY1-64" fmla="*/ 0 h 10241"/>
              <a:gd name="connsiteX2-65" fmla="*/ 10546 w 11653"/>
              <a:gd name="connsiteY2-66" fmla="*/ 621 h 10241"/>
              <a:gd name="connsiteX3-67" fmla="*/ 11653 w 11653"/>
              <a:gd name="connsiteY3-68" fmla="*/ 10241 h 10241"/>
              <a:gd name="connsiteX4-69" fmla="*/ 776 w 11653"/>
              <a:gd name="connsiteY4-70" fmla="*/ 9699 h 10241"/>
              <a:gd name="connsiteX0-71" fmla="*/ 1437 w 11653"/>
              <a:gd name="connsiteY0-72" fmla="*/ 9625 h 10241"/>
              <a:gd name="connsiteX1-73" fmla="*/ 0 w 11653"/>
              <a:gd name="connsiteY1-74" fmla="*/ 0 h 10241"/>
              <a:gd name="connsiteX2-75" fmla="*/ 10546 w 11653"/>
              <a:gd name="connsiteY2-76" fmla="*/ 621 h 10241"/>
              <a:gd name="connsiteX3-77" fmla="*/ 11653 w 11653"/>
              <a:gd name="connsiteY3-78" fmla="*/ 10241 h 10241"/>
              <a:gd name="connsiteX4-79" fmla="*/ 1437 w 11653"/>
              <a:gd name="connsiteY4-80" fmla="*/ 9625 h 10241"/>
              <a:gd name="connsiteX0-81" fmla="*/ 886 w 11653"/>
              <a:gd name="connsiteY0-82" fmla="*/ 9569 h 10241"/>
              <a:gd name="connsiteX1-83" fmla="*/ 0 w 11653"/>
              <a:gd name="connsiteY1-84" fmla="*/ 0 h 10241"/>
              <a:gd name="connsiteX2-85" fmla="*/ 10546 w 11653"/>
              <a:gd name="connsiteY2-86" fmla="*/ 621 h 10241"/>
              <a:gd name="connsiteX3-87" fmla="*/ 11653 w 11653"/>
              <a:gd name="connsiteY3-88" fmla="*/ 10241 h 10241"/>
              <a:gd name="connsiteX4-89" fmla="*/ 886 w 11653"/>
              <a:gd name="connsiteY4-90" fmla="*/ 9569 h 10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653" h="10241">
                <a:moveTo>
                  <a:pt x="886" y="9569"/>
                </a:moveTo>
                <a:cubicBezTo>
                  <a:pt x="774" y="6348"/>
                  <a:pt x="111" y="3221"/>
                  <a:pt x="0" y="0"/>
                </a:cubicBezTo>
                <a:lnTo>
                  <a:pt x="10546" y="621"/>
                </a:lnTo>
                <a:cubicBezTo>
                  <a:pt x="10658" y="3698"/>
                  <a:pt x="11542" y="7165"/>
                  <a:pt x="11653" y="10241"/>
                </a:cubicBezTo>
                <a:lnTo>
                  <a:pt x="886" y="95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93738" y="3532257"/>
            <a:ext cx="5036485" cy="2435795"/>
            <a:chOff x="2293738" y="3532257"/>
            <a:chExt cx="5036485" cy="2435795"/>
          </a:xfrm>
        </p:grpSpPr>
        <p:sp>
          <p:nvSpPr>
            <p:cNvPr id="11" name="Freeform 12"/>
            <p:cNvSpPr/>
            <p:nvPr/>
          </p:nvSpPr>
          <p:spPr bwMode="auto">
            <a:xfrm rot="5400000">
              <a:off x="4667286" y="2708078"/>
              <a:ext cx="1238640" cy="4087234"/>
            </a:xfrm>
            <a:custGeom>
              <a:avLst/>
              <a:gdLst>
                <a:gd name="T0" fmla="*/ 0 w 418"/>
                <a:gd name="T1" fmla="*/ 676 h 676"/>
                <a:gd name="T2" fmla="*/ 0 w 418"/>
                <a:gd name="T3" fmla="*/ 0 h 676"/>
                <a:gd name="T4" fmla="*/ 418 w 418"/>
                <a:gd name="T5" fmla="*/ 162 h 676"/>
                <a:gd name="T6" fmla="*/ 418 w 418"/>
                <a:gd name="T7" fmla="*/ 676 h 676"/>
                <a:gd name="T8" fmla="*/ 0 w 418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676">
                  <a:moveTo>
                    <a:pt x="0" y="676"/>
                  </a:moveTo>
                  <a:lnTo>
                    <a:pt x="0" y="0"/>
                  </a:lnTo>
                  <a:lnTo>
                    <a:pt x="418" y="162"/>
                  </a:lnTo>
                  <a:lnTo>
                    <a:pt x="418" y="676"/>
                  </a:lnTo>
                  <a:lnTo>
                    <a:pt x="0" y="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vert270" wrap="square" lIns="182880" tIns="731520" rIns="91440" bIns="365760" numCol="1" anchor="t" anchorCtr="0" compatLnSpc="1"/>
            <a:lstStyle/>
            <a:p>
              <a:endParaRPr lang="en-US" sz="1200" dirty="0">
                <a:solidFill>
                  <a:prstClr val="white"/>
                </a:solidFill>
                <a:latin typeface="Source Sans Pro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 rot="5400000">
              <a:off x="1604883" y="4221112"/>
              <a:ext cx="2435795" cy="1058085"/>
            </a:xfrm>
            <a:custGeom>
              <a:avLst/>
              <a:gdLst>
                <a:gd name="T0" fmla="*/ 411 w 822"/>
                <a:gd name="T1" fmla="*/ 175 h 175"/>
                <a:gd name="T2" fmla="*/ 822 w 822"/>
                <a:gd name="T3" fmla="*/ 0 h 175"/>
                <a:gd name="T4" fmla="*/ 411 w 822"/>
                <a:gd name="T5" fmla="*/ 0 h 175"/>
                <a:gd name="T6" fmla="*/ 0 w 822"/>
                <a:gd name="T7" fmla="*/ 0 h 175"/>
                <a:gd name="T8" fmla="*/ 411 w 822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175">
                  <a:moveTo>
                    <a:pt x="411" y="175"/>
                  </a:moveTo>
                  <a:lnTo>
                    <a:pt x="822" y="0"/>
                  </a:lnTo>
                  <a:lnTo>
                    <a:pt x="411" y="0"/>
                  </a:lnTo>
                  <a:lnTo>
                    <a:pt x="0" y="0"/>
                  </a:lnTo>
                  <a:lnTo>
                    <a:pt x="411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white"/>
                </a:solidFill>
                <a:latin typeface="Source Sans Pro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82464" y="1455531"/>
            <a:ext cx="5193686" cy="2444684"/>
            <a:chOff x="4482464" y="1455531"/>
            <a:chExt cx="5193686" cy="2444684"/>
          </a:xfrm>
        </p:grpSpPr>
        <p:sp>
          <p:nvSpPr>
            <p:cNvPr id="15" name="Freeform 18"/>
            <p:cNvSpPr/>
            <p:nvPr/>
          </p:nvSpPr>
          <p:spPr bwMode="auto">
            <a:xfrm rot="5400000">
              <a:off x="5983878" y="548245"/>
              <a:ext cx="1241605" cy="4244434"/>
            </a:xfrm>
            <a:custGeom>
              <a:avLst/>
              <a:gdLst>
                <a:gd name="T0" fmla="*/ 419 w 419"/>
                <a:gd name="T1" fmla="*/ 0 h 702"/>
                <a:gd name="T2" fmla="*/ 419 w 419"/>
                <a:gd name="T3" fmla="*/ 702 h 702"/>
                <a:gd name="T4" fmla="*/ 0 w 419"/>
                <a:gd name="T5" fmla="*/ 540 h 702"/>
                <a:gd name="T6" fmla="*/ 0 w 419"/>
                <a:gd name="T7" fmla="*/ 0 h 702"/>
                <a:gd name="T8" fmla="*/ 419 w 419"/>
                <a:gd name="T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702">
                  <a:moveTo>
                    <a:pt x="419" y="0"/>
                  </a:moveTo>
                  <a:lnTo>
                    <a:pt x="419" y="702"/>
                  </a:lnTo>
                  <a:lnTo>
                    <a:pt x="0" y="540"/>
                  </a:lnTo>
                  <a:lnTo>
                    <a:pt x="0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vert270" wrap="square" lIns="182880" tIns="365760" rIns="91440" bIns="731520" numCol="1" anchor="t" anchorCtr="0" compatLnSpc="1"/>
            <a:lstStyle/>
            <a:p>
              <a:pPr algn="r"/>
              <a:r>
                <a:rPr lang="en-US" sz="1200" dirty="0">
                  <a:solidFill>
                    <a:srgbClr val="FFFFFF"/>
                  </a:solidFill>
                  <a:latin typeface="Source Sans Pro" charset="0"/>
                </a:rPr>
                <a:t>.</a:t>
              </a:r>
            </a:p>
          </p:txBody>
        </p:sp>
        <p:sp>
          <p:nvSpPr>
            <p:cNvPr id="17" name="Freeform 20"/>
            <p:cNvSpPr/>
            <p:nvPr/>
          </p:nvSpPr>
          <p:spPr bwMode="auto">
            <a:xfrm rot="5400000">
              <a:off x="7924766" y="2148830"/>
              <a:ext cx="2444684" cy="1058085"/>
            </a:xfrm>
            <a:custGeom>
              <a:avLst/>
              <a:gdLst>
                <a:gd name="T0" fmla="*/ 414 w 825"/>
                <a:gd name="T1" fmla="*/ 0 h 175"/>
                <a:gd name="T2" fmla="*/ 0 w 825"/>
                <a:gd name="T3" fmla="*/ 175 h 175"/>
                <a:gd name="T4" fmla="*/ 414 w 825"/>
                <a:gd name="T5" fmla="*/ 175 h 175"/>
                <a:gd name="T6" fmla="*/ 825 w 825"/>
                <a:gd name="T7" fmla="*/ 175 h 175"/>
                <a:gd name="T8" fmla="*/ 414 w 825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75">
                  <a:moveTo>
                    <a:pt x="414" y="0"/>
                  </a:moveTo>
                  <a:lnTo>
                    <a:pt x="0" y="175"/>
                  </a:lnTo>
                  <a:lnTo>
                    <a:pt x="414" y="175"/>
                  </a:lnTo>
                  <a:lnTo>
                    <a:pt x="825" y="175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  <a:latin typeface="Source Sans Pro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1255" y="4367554"/>
            <a:ext cx="2333999" cy="746091"/>
            <a:chOff x="762113" y="4680836"/>
            <a:chExt cx="2333999" cy="746091"/>
          </a:xfrm>
        </p:grpSpPr>
        <p:sp>
          <p:nvSpPr>
            <p:cNvPr id="10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8863" y="2287862"/>
            <a:ext cx="2333999" cy="746091"/>
            <a:chOff x="762113" y="4680836"/>
            <a:chExt cx="2333999" cy="746091"/>
          </a:xfrm>
        </p:grpSpPr>
        <p:sp>
          <p:nvSpPr>
            <p:cNvPr id="23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ysClr val="windowText" lastClr="000000">
              <a:alpha val="76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FC000">
              <a:shade val="50000"/>
            </a:srgbClr>
          </a:lnRef>
          <a:fillRef idx="1">
            <a:srgbClr val="FFC000"/>
          </a:fillRef>
          <a:effectRef idx="0">
            <a:srgbClr val="FFC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99723" y="1316765"/>
            <a:ext cx="8256917" cy="41284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Group 36"/>
          <p:cNvGrpSpPr/>
          <p:nvPr/>
        </p:nvGrpSpPr>
        <p:grpSpPr>
          <a:xfrm>
            <a:off x="6434099" y="1220755"/>
            <a:ext cx="4416563" cy="1244929"/>
            <a:chOff x="6764723" y="983427"/>
            <a:chExt cx="4416563" cy="1244928"/>
          </a:xfrm>
        </p:grpSpPr>
        <p:sp>
          <p:nvSpPr>
            <p:cNvPr id="28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9" name="Group 38"/>
            <p:cNvGrpSpPr/>
            <p:nvPr/>
          </p:nvGrpSpPr>
          <p:grpSpPr>
            <a:xfrm>
              <a:off x="7218712" y="983427"/>
              <a:ext cx="3962574" cy="1172601"/>
              <a:chOff x="3943834" y="95040"/>
              <a:chExt cx="3962574" cy="1172601"/>
            </a:xfrm>
          </p:grpSpPr>
          <p:sp>
            <p:nvSpPr>
              <p:cNvPr id="34" name="TextBox 39"/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algn="l"/>
                <a:r>
                  <a:rPr lang="zh-CN" altLang="en-US" sz="2135" b="1" kern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工作回顾介绍</a:t>
                </a:r>
                <a:endParaRPr lang="zh-CN" altLang="en-US" sz="213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4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oup 41"/>
          <p:cNvGrpSpPr/>
          <p:nvPr/>
        </p:nvGrpSpPr>
        <p:grpSpPr>
          <a:xfrm>
            <a:off x="6402840" y="2388181"/>
            <a:ext cx="4447821" cy="1006676"/>
            <a:chOff x="6733465" y="2228615"/>
            <a:chExt cx="4447821" cy="1006675"/>
          </a:xfrm>
        </p:grpSpPr>
        <p:sp>
          <p:nvSpPr>
            <p:cNvPr id="37" name="TextBox 42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38" name="Group 43"/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39" name="TextBox 44"/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algn="l"/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自我评价总结</a:t>
                </a:r>
                <a:endParaRPr lang="zh-CN" altLang="en-US" sz="213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6"/>
          <p:cNvGrpSpPr/>
          <p:nvPr/>
        </p:nvGrpSpPr>
        <p:grpSpPr>
          <a:xfrm>
            <a:off x="6395627" y="3368103"/>
            <a:ext cx="4455035" cy="955929"/>
            <a:chOff x="6726251" y="3286297"/>
            <a:chExt cx="4455035" cy="955928"/>
          </a:xfrm>
        </p:grpSpPr>
        <p:sp>
          <p:nvSpPr>
            <p:cNvPr id="42" name="TextBox 47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43" name="Group 48"/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44" name="TextBox 49"/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algn="l"/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反思与经验</a:t>
                </a:r>
                <a:endParaRPr lang="zh-CN" altLang="en-US" sz="213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5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Group 51"/>
          <p:cNvGrpSpPr/>
          <p:nvPr/>
        </p:nvGrpSpPr>
        <p:grpSpPr>
          <a:xfrm>
            <a:off x="6403641" y="4324031"/>
            <a:ext cx="4447020" cy="929171"/>
            <a:chOff x="6734266" y="4319990"/>
            <a:chExt cx="4447020" cy="929170"/>
          </a:xfrm>
        </p:grpSpPr>
        <p:sp>
          <p:nvSpPr>
            <p:cNvPr id="47" name="TextBox 52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48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49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pPr algn="l"/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规划与展望</a:t>
                </a:r>
                <a:endParaRPr lang="zh-CN" altLang="en-US" sz="2135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</a:rPr>
                  <a:t>点击输入替换内容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58pic.com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-20463" y="2080924"/>
            <a:ext cx="5203583" cy="26001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2" name="Group 33"/>
          <p:cNvGrpSpPr/>
          <p:nvPr/>
        </p:nvGrpSpPr>
        <p:grpSpPr>
          <a:xfrm>
            <a:off x="2838907" y="1982761"/>
            <a:ext cx="1545633" cy="2308324"/>
            <a:chOff x="1199456" y="1734872"/>
            <a:chExt cx="1545634" cy="2308324"/>
          </a:xfrm>
        </p:grpSpPr>
        <p:sp>
          <p:nvSpPr>
            <p:cNvPr id="53" name="TextBox 34"/>
            <p:cNvSpPr txBox="1"/>
            <p:nvPr/>
          </p:nvSpPr>
          <p:spPr>
            <a:xfrm>
              <a:off x="1199456" y="1734872"/>
              <a:ext cx="1512169" cy="2308324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4" name="TextBox 35"/>
            <p:cNvSpPr txBox="1"/>
            <p:nvPr/>
          </p:nvSpPr>
          <p:spPr>
            <a:xfrm>
              <a:off x="1232920" y="3277621"/>
              <a:ext cx="1512170" cy="400109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6728" y="2983321"/>
            <a:ext cx="901700" cy="695326"/>
            <a:chOff x="423863" y="3185886"/>
            <a:chExt cx="901700" cy="695326"/>
          </a:xfrm>
        </p:grpSpPr>
        <p:sp>
          <p:nvSpPr>
            <p:cNvPr id="5" name="矩形 4"/>
            <p:cNvSpPr/>
            <p:nvPr/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燕尾形 9"/>
            <p:cNvSpPr/>
            <p:nvPr/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5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/>
          <p:nvPr/>
        </p:nvSpPr>
        <p:spPr bwMode="auto">
          <a:xfrm>
            <a:off x="3400036" y="2346584"/>
            <a:ext cx="1169011" cy="1178072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699826" y="2847928"/>
            <a:ext cx="2823685" cy="918291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SF UI Display Thin" charset="0"/>
            </a:endParaRPr>
          </a:p>
        </p:txBody>
      </p:sp>
      <p:sp>
        <p:nvSpPr>
          <p:cNvPr id="6" name="Freeform 56"/>
          <p:cNvSpPr/>
          <p:nvPr/>
        </p:nvSpPr>
        <p:spPr bwMode="auto">
          <a:xfrm>
            <a:off x="2362289" y="3436477"/>
            <a:ext cx="2872682" cy="912249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03039" y="4044670"/>
            <a:ext cx="3993077" cy="927725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8" name="Freeform 58"/>
          <p:cNvSpPr/>
          <p:nvPr/>
        </p:nvSpPr>
        <p:spPr bwMode="auto">
          <a:xfrm>
            <a:off x="1808347" y="4620909"/>
            <a:ext cx="3984296" cy="658512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9" name="Freeform 60"/>
          <p:cNvSpPr/>
          <p:nvPr/>
        </p:nvSpPr>
        <p:spPr bwMode="auto">
          <a:xfrm>
            <a:off x="4046818" y="3309320"/>
            <a:ext cx="1347230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10" name="Freeform 62"/>
          <p:cNvSpPr/>
          <p:nvPr/>
        </p:nvSpPr>
        <p:spPr bwMode="auto">
          <a:xfrm>
            <a:off x="4730628" y="4727474"/>
            <a:ext cx="1350251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7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11" name="Freeform 63"/>
          <p:cNvSpPr/>
          <p:nvPr/>
        </p:nvSpPr>
        <p:spPr bwMode="auto">
          <a:xfrm>
            <a:off x="3428678" y="2033710"/>
            <a:ext cx="1169011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2047" y="2254912"/>
            <a:ext cx="802789" cy="80278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4ACB6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w</a:t>
            </a:r>
            <a:endParaRPr lang="id-ID" sz="2400" dirty="0">
              <a:solidFill>
                <a:srgbClr val="84ACB6"/>
              </a:solidFill>
              <a:latin typeface="SF UI Display Thin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91248" y="2745739"/>
            <a:ext cx="802789" cy="80278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A8C8E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F</a:t>
            </a:r>
            <a:endParaRPr lang="id-ID" sz="2400" dirty="0">
              <a:solidFill>
                <a:srgbClr val="7A8C8E"/>
              </a:solidFill>
              <a:latin typeface="SF UI Display Thin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60237" y="3410442"/>
            <a:ext cx="802789" cy="80278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5BDA7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d</a:t>
            </a:r>
            <a:endParaRPr lang="id-ID" sz="2400" dirty="0">
              <a:solidFill>
                <a:srgbClr val="75BDA7"/>
              </a:solidFill>
              <a:latin typeface="SF UI Display Thi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65566" y="3969288"/>
            <a:ext cx="802789" cy="80278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8B6C0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S</a:t>
            </a:r>
            <a:endParaRPr lang="id-ID" sz="2400" dirty="0">
              <a:solidFill>
                <a:srgbClr val="58B6C0"/>
              </a:solidFill>
              <a:latin typeface="SF UI Display Thin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35852" y="4602036"/>
            <a:ext cx="802789" cy="80278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494BA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c</a:t>
            </a:r>
            <a:endParaRPr lang="id-ID" sz="2400" dirty="0">
              <a:solidFill>
                <a:srgbClr val="3494BA"/>
              </a:solidFill>
              <a:latin typeface="SF UI Display Thin" charset="0"/>
            </a:endParaRPr>
          </a:p>
        </p:txBody>
      </p:sp>
      <p:sp>
        <p:nvSpPr>
          <p:cNvPr id="17" name="Freeform 64"/>
          <p:cNvSpPr/>
          <p:nvPr/>
        </p:nvSpPr>
        <p:spPr bwMode="auto">
          <a:xfrm>
            <a:off x="2949558" y="2359265"/>
            <a:ext cx="1878872" cy="3204956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254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18" name="Freeform 65"/>
          <p:cNvSpPr/>
          <p:nvPr/>
        </p:nvSpPr>
        <p:spPr bwMode="auto">
          <a:xfrm>
            <a:off x="2553695" y="2844390"/>
            <a:ext cx="1863771" cy="283643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dist="254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19" name="Freeform 66"/>
          <p:cNvSpPr/>
          <p:nvPr/>
        </p:nvSpPr>
        <p:spPr bwMode="auto">
          <a:xfrm>
            <a:off x="2368870" y="3470970"/>
            <a:ext cx="1501286" cy="2256459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254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20" name="Freeform 67"/>
          <p:cNvSpPr/>
          <p:nvPr/>
        </p:nvSpPr>
        <p:spPr bwMode="auto">
          <a:xfrm>
            <a:off x="2043445" y="4059240"/>
            <a:ext cx="1235467" cy="1667424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21" name="Freeform 68"/>
          <p:cNvSpPr/>
          <p:nvPr/>
        </p:nvSpPr>
        <p:spPr bwMode="auto">
          <a:xfrm>
            <a:off x="1783213" y="4660362"/>
            <a:ext cx="824650" cy="996829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54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solidFill>
                <a:prstClr val="black"/>
              </a:solidFill>
              <a:latin typeface="SF UI Display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3600000">
            <a:off x="1796027" y="5081347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Step</a:t>
            </a:r>
            <a:r>
              <a:rPr lang="id-ID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 5</a:t>
            </a:r>
          </a:p>
        </p:txBody>
      </p:sp>
      <p:sp>
        <p:nvSpPr>
          <p:cNvPr id="23" name="TextBox 22"/>
          <p:cNvSpPr txBox="1"/>
          <p:nvPr/>
        </p:nvSpPr>
        <p:spPr>
          <a:xfrm rot="3600000">
            <a:off x="2189825" y="480618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Step</a:t>
            </a:r>
            <a:r>
              <a:rPr lang="id-ID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 4</a:t>
            </a:r>
          </a:p>
        </p:txBody>
      </p:sp>
      <p:sp>
        <p:nvSpPr>
          <p:cNvPr id="24" name="TextBox 23"/>
          <p:cNvSpPr txBox="1"/>
          <p:nvPr/>
        </p:nvSpPr>
        <p:spPr>
          <a:xfrm rot="3600000">
            <a:off x="2595946" y="446661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Step</a:t>
            </a:r>
            <a:r>
              <a:rPr lang="id-ID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 3</a:t>
            </a:r>
          </a:p>
        </p:txBody>
      </p:sp>
      <p:sp>
        <p:nvSpPr>
          <p:cNvPr id="25" name="TextBox 24"/>
          <p:cNvSpPr txBox="1"/>
          <p:nvPr/>
        </p:nvSpPr>
        <p:spPr>
          <a:xfrm rot="3600000">
            <a:off x="3040823" y="412163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Step</a:t>
            </a:r>
            <a:r>
              <a:rPr lang="id-ID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 2</a:t>
            </a:r>
          </a:p>
        </p:txBody>
      </p:sp>
      <p:sp>
        <p:nvSpPr>
          <p:cNvPr id="26" name="TextBox 25"/>
          <p:cNvSpPr txBox="1"/>
          <p:nvPr/>
        </p:nvSpPr>
        <p:spPr>
          <a:xfrm rot="3834703">
            <a:off x="3489545" y="379764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Step</a:t>
            </a:r>
            <a:r>
              <a:rPr lang="id-ID" sz="1600" dirty="0">
                <a:solidFill>
                  <a:prstClr val="white">
                    <a:lumMod val="95000"/>
                  </a:prstClr>
                </a:solidFill>
                <a:latin typeface="Roboto Medium" charset="0"/>
                <a:ea typeface="Roboto Medium" charset="0"/>
                <a:cs typeface="Roboto Medium" charset="0"/>
              </a:rPr>
              <a:t> 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049372" y="2562156"/>
            <a:ext cx="219286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56698" y="3180679"/>
            <a:ext cx="78553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21135" y="3799202"/>
            <a:ext cx="152109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43823" y="5036249"/>
            <a:ext cx="99840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9871" y="4417725"/>
            <a:ext cx="30236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456768" y="2095028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456768" y="2796139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56768" y="3497250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456768" y="4198361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56768" y="4899473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7682251" y="2148802"/>
            <a:ext cx="85439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7686331" y="2434707"/>
            <a:ext cx="233399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13"/>
          <p:cNvSpPr txBox="1"/>
          <p:nvPr/>
        </p:nvSpPr>
        <p:spPr>
          <a:xfrm>
            <a:off x="7682251" y="2818527"/>
            <a:ext cx="85439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7686331" y="3104432"/>
            <a:ext cx="233399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Rounded Rectangle 56"/>
          <p:cNvSpPr/>
          <p:nvPr/>
        </p:nvSpPr>
        <p:spPr>
          <a:xfrm>
            <a:off x="7396283" y="4213231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TextBox 13"/>
          <p:cNvSpPr txBox="1"/>
          <p:nvPr/>
        </p:nvSpPr>
        <p:spPr>
          <a:xfrm>
            <a:off x="7682251" y="3565894"/>
            <a:ext cx="85439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7686331" y="3851799"/>
            <a:ext cx="233399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7682251" y="4235619"/>
            <a:ext cx="85439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7686331" y="4521524"/>
            <a:ext cx="233399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ounded Rectangle 56"/>
          <p:cNvSpPr/>
          <p:nvPr/>
        </p:nvSpPr>
        <p:spPr>
          <a:xfrm>
            <a:off x="7456768" y="4986692"/>
            <a:ext cx="2952019" cy="628518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Box 13"/>
          <p:cNvSpPr txBox="1"/>
          <p:nvPr/>
        </p:nvSpPr>
        <p:spPr>
          <a:xfrm>
            <a:off x="7682251" y="5009080"/>
            <a:ext cx="85439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TextBox 13"/>
          <p:cNvSpPr txBox="1"/>
          <p:nvPr/>
        </p:nvSpPr>
        <p:spPr>
          <a:xfrm>
            <a:off x="7686331" y="5294985"/>
            <a:ext cx="233399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3" name="矩形 2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444878"/>
            <a:ext cx="11178497" cy="4710528"/>
            <a:chOff x="0" y="1282318"/>
            <a:chExt cx="11178497" cy="4710528"/>
          </a:xfrm>
        </p:grpSpPr>
        <p:sp>
          <p:nvSpPr>
            <p:cNvPr id="18" name="Freeform 8"/>
            <p:cNvSpPr/>
            <p:nvPr/>
          </p:nvSpPr>
          <p:spPr bwMode="auto">
            <a:xfrm>
              <a:off x="1114821" y="1310746"/>
              <a:ext cx="6196161" cy="892628"/>
            </a:xfrm>
            <a:custGeom>
              <a:avLst/>
              <a:gdLst>
                <a:gd name="T0" fmla="*/ 2129 w 2274"/>
                <a:gd name="T1" fmla="*/ 0 h 441"/>
                <a:gd name="T2" fmla="*/ 2274 w 2274"/>
                <a:gd name="T3" fmla="*/ 219 h 441"/>
                <a:gd name="T4" fmla="*/ 2129 w 2274"/>
                <a:gd name="T5" fmla="*/ 441 h 441"/>
                <a:gd name="T6" fmla="*/ 1066 w 2274"/>
                <a:gd name="T7" fmla="*/ 441 h 441"/>
                <a:gd name="T8" fmla="*/ 0 w 2274"/>
                <a:gd name="T9" fmla="*/ 441 h 441"/>
                <a:gd name="T10" fmla="*/ 0 w 2274"/>
                <a:gd name="T11" fmla="*/ 219 h 441"/>
                <a:gd name="T12" fmla="*/ 0 w 2274"/>
                <a:gd name="T13" fmla="*/ 0 h 441"/>
                <a:gd name="T14" fmla="*/ 1066 w 2274"/>
                <a:gd name="T15" fmla="*/ 0 h 441"/>
                <a:gd name="T16" fmla="*/ 2129 w 2274"/>
                <a:gd name="T1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4" h="441">
                  <a:moveTo>
                    <a:pt x="2129" y="0"/>
                  </a:moveTo>
                  <a:lnTo>
                    <a:pt x="2274" y="219"/>
                  </a:lnTo>
                  <a:lnTo>
                    <a:pt x="2129" y="441"/>
                  </a:lnTo>
                  <a:lnTo>
                    <a:pt x="1066" y="441"/>
                  </a:lnTo>
                  <a:lnTo>
                    <a:pt x="0" y="441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1066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457200" bIns="0" numCol="1" anchor="ctr" anchorCtr="0" compatLnSpc="1"/>
            <a:lstStyle/>
            <a:p>
              <a:pPr algn="r"/>
              <a:r>
                <a:rPr lang="en-US" sz="3600" dirty="0">
                  <a:solidFill>
                    <a:srgbClr val="FFFFFF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f</a:t>
              </a: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071154" y="2185862"/>
              <a:ext cx="6651670" cy="892628"/>
            </a:xfrm>
            <a:custGeom>
              <a:avLst/>
              <a:gdLst>
                <a:gd name="T0" fmla="*/ 2129 w 2274"/>
                <a:gd name="T1" fmla="*/ 0 h 441"/>
                <a:gd name="T2" fmla="*/ 2274 w 2274"/>
                <a:gd name="T3" fmla="*/ 219 h 441"/>
                <a:gd name="T4" fmla="*/ 2129 w 2274"/>
                <a:gd name="T5" fmla="*/ 441 h 441"/>
                <a:gd name="T6" fmla="*/ 1066 w 2274"/>
                <a:gd name="T7" fmla="*/ 441 h 441"/>
                <a:gd name="T8" fmla="*/ 0 w 2274"/>
                <a:gd name="T9" fmla="*/ 441 h 441"/>
                <a:gd name="T10" fmla="*/ 0 w 2274"/>
                <a:gd name="T11" fmla="*/ 219 h 441"/>
                <a:gd name="T12" fmla="*/ 0 w 2274"/>
                <a:gd name="T13" fmla="*/ 0 h 441"/>
                <a:gd name="T14" fmla="*/ 1066 w 2274"/>
                <a:gd name="T15" fmla="*/ 0 h 441"/>
                <a:gd name="T16" fmla="*/ 2129 w 2274"/>
                <a:gd name="T1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4" h="441">
                  <a:moveTo>
                    <a:pt x="2129" y="0"/>
                  </a:moveTo>
                  <a:lnTo>
                    <a:pt x="2274" y="219"/>
                  </a:lnTo>
                  <a:lnTo>
                    <a:pt x="2129" y="441"/>
                  </a:lnTo>
                  <a:lnTo>
                    <a:pt x="1066" y="441"/>
                  </a:lnTo>
                  <a:lnTo>
                    <a:pt x="0" y="441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1066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457200" bIns="0" numCol="1" anchor="ctr" anchorCtr="0" compatLnSpc="1"/>
            <a:lstStyle/>
            <a:p>
              <a:pPr algn="r"/>
              <a:r>
                <a:rPr lang="en-US" sz="3600" dirty="0">
                  <a:solidFill>
                    <a:srgbClr val="FFFFFF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d</a:t>
              </a: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026162" y="3060978"/>
              <a:ext cx="7120981" cy="892628"/>
            </a:xfrm>
            <a:custGeom>
              <a:avLst/>
              <a:gdLst>
                <a:gd name="T0" fmla="*/ 2129 w 2274"/>
                <a:gd name="T1" fmla="*/ 0 h 441"/>
                <a:gd name="T2" fmla="*/ 2274 w 2274"/>
                <a:gd name="T3" fmla="*/ 219 h 441"/>
                <a:gd name="T4" fmla="*/ 2129 w 2274"/>
                <a:gd name="T5" fmla="*/ 441 h 441"/>
                <a:gd name="T6" fmla="*/ 1066 w 2274"/>
                <a:gd name="T7" fmla="*/ 441 h 441"/>
                <a:gd name="T8" fmla="*/ 0 w 2274"/>
                <a:gd name="T9" fmla="*/ 441 h 441"/>
                <a:gd name="T10" fmla="*/ 0 w 2274"/>
                <a:gd name="T11" fmla="*/ 219 h 441"/>
                <a:gd name="T12" fmla="*/ 0 w 2274"/>
                <a:gd name="T13" fmla="*/ 0 h 441"/>
                <a:gd name="T14" fmla="*/ 1066 w 2274"/>
                <a:gd name="T15" fmla="*/ 0 h 441"/>
                <a:gd name="T16" fmla="*/ 2129 w 2274"/>
                <a:gd name="T1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4" h="441">
                  <a:moveTo>
                    <a:pt x="2129" y="0"/>
                  </a:moveTo>
                  <a:lnTo>
                    <a:pt x="2274" y="219"/>
                  </a:lnTo>
                  <a:lnTo>
                    <a:pt x="2129" y="441"/>
                  </a:lnTo>
                  <a:lnTo>
                    <a:pt x="1066" y="441"/>
                  </a:lnTo>
                  <a:lnTo>
                    <a:pt x="0" y="441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1066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457200" bIns="0" numCol="1" anchor="ctr" anchorCtr="0" compatLnSpc="1"/>
            <a:lstStyle/>
            <a:p>
              <a:pPr algn="r"/>
              <a:r>
                <a:rPr lang="en-US" sz="3600" dirty="0">
                  <a:solidFill>
                    <a:srgbClr val="FFFFFF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g</a:t>
              </a: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979848" y="3936094"/>
              <a:ext cx="7604095" cy="892628"/>
            </a:xfrm>
            <a:custGeom>
              <a:avLst/>
              <a:gdLst>
                <a:gd name="T0" fmla="*/ 2129 w 2274"/>
                <a:gd name="T1" fmla="*/ 0 h 441"/>
                <a:gd name="T2" fmla="*/ 2274 w 2274"/>
                <a:gd name="T3" fmla="*/ 219 h 441"/>
                <a:gd name="T4" fmla="*/ 2129 w 2274"/>
                <a:gd name="T5" fmla="*/ 441 h 441"/>
                <a:gd name="T6" fmla="*/ 1066 w 2274"/>
                <a:gd name="T7" fmla="*/ 441 h 441"/>
                <a:gd name="T8" fmla="*/ 0 w 2274"/>
                <a:gd name="T9" fmla="*/ 441 h 441"/>
                <a:gd name="T10" fmla="*/ 0 w 2274"/>
                <a:gd name="T11" fmla="*/ 219 h 441"/>
                <a:gd name="T12" fmla="*/ 0 w 2274"/>
                <a:gd name="T13" fmla="*/ 0 h 441"/>
                <a:gd name="T14" fmla="*/ 1066 w 2274"/>
                <a:gd name="T15" fmla="*/ 0 h 441"/>
                <a:gd name="T16" fmla="*/ 2129 w 2274"/>
                <a:gd name="T1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4" h="441">
                  <a:moveTo>
                    <a:pt x="2129" y="0"/>
                  </a:moveTo>
                  <a:lnTo>
                    <a:pt x="2274" y="219"/>
                  </a:lnTo>
                  <a:lnTo>
                    <a:pt x="2129" y="441"/>
                  </a:lnTo>
                  <a:lnTo>
                    <a:pt x="1066" y="441"/>
                  </a:lnTo>
                  <a:lnTo>
                    <a:pt x="0" y="441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1066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457200" bIns="0" numCol="1" anchor="ctr" anchorCtr="0" compatLnSpc="1"/>
            <a:lstStyle/>
            <a:p>
              <a:pPr algn="r"/>
              <a:r>
                <a:rPr lang="en-US" sz="3600" dirty="0">
                  <a:solidFill>
                    <a:srgbClr val="FFFFFF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310747"/>
              <a:ext cx="3437263" cy="3517976"/>
            </a:xfrm>
            <a:custGeom>
              <a:avLst/>
              <a:gdLst>
                <a:gd name="connsiteX0" fmla="*/ 0 w 3437263"/>
                <a:gd name="connsiteY0" fmla="*/ 0 h 3517976"/>
                <a:gd name="connsiteX1" fmla="*/ 3437263 w 3437263"/>
                <a:gd name="connsiteY1" fmla="*/ 0 h 3517976"/>
                <a:gd name="connsiteX2" fmla="*/ 3437263 w 3437263"/>
                <a:gd name="connsiteY2" fmla="*/ 3517976 h 3517976"/>
                <a:gd name="connsiteX3" fmla="*/ 0 w 3437263"/>
                <a:gd name="connsiteY3" fmla="*/ 3517976 h 3517976"/>
                <a:gd name="connsiteX4" fmla="*/ 0 w 3437263"/>
                <a:gd name="connsiteY4" fmla="*/ 0 h 3517976"/>
                <a:gd name="connsiteX0-1" fmla="*/ 0 w 3437263"/>
                <a:gd name="connsiteY0-2" fmla="*/ 0 h 3517976"/>
                <a:gd name="connsiteX1-3" fmla="*/ 3437263 w 3437263"/>
                <a:gd name="connsiteY1-4" fmla="*/ 0 h 3517976"/>
                <a:gd name="connsiteX2-5" fmla="*/ 3426246 w 3437263"/>
                <a:gd name="connsiteY2-6" fmla="*/ 749407 h 3517976"/>
                <a:gd name="connsiteX3-7" fmla="*/ 3437263 w 3437263"/>
                <a:gd name="connsiteY3-8" fmla="*/ 3517976 h 3517976"/>
                <a:gd name="connsiteX4-9" fmla="*/ 0 w 3437263"/>
                <a:gd name="connsiteY4-10" fmla="*/ 3517976 h 3517976"/>
                <a:gd name="connsiteX5" fmla="*/ 0 w 3437263"/>
                <a:gd name="connsiteY5" fmla="*/ 0 h 3517976"/>
                <a:gd name="connsiteX0-11" fmla="*/ 0 w 3542166"/>
                <a:gd name="connsiteY0-12" fmla="*/ 0 h 3517976"/>
                <a:gd name="connsiteX1-13" fmla="*/ 3437263 w 3542166"/>
                <a:gd name="connsiteY1-14" fmla="*/ 0 h 3517976"/>
                <a:gd name="connsiteX2-15" fmla="*/ 3426246 w 3542166"/>
                <a:gd name="connsiteY2-16" fmla="*/ 749407 h 3517976"/>
                <a:gd name="connsiteX3-17" fmla="*/ 2060154 w 3542166"/>
                <a:gd name="connsiteY3-18" fmla="*/ 628222 h 3517976"/>
                <a:gd name="connsiteX4-19" fmla="*/ 3437263 w 3542166"/>
                <a:gd name="connsiteY4-20" fmla="*/ 3517976 h 3517976"/>
                <a:gd name="connsiteX5-21" fmla="*/ 0 w 3542166"/>
                <a:gd name="connsiteY5-22" fmla="*/ 3517976 h 3517976"/>
                <a:gd name="connsiteX6" fmla="*/ 0 w 3542166"/>
                <a:gd name="connsiteY6" fmla="*/ 0 h 3517976"/>
                <a:gd name="connsiteX0-23" fmla="*/ 0 w 3542166"/>
                <a:gd name="connsiteY0-24" fmla="*/ 0 h 3517976"/>
                <a:gd name="connsiteX1-25" fmla="*/ 3437263 w 3542166"/>
                <a:gd name="connsiteY1-26" fmla="*/ 0 h 3517976"/>
                <a:gd name="connsiteX2-27" fmla="*/ 2610998 w 3542166"/>
                <a:gd name="connsiteY2-28" fmla="*/ 132463 h 3517976"/>
                <a:gd name="connsiteX3-29" fmla="*/ 2060154 w 3542166"/>
                <a:gd name="connsiteY3-30" fmla="*/ 628222 h 3517976"/>
                <a:gd name="connsiteX4-31" fmla="*/ 3437263 w 3542166"/>
                <a:gd name="connsiteY4-32" fmla="*/ 3517976 h 3517976"/>
                <a:gd name="connsiteX5-33" fmla="*/ 0 w 3542166"/>
                <a:gd name="connsiteY5-34" fmla="*/ 3517976 h 3517976"/>
                <a:gd name="connsiteX6-35" fmla="*/ 0 w 3542166"/>
                <a:gd name="connsiteY6-36" fmla="*/ 0 h 3517976"/>
                <a:gd name="connsiteX0-37" fmla="*/ 0 w 3533538"/>
                <a:gd name="connsiteY0-38" fmla="*/ 0 h 3517976"/>
                <a:gd name="connsiteX1-39" fmla="*/ 3437263 w 3533538"/>
                <a:gd name="connsiteY1-40" fmla="*/ 0 h 3517976"/>
                <a:gd name="connsiteX2-41" fmla="*/ 2610998 w 3533538"/>
                <a:gd name="connsiteY2-42" fmla="*/ 132463 h 3517976"/>
                <a:gd name="connsiteX3-43" fmla="*/ 1850834 w 3533538"/>
                <a:gd name="connsiteY3-44" fmla="*/ 980762 h 3517976"/>
                <a:gd name="connsiteX4-45" fmla="*/ 3437263 w 3533538"/>
                <a:gd name="connsiteY4-46" fmla="*/ 3517976 h 3517976"/>
                <a:gd name="connsiteX5-47" fmla="*/ 0 w 3533538"/>
                <a:gd name="connsiteY5-48" fmla="*/ 3517976 h 3517976"/>
                <a:gd name="connsiteX6-49" fmla="*/ 0 w 3533538"/>
                <a:gd name="connsiteY6-50" fmla="*/ 0 h 3517976"/>
                <a:gd name="connsiteX0-51" fmla="*/ 0 w 3569762"/>
                <a:gd name="connsiteY0-52" fmla="*/ 0 h 3517976"/>
                <a:gd name="connsiteX1-53" fmla="*/ 3437263 w 3569762"/>
                <a:gd name="connsiteY1-54" fmla="*/ 0 h 3517976"/>
                <a:gd name="connsiteX2-55" fmla="*/ 2610998 w 3569762"/>
                <a:gd name="connsiteY2-56" fmla="*/ 132463 h 3517976"/>
                <a:gd name="connsiteX3-57" fmla="*/ 1850834 w 3569762"/>
                <a:gd name="connsiteY3-58" fmla="*/ 980762 h 3517976"/>
                <a:gd name="connsiteX4-59" fmla="*/ 2765233 w 3569762"/>
                <a:gd name="connsiteY4-60" fmla="*/ 2137533 h 3517976"/>
                <a:gd name="connsiteX5-61" fmla="*/ 3437263 w 3569762"/>
                <a:gd name="connsiteY5-62" fmla="*/ 3517976 h 3517976"/>
                <a:gd name="connsiteX6-63" fmla="*/ 0 w 3569762"/>
                <a:gd name="connsiteY6-64" fmla="*/ 3517976 h 3517976"/>
                <a:gd name="connsiteX7" fmla="*/ 0 w 3569762"/>
                <a:gd name="connsiteY7" fmla="*/ 0 h 3517976"/>
                <a:gd name="connsiteX0-65" fmla="*/ 0 w 3518459"/>
                <a:gd name="connsiteY0-66" fmla="*/ 0 h 3517976"/>
                <a:gd name="connsiteX1-67" fmla="*/ 3437263 w 3518459"/>
                <a:gd name="connsiteY1-68" fmla="*/ 0 h 3517976"/>
                <a:gd name="connsiteX2-69" fmla="*/ 2610998 w 3518459"/>
                <a:gd name="connsiteY2-70" fmla="*/ 132463 h 3517976"/>
                <a:gd name="connsiteX3-71" fmla="*/ 1850834 w 3518459"/>
                <a:gd name="connsiteY3-72" fmla="*/ 980762 h 3517976"/>
                <a:gd name="connsiteX4-73" fmla="*/ 1994052 w 3518459"/>
                <a:gd name="connsiteY4-74" fmla="*/ 2379904 h 3517976"/>
                <a:gd name="connsiteX5-75" fmla="*/ 3437263 w 3518459"/>
                <a:gd name="connsiteY5-76" fmla="*/ 3517976 h 3517976"/>
                <a:gd name="connsiteX6-77" fmla="*/ 0 w 3518459"/>
                <a:gd name="connsiteY6-78" fmla="*/ 3517976 h 3517976"/>
                <a:gd name="connsiteX7-79" fmla="*/ 0 w 3518459"/>
                <a:gd name="connsiteY7-80" fmla="*/ 0 h 3517976"/>
                <a:gd name="connsiteX0-81" fmla="*/ 0 w 3518459"/>
                <a:gd name="connsiteY0-82" fmla="*/ 0 h 3517976"/>
                <a:gd name="connsiteX1-83" fmla="*/ 3437263 w 3518459"/>
                <a:gd name="connsiteY1-84" fmla="*/ 0 h 3517976"/>
                <a:gd name="connsiteX2-85" fmla="*/ 2610998 w 3518459"/>
                <a:gd name="connsiteY2-86" fmla="*/ 132463 h 3517976"/>
                <a:gd name="connsiteX3-87" fmla="*/ 1850834 w 3518459"/>
                <a:gd name="connsiteY3-88" fmla="*/ 980762 h 3517976"/>
                <a:gd name="connsiteX4-89" fmla="*/ 1994052 w 3518459"/>
                <a:gd name="connsiteY4-90" fmla="*/ 2379904 h 3517976"/>
                <a:gd name="connsiteX5-91" fmla="*/ 3437263 w 3518459"/>
                <a:gd name="connsiteY5-92" fmla="*/ 3517976 h 3517976"/>
                <a:gd name="connsiteX6-93" fmla="*/ 0 w 3518459"/>
                <a:gd name="connsiteY6-94" fmla="*/ 3517976 h 3517976"/>
                <a:gd name="connsiteX7-95" fmla="*/ 0 w 3518459"/>
                <a:gd name="connsiteY7-96" fmla="*/ 0 h 3517976"/>
                <a:gd name="connsiteX0-97" fmla="*/ 0 w 3437263"/>
                <a:gd name="connsiteY0-98" fmla="*/ 0 h 3517976"/>
                <a:gd name="connsiteX1-99" fmla="*/ 3437263 w 3437263"/>
                <a:gd name="connsiteY1-100" fmla="*/ 0 h 3517976"/>
                <a:gd name="connsiteX2-101" fmla="*/ 2610998 w 3437263"/>
                <a:gd name="connsiteY2-102" fmla="*/ 132463 h 3517976"/>
                <a:gd name="connsiteX3-103" fmla="*/ 1850834 w 3437263"/>
                <a:gd name="connsiteY3-104" fmla="*/ 980762 h 3517976"/>
                <a:gd name="connsiteX4-105" fmla="*/ 1994052 w 3437263"/>
                <a:gd name="connsiteY4-106" fmla="*/ 2379904 h 3517976"/>
                <a:gd name="connsiteX5-107" fmla="*/ 2644049 w 3437263"/>
                <a:gd name="connsiteY5-108" fmla="*/ 3517976 h 3517976"/>
                <a:gd name="connsiteX6-109" fmla="*/ 0 w 3437263"/>
                <a:gd name="connsiteY6-110" fmla="*/ 3517976 h 3517976"/>
                <a:gd name="connsiteX7-111" fmla="*/ 0 w 3437263"/>
                <a:gd name="connsiteY7-112" fmla="*/ 0 h 3517976"/>
                <a:gd name="connsiteX0-113" fmla="*/ 0 w 3437263"/>
                <a:gd name="connsiteY0-114" fmla="*/ 0 h 3517976"/>
                <a:gd name="connsiteX1-115" fmla="*/ 3437263 w 3437263"/>
                <a:gd name="connsiteY1-116" fmla="*/ 0 h 3517976"/>
                <a:gd name="connsiteX2-117" fmla="*/ 2610998 w 3437263"/>
                <a:gd name="connsiteY2-118" fmla="*/ 132463 h 3517976"/>
                <a:gd name="connsiteX3-119" fmla="*/ 1850834 w 3437263"/>
                <a:gd name="connsiteY3-120" fmla="*/ 980762 h 3517976"/>
                <a:gd name="connsiteX4-121" fmla="*/ 1994052 w 3437263"/>
                <a:gd name="connsiteY4-122" fmla="*/ 2379904 h 3517976"/>
                <a:gd name="connsiteX5-123" fmla="*/ 2644049 w 3437263"/>
                <a:gd name="connsiteY5-124" fmla="*/ 3517976 h 3517976"/>
                <a:gd name="connsiteX6-125" fmla="*/ 0 w 3437263"/>
                <a:gd name="connsiteY6-126" fmla="*/ 3517976 h 3517976"/>
                <a:gd name="connsiteX7-127" fmla="*/ 0 w 3437263"/>
                <a:gd name="connsiteY7-128" fmla="*/ 0 h 3517976"/>
                <a:gd name="connsiteX0-129" fmla="*/ 0 w 3437263"/>
                <a:gd name="connsiteY0-130" fmla="*/ 0 h 3517976"/>
                <a:gd name="connsiteX1-131" fmla="*/ 3437263 w 3437263"/>
                <a:gd name="connsiteY1-132" fmla="*/ 0 h 3517976"/>
                <a:gd name="connsiteX2-133" fmla="*/ 2610998 w 3437263"/>
                <a:gd name="connsiteY2-134" fmla="*/ 132463 h 3517976"/>
                <a:gd name="connsiteX3-135" fmla="*/ 1850834 w 3437263"/>
                <a:gd name="connsiteY3-136" fmla="*/ 980762 h 3517976"/>
                <a:gd name="connsiteX4-137" fmla="*/ 2302524 w 3437263"/>
                <a:gd name="connsiteY4-138" fmla="*/ 2831596 h 3517976"/>
                <a:gd name="connsiteX5-139" fmla="*/ 2644049 w 3437263"/>
                <a:gd name="connsiteY5-140" fmla="*/ 3517976 h 3517976"/>
                <a:gd name="connsiteX6-141" fmla="*/ 0 w 3437263"/>
                <a:gd name="connsiteY6-142" fmla="*/ 3517976 h 3517976"/>
                <a:gd name="connsiteX7-143" fmla="*/ 0 w 3437263"/>
                <a:gd name="connsiteY7-144" fmla="*/ 0 h 3517976"/>
                <a:gd name="connsiteX0-145" fmla="*/ 0 w 3437263"/>
                <a:gd name="connsiteY0-146" fmla="*/ 0 h 3517976"/>
                <a:gd name="connsiteX1-147" fmla="*/ 3437263 w 3437263"/>
                <a:gd name="connsiteY1-148" fmla="*/ 0 h 3517976"/>
                <a:gd name="connsiteX2-149" fmla="*/ 2610998 w 3437263"/>
                <a:gd name="connsiteY2-150" fmla="*/ 132463 h 3517976"/>
                <a:gd name="connsiteX3-151" fmla="*/ 1850834 w 3437263"/>
                <a:gd name="connsiteY3-152" fmla="*/ 980762 h 3517976"/>
                <a:gd name="connsiteX4-153" fmla="*/ 2302524 w 3437263"/>
                <a:gd name="connsiteY4-154" fmla="*/ 2831596 h 3517976"/>
                <a:gd name="connsiteX5-155" fmla="*/ 2644049 w 3437263"/>
                <a:gd name="connsiteY5-156" fmla="*/ 3517976 h 3517976"/>
                <a:gd name="connsiteX6-157" fmla="*/ 0 w 3437263"/>
                <a:gd name="connsiteY6-158" fmla="*/ 3517976 h 3517976"/>
                <a:gd name="connsiteX7-159" fmla="*/ 0 w 3437263"/>
                <a:gd name="connsiteY7-160" fmla="*/ 0 h 3517976"/>
                <a:gd name="connsiteX0-161" fmla="*/ 0 w 3437263"/>
                <a:gd name="connsiteY0-162" fmla="*/ 0 h 3517976"/>
                <a:gd name="connsiteX1-163" fmla="*/ 3437263 w 3437263"/>
                <a:gd name="connsiteY1-164" fmla="*/ 0 h 3517976"/>
                <a:gd name="connsiteX2-165" fmla="*/ 2610998 w 3437263"/>
                <a:gd name="connsiteY2-166" fmla="*/ 132463 h 3517976"/>
                <a:gd name="connsiteX3-167" fmla="*/ 1762699 w 3437263"/>
                <a:gd name="connsiteY3-168" fmla="*/ 1476521 h 3517976"/>
                <a:gd name="connsiteX4-169" fmla="*/ 2302524 w 3437263"/>
                <a:gd name="connsiteY4-170" fmla="*/ 2831596 h 3517976"/>
                <a:gd name="connsiteX5-171" fmla="*/ 2644049 w 3437263"/>
                <a:gd name="connsiteY5-172" fmla="*/ 3517976 h 3517976"/>
                <a:gd name="connsiteX6-173" fmla="*/ 0 w 3437263"/>
                <a:gd name="connsiteY6-174" fmla="*/ 3517976 h 3517976"/>
                <a:gd name="connsiteX7-175" fmla="*/ 0 w 3437263"/>
                <a:gd name="connsiteY7-176" fmla="*/ 0 h 3517976"/>
                <a:gd name="connsiteX0-177" fmla="*/ 0 w 3437263"/>
                <a:gd name="connsiteY0-178" fmla="*/ 0 h 3517976"/>
                <a:gd name="connsiteX1-179" fmla="*/ 3437263 w 3437263"/>
                <a:gd name="connsiteY1-180" fmla="*/ 0 h 3517976"/>
                <a:gd name="connsiteX2-181" fmla="*/ 2610998 w 3437263"/>
                <a:gd name="connsiteY2-182" fmla="*/ 132463 h 3517976"/>
                <a:gd name="connsiteX3-183" fmla="*/ 1762699 w 3437263"/>
                <a:gd name="connsiteY3-184" fmla="*/ 1476521 h 3517976"/>
                <a:gd name="connsiteX4-185" fmla="*/ 2302524 w 3437263"/>
                <a:gd name="connsiteY4-186" fmla="*/ 2831596 h 3517976"/>
                <a:gd name="connsiteX5-187" fmla="*/ 2644049 w 3437263"/>
                <a:gd name="connsiteY5-188" fmla="*/ 3517976 h 3517976"/>
                <a:gd name="connsiteX6-189" fmla="*/ 0 w 3437263"/>
                <a:gd name="connsiteY6-190" fmla="*/ 3517976 h 3517976"/>
                <a:gd name="connsiteX7-191" fmla="*/ 0 w 3437263"/>
                <a:gd name="connsiteY7-192" fmla="*/ 0 h 3517976"/>
                <a:gd name="connsiteX0-193" fmla="*/ 0 w 3437263"/>
                <a:gd name="connsiteY0-194" fmla="*/ 0 h 3517976"/>
                <a:gd name="connsiteX1-195" fmla="*/ 3437263 w 3437263"/>
                <a:gd name="connsiteY1-196" fmla="*/ 0 h 3517976"/>
                <a:gd name="connsiteX2-197" fmla="*/ 2610998 w 3437263"/>
                <a:gd name="connsiteY2-198" fmla="*/ 132463 h 3517976"/>
                <a:gd name="connsiteX3-199" fmla="*/ 1762699 w 3437263"/>
                <a:gd name="connsiteY3-200" fmla="*/ 1476521 h 3517976"/>
                <a:gd name="connsiteX4-201" fmla="*/ 2302524 w 3437263"/>
                <a:gd name="connsiteY4-202" fmla="*/ 2831596 h 3517976"/>
                <a:gd name="connsiteX5-203" fmla="*/ 2644049 w 3437263"/>
                <a:gd name="connsiteY5-204" fmla="*/ 3517976 h 3517976"/>
                <a:gd name="connsiteX6-205" fmla="*/ 0 w 3437263"/>
                <a:gd name="connsiteY6-206" fmla="*/ 3517976 h 3517976"/>
                <a:gd name="connsiteX7-207" fmla="*/ 0 w 3437263"/>
                <a:gd name="connsiteY7-208" fmla="*/ 0 h 3517976"/>
                <a:gd name="connsiteX0-209" fmla="*/ 0 w 3437263"/>
                <a:gd name="connsiteY0-210" fmla="*/ 0 h 3517976"/>
                <a:gd name="connsiteX1-211" fmla="*/ 3437263 w 3437263"/>
                <a:gd name="connsiteY1-212" fmla="*/ 0 h 3517976"/>
                <a:gd name="connsiteX2-213" fmla="*/ 2610998 w 3437263"/>
                <a:gd name="connsiteY2-214" fmla="*/ 132463 h 3517976"/>
                <a:gd name="connsiteX3-215" fmla="*/ 1762699 w 3437263"/>
                <a:gd name="connsiteY3-216" fmla="*/ 1476521 h 3517976"/>
                <a:gd name="connsiteX4-217" fmla="*/ 2302524 w 3437263"/>
                <a:gd name="connsiteY4-218" fmla="*/ 2831596 h 3517976"/>
                <a:gd name="connsiteX5-219" fmla="*/ 2644049 w 3437263"/>
                <a:gd name="connsiteY5-220" fmla="*/ 3517976 h 3517976"/>
                <a:gd name="connsiteX6-221" fmla="*/ 0 w 3437263"/>
                <a:gd name="connsiteY6-222" fmla="*/ 3517976 h 3517976"/>
                <a:gd name="connsiteX7-223" fmla="*/ 0 w 3437263"/>
                <a:gd name="connsiteY7-224" fmla="*/ 0 h 3517976"/>
                <a:gd name="connsiteX0-225" fmla="*/ 0 w 3437263"/>
                <a:gd name="connsiteY0-226" fmla="*/ 0 h 3517976"/>
                <a:gd name="connsiteX1-227" fmla="*/ 3437263 w 3437263"/>
                <a:gd name="connsiteY1-228" fmla="*/ 0 h 3517976"/>
                <a:gd name="connsiteX2-229" fmla="*/ 2610998 w 3437263"/>
                <a:gd name="connsiteY2-230" fmla="*/ 132463 h 3517976"/>
                <a:gd name="connsiteX3-231" fmla="*/ 1762699 w 3437263"/>
                <a:gd name="connsiteY3-232" fmla="*/ 1476521 h 3517976"/>
                <a:gd name="connsiteX4-233" fmla="*/ 2302524 w 3437263"/>
                <a:gd name="connsiteY4-234" fmla="*/ 2831596 h 3517976"/>
                <a:gd name="connsiteX5-235" fmla="*/ 2644049 w 3437263"/>
                <a:gd name="connsiteY5-236" fmla="*/ 3517976 h 3517976"/>
                <a:gd name="connsiteX6-237" fmla="*/ 0 w 3437263"/>
                <a:gd name="connsiteY6-238" fmla="*/ 3517976 h 3517976"/>
                <a:gd name="connsiteX7-239" fmla="*/ 0 w 3437263"/>
                <a:gd name="connsiteY7-240" fmla="*/ 0 h 3517976"/>
                <a:gd name="connsiteX0-241" fmla="*/ 0 w 3437263"/>
                <a:gd name="connsiteY0-242" fmla="*/ 0 h 3517976"/>
                <a:gd name="connsiteX1-243" fmla="*/ 3437263 w 3437263"/>
                <a:gd name="connsiteY1-244" fmla="*/ 0 h 3517976"/>
                <a:gd name="connsiteX2-245" fmla="*/ 2610998 w 3437263"/>
                <a:gd name="connsiteY2-246" fmla="*/ 132463 h 3517976"/>
                <a:gd name="connsiteX3-247" fmla="*/ 1762699 w 3437263"/>
                <a:gd name="connsiteY3-248" fmla="*/ 1476521 h 3517976"/>
                <a:gd name="connsiteX4-249" fmla="*/ 2302524 w 3437263"/>
                <a:gd name="connsiteY4-250" fmla="*/ 2831596 h 3517976"/>
                <a:gd name="connsiteX5-251" fmla="*/ 2644049 w 3437263"/>
                <a:gd name="connsiteY5-252" fmla="*/ 3517976 h 3517976"/>
                <a:gd name="connsiteX6-253" fmla="*/ 0 w 3437263"/>
                <a:gd name="connsiteY6-254" fmla="*/ 3517976 h 3517976"/>
                <a:gd name="connsiteX7-255" fmla="*/ 0 w 3437263"/>
                <a:gd name="connsiteY7-256" fmla="*/ 0 h 35179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79" y="connsiteY7-80"/>
                </a:cxn>
              </a:cxnLst>
              <a:rect l="l" t="t" r="r" b="b"/>
              <a:pathLst>
                <a:path w="3437263" h="3517976">
                  <a:moveTo>
                    <a:pt x="0" y="0"/>
                  </a:moveTo>
                  <a:lnTo>
                    <a:pt x="3437263" y="0"/>
                  </a:lnTo>
                  <a:cubicBezTo>
                    <a:pt x="3161841" y="44154"/>
                    <a:pt x="3029640" y="22208"/>
                    <a:pt x="2610998" y="132463"/>
                  </a:cubicBezTo>
                  <a:cubicBezTo>
                    <a:pt x="2234588" y="406092"/>
                    <a:pt x="1860014" y="596453"/>
                    <a:pt x="1762699" y="1476521"/>
                  </a:cubicBezTo>
                  <a:cubicBezTo>
                    <a:pt x="1733320" y="2031036"/>
                    <a:pt x="1905917" y="2276524"/>
                    <a:pt x="2302524" y="2831596"/>
                  </a:cubicBezTo>
                  <a:cubicBezTo>
                    <a:pt x="2368625" y="3078196"/>
                    <a:pt x="2256623" y="3508239"/>
                    <a:pt x="2644049" y="3517976"/>
                  </a:cubicBezTo>
                  <a:lnTo>
                    <a:pt x="0" y="3517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1"/>
              <a:endParaRPr lang="en-US" sz="3200" dirty="0">
                <a:solidFill>
                  <a:prstClr val="black"/>
                </a:solidFill>
                <a:latin typeface="Source Sans Pro" charset="0"/>
                <a:ea typeface="Gulim" panose="020B0600000101010101" charset="-127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08819" y="1282318"/>
              <a:ext cx="3138575" cy="3622470"/>
            </a:xfrm>
            <a:custGeom>
              <a:avLst/>
              <a:gdLst>
                <a:gd name="connsiteX0" fmla="*/ 1578411 w 3138575"/>
                <a:gd name="connsiteY0" fmla="*/ 94556 h 3622470"/>
                <a:gd name="connsiteX1" fmla="*/ 1125622 w 3138575"/>
                <a:gd name="connsiteY1" fmla="*/ 167441 h 3622470"/>
                <a:gd name="connsiteX2" fmla="*/ 642534 w 3138575"/>
                <a:gd name="connsiteY2" fmla="*/ 411638 h 3622470"/>
                <a:gd name="connsiteX3" fmla="*/ 252276 w 3138575"/>
                <a:gd name="connsiteY3" fmla="*/ 884003 h 3622470"/>
                <a:gd name="connsiteX4" fmla="*/ 95034 w 3138575"/>
                <a:gd name="connsiteY4" fmla="*/ 1613823 h 3622470"/>
                <a:gd name="connsiteX5" fmla="*/ 468236 w 3138575"/>
                <a:gd name="connsiteY5" fmla="*/ 2567953 h 3622470"/>
                <a:gd name="connsiteX6" fmla="*/ 657684 w 3138575"/>
                <a:gd name="connsiteY6" fmla="*/ 2886006 h 3622470"/>
                <a:gd name="connsiteX7" fmla="*/ 670952 w 3138575"/>
                <a:gd name="connsiteY7" fmla="*/ 2992034 h 3622470"/>
                <a:gd name="connsiteX8" fmla="*/ 670952 w 3138575"/>
                <a:gd name="connsiteY8" fmla="*/ 2992977 h 3622470"/>
                <a:gd name="connsiteX9" fmla="*/ 670012 w 3138575"/>
                <a:gd name="connsiteY9" fmla="*/ 2999605 h 3622470"/>
                <a:gd name="connsiteX10" fmla="*/ 736305 w 3138575"/>
                <a:gd name="connsiteY10" fmla="*/ 3382972 h 3622470"/>
                <a:gd name="connsiteX11" fmla="*/ 961746 w 3138575"/>
                <a:gd name="connsiteY11" fmla="*/ 3521170 h 3622470"/>
                <a:gd name="connsiteX12" fmla="*/ 974074 w 3138575"/>
                <a:gd name="connsiteY12" fmla="*/ 3523084 h 3622470"/>
                <a:gd name="connsiteX13" fmla="*/ 987318 w 3138575"/>
                <a:gd name="connsiteY13" fmla="*/ 3523084 h 3622470"/>
                <a:gd name="connsiteX14" fmla="*/ 1580292 w 3138575"/>
                <a:gd name="connsiteY14" fmla="*/ 3523084 h 3622470"/>
                <a:gd name="connsiteX15" fmla="*/ 2173291 w 3138575"/>
                <a:gd name="connsiteY15" fmla="*/ 3523084 h 3622470"/>
                <a:gd name="connsiteX16" fmla="*/ 2185594 w 3138575"/>
                <a:gd name="connsiteY16" fmla="*/ 3523084 h 3622470"/>
                <a:gd name="connsiteX17" fmla="*/ 2198863 w 3138575"/>
                <a:gd name="connsiteY17" fmla="*/ 3521170 h 3622470"/>
                <a:gd name="connsiteX18" fmla="*/ 2424304 w 3138575"/>
                <a:gd name="connsiteY18" fmla="*/ 3382972 h 3622470"/>
                <a:gd name="connsiteX19" fmla="*/ 2490597 w 3138575"/>
                <a:gd name="connsiteY19" fmla="*/ 2999605 h 3622470"/>
                <a:gd name="connsiteX20" fmla="*/ 2489656 w 3138575"/>
                <a:gd name="connsiteY20" fmla="*/ 2992034 h 3622470"/>
                <a:gd name="connsiteX21" fmla="*/ 2488715 w 3138575"/>
                <a:gd name="connsiteY21" fmla="*/ 2990148 h 3622470"/>
                <a:gd name="connsiteX22" fmla="*/ 2501984 w 3138575"/>
                <a:gd name="connsiteY22" fmla="*/ 2884121 h 3622470"/>
                <a:gd name="connsiteX23" fmla="*/ 2690466 w 3138575"/>
                <a:gd name="connsiteY23" fmla="*/ 2569868 h 3622470"/>
                <a:gd name="connsiteX24" fmla="*/ 3065574 w 3138575"/>
                <a:gd name="connsiteY24" fmla="*/ 1613823 h 3622470"/>
                <a:gd name="connsiteX25" fmla="*/ 2527556 w 3138575"/>
                <a:gd name="connsiteY25" fmla="*/ 418266 h 3622470"/>
                <a:gd name="connsiteX26" fmla="*/ 1594501 w 3138575"/>
                <a:gd name="connsiteY26" fmla="*/ 94556 h 3622470"/>
                <a:gd name="connsiteX27" fmla="*/ 1578411 w 3138575"/>
                <a:gd name="connsiteY27" fmla="*/ 94556 h 3622470"/>
                <a:gd name="connsiteX28" fmla="*/ 1567287 w 3138575"/>
                <a:gd name="connsiteY28" fmla="*/ 0 h 3622470"/>
                <a:gd name="connsiteX29" fmla="*/ 1584288 w 3138575"/>
                <a:gd name="connsiteY29" fmla="*/ 0 h 3622470"/>
                <a:gd name="connsiteX30" fmla="*/ 2570122 w 3138575"/>
                <a:gd name="connsiteY30" fmla="*/ 342022 h 3622470"/>
                <a:gd name="connsiteX31" fmla="*/ 3138575 w 3138575"/>
                <a:gd name="connsiteY31" fmla="*/ 1605207 h 3622470"/>
                <a:gd name="connsiteX32" fmla="*/ 2742248 w 3138575"/>
                <a:gd name="connsiteY32" fmla="*/ 2615333 h 3622470"/>
                <a:gd name="connsiteX33" fmla="*/ 2543104 w 3138575"/>
                <a:gd name="connsiteY33" fmla="*/ 2947362 h 3622470"/>
                <a:gd name="connsiteX34" fmla="*/ 2529085 w 3138575"/>
                <a:gd name="connsiteY34" fmla="*/ 3059387 h 3622470"/>
                <a:gd name="connsiteX35" fmla="*/ 2530079 w 3138575"/>
                <a:gd name="connsiteY35" fmla="*/ 3061380 h 3622470"/>
                <a:gd name="connsiteX36" fmla="*/ 2531073 w 3138575"/>
                <a:gd name="connsiteY36" fmla="*/ 3069379 h 3622470"/>
                <a:gd name="connsiteX37" fmla="*/ 2461029 w 3138575"/>
                <a:gd name="connsiteY37" fmla="*/ 3474432 h 3622470"/>
                <a:gd name="connsiteX38" fmla="*/ 2222836 w 3138575"/>
                <a:gd name="connsiteY38" fmla="*/ 3620448 h 3622470"/>
                <a:gd name="connsiteX39" fmla="*/ 2208817 w 3138575"/>
                <a:gd name="connsiteY39" fmla="*/ 3622470 h 3622470"/>
                <a:gd name="connsiteX40" fmla="*/ 2195818 w 3138575"/>
                <a:gd name="connsiteY40" fmla="*/ 3622470 h 3622470"/>
                <a:gd name="connsiteX41" fmla="*/ 1569275 w 3138575"/>
                <a:gd name="connsiteY41" fmla="*/ 3622470 h 3622470"/>
                <a:gd name="connsiteX42" fmla="*/ 942757 w 3138575"/>
                <a:gd name="connsiteY42" fmla="*/ 3622470 h 3622470"/>
                <a:gd name="connsiteX43" fmla="*/ 928765 w 3138575"/>
                <a:gd name="connsiteY43" fmla="*/ 3622470 h 3622470"/>
                <a:gd name="connsiteX44" fmla="*/ 915739 w 3138575"/>
                <a:gd name="connsiteY44" fmla="*/ 3620448 h 3622470"/>
                <a:gd name="connsiteX45" fmla="*/ 677546 w 3138575"/>
                <a:gd name="connsiteY45" fmla="*/ 3474432 h 3622470"/>
                <a:gd name="connsiteX46" fmla="*/ 607503 w 3138575"/>
                <a:gd name="connsiteY46" fmla="*/ 3069379 h 3622470"/>
                <a:gd name="connsiteX47" fmla="*/ 608496 w 3138575"/>
                <a:gd name="connsiteY47" fmla="*/ 3062376 h 3622470"/>
                <a:gd name="connsiteX48" fmla="*/ 608496 w 3138575"/>
                <a:gd name="connsiteY48" fmla="*/ 3061380 h 3622470"/>
                <a:gd name="connsiteX49" fmla="*/ 594477 w 3138575"/>
                <a:gd name="connsiteY49" fmla="*/ 2949355 h 3622470"/>
                <a:gd name="connsiteX50" fmla="*/ 394313 w 3138575"/>
                <a:gd name="connsiteY50" fmla="*/ 2613310 h 3622470"/>
                <a:gd name="connsiteX51" fmla="*/ 0 w 3138575"/>
                <a:gd name="connsiteY51" fmla="*/ 1605207 h 3622470"/>
                <a:gd name="connsiteX52" fmla="*/ 166137 w 3138575"/>
                <a:gd name="connsiteY52" fmla="*/ 834104 h 3622470"/>
                <a:gd name="connsiteX53" fmla="*/ 578470 w 3138575"/>
                <a:gd name="connsiteY53" fmla="*/ 335018 h 3622470"/>
                <a:gd name="connsiteX54" fmla="*/ 1088885 w 3138575"/>
                <a:gd name="connsiteY54" fmla="*/ 77008 h 3622470"/>
                <a:gd name="connsiteX55" fmla="*/ 1567287 w 3138575"/>
                <a:gd name="connsiteY55" fmla="*/ 0 h 362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138575" h="3622470">
                  <a:moveTo>
                    <a:pt x="1578411" y="94556"/>
                  </a:moveTo>
                  <a:cubicBezTo>
                    <a:pt x="1431590" y="96442"/>
                    <a:pt x="1275289" y="121984"/>
                    <a:pt x="1125622" y="167441"/>
                  </a:cubicBezTo>
                  <a:cubicBezTo>
                    <a:pt x="945655" y="222326"/>
                    <a:pt x="783661" y="304696"/>
                    <a:pt x="642534" y="411638"/>
                  </a:cubicBezTo>
                  <a:cubicBezTo>
                    <a:pt x="475811" y="538493"/>
                    <a:pt x="344141" y="697520"/>
                    <a:pt x="252276" y="884003"/>
                  </a:cubicBezTo>
                  <a:cubicBezTo>
                    <a:pt x="148059" y="1095086"/>
                    <a:pt x="95034" y="1340255"/>
                    <a:pt x="95034" y="1613823"/>
                  </a:cubicBezTo>
                  <a:cubicBezTo>
                    <a:pt x="95034" y="1877905"/>
                    <a:pt x="123428" y="2168501"/>
                    <a:pt x="468236" y="2567953"/>
                  </a:cubicBezTo>
                  <a:cubicBezTo>
                    <a:pt x="589485" y="2708066"/>
                    <a:pt x="637806" y="2817864"/>
                    <a:pt x="657684" y="2886006"/>
                  </a:cubicBezTo>
                  <a:cubicBezTo>
                    <a:pt x="674740" y="2946606"/>
                    <a:pt x="671893" y="2984462"/>
                    <a:pt x="670952" y="2992034"/>
                  </a:cubicBezTo>
                  <a:cubicBezTo>
                    <a:pt x="670952" y="2992977"/>
                    <a:pt x="670952" y="2992977"/>
                    <a:pt x="670952" y="2992977"/>
                  </a:cubicBezTo>
                  <a:cubicBezTo>
                    <a:pt x="670012" y="2999605"/>
                    <a:pt x="670012" y="2999605"/>
                    <a:pt x="670012" y="2999605"/>
                  </a:cubicBezTo>
                  <a:cubicBezTo>
                    <a:pt x="662412" y="3037462"/>
                    <a:pt x="632112" y="3235316"/>
                    <a:pt x="736305" y="3382972"/>
                  </a:cubicBezTo>
                  <a:cubicBezTo>
                    <a:pt x="789354" y="3457742"/>
                    <a:pt x="867034" y="3506027"/>
                    <a:pt x="961746" y="3521170"/>
                  </a:cubicBezTo>
                  <a:cubicBezTo>
                    <a:pt x="974074" y="3523084"/>
                    <a:pt x="974074" y="3523084"/>
                    <a:pt x="974074" y="3523084"/>
                  </a:cubicBezTo>
                  <a:cubicBezTo>
                    <a:pt x="987318" y="3523084"/>
                    <a:pt x="987318" y="3523084"/>
                    <a:pt x="987318" y="3523084"/>
                  </a:cubicBezTo>
                  <a:cubicBezTo>
                    <a:pt x="1580292" y="3523084"/>
                    <a:pt x="1580292" y="3523084"/>
                    <a:pt x="1580292" y="3523084"/>
                  </a:cubicBezTo>
                  <a:cubicBezTo>
                    <a:pt x="2173291" y="3523084"/>
                    <a:pt x="2173291" y="3523084"/>
                    <a:pt x="2173291" y="3523084"/>
                  </a:cubicBezTo>
                  <a:cubicBezTo>
                    <a:pt x="2185594" y="3523084"/>
                    <a:pt x="2185594" y="3523084"/>
                    <a:pt x="2185594" y="3523084"/>
                  </a:cubicBezTo>
                  <a:cubicBezTo>
                    <a:pt x="2198863" y="3521170"/>
                    <a:pt x="2198863" y="3521170"/>
                    <a:pt x="2198863" y="3521170"/>
                  </a:cubicBezTo>
                  <a:cubicBezTo>
                    <a:pt x="2293574" y="3506027"/>
                    <a:pt x="2371254" y="3457742"/>
                    <a:pt x="2424304" y="3382972"/>
                  </a:cubicBezTo>
                  <a:cubicBezTo>
                    <a:pt x="2528496" y="3235316"/>
                    <a:pt x="2498196" y="3037462"/>
                    <a:pt x="2490597" y="2999605"/>
                  </a:cubicBezTo>
                  <a:cubicBezTo>
                    <a:pt x="2489656" y="2992034"/>
                    <a:pt x="2489656" y="2992034"/>
                    <a:pt x="2489656" y="2992034"/>
                  </a:cubicBezTo>
                  <a:cubicBezTo>
                    <a:pt x="2488715" y="2990148"/>
                    <a:pt x="2488715" y="2990148"/>
                    <a:pt x="2488715" y="2990148"/>
                  </a:cubicBezTo>
                  <a:cubicBezTo>
                    <a:pt x="2487775" y="2982577"/>
                    <a:pt x="2484928" y="2945663"/>
                    <a:pt x="2501984" y="2884121"/>
                  </a:cubicBezTo>
                  <a:cubicBezTo>
                    <a:pt x="2520921" y="2816922"/>
                    <a:pt x="2569218" y="2708066"/>
                    <a:pt x="2690466" y="2569868"/>
                  </a:cubicBezTo>
                  <a:cubicBezTo>
                    <a:pt x="3021065" y="2194072"/>
                    <a:pt x="3065574" y="1875076"/>
                    <a:pt x="3065574" y="1613823"/>
                  </a:cubicBezTo>
                  <a:cubicBezTo>
                    <a:pt x="3065574" y="972974"/>
                    <a:pt x="2772899" y="609493"/>
                    <a:pt x="2527556" y="418266"/>
                  </a:cubicBezTo>
                  <a:cubicBezTo>
                    <a:pt x="2268943" y="215697"/>
                    <a:pt x="1920372" y="94556"/>
                    <a:pt x="1594501" y="94556"/>
                  </a:cubicBezTo>
                  <a:cubicBezTo>
                    <a:pt x="1588832" y="94556"/>
                    <a:pt x="1583139" y="94556"/>
                    <a:pt x="1578411" y="94556"/>
                  </a:cubicBezTo>
                  <a:close/>
                  <a:moveTo>
                    <a:pt x="1567287" y="0"/>
                  </a:moveTo>
                  <a:cubicBezTo>
                    <a:pt x="1572282" y="0"/>
                    <a:pt x="1578298" y="0"/>
                    <a:pt x="1584288" y="0"/>
                  </a:cubicBezTo>
                  <a:cubicBezTo>
                    <a:pt x="1928592" y="0"/>
                    <a:pt x="2296881" y="127994"/>
                    <a:pt x="2570122" y="342022"/>
                  </a:cubicBezTo>
                  <a:cubicBezTo>
                    <a:pt x="2829344" y="544065"/>
                    <a:pt x="3138575" y="928107"/>
                    <a:pt x="3138575" y="1605207"/>
                  </a:cubicBezTo>
                  <a:cubicBezTo>
                    <a:pt x="3138575" y="1881239"/>
                    <a:pt x="3091548" y="2218280"/>
                    <a:pt x="2742248" y="2615333"/>
                  </a:cubicBezTo>
                  <a:cubicBezTo>
                    <a:pt x="2614141" y="2761349"/>
                    <a:pt x="2563112" y="2876362"/>
                    <a:pt x="2543104" y="2947362"/>
                  </a:cubicBezTo>
                  <a:cubicBezTo>
                    <a:pt x="2525083" y="3012386"/>
                    <a:pt x="2528091" y="3051388"/>
                    <a:pt x="2529085" y="3059387"/>
                  </a:cubicBezTo>
                  <a:cubicBezTo>
                    <a:pt x="2529085" y="3059387"/>
                    <a:pt x="2529085" y="3059387"/>
                    <a:pt x="2530079" y="3061380"/>
                  </a:cubicBezTo>
                  <a:cubicBezTo>
                    <a:pt x="2530079" y="3061380"/>
                    <a:pt x="2530079" y="3061380"/>
                    <a:pt x="2531073" y="3069379"/>
                  </a:cubicBezTo>
                  <a:cubicBezTo>
                    <a:pt x="2539102" y="3109377"/>
                    <a:pt x="2571116" y="3318424"/>
                    <a:pt x="2461029" y="3474432"/>
                  </a:cubicBezTo>
                  <a:cubicBezTo>
                    <a:pt x="2404979" y="3553432"/>
                    <a:pt x="2322905" y="3604448"/>
                    <a:pt x="2222836" y="3620448"/>
                  </a:cubicBezTo>
                  <a:cubicBezTo>
                    <a:pt x="2222836" y="3620448"/>
                    <a:pt x="2222836" y="3620448"/>
                    <a:pt x="2208817" y="3622470"/>
                  </a:cubicBezTo>
                  <a:cubicBezTo>
                    <a:pt x="2208817" y="3622470"/>
                    <a:pt x="2208817" y="3622470"/>
                    <a:pt x="2195818" y="3622470"/>
                  </a:cubicBezTo>
                  <a:cubicBezTo>
                    <a:pt x="2195818" y="3622470"/>
                    <a:pt x="2195818" y="3622470"/>
                    <a:pt x="1569275" y="3622470"/>
                  </a:cubicBezTo>
                  <a:cubicBezTo>
                    <a:pt x="1569275" y="3622470"/>
                    <a:pt x="1569275" y="3622470"/>
                    <a:pt x="942757" y="3622470"/>
                  </a:cubicBezTo>
                  <a:cubicBezTo>
                    <a:pt x="942757" y="3622470"/>
                    <a:pt x="942757" y="3622470"/>
                    <a:pt x="928765" y="3622470"/>
                  </a:cubicBezTo>
                  <a:cubicBezTo>
                    <a:pt x="928765" y="3622470"/>
                    <a:pt x="928765" y="3622470"/>
                    <a:pt x="915739" y="3620448"/>
                  </a:cubicBezTo>
                  <a:cubicBezTo>
                    <a:pt x="815670" y="3604448"/>
                    <a:pt x="733596" y="3553432"/>
                    <a:pt x="677546" y="3474432"/>
                  </a:cubicBezTo>
                  <a:cubicBezTo>
                    <a:pt x="567459" y="3318424"/>
                    <a:pt x="599473" y="3109377"/>
                    <a:pt x="607503" y="3069379"/>
                  </a:cubicBezTo>
                  <a:cubicBezTo>
                    <a:pt x="607503" y="3069379"/>
                    <a:pt x="607503" y="3069379"/>
                    <a:pt x="608496" y="3062376"/>
                  </a:cubicBezTo>
                  <a:cubicBezTo>
                    <a:pt x="608496" y="3062376"/>
                    <a:pt x="608496" y="3062376"/>
                    <a:pt x="608496" y="3061380"/>
                  </a:cubicBezTo>
                  <a:cubicBezTo>
                    <a:pt x="609490" y="3053380"/>
                    <a:pt x="612498" y="3013382"/>
                    <a:pt x="594477" y="2949355"/>
                  </a:cubicBezTo>
                  <a:cubicBezTo>
                    <a:pt x="573475" y="2877358"/>
                    <a:pt x="522420" y="2761349"/>
                    <a:pt x="394313" y="2613310"/>
                  </a:cubicBezTo>
                  <a:cubicBezTo>
                    <a:pt x="30000" y="2191262"/>
                    <a:pt x="0" y="1884228"/>
                    <a:pt x="0" y="1605207"/>
                  </a:cubicBezTo>
                  <a:cubicBezTo>
                    <a:pt x="0" y="1316164"/>
                    <a:pt x="56024" y="1057127"/>
                    <a:pt x="166137" y="834104"/>
                  </a:cubicBezTo>
                  <a:cubicBezTo>
                    <a:pt x="263198" y="637072"/>
                    <a:pt x="402316" y="469050"/>
                    <a:pt x="578470" y="335018"/>
                  </a:cubicBezTo>
                  <a:cubicBezTo>
                    <a:pt x="727580" y="222027"/>
                    <a:pt x="898739" y="134997"/>
                    <a:pt x="1088885" y="77008"/>
                  </a:cubicBezTo>
                  <a:cubicBezTo>
                    <a:pt x="1247019" y="28980"/>
                    <a:pt x="1412161" y="1992"/>
                    <a:pt x="1567287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sz="1350" dirty="0">
                <a:solidFill>
                  <a:prstClr val="black"/>
                </a:solidFill>
                <a:latin typeface="Source Sans Pro" charset="0"/>
                <a:ea typeface="Source Sans Pro" charset="0"/>
                <a:cs typeface="Source Sans Pro" charset="0"/>
                <a:sym typeface="Calibri" panose="020F0502020204030204"/>
              </a:endParaRPr>
            </a:p>
          </p:txBody>
        </p:sp>
        <p:grpSp>
          <p:nvGrpSpPr>
            <p:cNvPr id="5" name="Shape 2327"/>
            <p:cNvGrpSpPr/>
            <p:nvPr/>
          </p:nvGrpSpPr>
          <p:grpSpPr>
            <a:xfrm>
              <a:off x="2670802" y="4792339"/>
              <a:ext cx="1217259" cy="1200507"/>
              <a:chOff x="4178498" y="3597275"/>
              <a:chExt cx="779068" cy="768348"/>
            </a:xfrm>
          </p:grpSpPr>
          <p:sp>
            <p:nvSpPr>
              <p:cNvPr id="6" name="Shape 2328"/>
              <p:cNvSpPr/>
              <p:nvPr/>
            </p:nvSpPr>
            <p:spPr>
              <a:xfrm>
                <a:off x="4181475" y="3597275"/>
                <a:ext cx="773113" cy="138112"/>
              </a:xfrm>
              <a:prstGeom prst="rect">
                <a:avLst/>
              </a:pr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endParaRPr sz="1350" dirty="0">
                  <a:solidFill>
                    <a:prstClr val="black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  <p:sp>
            <p:nvSpPr>
              <p:cNvPr id="7" name="Shape 2329"/>
              <p:cNvSpPr/>
              <p:nvPr/>
            </p:nvSpPr>
            <p:spPr>
              <a:xfrm>
                <a:off x="4238625" y="3735387"/>
                <a:ext cx="644524" cy="384174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endParaRPr sz="1350" dirty="0">
                  <a:solidFill>
                    <a:prstClr val="black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  <p:sp>
            <p:nvSpPr>
              <p:cNvPr id="8" name="Shape 2330"/>
              <p:cNvSpPr/>
              <p:nvPr/>
            </p:nvSpPr>
            <p:spPr>
              <a:xfrm>
                <a:off x="4213225" y="3744912"/>
                <a:ext cx="695325" cy="1396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06" y="119999"/>
                    </a:moveTo>
                    <a:cubicBezTo>
                      <a:pt x="2410" y="119999"/>
                      <a:pt x="628" y="112663"/>
                      <a:pt x="314" y="102183"/>
                    </a:cubicBezTo>
                    <a:cubicBezTo>
                      <a:pt x="0" y="90655"/>
                      <a:pt x="1572" y="80174"/>
                      <a:pt x="3877" y="78602"/>
                    </a:cubicBezTo>
                    <a:cubicBezTo>
                      <a:pt x="115074" y="1572"/>
                      <a:pt x="115074" y="1572"/>
                      <a:pt x="115074" y="1572"/>
                    </a:cubicBezTo>
                    <a:cubicBezTo>
                      <a:pt x="117275" y="0"/>
                      <a:pt x="119371" y="7860"/>
                      <a:pt x="119685" y="19388"/>
                    </a:cubicBezTo>
                    <a:cubicBezTo>
                      <a:pt x="120000" y="30917"/>
                      <a:pt x="118427" y="41397"/>
                      <a:pt x="116227" y="42969"/>
                    </a:cubicBezTo>
                    <a:cubicBezTo>
                      <a:pt x="5030" y="119999"/>
                      <a:pt x="5030" y="119999"/>
                      <a:pt x="5030" y="119999"/>
                    </a:cubicBezTo>
                    <a:cubicBezTo>
                      <a:pt x="4820" y="119999"/>
                      <a:pt x="4611" y="119999"/>
                      <a:pt x="4506" y="11999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endParaRPr sz="1350" dirty="0">
                  <a:solidFill>
                    <a:prstClr val="black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  <p:sp>
            <p:nvSpPr>
              <p:cNvPr id="9" name="Shape 2331"/>
              <p:cNvSpPr/>
              <p:nvPr/>
            </p:nvSpPr>
            <p:spPr>
              <a:xfrm>
                <a:off x="4213224" y="3857625"/>
                <a:ext cx="695325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06" y="119999"/>
                    </a:moveTo>
                    <a:cubicBezTo>
                      <a:pt x="2410" y="119999"/>
                      <a:pt x="628" y="112663"/>
                      <a:pt x="314" y="102183"/>
                    </a:cubicBezTo>
                    <a:cubicBezTo>
                      <a:pt x="0" y="90655"/>
                      <a:pt x="1572" y="80174"/>
                      <a:pt x="3877" y="78602"/>
                    </a:cubicBezTo>
                    <a:cubicBezTo>
                      <a:pt x="115074" y="1572"/>
                      <a:pt x="115074" y="1572"/>
                      <a:pt x="115074" y="1572"/>
                    </a:cubicBezTo>
                    <a:cubicBezTo>
                      <a:pt x="117275" y="0"/>
                      <a:pt x="119371" y="7860"/>
                      <a:pt x="119685" y="19388"/>
                    </a:cubicBezTo>
                    <a:cubicBezTo>
                      <a:pt x="120000" y="30917"/>
                      <a:pt x="118427" y="41397"/>
                      <a:pt x="116227" y="42969"/>
                    </a:cubicBezTo>
                    <a:cubicBezTo>
                      <a:pt x="5030" y="119999"/>
                      <a:pt x="5030" y="119999"/>
                      <a:pt x="5030" y="119999"/>
                    </a:cubicBezTo>
                    <a:cubicBezTo>
                      <a:pt x="4820" y="119999"/>
                      <a:pt x="4611" y="119999"/>
                      <a:pt x="4506" y="11999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endParaRPr sz="1350" dirty="0">
                  <a:solidFill>
                    <a:prstClr val="black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  <p:sp>
            <p:nvSpPr>
              <p:cNvPr id="10" name="Shape 2332"/>
              <p:cNvSpPr/>
              <p:nvPr/>
            </p:nvSpPr>
            <p:spPr>
              <a:xfrm>
                <a:off x="4213225" y="3968750"/>
                <a:ext cx="695325" cy="1396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06" y="120000"/>
                    </a:moveTo>
                    <a:cubicBezTo>
                      <a:pt x="2410" y="120000"/>
                      <a:pt x="628" y="112173"/>
                      <a:pt x="314" y="101739"/>
                    </a:cubicBezTo>
                    <a:cubicBezTo>
                      <a:pt x="0" y="90782"/>
                      <a:pt x="1572" y="80347"/>
                      <a:pt x="3877" y="78260"/>
                    </a:cubicBezTo>
                    <a:cubicBezTo>
                      <a:pt x="115074" y="1565"/>
                      <a:pt x="115074" y="1565"/>
                      <a:pt x="115074" y="1565"/>
                    </a:cubicBezTo>
                    <a:cubicBezTo>
                      <a:pt x="117275" y="0"/>
                      <a:pt x="119371" y="7826"/>
                      <a:pt x="119685" y="19304"/>
                    </a:cubicBezTo>
                    <a:cubicBezTo>
                      <a:pt x="120000" y="30782"/>
                      <a:pt x="118427" y="41217"/>
                      <a:pt x="116227" y="42782"/>
                    </a:cubicBezTo>
                    <a:cubicBezTo>
                      <a:pt x="5030" y="119478"/>
                      <a:pt x="5030" y="119478"/>
                      <a:pt x="5030" y="119478"/>
                    </a:cubicBezTo>
                    <a:cubicBezTo>
                      <a:pt x="4820" y="119478"/>
                      <a:pt x="4611" y="120000"/>
                      <a:pt x="4506" y="1200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endParaRPr sz="1350" dirty="0">
                  <a:solidFill>
                    <a:prstClr val="black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  <p:sp>
            <p:nvSpPr>
              <p:cNvPr id="11" name="Shape 2333"/>
              <p:cNvSpPr/>
              <p:nvPr/>
            </p:nvSpPr>
            <p:spPr>
              <a:xfrm>
                <a:off x="4178498" y="4116387"/>
                <a:ext cx="779068" cy="24923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15049" y="28507"/>
                    </a:lnTo>
                    <a:cubicBezTo>
                      <a:pt x="103119" y="83707"/>
                      <a:pt x="82915" y="120000"/>
                      <a:pt x="59999" y="120000"/>
                    </a:cubicBezTo>
                    <a:cubicBezTo>
                      <a:pt x="37084" y="120000"/>
                      <a:pt x="16880" y="83707"/>
                      <a:pt x="4950" y="285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1350" dirty="0">
                  <a:solidFill>
                    <a:prstClr val="white"/>
                  </a:solidFill>
                  <a:latin typeface="Source Sans Pro" charset="0"/>
                  <a:ea typeface="Source Sans Pro" charset="0"/>
                  <a:cs typeface="Source Sans Pro" charset="0"/>
                  <a:sym typeface="Calibri" panose="020F0502020204030204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131930" y="1634784"/>
              <a:ext cx="2272675" cy="424732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65"/>
                </a:spcBef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1930" y="2475298"/>
              <a:ext cx="2272675" cy="424732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90000"/>
                </a:lnSpc>
                <a:spcBef>
                  <a:spcPts val="1065"/>
                </a:spcBef>
                <a:defRPr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关键字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1930" y="3315812"/>
              <a:ext cx="2272675" cy="424732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90000"/>
                </a:lnSpc>
                <a:spcBef>
                  <a:spcPts val="1065"/>
                </a:spcBef>
                <a:defRPr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关键字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31930" y="4156326"/>
              <a:ext cx="2272675" cy="424732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90000"/>
                </a:lnSpc>
                <a:spcBef>
                  <a:spcPts val="1065"/>
                </a:spcBef>
                <a:defRPr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关键字</a:t>
              </a:r>
              <a:endParaRPr 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712664" y="1357490"/>
              <a:ext cx="2333999" cy="765199"/>
              <a:chOff x="762113" y="4680836"/>
              <a:chExt cx="2333999" cy="765199"/>
            </a:xfrm>
          </p:grpSpPr>
          <p:sp>
            <p:nvSpPr>
              <p:cNvPr id="30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13"/>
              <p:cNvSpPr txBox="1"/>
              <p:nvPr/>
            </p:nvSpPr>
            <p:spPr>
              <a:xfrm>
                <a:off x="762113" y="5002837"/>
                <a:ext cx="2333999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089942" y="2260440"/>
              <a:ext cx="2333999" cy="765199"/>
              <a:chOff x="762113" y="4680836"/>
              <a:chExt cx="2333999" cy="765199"/>
            </a:xfrm>
          </p:grpSpPr>
          <p:sp>
            <p:nvSpPr>
              <p:cNvPr id="41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13"/>
              <p:cNvSpPr txBox="1"/>
              <p:nvPr/>
            </p:nvSpPr>
            <p:spPr>
              <a:xfrm>
                <a:off x="762113" y="5002837"/>
                <a:ext cx="2333999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467220" y="3163390"/>
              <a:ext cx="2333999" cy="765199"/>
              <a:chOff x="762113" y="4680836"/>
              <a:chExt cx="2333999" cy="765199"/>
            </a:xfrm>
          </p:grpSpPr>
          <p:sp>
            <p:nvSpPr>
              <p:cNvPr id="44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13"/>
              <p:cNvSpPr txBox="1"/>
              <p:nvPr/>
            </p:nvSpPr>
            <p:spPr>
              <a:xfrm>
                <a:off x="762113" y="5002837"/>
                <a:ext cx="2333999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844498" y="4066341"/>
              <a:ext cx="2333999" cy="765199"/>
              <a:chOff x="762113" y="4680836"/>
              <a:chExt cx="2333999" cy="765199"/>
            </a:xfrm>
          </p:grpSpPr>
          <p:sp>
            <p:nvSpPr>
              <p:cNvPr id="47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13"/>
              <p:cNvSpPr txBox="1"/>
              <p:nvPr/>
            </p:nvSpPr>
            <p:spPr>
              <a:xfrm>
                <a:off x="762113" y="5002837"/>
                <a:ext cx="2333999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5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3" name="矩形 2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mond 23"/>
          <p:cNvSpPr/>
          <p:nvPr/>
        </p:nvSpPr>
        <p:spPr bwMode="auto">
          <a:xfrm>
            <a:off x="3143180" y="1979985"/>
            <a:ext cx="2898032" cy="2898032"/>
          </a:xfrm>
          <a:prstGeom prst="diamond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25" name="Diamond 24"/>
          <p:cNvSpPr/>
          <p:nvPr/>
        </p:nvSpPr>
        <p:spPr bwMode="auto">
          <a:xfrm>
            <a:off x="1639377" y="3548753"/>
            <a:ext cx="2898032" cy="289803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-786" y="3556492"/>
            <a:ext cx="1529493" cy="2898032"/>
          </a:xfrm>
          <a:custGeom>
            <a:avLst/>
            <a:gdLst>
              <a:gd name="connsiteX0" fmla="*/ 80477 w 1529493"/>
              <a:gd name="connsiteY0" fmla="*/ 0 h 2898032"/>
              <a:gd name="connsiteX1" fmla="*/ 1529493 w 1529493"/>
              <a:gd name="connsiteY1" fmla="*/ 1449016 h 2898032"/>
              <a:gd name="connsiteX2" fmla="*/ 80477 w 1529493"/>
              <a:gd name="connsiteY2" fmla="*/ 2898032 h 2898032"/>
              <a:gd name="connsiteX3" fmla="*/ 0 w 1529493"/>
              <a:gd name="connsiteY3" fmla="*/ 2817555 h 2898032"/>
              <a:gd name="connsiteX4" fmla="*/ 0 w 1529493"/>
              <a:gd name="connsiteY4" fmla="*/ 80477 h 28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493" h="2898032">
                <a:moveTo>
                  <a:pt x="80477" y="0"/>
                </a:moveTo>
                <a:lnTo>
                  <a:pt x="1529493" y="1449016"/>
                </a:lnTo>
                <a:lnTo>
                  <a:pt x="80477" y="2898032"/>
                </a:lnTo>
                <a:lnTo>
                  <a:pt x="0" y="2817555"/>
                </a:lnTo>
                <a:lnTo>
                  <a:pt x="0" y="804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0" y="408157"/>
            <a:ext cx="1528706" cy="2898032"/>
          </a:xfrm>
          <a:custGeom>
            <a:avLst/>
            <a:gdLst>
              <a:gd name="connsiteX0" fmla="*/ 79690 w 1528706"/>
              <a:gd name="connsiteY0" fmla="*/ 0 h 2898032"/>
              <a:gd name="connsiteX1" fmla="*/ 1528706 w 1528706"/>
              <a:gd name="connsiteY1" fmla="*/ 1449016 h 2898032"/>
              <a:gd name="connsiteX2" fmla="*/ 79690 w 1528706"/>
              <a:gd name="connsiteY2" fmla="*/ 2898032 h 2898032"/>
              <a:gd name="connsiteX3" fmla="*/ 0 w 1528706"/>
              <a:gd name="connsiteY3" fmla="*/ 2818342 h 2898032"/>
              <a:gd name="connsiteX4" fmla="*/ 0 w 1528706"/>
              <a:gd name="connsiteY4" fmla="*/ 79690 h 28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706" h="2898032">
                <a:moveTo>
                  <a:pt x="79690" y="0"/>
                </a:moveTo>
                <a:lnTo>
                  <a:pt x="1528706" y="1449016"/>
                </a:lnTo>
                <a:lnTo>
                  <a:pt x="79690" y="2898032"/>
                </a:lnTo>
                <a:lnTo>
                  <a:pt x="0" y="2818342"/>
                </a:lnTo>
                <a:lnTo>
                  <a:pt x="0" y="796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28" name="Diamond 27"/>
          <p:cNvSpPr/>
          <p:nvPr/>
        </p:nvSpPr>
        <p:spPr bwMode="auto">
          <a:xfrm>
            <a:off x="4655891" y="3548753"/>
            <a:ext cx="2898032" cy="2898032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29" name="Diamond 28"/>
          <p:cNvSpPr/>
          <p:nvPr/>
        </p:nvSpPr>
        <p:spPr bwMode="auto">
          <a:xfrm>
            <a:off x="6159247" y="1983854"/>
            <a:ext cx="2898032" cy="2898032"/>
          </a:xfrm>
          <a:prstGeom prst="diamond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white"/>
              </a:solidFill>
            </a:endParaRPr>
          </a:p>
        </p:txBody>
      </p:sp>
      <p:sp>
        <p:nvSpPr>
          <p:cNvPr id="30" name="Diamond 29"/>
          <p:cNvSpPr/>
          <p:nvPr/>
        </p:nvSpPr>
        <p:spPr bwMode="auto">
          <a:xfrm>
            <a:off x="7672128" y="413002"/>
            <a:ext cx="2898032" cy="2898032"/>
          </a:xfrm>
          <a:prstGeom prst="diamond">
            <a:avLst/>
          </a:prstGeom>
          <a:solidFill>
            <a:schemeClr val="accent6">
              <a:lumMod val="5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0688196" y="413002"/>
            <a:ext cx="1512881" cy="2898032"/>
          </a:xfrm>
          <a:custGeom>
            <a:avLst/>
            <a:gdLst>
              <a:gd name="connsiteX0" fmla="*/ 1449016 w 1512881"/>
              <a:gd name="connsiteY0" fmla="*/ 0 h 2898032"/>
              <a:gd name="connsiteX1" fmla="*/ 1512881 w 1512881"/>
              <a:gd name="connsiteY1" fmla="*/ 63865 h 2898032"/>
              <a:gd name="connsiteX2" fmla="*/ 1512881 w 1512881"/>
              <a:gd name="connsiteY2" fmla="*/ 2834167 h 2898032"/>
              <a:gd name="connsiteX3" fmla="*/ 1449016 w 1512881"/>
              <a:gd name="connsiteY3" fmla="*/ 2898032 h 2898032"/>
              <a:gd name="connsiteX4" fmla="*/ 0 w 1512881"/>
              <a:gd name="connsiteY4" fmla="*/ 1449016 h 28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881" h="2898032">
                <a:moveTo>
                  <a:pt x="1449016" y="0"/>
                </a:moveTo>
                <a:lnTo>
                  <a:pt x="1512881" y="63865"/>
                </a:lnTo>
                <a:lnTo>
                  <a:pt x="1512881" y="2834167"/>
                </a:lnTo>
                <a:lnTo>
                  <a:pt x="1449016" y="2898032"/>
                </a:lnTo>
                <a:lnTo>
                  <a:pt x="0" y="14490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10697720" y="3556492"/>
            <a:ext cx="1503356" cy="2898032"/>
          </a:xfrm>
          <a:custGeom>
            <a:avLst/>
            <a:gdLst>
              <a:gd name="connsiteX0" fmla="*/ 1449016 w 1503356"/>
              <a:gd name="connsiteY0" fmla="*/ 0 h 2898032"/>
              <a:gd name="connsiteX1" fmla="*/ 1503356 w 1503356"/>
              <a:gd name="connsiteY1" fmla="*/ 54340 h 2898032"/>
              <a:gd name="connsiteX2" fmla="*/ 1503356 w 1503356"/>
              <a:gd name="connsiteY2" fmla="*/ 2843692 h 2898032"/>
              <a:gd name="connsiteX3" fmla="*/ 1449016 w 1503356"/>
              <a:gd name="connsiteY3" fmla="*/ 2898032 h 2898032"/>
              <a:gd name="connsiteX4" fmla="*/ 0 w 1503356"/>
              <a:gd name="connsiteY4" fmla="*/ 1449016 h 28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356" h="2898032">
                <a:moveTo>
                  <a:pt x="1449016" y="0"/>
                </a:moveTo>
                <a:lnTo>
                  <a:pt x="1503356" y="54340"/>
                </a:lnTo>
                <a:lnTo>
                  <a:pt x="1503356" y="2843692"/>
                </a:lnTo>
                <a:lnTo>
                  <a:pt x="1449016" y="2898032"/>
                </a:lnTo>
                <a:lnTo>
                  <a:pt x="0" y="14490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23156" y="3015568"/>
            <a:ext cx="2338080" cy="709995"/>
            <a:chOff x="3423156" y="3015568"/>
            <a:chExt cx="2338080" cy="709995"/>
          </a:xfrm>
        </p:grpSpPr>
        <p:sp>
          <p:nvSpPr>
            <p:cNvPr id="33" name="TextBox 13"/>
            <p:cNvSpPr txBox="1"/>
            <p:nvPr/>
          </p:nvSpPr>
          <p:spPr>
            <a:xfrm>
              <a:off x="3423156" y="3015568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3425197" y="3301473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39223" y="3001991"/>
            <a:ext cx="2338080" cy="709995"/>
            <a:chOff x="6439223" y="3001991"/>
            <a:chExt cx="2338080" cy="709995"/>
          </a:xfrm>
        </p:grpSpPr>
        <p:sp>
          <p:nvSpPr>
            <p:cNvPr id="35" name="TextBox 13"/>
            <p:cNvSpPr txBox="1"/>
            <p:nvPr/>
          </p:nvSpPr>
          <p:spPr>
            <a:xfrm>
              <a:off x="6439223" y="3001991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6441264" y="3287896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52104" y="1437092"/>
            <a:ext cx="2338080" cy="709995"/>
            <a:chOff x="7952104" y="1437092"/>
            <a:chExt cx="2338080" cy="709995"/>
          </a:xfrm>
        </p:grpSpPr>
        <p:sp>
          <p:nvSpPr>
            <p:cNvPr id="39" name="TextBox 13"/>
            <p:cNvSpPr txBox="1"/>
            <p:nvPr/>
          </p:nvSpPr>
          <p:spPr>
            <a:xfrm>
              <a:off x="7952104" y="1437092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7954145" y="172299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Diamond 27"/>
          <p:cNvSpPr/>
          <p:nvPr/>
        </p:nvSpPr>
        <p:spPr bwMode="auto">
          <a:xfrm>
            <a:off x="1647501" y="445089"/>
            <a:ext cx="2898032" cy="2898032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fr-CA">
              <a:solidFill>
                <a:prstClr val="black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927477" y="1539107"/>
            <a:ext cx="2338080" cy="709995"/>
            <a:chOff x="3423156" y="3015568"/>
            <a:chExt cx="2338080" cy="709995"/>
          </a:xfrm>
        </p:grpSpPr>
        <p:sp>
          <p:nvSpPr>
            <p:cNvPr id="51" name="TextBox 13"/>
            <p:cNvSpPr txBox="1"/>
            <p:nvPr/>
          </p:nvSpPr>
          <p:spPr>
            <a:xfrm>
              <a:off x="3423156" y="3015568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TextBox 13"/>
            <p:cNvSpPr txBox="1"/>
            <p:nvPr/>
          </p:nvSpPr>
          <p:spPr>
            <a:xfrm>
              <a:off x="3425197" y="3301473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35867" y="4650510"/>
            <a:ext cx="2338080" cy="709995"/>
            <a:chOff x="3423156" y="3015568"/>
            <a:chExt cx="2338080" cy="709995"/>
          </a:xfrm>
        </p:grpSpPr>
        <p:sp>
          <p:nvSpPr>
            <p:cNvPr id="60" name="TextBox 13"/>
            <p:cNvSpPr txBox="1"/>
            <p:nvPr/>
          </p:nvSpPr>
          <p:spPr>
            <a:xfrm>
              <a:off x="3423156" y="3015568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TextBox 13"/>
            <p:cNvSpPr txBox="1"/>
            <p:nvPr/>
          </p:nvSpPr>
          <p:spPr>
            <a:xfrm>
              <a:off x="3425197" y="3301473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3" r="16703"/>
          <a:stretch>
            <a:fillRect/>
          </a:stretch>
        </p:blipFill>
        <p:spPr/>
      </p:pic>
      <p:pic>
        <p:nvPicPr>
          <p:cNvPr id="4" name="图片占位符 3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3" r="16703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77046" y="2418345"/>
            <a:ext cx="8880309" cy="23042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2976411" y="2387865"/>
            <a:ext cx="88803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96685" y="3217545"/>
            <a:ext cx="36233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规划与展望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99178" y="308174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7" name="椭圆 186"/>
          <p:cNvSpPr/>
          <p:nvPr/>
        </p:nvSpPr>
        <p:spPr>
          <a:xfrm>
            <a:off x="3802347" y="2529086"/>
            <a:ext cx="2112235" cy="2112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>
              <a:solidFill>
                <a:schemeClr val="bg1"/>
              </a:solidFill>
              <a:latin typeface="Agency FB" panose="020B0503020202020204" pitchFamily="34" charset="0"/>
              <a:sym typeface="+mn-ea"/>
            </a:endParaRPr>
          </a:p>
        </p:txBody>
      </p:sp>
      <p:sp>
        <p:nvSpPr>
          <p:cNvPr id="18" name="TextBox 11"/>
          <p:cNvSpPr txBox="1"/>
          <p:nvPr/>
        </p:nvSpPr>
        <p:spPr>
          <a:xfrm flipH="1">
            <a:off x="3522345" y="3081655"/>
            <a:ext cx="2672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占位符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1975046"/>
            <a:ext cx="1720945" cy="165961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  <p:pic>
        <p:nvPicPr>
          <p:cNvPr id="47" name="图片占位符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3976303"/>
            <a:ext cx="1720945" cy="165961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  <p:pic>
        <p:nvPicPr>
          <p:cNvPr id="48" name="图片占位符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67" y="1975047"/>
            <a:ext cx="1719471" cy="165819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  <p:pic>
        <p:nvPicPr>
          <p:cNvPr id="49" name="图片占位符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67" y="3976304"/>
            <a:ext cx="1719471" cy="165819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  <p:sp>
        <p:nvSpPr>
          <p:cNvPr id="36" name="矩形 35"/>
          <p:cNvSpPr/>
          <p:nvPr/>
        </p:nvSpPr>
        <p:spPr>
          <a:xfrm>
            <a:off x="3696768" y="2370847"/>
            <a:ext cx="225191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3696768" y="1989483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36688" y="2370847"/>
            <a:ext cx="225191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8136688" y="1989483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36688" y="4368336"/>
            <a:ext cx="225191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8136688" y="3986972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96768" y="4354145"/>
            <a:ext cx="225191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3696768" y="3972781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5" y="1989445"/>
            <a:ext cx="5785605" cy="4871126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6617824" y="2358177"/>
            <a:ext cx="4550813" cy="2140377"/>
            <a:chOff x="1598003" y="1048751"/>
            <a:chExt cx="4550813" cy="2140377"/>
          </a:xfrm>
        </p:grpSpPr>
        <p:sp>
          <p:nvSpPr>
            <p:cNvPr id="62" name="矩形 61"/>
            <p:cNvSpPr/>
            <p:nvPr/>
          </p:nvSpPr>
          <p:spPr>
            <a:xfrm>
              <a:off x="1598003" y="1736807"/>
              <a:ext cx="4550813" cy="14523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单击此处编辑您要的内容，建议您在展示时采用微软雅黑字体，本模版所有图形线条及其相应素材均可自由编辑、改色、替换。酱紫鱼</a:t>
              </a:r>
              <a:r>
                <a:rPr lang="en-US" altLang="zh-CN" sz="16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6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为您打造高逼格精品模板，为您的演示锦上添花。更多精品模板请搜索：酱紫鱼</a:t>
              </a:r>
              <a:endPara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TextBox 13"/>
            <p:cNvSpPr txBox="1"/>
            <p:nvPr/>
          </p:nvSpPr>
          <p:spPr>
            <a:xfrm>
              <a:off x="1598003" y="1048751"/>
              <a:ext cx="2605460" cy="40498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3" name="矩形 2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4815668" y="3891424"/>
            <a:ext cx="3114377" cy="1220354"/>
          </a:xfrm>
          <a:custGeom>
            <a:avLst/>
            <a:gdLst>
              <a:gd name="T0" fmla="*/ 0 w 1447"/>
              <a:gd name="T1" fmla="*/ 123 h 567"/>
              <a:gd name="T2" fmla="*/ 256 w 1447"/>
              <a:gd name="T3" fmla="*/ 0 h 567"/>
              <a:gd name="T4" fmla="*/ 721 w 1447"/>
              <a:gd name="T5" fmla="*/ 266 h 567"/>
              <a:gd name="T6" fmla="*/ 1226 w 1447"/>
              <a:gd name="T7" fmla="*/ 14 h 567"/>
              <a:gd name="T8" fmla="*/ 1447 w 1447"/>
              <a:gd name="T9" fmla="*/ 123 h 567"/>
              <a:gd name="T10" fmla="*/ 721 w 1447"/>
              <a:gd name="T11" fmla="*/ 567 h 567"/>
              <a:gd name="T12" fmla="*/ 0 w 1447"/>
              <a:gd name="T13" fmla="*/ 12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7" h="567">
                <a:moveTo>
                  <a:pt x="0" y="123"/>
                </a:moveTo>
                <a:lnTo>
                  <a:pt x="256" y="0"/>
                </a:lnTo>
                <a:lnTo>
                  <a:pt x="721" y="266"/>
                </a:lnTo>
                <a:lnTo>
                  <a:pt x="1226" y="14"/>
                </a:lnTo>
                <a:lnTo>
                  <a:pt x="1447" y="123"/>
                </a:lnTo>
                <a:lnTo>
                  <a:pt x="721" y="567"/>
                </a:lnTo>
                <a:lnTo>
                  <a:pt x="0" y="12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4337857" y="4156157"/>
            <a:ext cx="2029619" cy="1924156"/>
          </a:xfrm>
          <a:custGeom>
            <a:avLst/>
            <a:gdLst>
              <a:gd name="T0" fmla="*/ 0 w 943"/>
              <a:gd name="T1" fmla="*/ 240 h 894"/>
              <a:gd name="T2" fmla="*/ 222 w 943"/>
              <a:gd name="T3" fmla="*/ 0 h 894"/>
              <a:gd name="T4" fmla="*/ 943 w 943"/>
              <a:gd name="T5" fmla="*/ 444 h 894"/>
              <a:gd name="T6" fmla="*/ 943 w 943"/>
              <a:gd name="T7" fmla="*/ 894 h 894"/>
              <a:gd name="T8" fmla="*/ 0 w 943"/>
              <a:gd name="T9" fmla="*/ 240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894">
                <a:moveTo>
                  <a:pt x="0" y="240"/>
                </a:moveTo>
                <a:lnTo>
                  <a:pt x="222" y="0"/>
                </a:lnTo>
                <a:lnTo>
                  <a:pt x="943" y="444"/>
                </a:lnTo>
                <a:lnTo>
                  <a:pt x="943" y="894"/>
                </a:lnTo>
                <a:lnTo>
                  <a:pt x="0" y="24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6367476" y="4148662"/>
            <a:ext cx="2051141" cy="1924156"/>
          </a:xfrm>
          <a:custGeom>
            <a:avLst/>
            <a:gdLst>
              <a:gd name="T0" fmla="*/ 0 w 953"/>
              <a:gd name="T1" fmla="*/ 444 h 894"/>
              <a:gd name="T2" fmla="*/ 726 w 953"/>
              <a:gd name="T3" fmla="*/ 0 h 894"/>
              <a:gd name="T4" fmla="*/ 953 w 953"/>
              <a:gd name="T5" fmla="*/ 238 h 894"/>
              <a:gd name="T6" fmla="*/ 0 w 953"/>
              <a:gd name="T7" fmla="*/ 894 h 894"/>
              <a:gd name="T8" fmla="*/ 0 w 953"/>
              <a:gd name="T9" fmla="*/ 444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" h="894">
                <a:moveTo>
                  <a:pt x="0" y="444"/>
                </a:moveTo>
                <a:lnTo>
                  <a:pt x="726" y="0"/>
                </a:lnTo>
                <a:lnTo>
                  <a:pt x="953" y="238"/>
                </a:lnTo>
                <a:lnTo>
                  <a:pt x="0" y="894"/>
                </a:lnTo>
                <a:lnTo>
                  <a:pt x="0" y="4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5310696" y="3355502"/>
            <a:ext cx="2128624" cy="684431"/>
          </a:xfrm>
          <a:custGeom>
            <a:avLst/>
            <a:gdLst>
              <a:gd name="T0" fmla="*/ 0 w 989"/>
              <a:gd name="T1" fmla="*/ 55 h 318"/>
              <a:gd name="T2" fmla="*/ 100 w 989"/>
              <a:gd name="T3" fmla="*/ 7 h 318"/>
              <a:gd name="T4" fmla="*/ 491 w 989"/>
              <a:gd name="T5" fmla="*/ 178 h 318"/>
              <a:gd name="T6" fmla="*/ 871 w 989"/>
              <a:gd name="T7" fmla="*/ 0 h 318"/>
              <a:gd name="T8" fmla="*/ 989 w 989"/>
              <a:gd name="T9" fmla="*/ 55 h 318"/>
              <a:gd name="T10" fmla="*/ 491 w 989"/>
              <a:gd name="T11" fmla="*/ 318 h 318"/>
              <a:gd name="T12" fmla="*/ 0 w 989"/>
              <a:gd name="T13" fmla="*/ 55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9" h="318">
                <a:moveTo>
                  <a:pt x="0" y="55"/>
                </a:moveTo>
                <a:lnTo>
                  <a:pt x="100" y="7"/>
                </a:lnTo>
                <a:lnTo>
                  <a:pt x="491" y="178"/>
                </a:lnTo>
                <a:lnTo>
                  <a:pt x="871" y="0"/>
                </a:lnTo>
                <a:lnTo>
                  <a:pt x="989" y="55"/>
                </a:lnTo>
                <a:lnTo>
                  <a:pt x="491" y="318"/>
                </a:lnTo>
                <a:lnTo>
                  <a:pt x="0" y="5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07058" y="3466383"/>
            <a:ext cx="1560417" cy="1485087"/>
          </a:xfrm>
          <a:custGeom>
            <a:avLst/>
            <a:gdLst>
              <a:gd name="T0" fmla="*/ 0 w 725"/>
              <a:gd name="T1" fmla="*/ 249 h 690"/>
              <a:gd name="T2" fmla="*/ 725 w 725"/>
              <a:gd name="T3" fmla="*/ 690 h 690"/>
              <a:gd name="T4" fmla="*/ 725 w 725"/>
              <a:gd name="T5" fmla="*/ 263 h 690"/>
              <a:gd name="T6" fmla="*/ 234 w 725"/>
              <a:gd name="T7" fmla="*/ 0 h 690"/>
              <a:gd name="T8" fmla="*/ 0 w 725"/>
              <a:gd name="T9" fmla="*/ 24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690">
                <a:moveTo>
                  <a:pt x="0" y="249"/>
                </a:moveTo>
                <a:lnTo>
                  <a:pt x="725" y="690"/>
                </a:lnTo>
                <a:lnTo>
                  <a:pt x="725" y="263"/>
                </a:lnTo>
                <a:lnTo>
                  <a:pt x="234" y="0"/>
                </a:lnTo>
                <a:lnTo>
                  <a:pt x="0" y="2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6367476" y="3466383"/>
            <a:ext cx="1577636" cy="1485087"/>
          </a:xfrm>
          <a:custGeom>
            <a:avLst/>
            <a:gdLst>
              <a:gd name="T0" fmla="*/ 0 w 733"/>
              <a:gd name="T1" fmla="*/ 690 h 690"/>
              <a:gd name="T2" fmla="*/ 0 w 733"/>
              <a:gd name="T3" fmla="*/ 263 h 690"/>
              <a:gd name="T4" fmla="*/ 498 w 733"/>
              <a:gd name="T5" fmla="*/ 0 h 690"/>
              <a:gd name="T6" fmla="*/ 733 w 733"/>
              <a:gd name="T7" fmla="*/ 249 h 690"/>
              <a:gd name="T8" fmla="*/ 0 w 733"/>
              <a:gd name="T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690">
                <a:moveTo>
                  <a:pt x="0" y="690"/>
                </a:moveTo>
                <a:lnTo>
                  <a:pt x="0" y="263"/>
                </a:lnTo>
                <a:lnTo>
                  <a:pt x="498" y="0"/>
                </a:lnTo>
                <a:lnTo>
                  <a:pt x="733" y="249"/>
                </a:lnTo>
                <a:lnTo>
                  <a:pt x="0" y="6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5306392" y="2747515"/>
            <a:ext cx="1067541" cy="1117043"/>
          </a:xfrm>
          <a:custGeom>
            <a:avLst/>
            <a:gdLst>
              <a:gd name="T0" fmla="*/ 0 w 496"/>
              <a:gd name="T1" fmla="*/ 263 h 519"/>
              <a:gd name="T2" fmla="*/ 493 w 496"/>
              <a:gd name="T3" fmla="*/ 519 h 519"/>
              <a:gd name="T4" fmla="*/ 496 w 496"/>
              <a:gd name="T5" fmla="*/ 113 h 519"/>
              <a:gd name="T6" fmla="*/ 242 w 496"/>
              <a:gd name="T7" fmla="*/ 0 h 519"/>
              <a:gd name="T8" fmla="*/ 0 w 496"/>
              <a:gd name="T9" fmla="*/ 263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519">
                <a:moveTo>
                  <a:pt x="0" y="263"/>
                </a:moveTo>
                <a:lnTo>
                  <a:pt x="493" y="519"/>
                </a:lnTo>
                <a:lnTo>
                  <a:pt x="496" y="113"/>
                </a:lnTo>
                <a:lnTo>
                  <a:pt x="242" y="0"/>
                </a:lnTo>
                <a:lnTo>
                  <a:pt x="0" y="26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359981" y="2747515"/>
            <a:ext cx="1076150" cy="1117043"/>
          </a:xfrm>
          <a:custGeom>
            <a:avLst/>
            <a:gdLst>
              <a:gd name="T0" fmla="*/ 3 w 500"/>
              <a:gd name="T1" fmla="*/ 113 h 519"/>
              <a:gd name="T2" fmla="*/ 256 w 500"/>
              <a:gd name="T3" fmla="*/ 0 h 519"/>
              <a:gd name="T4" fmla="*/ 500 w 500"/>
              <a:gd name="T5" fmla="*/ 260 h 519"/>
              <a:gd name="T6" fmla="*/ 0 w 500"/>
              <a:gd name="T7" fmla="*/ 519 h 519"/>
              <a:gd name="T8" fmla="*/ 3 w 500"/>
              <a:gd name="T9" fmla="*/ 113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519">
                <a:moveTo>
                  <a:pt x="3" y="113"/>
                </a:moveTo>
                <a:lnTo>
                  <a:pt x="256" y="0"/>
                </a:lnTo>
                <a:lnTo>
                  <a:pt x="500" y="260"/>
                </a:lnTo>
                <a:lnTo>
                  <a:pt x="0" y="519"/>
                </a:lnTo>
                <a:lnTo>
                  <a:pt x="3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5827248" y="2662461"/>
            <a:ext cx="1091216" cy="335759"/>
          </a:xfrm>
          <a:custGeom>
            <a:avLst/>
            <a:gdLst>
              <a:gd name="T0" fmla="*/ 0 w 507"/>
              <a:gd name="T1" fmla="*/ 43 h 156"/>
              <a:gd name="T2" fmla="*/ 104 w 507"/>
              <a:gd name="T3" fmla="*/ 0 h 156"/>
              <a:gd name="T4" fmla="*/ 254 w 507"/>
              <a:gd name="T5" fmla="*/ 43 h 156"/>
              <a:gd name="T6" fmla="*/ 396 w 507"/>
              <a:gd name="T7" fmla="*/ 0 h 156"/>
              <a:gd name="T8" fmla="*/ 507 w 507"/>
              <a:gd name="T9" fmla="*/ 43 h 156"/>
              <a:gd name="T10" fmla="*/ 254 w 507"/>
              <a:gd name="T11" fmla="*/ 156 h 156"/>
              <a:gd name="T12" fmla="*/ 0 w 507"/>
              <a:gd name="T13" fmla="*/ 4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156">
                <a:moveTo>
                  <a:pt x="0" y="43"/>
                </a:moveTo>
                <a:lnTo>
                  <a:pt x="104" y="0"/>
                </a:lnTo>
                <a:lnTo>
                  <a:pt x="254" y="43"/>
                </a:lnTo>
                <a:lnTo>
                  <a:pt x="396" y="0"/>
                </a:lnTo>
                <a:lnTo>
                  <a:pt x="507" y="43"/>
                </a:lnTo>
                <a:lnTo>
                  <a:pt x="254" y="156"/>
                </a:lnTo>
                <a:lnTo>
                  <a:pt x="0" y="4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5827248" y="1971573"/>
            <a:ext cx="546684" cy="830788"/>
          </a:xfrm>
          <a:custGeom>
            <a:avLst/>
            <a:gdLst>
              <a:gd name="T0" fmla="*/ 0 w 254"/>
              <a:gd name="T1" fmla="*/ 275 h 386"/>
              <a:gd name="T2" fmla="*/ 254 w 254"/>
              <a:gd name="T3" fmla="*/ 0 h 386"/>
              <a:gd name="T4" fmla="*/ 254 w 254"/>
              <a:gd name="T5" fmla="*/ 386 h 386"/>
              <a:gd name="T6" fmla="*/ 0 w 254"/>
              <a:gd name="T7" fmla="*/ 27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386">
                <a:moveTo>
                  <a:pt x="0" y="275"/>
                </a:moveTo>
                <a:lnTo>
                  <a:pt x="254" y="0"/>
                </a:lnTo>
                <a:lnTo>
                  <a:pt x="254" y="386"/>
                </a:lnTo>
                <a:lnTo>
                  <a:pt x="0" y="2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6373932" y="1971573"/>
            <a:ext cx="550989" cy="830788"/>
          </a:xfrm>
          <a:custGeom>
            <a:avLst/>
            <a:gdLst>
              <a:gd name="T0" fmla="*/ 0 w 256"/>
              <a:gd name="T1" fmla="*/ 0 h 386"/>
              <a:gd name="T2" fmla="*/ 256 w 256"/>
              <a:gd name="T3" fmla="*/ 275 h 386"/>
              <a:gd name="T4" fmla="*/ 0 w 256"/>
              <a:gd name="T5" fmla="*/ 386 h 386"/>
              <a:gd name="T6" fmla="*/ 0 w 256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386">
                <a:moveTo>
                  <a:pt x="0" y="0"/>
                </a:moveTo>
                <a:lnTo>
                  <a:pt x="256" y="275"/>
                </a:lnTo>
                <a:lnTo>
                  <a:pt x="0" y="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88683" y="1915607"/>
            <a:ext cx="768085" cy="76808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3494BA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58331" y="2299538"/>
            <a:ext cx="630352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27899" y="2600610"/>
            <a:ext cx="768085" cy="76808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58B6C0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2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995984" y="2984541"/>
            <a:ext cx="630352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248053" y="3329908"/>
            <a:ext cx="768085" cy="76808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79FB6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4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617701" y="3713839"/>
            <a:ext cx="630352" cy="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221591" y="4024675"/>
            <a:ext cx="768085" cy="76808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A8C8E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3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989676" y="4408606"/>
            <a:ext cx="630352" cy="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"/>
          <p:cNvSpPr txBox="1"/>
          <p:nvPr/>
        </p:nvSpPr>
        <p:spPr>
          <a:xfrm>
            <a:off x="9172613" y="3446942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9172613" y="3784183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8248053" y="1918493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8248053" y="2240494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2753596" y="2564709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1714884" y="2886710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1724100" y="4004107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685388" y="4326108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燕尾形 1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70939"/>
            <a:ext cx="11814593" cy="5516123"/>
            <a:chOff x="182880" y="670939"/>
            <a:chExt cx="11814593" cy="5516123"/>
          </a:xfrm>
        </p:grpSpPr>
        <p:sp>
          <p:nvSpPr>
            <p:cNvPr id="21" name="Freeform 20"/>
            <p:cNvSpPr/>
            <p:nvPr/>
          </p:nvSpPr>
          <p:spPr>
            <a:xfrm>
              <a:off x="6820267" y="1904886"/>
              <a:ext cx="3409950" cy="2346762"/>
            </a:xfrm>
            <a:custGeom>
              <a:avLst/>
              <a:gdLst>
                <a:gd name="connsiteX0" fmla="*/ 947956 w 3409950"/>
                <a:gd name="connsiteY0" fmla="*/ 0 h 2346762"/>
                <a:gd name="connsiteX1" fmla="*/ 947962 w 3409950"/>
                <a:gd name="connsiteY1" fmla="*/ 0 h 2346762"/>
                <a:gd name="connsiteX2" fmla="*/ 1895918 w 3409950"/>
                <a:gd name="connsiteY2" fmla="*/ 947956 h 2346762"/>
                <a:gd name="connsiteX3" fmla="*/ 1895918 w 3409950"/>
                <a:gd name="connsiteY3" fmla="*/ 1305303 h 2346762"/>
                <a:gd name="connsiteX4" fmla="*/ 1897099 w 3409950"/>
                <a:gd name="connsiteY4" fmla="*/ 1305303 h 2346762"/>
                <a:gd name="connsiteX5" fmla="*/ 1899090 w 3409950"/>
                <a:gd name="connsiteY5" fmla="*/ 1325061 h 2346762"/>
                <a:gd name="connsiteX6" fmla="*/ 2449632 w 3409950"/>
                <a:gd name="connsiteY6" fmla="*/ 1773766 h 2346762"/>
                <a:gd name="connsiteX7" fmla="*/ 2961063 w 3409950"/>
                <a:gd name="connsiteY7" fmla="*/ 1773766 h 2346762"/>
                <a:gd name="connsiteX8" fmla="*/ 2961063 w 3409950"/>
                <a:gd name="connsiteY8" fmla="*/ 1586767 h 2346762"/>
                <a:gd name="connsiteX9" fmla="*/ 3409950 w 3409950"/>
                <a:gd name="connsiteY9" fmla="*/ 1966765 h 2346762"/>
                <a:gd name="connsiteX10" fmla="*/ 2961063 w 3409950"/>
                <a:gd name="connsiteY10" fmla="*/ 2346762 h 2346762"/>
                <a:gd name="connsiteX11" fmla="*/ 2961063 w 3409950"/>
                <a:gd name="connsiteY11" fmla="*/ 2159763 h 2346762"/>
                <a:gd name="connsiteX12" fmla="*/ 2449632 w 3409950"/>
                <a:gd name="connsiteY12" fmla="*/ 2159763 h 2346762"/>
                <a:gd name="connsiteX13" fmla="*/ 1540899 w 3409950"/>
                <a:gd name="connsiteY13" fmla="*/ 1482540 h 2346762"/>
                <a:gd name="connsiteX14" fmla="*/ 1513585 w 3409950"/>
                <a:gd name="connsiteY14" fmla="*/ 1344244 h 2346762"/>
                <a:gd name="connsiteX15" fmla="*/ 1509921 w 3409950"/>
                <a:gd name="connsiteY15" fmla="*/ 1344244 h 2346762"/>
                <a:gd name="connsiteX16" fmla="*/ 1509921 w 3409950"/>
                <a:gd name="connsiteY16" fmla="*/ 1325697 h 2346762"/>
                <a:gd name="connsiteX17" fmla="*/ 1506570 w 3409950"/>
                <a:gd name="connsiteY17" fmla="*/ 1308730 h 2346762"/>
                <a:gd name="connsiteX18" fmla="*/ 1506397 w 3409950"/>
                <a:gd name="connsiteY18" fmla="*/ 1305303 h 2346762"/>
                <a:gd name="connsiteX19" fmla="*/ 1509921 w 3409950"/>
                <a:gd name="connsiteY19" fmla="*/ 1305303 h 2346762"/>
                <a:gd name="connsiteX20" fmla="*/ 1509921 w 3409950"/>
                <a:gd name="connsiteY20" fmla="*/ 947956 h 2346762"/>
                <a:gd name="connsiteX21" fmla="*/ 947962 w 3409950"/>
                <a:gd name="connsiteY21" fmla="*/ 385997 h 2346762"/>
                <a:gd name="connsiteX22" fmla="*/ 947956 w 3409950"/>
                <a:gd name="connsiteY22" fmla="*/ 385996 h 2346762"/>
                <a:gd name="connsiteX23" fmla="*/ 385997 w 3409950"/>
                <a:gd name="connsiteY23" fmla="*/ 947955 h 2346762"/>
                <a:gd name="connsiteX24" fmla="*/ 385996 w 3409950"/>
                <a:gd name="connsiteY24" fmla="*/ 1922675 h 2346762"/>
                <a:gd name="connsiteX25" fmla="*/ 0 w 3409950"/>
                <a:gd name="connsiteY25" fmla="*/ 1922675 h 2346762"/>
                <a:gd name="connsiteX26" fmla="*/ 0 w 3409950"/>
                <a:gd name="connsiteY26" fmla="*/ 947956 h 2346762"/>
                <a:gd name="connsiteX27" fmla="*/ 947956 w 3409950"/>
                <a:gd name="connsiteY27" fmla="*/ 0 h 23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09950" h="2346762">
                  <a:moveTo>
                    <a:pt x="947956" y="0"/>
                  </a:moveTo>
                  <a:lnTo>
                    <a:pt x="947962" y="0"/>
                  </a:lnTo>
                  <a:cubicBezTo>
                    <a:pt x="1471504" y="0"/>
                    <a:pt x="1895918" y="424414"/>
                    <a:pt x="1895918" y="947956"/>
                  </a:cubicBezTo>
                  <a:lnTo>
                    <a:pt x="1895918" y="1305303"/>
                  </a:lnTo>
                  <a:lnTo>
                    <a:pt x="1897099" y="1305303"/>
                  </a:lnTo>
                  <a:lnTo>
                    <a:pt x="1899090" y="1325061"/>
                  </a:lnTo>
                  <a:cubicBezTo>
                    <a:pt x="1951491" y="1581137"/>
                    <a:pt x="2178066" y="1773766"/>
                    <a:pt x="2449632" y="1773766"/>
                  </a:cubicBezTo>
                  <a:lnTo>
                    <a:pt x="2961063" y="1773766"/>
                  </a:lnTo>
                  <a:lnTo>
                    <a:pt x="2961063" y="1586767"/>
                  </a:lnTo>
                  <a:lnTo>
                    <a:pt x="3409950" y="1966765"/>
                  </a:lnTo>
                  <a:lnTo>
                    <a:pt x="2961063" y="2346762"/>
                  </a:lnTo>
                  <a:lnTo>
                    <a:pt x="2961063" y="2159763"/>
                  </a:lnTo>
                  <a:lnTo>
                    <a:pt x="2449632" y="2159763"/>
                  </a:lnTo>
                  <a:cubicBezTo>
                    <a:pt x="2020165" y="2159763"/>
                    <a:pt x="1657401" y="1874170"/>
                    <a:pt x="1540899" y="1482540"/>
                  </a:cubicBezTo>
                  <a:lnTo>
                    <a:pt x="1513585" y="1344244"/>
                  </a:lnTo>
                  <a:lnTo>
                    <a:pt x="1509921" y="1344244"/>
                  </a:lnTo>
                  <a:lnTo>
                    <a:pt x="1509921" y="1325697"/>
                  </a:lnTo>
                  <a:lnTo>
                    <a:pt x="1506570" y="1308730"/>
                  </a:lnTo>
                  <a:lnTo>
                    <a:pt x="1506397" y="1305303"/>
                  </a:lnTo>
                  <a:lnTo>
                    <a:pt x="1509921" y="1305303"/>
                  </a:lnTo>
                  <a:lnTo>
                    <a:pt x="1509921" y="947956"/>
                  </a:lnTo>
                  <a:cubicBezTo>
                    <a:pt x="1509921" y="637595"/>
                    <a:pt x="1258323" y="385997"/>
                    <a:pt x="947962" y="385997"/>
                  </a:cubicBezTo>
                  <a:cubicBezTo>
                    <a:pt x="947960" y="385997"/>
                    <a:pt x="947958" y="385996"/>
                    <a:pt x="947956" y="385996"/>
                  </a:cubicBezTo>
                  <a:cubicBezTo>
                    <a:pt x="637595" y="385996"/>
                    <a:pt x="385997" y="637594"/>
                    <a:pt x="385997" y="947955"/>
                  </a:cubicBezTo>
                  <a:cubicBezTo>
                    <a:pt x="385997" y="1272862"/>
                    <a:pt x="385996" y="1597768"/>
                    <a:pt x="385996" y="1922675"/>
                  </a:cubicBezTo>
                  <a:lnTo>
                    <a:pt x="0" y="1922675"/>
                  </a:lnTo>
                  <a:lnTo>
                    <a:pt x="0" y="947956"/>
                  </a:lnTo>
                  <a:cubicBezTo>
                    <a:pt x="0" y="424414"/>
                    <a:pt x="424414" y="0"/>
                    <a:pt x="947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SF UI Display Thin" charset="0"/>
              </a:endParaRPr>
            </a:p>
          </p:txBody>
        </p:sp>
        <p:sp>
          <p:nvSpPr>
            <p:cNvPr id="4" name="U-Turn Arrow 3"/>
            <p:cNvSpPr/>
            <p:nvPr/>
          </p:nvSpPr>
          <p:spPr>
            <a:xfrm rot="10800000" flipH="1">
              <a:off x="5311061" y="2967537"/>
              <a:ext cx="2082917" cy="1922675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SF UI Display Thin" charset="0"/>
              </a:endParaRPr>
            </a:p>
          </p:txBody>
        </p:sp>
        <p:sp>
          <p:nvSpPr>
            <p:cNvPr id="5" name="U-Turn Arrow 4"/>
            <p:cNvSpPr/>
            <p:nvPr/>
          </p:nvSpPr>
          <p:spPr>
            <a:xfrm>
              <a:off x="3799840" y="1904887"/>
              <a:ext cx="2082917" cy="1922675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SF UI Display Thin" charset="0"/>
              </a:endParaRPr>
            </a:p>
          </p:txBody>
        </p:sp>
        <p:sp>
          <p:nvSpPr>
            <p:cNvPr id="6" name="U-Turn Arrow 5"/>
            <p:cNvSpPr/>
            <p:nvPr/>
          </p:nvSpPr>
          <p:spPr>
            <a:xfrm rot="10800000" flipH="1">
              <a:off x="2287206" y="2967537"/>
              <a:ext cx="2082917" cy="1922675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SF UI Display Thin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294706" y="2426803"/>
              <a:ext cx="899635" cy="89963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ysDot"/>
            </a:ln>
            <a:effectLst>
              <a:outerShdw blurRad="2540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75BDA7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W</a:t>
              </a:r>
              <a:endParaRPr lang="en-US" sz="2800" dirty="0">
                <a:solidFill>
                  <a:srgbClr val="75BDA7"/>
                </a:solidFill>
                <a:latin typeface="SF UI Display Thin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266798" y="2426803"/>
              <a:ext cx="899635" cy="89963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ysDot"/>
            </a:ln>
            <a:effectLst>
              <a:outerShdw blurRad="2540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3494BA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b</a:t>
              </a:r>
              <a:endParaRPr lang="en-US" sz="2800" dirty="0">
                <a:solidFill>
                  <a:srgbClr val="3494BA"/>
                </a:solidFill>
                <a:latin typeface="SF UI Display Thin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3168" y="3487741"/>
              <a:ext cx="899635" cy="89963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ysDot"/>
            </a:ln>
            <a:effectLst>
              <a:outerShdw blurRad="2540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58B6C0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G</a:t>
              </a:r>
              <a:endParaRPr lang="en-US" sz="2800" dirty="0">
                <a:solidFill>
                  <a:srgbClr val="58B6C0"/>
                </a:solidFill>
                <a:latin typeface="SF UI Display Thin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18897" y="3487741"/>
              <a:ext cx="899635" cy="89963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ysDot"/>
            </a:ln>
            <a:effectLst>
              <a:outerShdw blurRad="2540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7A8C8E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R</a:t>
              </a:r>
              <a:endParaRPr lang="en-US" sz="2800" dirty="0">
                <a:solidFill>
                  <a:srgbClr val="7A8C8E"/>
                </a:solidFill>
                <a:latin typeface="SF UI Display Thin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316324" y="2426803"/>
              <a:ext cx="899635" cy="89963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ysDot"/>
            </a:ln>
            <a:effectLst>
              <a:outerShdw blurRad="254000" dist="381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rgbClr val="84ACB6"/>
                  </a:solidFill>
                  <a:latin typeface="linea-basic-10" panose="02000509000000000000" pitchFamily="49" charset="0"/>
                  <a:ea typeface="linea-basic-10" panose="02000509000000000000" pitchFamily="49" charset="0"/>
                  <a:cs typeface="linea-basic-10" panose="02000509000000000000" pitchFamily="49" charset="0"/>
                </a:rPr>
                <a:t>f</a:t>
              </a:r>
              <a:endParaRPr lang="en-US" sz="2800" dirty="0">
                <a:solidFill>
                  <a:srgbClr val="84ACB6"/>
                </a:solidFill>
                <a:latin typeface="SF UI Display Thin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10800000">
              <a:off x="182880" y="1904887"/>
              <a:ext cx="2676022" cy="2149266"/>
            </a:xfrm>
            <a:custGeom>
              <a:avLst/>
              <a:gdLst>
                <a:gd name="connsiteX0" fmla="*/ 1134961 w 2664375"/>
                <a:gd name="connsiteY0" fmla="*/ 2149266 h 2149266"/>
                <a:gd name="connsiteX1" fmla="*/ 1134955 w 2664375"/>
                <a:gd name="connsiteY1" fmla="*/ 2149266 h 2149266"/>
                <a:gd name="connsiteX2" fmla="*/ 186999 w 2664375"/>
                <a:gd name="connsiteY2" fmla="*/ 1201310 h 2149266"/>
                <a:gd name="connsiteX3" fmla="*/ 186999 w 2664375"/>
                <a:gd name="connsiteY3" fmla="*/ 689879 h 2149266"/>
                <a:gd name="connsiteX4" fmla="*/ 0 w 2664375"/>
                <a:gd name="connsiteY4" fmla="*/ 689879 h 2149266"/>
                <a:gd name="connsiteX5" fmla="*/ 379997 w 2664375"/>
                <a:gd name="connsiteY5" fmla="*/ 240992 h 2149266"/>
                <a:gd name="connsiteX6" fmla="*/ 759995 w 2664375"/>
                <a:gd name="connsiteY6" fmla="*/ 689879 h 2149266"/>
                <a:gd name="connsiteX7" fmla="*/ 572996 w 2664375"/>
                <a:gd name="connsiteY7" fmla="*/ 689879 h 2149266"/>
                <a:gd name="connsiteX8" fmla="*/ 572996 w 2664375"/>
                <a:gd name="connsiteY8" fmla="*/ 1201310 h 2149266"/>
                <a:gd name="connsiteX9" fmla="*/ 1134955 w 2664375"/>
                <a:gd name="connsiteY9" fmla="*/ 1763269 h 2149266"/>
                <a:gd name="connsiteX10" fmla="*/ 1134961 w 2664375"/>
                <a:gd name="connsiteY10" fmla="*/ 1763270 h 2149266"/>
                <a:gd name="connsiteX11" fmla="*/ 1696920 w 2664375"/>
                <a:gd name="connsiteY11" fmla="*/ 1201311 h 2149266"/>
                <a:gd name="connsiteX12" fmla="*/ 1696920 w 2664375"/>
                <a:gd name="connsiteY12" fmla="*/ 851670 h 2149266"/>
                <a:gd name="connsiteX13" fmla="*/ 1694690 w 2664375"/>
                <a:gd name="connsiteY13" fmla="*/ 851670 h 2149266"/>
                <a:gd name="connsiteX14" fmla="*/ 1694722 w 2664375"/>
                <a:gd name="connsiteY14" fmla="*/ 851033 h 2149266"/>
                <a:gd name="connsiteX15" fmla="*/ 2637784 w 2664375"/>
                <a:gd name="connsiteY15" fmla="*/ 0 h 2149266"/>
                <a:gd name="connsiteX16" fmla="*/ 2637790 w 2664375"/>
                <a:gd name="connsiteY16" fmla="*/ 0 h 2149266"/>
                <a:gd name="connsiteX17" fmla="*/ 2664375 w 2664375"/>
                <a:gd name="connsiteY17" fmla="*/ 1259 h 2149266"/>
                <a:gd name="connsiteX18" fmla="*/ 2664375 w 2664375"/>
                <a:gd name="connsiteY18" fmla="*/ 388343 h 2149266"/>
                <a:gd name="connsiteX19" fmla="*/ 2637790 w 2664375"/>
                <a:gd name="connsiteY19" fmla="*/ 385997 h 2149266"/>
                <a:gd name="connsiteX20" fmla="*/ 2637784 w 2664375"/>
                <a:gd name="connsiteY20" fmla="*/ 385996 h 2149266"/>
                <a:gd name="connsiteX21" fmla="*/ 2087242 w 2664375"/>
                <a:gd name="connsiteY21" fmla="*/ 834701 h 2149266"/>
                <a:gd name="connsiteX22" fmla="*/ 2085531 w 2664375"/>
                <a:gd name="connsiteY22" fmla="*/ 851670 h 2149266"/>
                <a:gd name="connsiteX23" fmla="*/ 2082917 w 2664375"/>
                <a:gd name="connsiteY23" fmla="*/ 851670 h 2149266"/>
                <a:gd name="connsiteX24" fmla="*/ 2082917 w 2664375"/>
                <a:gd name="connsiteY24" fmla="*/ 1201310 h 2149266"/>
                <a:gd name="connsiteX25" fmla="*/ 1134961 w 2664375"/>
                <a:gd name="connsiteY25" fmla="*/ 2149266 h 214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64375" h="2149266">
                  <a:moveTo>
                    <a:pt x="1134961" y="2149266"/>
                  </a:moveTo>
                  <a:lnTo>
                    <a:pt x="1134955" y="2149266"/>
                  </a:lnTo>
                  <a:cubicBezTo>
                    <a:pt x="611413" y="2149266"/>
                    <a:pt x="186999" y="1724852"/>
                    <a:pt x="186999" y="1201310"/>
                  </a:cubicBezTo>
                  <a:lnTo>
                    <a:pt x="186999" y="689879"/>
                  </a:lnTo>
                  <a:lnTo>
                    <a:pt x="0" y="689879"/>
                  </a:lnTo>
                  <a:lnTo>
                    <a:pt x="379997" y="240992"/>
                  </a:lnTo>
                  <a:lnTo>
                    <a:pt x="759995" y="689879"/>
                  </a:lnTo>
                  <a:lnTo>
                    <a:pt x="572996" y="689879"/>
                  </a:lnTo>
                  <a:lnTo>
                    <a:pt x="572996" y="1201310"/>
                  </a:lnTo>
                  <a:cubicBezTo>
                    <a:pt x="572996" y="1511671"/>
                    <a:pt x="824594" y="1763269"/>
                    <a:pt x="1134955" y="1763269"/>
                  </a:cubicBezTo>
                  <a:cubicBezTo>
                    <a:pt x="1134957" y="1763269"/>
                    <a:pt x="1134959" y="1763270"/>
                    <a:pt x="1134961" y="1763270"/>
                  </a:cubicBezTo>
                  <a:cubicBezTo>
                    <a:pt x="1445322" y="1763270"/>
                    <a:pt x="1696920" y="1511672"/>
                    <a:pt x="1696920" y="1201311"/>
                  </a:cubicBezTo>
                  <a:lnTo>
                    <a:pt x="1696920" y="851670"/>
                  </a:lnTo>
                  <a:lnTo>
                    <a:pt x="1694690" y="851670"/>
                  </a:lnTo>
                  <a:lnTo>
                    <a:pt x="1694722" y="851033"/>
                  </a:lnTo>
                  <a:cubicBezTo>
                    <a:pt x="1743267" y="373020"/>
                    <a:pt x="2146963" y="0"/>
                    <a:pt x="2637784" y="0"/>
                  </a:cubicBezTo>
                  <a:lnTo>
                    <a:pt x="2637790" y="0"/>
                  </a:lnTo>
                  <a:lnTo>
                    <a:pt x="2664375" y="1259"/>
                  </a:lnTo>
                  <a:lnTo>
                    <a:pt x="2664375" y="388343"/>
                  </a:lnTo>
                  <a:lnTo>
                    <a:pt x="2637790" y="385997"/>
                  </a:lnTo>
                  <a:cubicBezTo>
                    <a:pt x="2637788" y="385997"/>
                    <a:pt x="2637786" y="385996"/>
                    <a:pt x="2637784" y="385996"/>
                  </a:cubicBezTo>
                  <a:cubicBezTo>
                    <a:pt x="2366218" y="385996"/>
                    <a:pt x="2139643" y="578626"/>
                    <a:pt x="2087242" y="834701"/>
                  </a:cubicBezTo>
                  <a:lnTo>
                    <a:pt x="2085531" y="851670"/>
                  </a:lnTo>
                  <a:lnTo>
                    <a:pt x="2082917" y="851670"/>
                  </a:lnTo>
                  <a:lnTo>
                    <a:pt x="2082917" y="1201310"/>
                  </a:lnTo>
                  <a:cubicBezTo>
                    <a:pt x="2082917" y="1724852"/>
                    <a:pt x="1658503" y="2149266"/>
                    <a:pt x="1134961" y="2149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SF UI Display Thin" charset="0"/>
              </a:endParaRPr>
            </a:p>
          </p:txBody>
        </p:sp>
        <p:sp>
          <p:nvSpPr>
            <p:cNvPr id="32" name="Title 3"/>
            <p:cNvSpPr txBox="1"/>
            <p:nvPr/>
          </p:nvSpPr>
          <p:spPr>
            <a:xfrm>
              <a:off x="11277323" y="4196449"/>
              <a:ext cx="720150" cy="36867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sz="8800" b="0" dirty="0">
                  <a:solidFill>
                    <a:prstClr val="white"/>
                  </a:solidFill>
                  <a:latin typeface="Roboto Medium" charset="0"/>
                  <a:ea typeface="Roboto Medium" charset="0"/>
                  <a:cs typeface="Roboto Medium" charset="0"/>
                </a:rPr>
                <a:t>”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18182" y="5100889"/>
              <a:ext cx="2389605" cy="1086173"/>
            </a:xfrm>
            <a:prstGeom prst="roundRect">
              <a:avLst>
                <a:gd name="adj" fmla="val 274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2024" y="5038801"/>
              <a:ext cx="121920" cy="1219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994148" y="5100889"/>
              <a:ext cx="2389605" cy="1086173"/>
            </a:xfrm>
            <a:prstGeom prst="roundRect">
              <a:avLst>
                <a:gd name="adj" fmla="val 274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127990" y="5038801"/>
              <a:ext cx="121920" cy="1219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35211" y="670939"/>
              <a:ext cx="2389605" cy="1086173"/>
            </a:xfrm>
            <a:prstGeom prst="roundRect">
              <a:avLst>
                <a:gd name="adj" fmla="val 274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655655" y="1708041"/>
              <a:ext cx="121920" cy="1219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769609" y="670939"/>
              <a:ext cx="2389605" cy="1086173"/>
            </a:xfrm>
            <a:prstGeom prst="roundRect">
              <a:avLst>
                <a:gd name="adj" fmla="val 274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4644877" y="1708041"/>
              <a:ext cx="121920" cy="12192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562435" y="670939"/>
              <a:ext cx="2389605" cy="1086173"/>
            </a:xfrm>
            <a:prstGeom prst="roundRect">
              <a:avLst>
                <a:gd name="adj" fmla="val 2744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7696277" y="1708041"/>
              <a:ext cx="121920" cy="1219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74127" y="5261376"/>
              <a:ext cx="2077715" cy="765199"/>
              <a:chOff x="762113" y="4680836"/>
              <a:chExt cx="2077715" cy="765199"/>
            </a:xfrm>
          </p:grpSpPr>
          <p:sp>
            <p:nvSpPr>
              <p:cNvPr id="64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TextBox 13"/>
              <p:cNvSpPr txBox="1"/>
              <p:nvPr/>
            </p:nvSpPr>
            <p:spPr>
              <a:xfrm>
                <a:off x="762114" y="5002837"/>
                <a:ext cx="2077714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150093" y="5261376"/>
              <a:ext cx="2077715" cy="765199"/>
              <a:chOff x="762113" y="4680836"/>
              <a:chExt cx="2077715" cy="765199"/>
            </a:xfrm>
          </p:grpSpPr>
          <p:sp>
            <p:nvSpPr>
              <p:cNvPr id="70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TextBox 13"/>
              <p:cNvSpPr txBox="1"/>
              <p:nvPr/>
            </p:nvSpPr>
            <p:spPr>
              <a:xfrm>
                <a:off x="762114" y="5002837"/>
                <a:ext cx="2077714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3925554" y="831426"/>
              <a:ext cx="2077715" cy="765199"/>
              <a:chOff x="762113" y="4680836"/>
              <a:chExt cx="2077715" cy="765199"/>
            </a:xfrm>
          </p:grpSpPr>
          <p:sp>
            <p:nvSpPr>
              <p:cNvPr id="74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TextBox 13"/>
              <p:cNvSpPr txBox="1"/>
              <p:nvPr/>
            </p:nvSpPr>
            <p:spPr>
              <a:xfrm>
                <a:off x="762114" y="5002837"/>
                <a:ext cx="2077714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718380" y="831426"/>
              <a:ext cx="2077715" cy="765199"/>
              <a:chOff x="762113" y="4680836"/>
              <a:chExt cx="2077715" cy="765199"/>
            </a:xfrm>
          </p:grpSpPr>
          <p:sp>
            <p:nvSpPr>
              <p:cNvPr id="78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TextBox 13"/>
              <p:cNvSpPr txBox="1"/>
              <p:nvPr/>
            </p:nvSpPr>
            <p:spPr>
              <a:xfrm>
                <a:off x="762114" y="5002837"/>
                <a:ext cx="2077714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91156" y="831426"/>
              <a:ext cx="2077715" cy="765199"/>
              <a:chOff x="762113" y="4680836"/>
              <a:chExt cx="2077715" cy="765199"/>
            </a:xfrm>
          </p:grpSpPr>
          <p:sp>
            <p:nvSpPr>
              <p:cNvPr id="82" name="TextBox 13"/>
              <p:cNvSpPr txBox="1"/>
              <p:nvPr/>
            </p:nvSpPr>
            <p:spPr>
              <a:xfrm>
                <a:off x="762113" y="4680836"/>
                <a:ext cx="1295287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13"/>
              <p:cNvSpPr txBox="1"/>
              <p:nvPr/>
            </p:nvSpPr>
            <p:spPr>
              <a:xfrm>
                <a:off x="762114" y="5002837"/>
                <a:ext cx="2077714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TextBox 13"/>
            <p:cNvSpPr txBox="1"/>
            <p:nvPr/>
          </p:nvSpPr>
          <p:spPr>
            <a:xfrm>
              <a:off x="10264579" y="3649170"/>
              <a:ext cx="1372819" cy="40498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2" name="矩形 1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燕尾形 2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58" y="1487977"/>
            <a:ext cx="2879569" cy="1919713"/>
          </a:xfrm>
          <a:prstGeom prst="rect">
            <a:avLst/>
          </a:prstGeom>
          <a:effectLst>
            <a:outerShdw blurRad="635000" dist="279400" dir="5400000" sx="103000" sy="103000" algn="t" rotWithShape="0">
              <a:prstClr val="black">
                <a:alpha val="30000"/>
              </a:prstClr>
            </a:outerShdw>
          </a:effectLst>
        </p:spPr>
      </p:pic>
      <p:pic>
        <p:nvPicPr>
          <p:cNvPr id="4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55" y="3534184"/>
            <a:ext cx="2879570" cy="1919713"/>
          </a:xfrm>
          <a:prstGeom prst="rect">
            <a:avLst/>
          </a:prstGeom>
          <a:effectLst>
            <a:outerShdw blurRad="635000" dist="279400" dir="5400000" sx="103000" sy="103000" algn="t" rotWithShape="0">
              <a:prstClr val="black">
                <a:alpha val="3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7685907" y="1419863"/>
            <a:ext cx="749808" cy="749808"/>
          </a:xfrm>
          <a:prstGeom prst="roundRect">
            <a:avLst>
              <a:gd name="adj" fmla="val 2214"/>
            </a:avLst>
          </a:prstGeom>
          <a:solidFill>
            <a:schemeClr val="accent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Q</a:t>
            </a:r>
            <a:endParaRPr lang="en-US" sz="1050" dirty="0">
              <a:solidFill>
                <a:srgbClr val="FFFFFF"/>
              </a:solidFill>
              <a:latin typeface="linea-basic-10" panose="02000509000000000000" pitchFamily="49" charset="0"/>
              <a:ea typeface="linea-basic-10" panose="02000509000000000000" pitchFamily="49" charset="0"/>
              <a:cs typeface="linea-basic-10" panose="02000509000000000000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5907" y="2510298"/>
            <a:ext cx="749808" cy="749808"/>
          </a:xfrm>
          <a:prstGeom prst="roundRect">
            <a:avLst>
              <a:gd name="adj" fmla="val 2214"/>
            </a:avLst>
          </a:prstGeom>
          <a:solidFill>
            <a:schemeClr val="accent2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v</a:t>
            </a:r>
            <a:endParaRPr lang="en-US" sz="1050" dirty="0">
              <a:solidFill>
                <a:srgbClr val="FFFFFF"/>
              </a:solidFill>
              <a:latin typeface="linea-basic-10" panose="02000509000000000000" pitchFamily="49" charset="0"/>
              <a:ea typeface="linea-basic-10" panose="02000509000000000000" pitchFamily="49" charset="0"/>
              <a:cs typeface="linea-basic-10" panose="02000509000000000000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5907" y="3600733"/>
            <a:ext cx="749808" cy="749808"/>
          </a:xfrm>
          <a:prstGeom prst="roundRect">
            <a:avLst>
              <a:gd name="adj" fmla="val 2214"/>
            </a:avLst>
          </a:prstGeom>
          <a:solidFill>
            <a:schemeClr val="accent3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e</a:t>
            </a:r>
            <a:endParaRPr lang="en-US" sz="1050" dirty="0">
              <a:solidFill>
                <a:srgbClr val="FFFFFF"/>
              </a:solidFill>
              <a:latin typeface="linea-basic-10" panose="02000509000000000000" pitchFamily="49" charset="0"/>
              <a:ea typeface="linea-basic-10" panose="02000509000000000000" pitchFamily="49" charset="0"/>
              <a:cs typeface="linea-basic-10" panose="02000509000000000000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5907" y="4691167"/>
            <a:ext cx="749808" cy="749808"/>
          </a:xfrm>
          <a:prstGeom prst="roundRect">
            <a:avLst>
              <a:gd name="adj" fmla="val 2214"/>
            </a:avLst>
          </a:prstGeom>
          <a:solidFill>
            <a:schemeClr val="accent4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linea-basic-10" panose="02000509000000000000" pitchFamily="49" charset="0"/>
                <a:ea typeface="linea-basic-10" panose="02000509000000000000" pitchFamily="49" charset="0"/>
                <a:cs typeface="linea-basic-10" panose="02000509000000000000" pitchFamily="49" charset="0"/>
              </a:rPr>
              <a:t>h</a:t>
            </a:r>
            <a:endParaRPr lang="en-US" sz="1050" dirty="0">
              <a:solidFill>
                <a:srgbClr val="FFFFFF"/>
              </a:solidFill>
              <a:latin typeface="linea-basic-10" panose="02000509000000000000" pitchFamily="49" charset="0"/>
              <a:ea typeface="linea-basic-10" panose="02000509000000000000" pitchFamily="49" charset="0"/>
              <a:cs typeface="linea-basic-10" panose="02000509000000000000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78407" y="1801227"/>
            <a:ext cx="221127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578407" y="1419863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765664" y="1545087"/>
            <a:ext cx="1708765" cy="507504"/>
            <a:chOff x="770275" y="2602028"/>
            <a:chExt cx="2338079" cy="507504"/>
          </a:xfrm>
        </p:grpSpPr>
        <p:sp>
          <p:nvSpPr>
            <p:cNvPr id="30" name="TextBox 13"/>
            <p:cNvSpPr txBox="1"/>
            <p:nvPr/>
          </p:nvSpPr>
          <p:spPr>
            <a:xfrm>
              <a:off x="770275" y="2602028"/>
              <a:ext cx="854398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774355" y="2887933"/>
              <a:ext cx="233399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765664" y="2631450"/>
            <a:ext cx="1708765" cy="507504"/>
            <a:chOff x="770275" y="2602028"/>
            <a:chExt cx="2338079" cy="507504"/>
          </a:xfrm>
        </p:grpSpPr>
        <p:sp>
          <p:nvSpPr>
            <p:cNvPr id="33" name="TextBox 13"/>
            <p:cNvSpPr txBox="1"/>
            <p:nvPr/>
          </p:nvSpPr>
          <p:spPr>
            <a:xfrm>
              <a:off x="770275" y="2602028"/>
              <a:ext cx="854398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774355" y="2887933"/>
              <a:ext cx="233399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767154" y="3721885"/>
            <a:ext cx="1708765" cy="507504"/>
            <a:chOff x="770275" y="2602028"/>
            <a:chExt cx="2338079" cy="507504"/>
          </a:xfrm>
        </p:grpSpPr>
        <p:sp>
          <p:nvSpPr>
            <p:cNvPr id="36" name="TextBox 13"/>
            <p:cNvSpPr txBox="1"/>
            <p:nvPr/>
          </p:nvSpPr>
          <p:spPr>
            <a:xfrm>
              <a:off x="770275" y="2602028"/>
              <a:ext cx="854398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774355" y="2887933"/>
              <a:ext cx="233399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765664" y="4812319"/>
            <a:ext cx="1708765" cy="507504"/>
            <a:chOff x="770275" y="2602028"/>
            <a:chExt cx="2338079" cy="507504"/>
          </a:xfrm>
        </p:grpSpPr>
        <p:sp>
          <p:nvSpPr>
            <p:cNvPr id="39" name="TextBox 13"/>
            <p:cNvSpPr txBox="1"/>
            <p:nvPr/>
          </p:nvSpPr>
          <p:spPr>
            <a:xfrm>
              <a:off x="770275" y="2602028"/>
              <a:ext cx="854398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774355" y="2887933"/>
              <a:ext cx="233399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8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58" y="3534184"/>
            <a:ext cx="2879569" cy="1919713"/>
          </a:xfrm>
          <a:prstGeom prst="rect">
            <a:avLst/>
          </a:prstGeom>
          <a:effectLst>
            <a:outerShdw blurRad="635000" dist="279400" dir="5400000" sx="103000" sy="103000" algn="t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9944091" y="2434120"/>
            <a:ext cx="1642858" cy="1642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05050" y="2434120"/>
            <a:ext cx="1642858" cy="164285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4592001" y="5143652"/>
            <a:ext cx="3008000" cy="780656"/>
            <a:chOff x="4981719" y="4716932"/>
            <a:chExt cx="2338080" cy="780656"/>
          </a:xfrm>
        </p:grpSpPr>
        <p:sp>
          <p:nvSpPr>
            <p:cNvPr id="37" name="TextBox 13"/>
            <p:cNvSpPr txBox="1"/>
            <p:nvPr/>
          </p:nvSpPr>
          <p:spPr>
            <a:xfrm>
              <a:off x="4981719" y="4716932"/>
              <a:ext cx="2338080" cy="3038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4985800" y="5002837"/>
              <a:ext cx="2333999" cy="49475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30010" y="4697119"/>
            <a:ext cx="2338080" cy="729103"/>
            <a:chOff x="4981719" y="4716932"/>
            <a:chExt cx="2338080" cy="729103"/>
          </a:xfrm>
        </p:grpSpPr>
        <p:sp>
          <p:nvSpPr>
            <p:cNvPr id="40" name="TextBox 13"/>
            <p:cNvSpPr txBox="1"/>
            <p:nvPr/>
          </p:nvSpPr>
          <p:spPr>
            <a:xfrm>
              <a:off x="4981719" y="4716932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4985800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23912" y="4697119"/>
            <a:ext cx="2338080" cy="729103"/>
            <a:chOff x="7603370" y="4696208"/>
            <a:chExt cx="2338080" cy="729103"/>
          </a:xfrm>
        </p:grpSpPr>
        <p:sp>
          <p:nvSpPr>
            <p:cNvPr id="43" name="TextBox 13"/>
            <p:cNvSpPr txBox="1"/>
            <p:nvPr/>
          </p:nvSpPr>
          <p:spPr>
            <a:xfrm>
              <a:off x="7603370" y="4696208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7607451" y="4982113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6860" y="4322187"/>
            <a:ext cx="1559239" cy="496903"/>
            <a:chOff x="709586" y="4316745"/>
            <a:chExt cx="1559239" cy="496903"/>
          </a:xfrm>
        </p:grpSpPr>
        <p:sp>
          <p:nvSpPr>
            <p:cNvPr id="45" name="TextBox 13"/>
            <p:cNvSpPr txBox="1"/>
            <p:nvPr/>
          </p:nvSpPr>
          <p:spPr>
            <a:xfrm>
              <a:off x="802796" y="4316745"/>
              <a:ext cx="1372819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709586" y="4592049"/>
              <a:ext cx="1559239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TextBox 13"/>
          <p:cNvSpPr txBox="1"/>
          <p:nvPr/>
        </p:nvSpPr>
        <p:spPr>
          <a:xfrm>
            <a:off x="10079111" y="4322187"/>
            <a:ext cx="1372819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9985901" y="4597491"/>
            <a:ext cx="1559239" cy="22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120641" y="2956593"/>
            <a:ext cx="1950720" cy="1950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991528" y="2771753"/>
            <a:ext cx="1602848" cy="1602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597626" y="2771753"/>
            <a:ext cx="1602848" cy="1602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76411" y="2418345"/>
            <a:ext cx="8880309" cy="23042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27000" dist="1270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2976411" y="2387865"/>
            <a:ext cx="88803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35725" y="3245485"/>
            <a:ext cx="36233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年度工作概述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99178" y="308174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7" name="椭圆 186"/>
          <p:cNvSpPr/>
          <p:nvPr/>
        </p:nvSpPr>
        <p:spPr>
          <a:xfrm>
            <a:off x="3802347" y="2529086"/>
            <a:ext cx="2112235" cy="21122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>
              <a:solidFill>
                <a:schemeClr val="bg1"/>
              </a:solidFill>
              <a:latin typeface="Agency FB" panose="020B0503020202020204" pitchFamily="34" charset="0"/>
              <a:sym typeface="+mn-ea"/>
            </a:endParaRPr>
          </a:p>
        </p:txBody>
      </p:sp>
      <p:sp>
        <p:nvSpPr>
          <p:cNvPr id="18" name="TextBox 11"/>
          <p:cNvSpPr txBox="1"/>
          <p:nvPr/>
        </p:nvSpPr>
        <p:spPr>
          <a:xfrm flipH="1">
            <a:off x="3522345" y="3081655"/>
            <a:ext cx="26720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  <a:latin typeface="Agency FB" panose="020B0503020202020204" pitchFamily="34" charset="0"/>
              </a:rPr>
              <a:t>0 1</a:t>
            </a:r>
            <a:endParaRPr lang="id-ID" sz="6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50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" y="1719580"/>
            <a:ext cx="11217910" cy="3832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5807075" y="271523"/>
            <a:ext cx="609600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21932" y="3457589"/>
            <a:ext cx="348135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802938" y="298395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6728" y="2983321"/>
            <a:ext cx="901700" cy="695326"/>
            <a:chOff x="423863" y="3185886"/>
            <a:chExt cx="901700" cy="695326"/>
          </a:xfrm>
        </p:grpSpPr>
        <p:sp>
          <p:nvSpPr>
            <p:cNvPr id="6" name="矩形 5"/>
            <p:cNvSpPr/>
            <p:nvPr/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2" name="文本框 181"/>
          <p:cNvSpPr txBox="1"/>
          <p:nvPr/>
        </p:nvSpPr>
        <p:spPr>
          <a:xfrm>
            <a:off x="3590568" y="2602758"/>
            <a:ext cx="63901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多谢您的聆听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88745" y="425450"/>
            <a:ext cx="37058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6000" b="1" dirty="0"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+mn-ea"/>
              </a:rPr>
              <a:t>POWERPOINT</a:t>
            </a:r>
            <a:endParaRPr lang="zh-CN" altLang="en-US" sz="6000"/>
          </a:p>
        </p:txBody>
      </p:sp>
      <p:sp>
        <p:nvSpPr>
          <p:cNvPr id="183" name="文本框 182"/>
          <p:cNvSpPr txBox="1"/>
          <p:nvPr/>
        </p:nvSpPr>
        <p:spPr>
          <a:xfrm>
            <a:off x="3628779" y="3618541"/>
            <a:ext cx="5216412" cy="378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适用于 创业计划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策划方案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商业规划</a:t>
            </a:r>
            <a:r>
              <a:rPr kumimoji="1" lang="en-US" altLang="zh-CN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1" lang="zh-CN" altLang="en-US" sz="18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市场分析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4147163" y="4017317"/>
            <a:ext cx="57044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Please click here to modify the text for example </a:t>
            </a:r>
          </a:p>
          <a:p>
            <a:r>
              <a:rPr kumimoji="1"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text here you may post texts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182" grpId="0"/>
          <p:bldP spid="183" grpId="0" bldLvl="0" animBg="1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182" grpId="0"/>
          <p:bldP spid="183" grpId="0" bldLvl="0" animBg="1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1065138" y="1851081"/>
            <a:ext cx="6736746" cy="3875068"/>
            <a:chOff x="538115" y="2342244"/>
            <a:chExt cx="6736746" cy="3875068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38115" y="2342244"/>
              <a:ext cx="6736746" cy="3875068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1344706" y="2553874"/>
              <a:ext cx="5123329" cy="322729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2"/>
          <p:cNvSpPr/>
          <p:nvPr/>
        </p:nvSpPr>
        <p:spPr>
          <a:xfrm>
            <a:off x="6462959" y="2030675"/>
            <a:ext cx="716973" cy="716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3" name="Group 13"/>
          <p:cNvGrpSpPr/>
          <p:nvPr/>
        </p:nvGrpSpPr>
        <p:grpSpPr>
          <a:xfrm>
            <a:off x="6655831" y="2151140"/>
            <a:ext cx="331226" cy="476042"/>
            <a:chOff x="9132888" y="2062163"/>
            <a:chExt cx="341312" cy="490537"/>
          </a:xfrm>
          <a:solidFill>
            <a:schemeClr val="bg1"/>
          </a:solidFill>
        </p:grpSpPr>
        <p:sp>
          <p:nvSpPr>
            <p:cNvPr id="64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65" name="Freeform 327"/>
            <p:cNvSpPr/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470608" y="2062711"/>
            <a:ext cx="3271440" cy="652901"/>
            <a:chOff x="7392861" y="4666174"/>
            <a:chExt cx="2385913" cy="652901"/>
          </a:xfrm>
        </p:grpSpPr>
        <p:sp>
          <p:nvSpPr>
            <p:cNvPr id="67" name="出自【趣你的PPT】(微信:qunideppt)：最优质的PPT资源库"/>
            <p:cNvSpPr txBox="1"/>
            <p:nvPr/>
          </p:nvSpPr>
          <p:spPr>
            <a:xfrm>
              <a:off x="7392862" y="4666174"/>
              <a:ext cx="125797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出自【趣你的PPT】(微信:qunideppt)：最优质的PPT资源库"/>
            <p:cNvSpPr txBox="1"/>
            <p:nvPr/>
          </p:nvSpPr>
          <p:spPr>
            <a:xfrm>
              <a:off x="7392861" y="4949743"/>
              <a:ext cx="238591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单击此处编辑您要的内容，建议您在展示时采用微软雅黑字体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9" name="Oval 3"/>
          <p:cNvSpPr/>
          <p:nvPr/>
        </p:nvSpPr>
        <p:spPr>
          <a:xfrm>
            <a:off x="6462959" y="3258466"/>
            <a:ext cx="716973" cy="7169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0" name="Group 21"/>
          <p:cNvGrpSpPr/>
          <p:nvPr/>
        </p:nvGrpSpPr>
        <p:grpSpPr>
          <a:xfrm>
            <a:off x="6674319" y="3383553"/>
            <a:ext cx="320443" cy="466799"/>
            <a:chOff x="7902575" y="3140075"/>
            <a:chExt cx="330200" cy="481013"/>
          </a:xfrm>
          <a:solidFill>
            <a:schemeClr val="bg1"/>
          </a:solidFill>
        </p:grpSpPr>
        <p:sp>
          <p:nvSpPr>
            <p:cNvPr id="71" name="Oval 339"/>
            <p:cNvSpPr>
              <a:spLocks noChangeArrowheads="1"/>
            </p:cNvSpPr>
            <p:nvPr/>
          </p:nvSpPr>
          <p:spPr bwMode="auto">
            <a:xfrm>
              <a:off x="8037513" y="32750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2" name="Oval 340"/>
            <p:cNvSpPr>
              <a:spLocks noChangeArrowheads="1"/>
            </p:cNvSpPr>
            <p:nvPr/>
          </p:nvSpPr>
          <p:spPr bwMode="auto">
            <a:xfrm>
              <a:off x="8037513" y="34544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3" name="Oval 341"/>
            <p:cNvSpPr>
              <a:spLocks noChangeArrowheads="1"/>
            </p:cNvSpPr>
            <p:nvPr/>
          </p:nvSpPr>
          <p:spPr bwMode="auto">
            <a:xfrm>
              <a:off x="7947025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4" name="Oval 342"/>
            <p:cNvSpPr>
              <a:spLocks noChangeArrowheads="1"/>
            </p:cNvSpPr>
            <p:nvPr/>
          </p:nvSpPr>
          <p:spPr bwMode="auto">
            <a:xfrm>
              <a:off x="8128000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5" name="Freeform 343"/>
            <p:cNvSpPr/>
            <p:nvPr/>
          </p:nvSpPr>
          <p:spPr bwMode="auto">
            <a:xfrm>
              <a:off x="7974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6" name="Freeform 344"/>
            <p:cNvSpPr/>
            <p:nvPr/>
          </p:nvSpPr>
          <p:spPr bwMode="auto">
            <a:xfrm>
              <a:off x="7974013" y="3300413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7" name="Freeform 345"/>
            <p:cNvSpPr/>
            <p:nvPr/>
          </p:nvSpPr>
          <p:spPr bwMode="auto">
            <a:xfrm>
              <a:off x="8101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8" name="Freeform 346"/>
            <p:cNvSpPr>
              <a:spLocks noEditPoints="1"/>
            </p:cNvSpPr>
            <p:nvPr/>
          </p:nvSpPr>
          <p:spPr bwMode="auto">
            <a:xfrm>
              <a:off x="7902575" y="3140075"/>
              <a:ext cx="330200" cy="481013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79" name="Freeform 347"/>
            <p:cNvSpPr/>
            <p:nvPr/>
          </p:nvSpPr>
          <p:spPr bwMode="auto">
            <a:xfrm>
              <a:off x="8037513" y="3305175"/>
              <a:ext cx="90488" cy="90488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70608" y="3290502"/>
            <a:ext cx="3271440" cy="652901"/>
            <a:chOff x="7392861" y="4666174"/>
            <a:chExt cx="2385913" cy="652901"/>
          </a:xfrm>
        </p:grpSpPr>
        <p:sp>
          <p:nvSpPr>
            <p:cNvPr id="81" name="出自【趣你的PPT】(微信:qunideppt)：最优质的PPT资源库"/>
            <p:cNvSpPr txBox="1"/>
            <p:nvPr/>
          </p:nvSpPr>
          <p:spPr>
            <a:xfrm>
              <a:off x="7392862" y="4666174"/>
              <a:ext cx="125797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出自【趣你的PPT】(微信:qunideppt)：最优质的PPT资源库"/>
            <p:cNvSpPr txBox="1"/>
            <p:nvPr/>
          </p:nvSpPr>
          <p:spPr>
            <a:xfrm>
              <a:off x="7392861" y="4949743"/>
              <a:ext cx="238591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单击此处编辑您要的内容，建议您在展示时采用微软雅黑字体</a:t>
              </a:r>
              <a:endPara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3" name="Oval 4"/>
          <p:cNvSpPr/>
          <p:nvPr/>
        </p:nvSpPr>
        <p:spPr>
          <a:xfrm>
            <a:off x="6462959" y="4488750"/>
            <a:ext cx="716973" cy="7169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reeform 348"/>
          <p:cNvSpPr>
            <a:spLocks noEditPoints="1"/>
          </p:cNvSpPr>
          <p:nvPr/>
        </p:nvSpPr>
        <p:spPr bwMode="auto">
          <a:xfrm>
            <a:off x="6588046" y="4613837"/>
            <a:ext cx="466799" cy="466799"/>
          </a:xfrm>
          <a:custGeom>
            <a:avLst/>
            <a:gdLst>
              <a:gd name="T0" fmla="*/ 83 w 128"/>
              <a:gd name="T1" fmla="*/ 40 h 128"/>
              <a:gd name="T2" fmla="*/ 64 w 128"/>
              <a:gd name="T3" fmla="*/ 0 h 128"/>
              <a:gd name="T4" fmla="*/ 36 w 128"/>
              <a:gd name="T5" fmla="*/ 41 h 128"/>
              <a:gd name="T6" fmla="*/ 32 w 128"/>
              <a:gd name="T7" fmla="*/ 43 h 128"/>
              <a:gd name="T8" fmla="*/ 12 w 128"/>
              <a:gd name="T9" fmla="*/ 40 h 128"/>
              <a:gd name="T10" fmla="*/ 0 w 128"/>
              <a:gd name="T11" fmla="*/ 116 h 128"/>
              <a:gd name="T12" fmla="*/ 24 w 128"/>
              <a:gd name="T13" fmla="*/ 128 h 128"/>
              <a:gd name="T14" fmla="*/ 35 w 128"/>
              <a:gd name="T15" fmla="*/ 121 h 128"/>
              <a:gd name="T16" fmla="*/ 36 w 128"/>
              <a:gd name="T17" fmla="*/ 121 h 128"/>
              <a:gd name="T18" fmla="*/ 76 w 128"/>
              <a:gd name="T19" fmla="*/ 128 h 128"/>
              <a:gd name="T20" fmla="*/ 112 w 128"/>
              <a:gd name="T21" fmla="*/ 120 h 128"/>
              <a:gd name="T22" fmla="*/ 114 w 128"/>
              <a:gd name="T23" fmla="*/ 109 h 128"/>
              <a:gd name="T24" fmla="*/ 121 w 128"/>
              <a:gd name="T25" fmla="*/ 88 h 128"/>
              <a:gd name="T26" fmla="*/ 124 w 128"/>
              <a:gd name="T27" fmla="*/ 67 h 128"/>
              <a:gd name="T28" fmla="*/ 128 w 128"/>
              <a:gd name="T29" fmla="*/ 58 h 128"/>
              <a:gd name="T30" fmla="*/ 117 w 128"/>
              <a:gd name="T31" fmla="*/ 42 h 128"/>
              <a:gd name="T32" fmla="*/ 24 w 128"/>
              <a:gd name="T33" fmla="*/ 120 h 128"/>
              <a:gd name="T34" fmla="*/ 8 w 128"/>
              <a:gd name="T35" fmla="*/ 116 h 128"/>
              <a:gd name="T36" fmla="*/ 12 w 128"/>
              <a:gd name="T37" fmla="*/ 48 h 128"/>
              <a:gd name="T38" fmla="*/ 28 w 128"/>
              <a:gd name="T39" fmla="*/ 52 h 128"/>
              <a:gd name="T40" fmla="*/ 120 w 128"/>
              <a:gd name="T41" fmla="*/ 58 h 128"/>
              <a:gd name="T42" fmla="*/ 104 w 128"/>
              <a:gd name="T43" fmla="*/ 64 h 128"/>
              <a:gd name="T44" fmla="*/ 104 w 128"/>
              <a:gd name="T45" fmla="*/ 68 h 128"/>
              <a:gd name="T46" fmla="*/ 118 w 128"/>
              <a:gd name="T47" fmla="*/ 75 h 128"/>
              <a:gd name="T48" fmla="*/ 100 w 128"/>
              <a:gd name="T49" fmla="*/ 84 h 128"/>
              <a:gd name="T50" fmla="*/ 100 w 128"/>
              <a:gd name="T51" fmla="*/ 88 h 128"/>
              <a:gd name="T52" fmla="*/ 113 w 128"/>
              <a:gd name="T53" fmla="*/ 96 h 128"/>
              <a:gd name="T54" fmla="*/ 96 w 128"/>
              <a:gd name="T55" fmla="*/ 104 h 128"/>
              <a:gd name="T56" fmla="*/ 96 w 128"/>
              <a:gd name="T57" fmla="*/ 108 h 128"/>
              <a:gd name="T58" fmla="*/ 106 w 128"/>
              <a:gd name="T59" fmla="*/ 114 h 128"/>
              <a:gd name="T60" fmla="*/ 98 w 128"/>
              <a:gd name="T61" fmla="*/ 120 h 128"/>
              <a:gd name="T62" fmla="*/ 54 w 128"/>
              <a:gd name="T63" fmla="*/ 117 h 128"/>
              <a:gd name="T64" fmla="*/ 32 w 128"/>
              <a:gd name="T65" fmla="*/ 110 h 128"/>
              <a:gd name="T66" fmla="*/ 35 w 128"/>
              <a:gd name="T67" fmla="*/ 50 h 128"/>
              <a:gd name="T68" fmla="*/ 60 w 128"/>
              <a:gd name="T69" fmla="*/ 12 h 128"/>
              <a:gd name="T70" fmla="*/ 76 w 128"/>
              <a:gd name="T71" fmla="*/ 27 h 128"/>
              <a:gd name="T72" fmla="*/ 115 w 128"/>
              <a:gd name="T73" fmla="*/ 50 h 128"/>
              <a:gd name="T74" fmla="*/ 120 w 128"/>
              <a:gd name="T75" fmla="*/ 5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128">
                <a:moveTo>
                  <a:pt x="117" y="42"/>
                </a:moveTo>
                <a:cubicBezTo>
                  <a:pt x="112" y="41"/>
                  <a:pt x="100" y="41"/>
                  <a:pt x="83" y="40"/>
                </a:cubicBezTo>
                <a:cubicBezTo>
                  <a:pt x="84" y="36"/>
                  <a:pt x="84" y="33"/>
                  <a:pt x="84" y="27"/>
                </a:cubicBezTo>
                <a:cubicBezTo>
                  <a:pt x="84" y="13"/>
                  <a:pt x="73" y="0"/>
                  <a:pt x="64" y="0"/>
                </a:cubicBezTo>
                <a:cubicBezTo>
                  <a:pt x="57" y="0"/>
                  <a:pt x="52" y="5"/>
                  <a:pt x="52" y="12"/>
                </a:cubicBezTo>
                <a:cubicBezTo>
                  <a:pt x="52" y="20"/>
                  <a:pt x="49" y="34"/>
                  <a:pt x="36" y="41"/>
                </a:cubicBezTo>
                <a:cubicBezTo>
                  <a:pt x="35" y="41"/>
                  <a:pt x="32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0" y="41"/>
                  <a:pt x="27" y="40"/>
                  <a:pt x="24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5" y="40"/>
                  <a:pt x="0" y="45"/>
                  <a:pt x="0" y="5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9" y="128"/>
                  <a:pt x="33" y="125"/>
                  <a:pt x="35" y="12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21"/>
                  <a:pt x="35" y="121"/>
                  <a:pt x="3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8" y="122"/>
                  <a:pt x="43" y="123"/>
                  <a:pt x="52" y="125"/>
                </a:cubicBezTo>
                <a:cubicBezTo>
                  <a:pt x="54" y="126"/>
                  <a:pt x="65" y="128"/>
                  <a:pt x="76" y="128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105" y="128"/>
                  <a:pt x="109" y="125"/>
                  <a:pt x="112" y="120"/>
                </a:cubicBezTo>
                <a:cubicBezTo>
                  <a:pt x="112" y="120"/>
                  <a:pt x="113" y="118"/>
                  <a:pt x="114" y="116"/>
                </a:cubicBezTo>
                <a:cubicBezTo>
                  <a:pt x="115" y="114"/>
                  <a:pt x="115" y="112"/>
                  <a:pt x="114" y="109"/>
                </a:cubicBezTo>
                <a:cubicBezTo>
                  <a:pt x="118" y="106"/>
                  <a:pt x="120" y="102"/>
                  <a:pt x="121" y="99"/>
                </a:cubicBezTo>
                <a:cubicBezTo>
                  <a:pt x="122" y="94"/>
                  <a:pt x="122" y="90"/>
                  <a:pt x="121" y="88"/>
                </a:cubicBezTo>
                <a:cubicBezTo>
                  <a:pt x="123" y="85"/>
                  <a:pt x="125" y="82"/>
                  <a:pt x="126" y="77"/>
                </a:cubicBezTo>
                <a:cubicBezTo>
                  <a:pt x="127" y="73"/>
                  <a:pt x="126" y="70"/>
                  <a:pt x="124" y="67"/>
                </a:cubicBezTo>
                <a:cubicBezTo>
                  <a:pt x="127" y="65"/>
                  <a:pt x="128" y="61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8" y="57"/>
                  <a:pt x="128" y="56"/>
                </a:cubicBezTo>
                <a:cubicBezTo>
                  <a:pt x="128" y="51"/>
                  <a:pt x="125" y="44"/>
                  <a:pt x="117" y="42"/>
                </a:cubicBezTo>
                <a:close/>
                <a:moveTo>
                  <a:pt x="28" y="116"/>
                </a:moveTo>
                <a:cubicBezTo>
                  <a:pt x="28" y="118"/>
                  <a:pt x="26" y="120"/>
                  <a:pt x="2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48"/>
                  <a:pt x="28" y="50"/>
                  <a:pt x="28" y="52"/>
                </a:cubicBezTo>
                <a:lnTo>
                  <a:pt x="28" y="116"/>
                </a:lnTo>
                <a:close/>
                <a:moveTo>
                  <a:pt x="120" y="58"/>
                </a:moveTo>
                <a:cubicBezTo>
                  <a:pt x="120" y="60"/>
                  <a:pt x="119" y="64"/>
                  <a:pt x="112" y="64"/>
                </a:cubicBezTo>
                <a:cubicBezTo>
                  <a:pt x="106" y="64"/>
                  <a:pt x="104" y="64"/>
                  <a:pt x="104" y="64"/>
                </a:cubicBezTo>
                <a:cubicBezTo>
                  <a:pt x="103" y="64"/>
                  <a:pt x="102" y="65"/>
                  <a:pt x="102" y="66"/>
                </a:cubicBezTo>
                <a:cubicBezTo>
                  <a:pt x="102" y="67"/>
                  <a:pt x="103" y="68"/>
                  <a:pt x="104" y="68"/>
                </a:cubicBezTo>
                <a:cubicBezTo>
                  <a:pt x="104" y="68"/>
                  <a:pt x="106" y="68"/>
                  <a:pt x="112" y="68"/>
                </a:cubicBezTo>
                <a:cubicBezTo>
                  <a:pt x="118" y="68"/>
                  <a:pt x="119" y="73"/>
                  <a:pt x="118" y="75"/>
                </a:cubicBezTo>
                <a:cubicBezTo>
                  <a:pt x="118" y="78"/>
                  <a:pt x="116" y="84"/>
                  <a:pt x="110" y="84"/>
                </a:cubicBezTo>
                <a:cubicBezTo>
                  <a:pt x="103" y="84"/>
                  <a:pt x="100" y="84"/>
                  <a:pt x="100" y="84"/>
                </a:cubicBezTo>
                <a:cubicBezTo>
                  <a:pt x="99" y="84"/>
                  <a:pt x="98" y="85"/>
                  <a:pt x="98" y="86"/>
                </a:cubicBezTo>
                <a:cubicBezTo>
                  <a:pt x="98" y="87"/>
                  <a:pt x="99" y="88"/>
                  <a:pt x="100" y="88"/>
                </a:cubicBezTo>
                <a:cubicBezTo>
                  <a:pt x="100" y="88"/>
                  <a:pt x="105" y="88"/>
                  <a:pt x="108" y="88"/>
                </a:cubicBezTo>
                <a:cubicBezTo>
                  <a:pt x="115" y="88"/>
                  <a:pt x="114" y="93"/>
                  <a:pt x="113" y="96"/>
                </a:cubicBezTo>
                <a:cubicBezTo>
                  <a:pt x="112" y="100"/>
                  <a:pt x="111" y="104"/>
                  <a:pt x="103" y="104"/>
                </a:cubicBezTo>
                <a:cubicBezTo>
                  <a:pt x="100" y="104"/>
                  <a:pt x="96" y="104"/>
                  <a:pt x="96" y="104"/>
                </a:cubicBezTo>
                <a:cubicBezTo>
                  <a:pt x="95" y="104"/>
                  <a:pt x="94" y="105"/>
                  <a:pt x="94" y="106"/>
                </a:cubicBezTo>
                <a:cubicBezTo>
                  <a:pt x="94" y="107"/>
                  <a:pt x="95" y="108"/>
                  <a:pt x="96" y="108"/>
                </a:cubicBezTo>
                <a:cubicBezTo>
                  <a:pt x="96" y="108"/>
                  <a:pt x="99" y="108"/>
                  <a:pt x="102" y="108"/>
                </a:cubicBezTo>
                <a:cubicBezTo>
                  <a:pt x="107" y="108"/>
                  <a:pt x="107" y="112"/>
                  <a:pt x="106" y="114"/>
                </a:cubicBezTo>
                <a:cubicBezTo>
                  <a:pt x="106" y="115"/>
                  <a:pt x="105" y="116"/>
                  <a:pt x="105" y="117"/>
                </a:cubicBezTo>
                <a:cubicBezTo>
                  <a:pt x="104" y="119"/>
                  <a:pt x="102" y="120"/>
                  <a:pt x="98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65" y="120"/>
                  <a:pt x="54" y="118"/>
                  <a:pt x="54" y="117"/>
                </a:cubicBezTo>
                <a:cubicBezTo>
                  <a:pt x="37" y="114"/>
                  <a:pt x="36" y="113"/>
                  <a:pt x="35" y="113"/>
                </a:cubicBezTo>
                <a:cubicBezTo>
                  <a:pt x="35" y="113"/>
                  <a:pt x="32" y="112"/>
                  <a:pt x="32" y="11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2"/>
                  <a:pt x="33" y="51"/>
                  <a:pt x="35" y="50"/>
                </a:cubicBezTo>
                <a:cubicBezTo>
                  <a:pt x="35" y="50"/>
                  <a:pt x="36" y="50"/>
                  <a:pt x="36" y="50"/>
                </a:cubicBezTo>
                <a:cubicBezTo>
                  <a:pt x="54" y="42"/>
                  <a:pt x="60" y="26"/>
                  <a:pt x="60" y="12"/>
                </a:cubicBezTo>
                <a:cubicBezTo>
                  <a:pt x="60" y="10"/>
                  <a:pt x="62" y="8"/>
                  <a:pt x="64" y="8"/>
                </a:cubicBezTo>
                <a:cubicBezTo>
                  <a:pt x="68" y="8"/>
                  <a:pt x="76" y="16"/>
                  <a:pt x="76" y="27"/>
                </a:cubicBezTo>
                <a:cubicBezTo>
                  <a:pt x="76" y="36"/>
                  <a:pt x="75" y="38"/>
                  <a:pt x="72" y="48"/>
                </a:cubicBezTo>
                <a:cubicBezTo>
                  <a:pt x="112" y="48"/>
                  <a:pt x="112" y="49"/>
                  <a:pt x="115" y="50"/>
                </a:cubicBezTo>
                <a:cubicBezTo>
                  <a:pt x="120" y="51"/>
                  <a:pt x="120" y="54"/>
                  <a:pt x="120" y="56"/>
                </a:cubicBezTo>
                <a:cubicBezTo>
                  <a:pt x="120" y="57"/>
                  <a:pt x="120" y="57"/>
                  <a:pt x="12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5" name="Freeform 349"/>
          <p:cNvSpPr>
            <a:spLocks noEditPoints="1"/>
          </p:cNvSpPr>
          <p:nvPr/>
        </p:nvSpPr>
        <p:spPr bwMode="auto">
          <a:xfrm>
            <a:off x="6631182" y="4992822"/>
            <a:ext cx="43136" cy="43136"/>
          </a:xfrm>
          <a:custGeom>
            <a:avLst/>
            <a:gdLst>
              <a:gd name="T0" fmla="*/ 6 w 12"/>
              <a:gd name="T1" fmla="*/ 0 h 12"/>
              <a:gd name="T2" fmla="*/ 0 w 12"/>
              <a:gd name="T3" fmla="*/ 6 h 12"/>
              <a:gd name="T4" fmla="*/ 6 w 12"/>
              <a:gd name="T5" fmla="*/ 12 h 12"/>
              <a:gd name="T6" fmla="*/ 12 w 12"/>
              <a:gd name="T7" fmla="*/ 6 h 12"/>
              <a:gd name="T8" fmla="*/ 6 w 12"/>
              <a:gd name="T9" fmla="*/ 0 h 12"/>
              <a:gd name="T10" fmla="*/ 6 w 12"/>
              <a:gd name="T11" fmla="*/ 8 h 12"/>
              <a:gd name="T12" fmla="*/ 4 w 12"/>
              <a:gd name="T13" fmla="*/ 6 h 12"/>
              <a:gd name="T14" fmla="*/ 6 w 12"/>
              <a:gd name="T15" fmla="*/ 4 h 12"/>
              <a:gd name="T16" fmla="*/ 8 w 12"/>
              <a:gd name="T17" fmla="*/ 6 h 12"/>
              <a:gd name="T18" fmla="*/ 6 w 12"/>
              <a:gd name="T1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6" y="0"/>
                </a:move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9" y="12"/>
                  <a:pt x="12" y="9"/>
                  <a:pt x="12" y="6"/>
                </a:cubicBezTo>
                <a:cubicBezTo>
                  <a:pt x="12" y="3"/>
                  <a:pt x="9" y="0"/>
                  <a:pt x="6" y="0"/>
                </a:cubicBezTo>
                <a:close/>
                <a:moveTo>
                  <a:pt x="6" y="8"/>
                </a:moveTo>
                <a:cubicBezTo>
                  <a:pt x="5" y="8"/>
                  <a:pt x="4" y="7"/>
                  <a:pt x="4" y="6"/>
                </a:cubicBezTo>
                <a:cubicBezTo>
                  <a:pt x="4" y="5"/>
                  <a:pt x="5" y="4"/>
                  <a:pt x="6" y="4"/>
                </a:cubicBezTo>
                <a:cubicBezTo>
                  <a:pt x="7" y="4"/>
                  <a:pt x="8" y="5"/>
                  <a:pt x="8" y="6"/>
                </a:cubicBezTo>
                <a:cubicBezTo>
                  <a:pt x="8" y="7"/>
                  <a:pt x="7" y="8"/>
                  <a:pt x="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6" name="出自【趣你的PPT】(微信:qunideppt)：最优质的PPT资源库"/>
          <p:cNvSpPr txBox="1"/>
          <p:nvPr/>
        </p:nvSpPr>
        <p:spPr>
          <a:xfrm>
            <a:off x="7470609" y="4520786"/>
            <a:ext cx="172486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出自【趣你的PPT】(微信:qunideppt)：最优质的PPT资源库"/>
          <p:cNvSpPr txBox="1"/>
          <p:nvPr/>
        </p:nvSpPr>
        <p:spPr>
          <a:xfrm>
            <a:off x="7470608" y="4804355"/>
            <a:ext cx="3271440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3" name="矩形 2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1154816" y="1913362"/>
            <a:ext cx="2183918" cy="2717689"/>
            <a:chOff x="1363349" y="2002862"/>
            <a:chExt cx="2183918" cy="2717689"/>
          </a:xfrm>
        </p:grpSpPr>
        <p:sp>
          <p:nvSpPr>
            <p:cNvPr id="54" name="Freeform 14"/>
            <p:cNvSpPr/>
            <p:nvPr/>
          </p:nvSpPr>
          <p:spPr bwMode="auto">
            <a:xfrm>
              <a:off x="1727336" y="3037901"/>
              <a:ext cx="1454686" cy="1682649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accent3">
                  <a:lumMod val="75000"/>
                </a:schemeClr>
              </a:fgClr>
              <a:bgClr>
                <a:schemeClr val="accent3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1727336" y="3037901"/>
              <a:ext cx="1454686" cy="840066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1727336" y="3459823"/>
              <a:ext cx="729233" cy="126072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1727336" y="3037901"/>
              <a:ext cx="729233" cy="8400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accent3">
                  <a:lumMod val="75000"/>
                </a:schemeClr>
              </a:fgClr>
              <a:bgClr>
                <a:schemeClr val="accent3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1363349" y="2828829"/>
              <a:ext cx="1090700" cy="6309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2456567" y="2828829"/>
              <a:ext cx="1090700" cy="6309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1363349" y="3459823"/>
              <a:ext cx="1093218" cy="6309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2456567" y="3459823"/>
              <a:ext cx="1090700" cy="6309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cxnSp>
          <p:nvCxnSpPr>
            <p:cNvPr id="71" name="Straight Connector 30"/>
            <p:cNvCxnSpPr/>
            <p:nvPr/>
          </p:nvCxnSpPr>
          <p:spPr>
            <a:xfrm>
              <a:off x="2454048" y="2641916"/>
              <a:ext cx="0" cy="98769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 10"/>
            <p:cNvSpPr>
              <a:spLocks noEditPoints="1"/>
            </p:cNvSpPr>
            <p:nvPr/>
          </p:nvSpPr>
          <p:spPr bwMode="auto">
            <a:xfrm>
              <a:off x="2213131" y="2002862"/>
              <a:ext cx="507563" cy="507563"/>
            </a:xfrm>
            <a:custGeom>
              <a:avLst/>
              <a:gdLst>
                <a:gd name="T0" fmla="*/ 904 w 1808"/>
                <a:gd name="T1" fmla="*/ 1808 h 1808"/>
                <a:gd name="T2" fmla="*/ 723 w 1808"/>
                <a:gd name="T3" fmla="*/ 1627 h 1808"/>
                <a:gd name="T4" fmla="*/ 723 w 1808"/>
                <a:gd name="T5" fmla="*/ 1604 h 1808"/>
                <a:gd name="T6" fmla="*/ 204 w 1808"/>
                <a:gd name="T7" fmla="*/ 1085 h 1808"/>
                <a:gd name="T8" fmla="*/ 181 w 1808"/>
                <a:gd name="T9" fmla="*/ 1085 h 1808"/>
                <a:gd name="T10" fmla="*/ 0 w 1808"/>
                <a:gd name="T11" fmla="*/ 904 h 1808"/>
                <a:gd name="T12" fmla="*/ 181 w 1808"/>
                <a:gd name="T13" fmla="*/ 723 h 1808"/>
                <a:gd name="T14" fmla="*/ 204 w 1808"/>
                <a:gd name="T15" fmla="*/ 723 h 1808"/>
                <a:gd name="T16" fmla="*/ 723 w 1808"/>
                <a:gd name="T17" fmla="*/ 204 h 1808"/>
                <a:gd name="T18" fmla="*/ 723 w 1808"/>
                <a:gd name="T19" fmla="*/ 181 h 1808"/>
                <a:gd name="T20" fmla="*/ 904 w 1808"/>
                <a:gd name="T21" fmla="*/ 0 h 1808"/>
                <a:gd name="T22" fmla="*/ 1085 w 1808"/>
                <a:gd name="T23" fmla="*/ 181 h 1808"/>
                <a:gd name="T24" fmla="*/ 1085 w 1808"/>
                <a:gd name="T25" fmla="*/ 204 h 1808"/>
                <a:gd name="T26" fmla="*/ 1604 w 1808"/>
                <a:gd name="T27" fmla="*/ 723 h 1808"/>
                <a:gd name="T28" fmla="*/ 1627 w 1808"/>
                <a:gd name="T29" fmla="*/ 723 h 1808"/>
                <a:gd name="T30" fmla="*/ 1808 w 1808"/>
                <a:gd name="T31" fmla="*/ 904 h 1808"/>
                <a:gd name="T32" fmla="*/ 1627 w 1808"/>
                <a:gd name="T33" fmla="*/ 1085 h 1808"/>
                <a:gd name="T34" fmla="*/ 1604 w 1808"/>
                <a:gd name="T35" fmla="*/ 1085 h 1808"/>
                <a:gd name="T36" fmla="*/ 1085 w 1808"/>
                <a:gd name="T37" fmla="*/ 1604 h 1808"/>
                <a:gd name="T38" fmla="*/ 1085 w 1808"/>
                <a:gd name="T39" fmla="*/ 1627 h 1808"/>
                <a:gd name="T40" fmla="*/ 904 w 1808"/>
                <a:gd name="T41" fmla="*/ 1808 h 1808"/>
                <a:gd name="T42" fmla="*/ 181 w 1808"/>
                <a:gd name="T43" fmla="*/ 844 h 1808"/>
                <a:gd name="T44" fmla="*/ 121 w 1808"/>
                <a:gd name="T45" fmla="*/ 904 h 1808"/>
                <a:gd name="T46" fmla="*/ 181 w 1808"/>
                <a:gd name="T47" fmla="*/ 964 h 1808"/>
                <a:gd name="T48" fmla="*/ 252 w 1808"/>
                <a:gd name="T49" fmla="*/ 964 h 1808"/>
                <a:gd name="T50" fmla="*/ 312 w 1808"/>
                <a:gd name="T51" fmla="*/ 1014 h 1808"/>
                <a:gd name="T52" fmla="*/ 794 w 1808"/>
                <a:gd name="T53" fmla="*/ 1496 h 1808"/>
                <a:gd name="T54" fmla="*/ 844 w 1808"/>
                <a:gd name="T55" fmla="*/ 1555 h 1808"/>
                <a:gd name="T56" fmla="*/ 844 w 1808"/>
                <a:gd name="T57" fmla="*/ 1627 h 1808"/>
                <a:gd name="T58" fmla="*/ 904 w 1808"/>
                <a:gd name="T59" fmla="*/ 1687 h 1808"/>
                <a:gd name="T60" fmla="*/ 964 w 1808"/>
                <a:gd name="T61" fmla="*/ 1627 h 1808"/>
                <a:gd name="T62" fmla="*/ 964 w 1808"/>
                <a:gd name="T63" fmla="*/ 1555 h 1808"/>
                <a:gd name="T64" fmla="*/ 1014 w 1808"/>
                <a:gd name="T65" fmla="*/ 1496 h 1808"/>
                <a:gd name="T66" fmla="*/ 1496 w 1808"/>
                <a:gd name="T67" fmla="*/ 1014 h 1808"/>
                <a:gd name="T68" fmla="*/ 1555 w 1808"/>
                <a:gd name="T69" fmla="*/ 964 h 1808"/>
                <a:gd name="T70" fmla="*/ 1627 w 1808"/>
                <a:gd name="T71" fmla="*/ 964 h 1808"/>
                <a:gd name="T72" fmla="*/ 1687 w 1808"/>
                <a:gd name="T73" fmla="*/ 904 h 1808"/>
                <a:gd name="T74" fmla="*/ 1627 w 1808"/>
                <a:gd name="T75" fmla="*/ 844 h 1808"/>
                <a:gd name="T76" fmla="*/ 1555 w 1808"/>
                <a:gd name="T77" fmla="*/ 844 h 1808"/>
                <a:gd name="T78" fmla="*/ 1496 w 1808"/>
                <a:gd name="T79" fmla="*/ 794 h 1808"/>
                <a:gd name="T80" fmla="*/ 1014 w 1808"/>
                <a:gd name="T81" fmla="*/ 312 h 1808"/>
                <a:gd name="T82" fmla="*/ 964 w 1808"/>
                <a:gd name="T83" fmla="*/ 253 h 1808"/>
                <a:gd name="T84" fmla="*/ 964 w 1808"/>
                <a:gd name="T85" fmla="*/ 181 h 1808"/>
                <a:gd name="T86" fmla="*/ 904 w 1808"/>
                <a:gd name="T87" fmla="*/ 121 h 1808"/>
                <a:gd name="T88" fmla="*/ 844 w 1808"/>
                <a:gd name="T89" fmla="*/ 181 h 1808"/>
                <a:gd name="T90" fmla="*/ 844 w 1808"/>
                <a:gd name="T91" fmla="*/ 253 h 1808"/>
                <a:gd name="T92" fmla="*/ 794 w 1808"/>
                <a:gd name="T93" fmla="*/ 312 h 1808"/>
                <a:gd name="T94" fmla="*/ 312 w 1808"/>
                <a:gd name="T95" fmla="*/ 794 h 1808"/>
                <a:gd name="T96" fmla="*/ 252 w 1808"/>
                <a:gd name="T97" fmla="*/ 844 h 1808"/>
                <a:gd name="T98" fmla="*/ 181 w 1808"/>
                <a:gd name="T99" fmla="*/ 844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8" h="1808">
                  <a:moveTo>
                    <a:pt x="904" y="1808"/>
                  </a:moveTo>
                  <a:cubicBezTo>
                    <a:pt x="804" y="1808"/>
                    <a:pt x="723" y="1727"/>
                    <a:pt x="723" y="1627"/>
                  </a:cubicBezTo>
                  <a:cubicBezTo>
                    <a:pt x="723" y="1604"/>
                    <a:pt x="723" y="1604"/>
                    <a:pt x="723" y="1604"/>
                  </a:cubicBezTo>
                  <a:cubicBezTo>
                    <a:pt x="470" y="1538"/>
                    <a:pt x="270" y="1338"/>
                    <a:pt x="204" y="1085"/>
                  </a:cubicBezTo>
                  <a:cubicBezTo>
                    <a:pt x="181" y="1085"/>
                    <a:pt x="181" y="1085"/>
                    <a:pt x="181" y="1085"/>
                  </a:cubicBezTo>
                  <a:cubicBezTo>
                    <a:pt x="81" y="1085"/>
                    <a:pt x="0" y="1004"/>
                    <a:pt x="0" y="904"/>
                  </a:cubicBezTo>
                  <a:cubicBezTo>
                    <a:pt x="0" y="804"/>
                    <a:pt x="81" y="723"/>
                    <a:pt x="181" y="723"/>
                  </a:cubicBezTo>
                  <a:cubicBezTo>
                    <a:pt x="204" y="723"/>
                    <a:pt x="204" y="723"/>
                    <a:pt x="204" y="723"/>
                  </a:cubicBezTo>
                  <a:cubicBezTo>
                    <a:pt x="270" y="470"/>
                    <a:pt x="470" y="270"/>
                    <a:pt x="723" y="204"/>
                  </a:cubicBezTo>
                  <a:cubicBezTo>
                    <a:pt x="723" y="181"/>
                    <a:pt x="723" y="181"/>
                    <a:pt x="723" y="181"/>
                  </a:cubicBezTo>
                  <a:cubicBezTo>
                    <a:pt x="723" y="81"/>
                    <a:pt x="804" y="0"/>
                    <a:pt x="904" y="0"/>
                  </a:cubicBezTo>
                  <a:cubicBezTo>
                    <a:pt x="1004" y="0"/>
                    <a:pt x="1085" y="81"/>
                    <a:pt x="1085" y="181"/>
                  </a:cubicBezTo>
                  <a:cubicBezTo>
                    <a:pt x="1085" y="204"/>
                    <a:pt x="1085" y="204"/>
                    <a:pt x="1085" y="204"/>
                  </a:cubicBezTo>
                  <a:cubicBezTo>
                    <a:pt x="1338" y="270"/>
                    <a:pt x="1538" y="470"/>
                    <a:pt x="1604" y="723"/>
                  </a:cubicBezTo>
                  <a:cubicBezTo>
                    <a:pt x="1627" y="723"/>
                    <a:pt x="1627" y="723"/>
                    <a:pt x="1627" y="723"/>
                  </a:cubicBezTo>
                  <a:cubicBezTo>
                    <a:pt x="1727" y="723"/>
                    <a:pt x="1808" y="804"/>
                    <a:pt x="1808" y="904"/>
                  </a:cubicBezTo>
                  <a:cubicBezTo>
                    <a:pt x="1808" y="1004"/>
                    <a:pt x="1727" y="1085"/>
                    <a:pt x="1627" y="1085"/>
                  </a:cubicBezTo>
                  <a:cubicBezTo>
                    <a:pt x="1604" y="1085"/>
                    <a:pt x="1604" y="1085"/>
                    <a:pt x="1604" y="1085"/>
                  </a:cubicBezTo>
                  <a:cubicBezTo>
                    <a:pt x="1538" y="1338"/>
                    <a:pt x="1338" y="1538"/>
                    <a:pt x="1085" y="1604"/>
                  </a:cubicBezTo>
                  <a:cubicBezTo>
                    <a:pt x="1085" y="1627"/>
                    <a:pt x="1085" y="1627"/>
                    <a:pt x="1085" y="1627"/>
                  </a:cubicBezTo>
                  <a:cubicBezTo>
                    <a:pt x="1085" y="1727"/>
                    <a:pt x="1004" y="1808"/>
                    <a:pt x="904" y="1808"/>
                  </a:cubicBezTo>
                  <a:close/>
                  <a:moveTo>
                    <a:pt x="181" y="844"/>
                  </a:moveTo>
                  <a:cubicBezTo>
                    <a:pt x="148" y="844"/>
                    <a:pt x="121" y="871"/>
                    <a:pt x="121" y="904"/>
                  </a:cubicBezTo>
                  <a:cubicBezTo>
                    <a:pt x="121" y="937"/>
                    <a:pt x="148" y="964"/>
                    <a:pt x="181" y="964"/>
                  </a:cubicBezTo>
                  <a:cubicBezTo>
                    <a:pt x="252" y="964"/>
                    <a:pt x="252" y="964"/>
                    <a:pt x="252" y="964"/>
                  </a:cubicBezTo>
                  <a:cubicBezTo>
                    <a:pt x="282" y="964"/>
                    <a:pt x="307" y="985"/>
                    <a:pt x="312" y="1014"/>
                  </a:cubicBezTo>
                  <a:cubicBezTo>
                    <a:pt x="357" y="1257"/>
                    <a:pt x="551" y="1451"/>
                    <a:pt x="794" y="1496"/>
                  </a:cubicBezTo>
                  <a:cubicBezTo>
                    <a:pt x="823" y="1501"/>
                    <a:pt x="844" y="1526"/>
                    <a:pt x="844" y="1555"/>
                  </a:cubicBezTo>
                  <a:cubicBezTo>
                    <a:pt x="844" y="1627"/>
                    <a:pt x="844" y="1627"/>
                    <a:pt x="844" y="1627"/>
                  </a:cubicBezTo>
                  <a:cubicBezTo>
                    <a:pt x="844" y="1660"/>
                    <a:pt x="871" y="1687"/>
                    <a:pt x="904" y="1687"/>
                  </a:cubicBezTo>
                  <a:cubicBezTo>
                    <a:pt x="937" y="1687"/>
                    <a:pt x="964" y="1660"/>
                    <a:pt x="964" y="1627"/>
                  </a:cubicBezTo>
                  <a:cubicBezTo>
                    <a:pt x="964" y="1555"/>
                    <a:pt x="964" y="1555"/>
                    <a:pt x="964" y="1555"/>
                  </a:cubicBezTo>
                  <a:cubicBezTo>
                    <a:pt x="964" y="1526"/>
                    <a:pt x="985" y="1501"/>
                    <a:pt x="1014" y="1496"/>
                  </a:cubicBezTo>
                  <a:cubicBezTo>
                    <a:pt x="1257" y="1451"/>
                    <a:pt x="1451" y="1257"/>
                    <a:pt x="1496" y="1014"/>
                  </a:cubicBezTo>
                  <a:cubicBezTo>
                    <a:pt x="1501" y="985"/>
                    <a:pt x="1526" y="964"/>
                    <a:pt x="1555" y="964"/>
                  </a:cubicBezTo>
                  <a:cubicBezTo>
                    <a:pt x="1627" y="964"/>
                    <a:pt x="1627" y="964"/>
                    <a:pt x="1627" y="964"/>
                  </a:cubicBezTo>
                  <a:cubicBezTo>
                    <a:pt x="1660" y="964"/>
                    <a:pt x="1687" y="937"/>
                    <a:pt x="1687" y="904"/>
                  </a:cubicBezTo>
                  <a:cubicBezTo>
                    <a:pt x="1687" y="871"/>
                    <a:pt x="1660" y="844"/>
                    <a:pt x="1627" y="844"/>
                  </a:cubicBezTo>
                  <a:cubicBezTo>
                    <a:pt x="1555" y="844"/>
                    <a:pt x="1555" y="844"/>
                    <a:pt x="1555" y="844"/>
                  </a:cubicBezTo>
                  <a:cubicBezTo>
                    <a:pt x="1526" y="844"/>
                    <a:pt x="1501" y="823"/>
                    <a:pt x="1496" y="794"/>
                  </a:cubicBezTo>
                  <a:cubicBezTo>
                    <a:pt x="1451" y="551"/>
                    <a:pt x="1257" y="357"/>
                    <a:pt x="1014" y="312"/>
                  </a:cubicBezTo>
                  <a:cubicBezTo>
                    <a:pt x="985" y="307"/>
                    <a:pt x="964" y="282"/>
                    <a:pt x="964" y="253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48"/>
                    <a:pt x="937" y="121"/>
                    <a:pt x="904" y="121"/>
                  </a:cubicBezTo>
                  <a:cubicBezTo>
                    <a:pt x="871" y="121"/>
                    <a:pt x="844" y="148"/>
                    <a:pt x="844" y="181"/>
                  </a:cubicBezTo>
                  <a:cubicBezTo>
                    <a:pt x="844" y="253"/>
                    <a:pt x="844" y="253"/>
                    <a:pt x="844" y="253"/>
                  </a:cubicBezTo>
                  <a:cubicBezTo>
                    <a:pt x="844" y="282"/>
                    <a:pt x="823" y="307"/>
                    <a:pt x="794" y="312"/>
                  </a:cubicBezTo>
                  <a:cubicBezTo>
                    <a:pt x="551" y="357"/>
                    <a:pt x="357" y="551"/>
                    <a:pt x="312" y="794"/>
                  </a:cubicBezTo>
                  <a:cubicBezTo>
                    <a:pt x="307" y="823"/>
                    <a:pt x="282" y="844"/>
                    <a:pt x="252" y="844"/>
                  </a:cubicBezTo>
                  <a:lnTo>
                    <a:pt x="181" y="8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2373976" y="2163707"/>
              <a:ext cx="185873" cy="185873"/>
            </a:xfrm>
            <a:custGeom>
              <a:avLst/>
              <a:gdLst>
                <a:gd name="T0" fmla="*/ 331 w 662"/>
                <a:gd name="T1" fmla="*/ 662 h 662"/>
                <a:gd name="T2" fmla="*/ 0 w 662"/>
                <a:gd name="T3" fmla="*/ 331 h 662"/>
                <a:gd name="T4" fmla="*/ 331 w 662"/>
                <a:gd name="T5" fmla="*/ 0 h 662"/>
                <a:gd name="T6" fmla="*/ 662 w 662"/>
                <a:gd name="T7" fmla="*/ 331 h 662"/>
                <a:gd name="T8" fmla="*/ 331 w 662"/>
                <a:gd name="T9" fmla="*/ 662 h 662"/>
                <a:gd name="T10" fmla="*/ 331 w 662"/>
                <a:gd name="T11" fmla="*/ 60 h 662"/>
                <a:gd name="T12" fmla="*/ 60 w 662"/>
                <a:gd name="T13" fmla="*/ 331 h 662"/>
                <a:gd name="T14" fmla="*/ 331 w 662"/>
                <a:gd name="T15" fmla="*/ 602 h 662"/>
                <a:gd name="T16" fmla="*/ 602 w 662"/>
                <a:gd name="T17" fmla="*/ 331 h 662"/>
                <a:gd name="T18" fmla="*/ 331 w 662"/>
                <a:gd name="T19" fmla="*/ 6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2" h="662">
                  <a:moveTo>
                    <a:pt x="331" y="662"/>
                  </a:move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  <a:cubicBezTo>
                    <a:pt x="662" y="514"/>
                    <a:pt x="514" y="662"/>
                    <a:pt x="331" y="662"/>
                  </a:cubicBezTo>
                  <a:close/>
                  <a:moveTo>
                    <a:pt x="331" y="60"/>
                  </a:moveTo>
                  <a:cubicBezTo>
                    <a:pt x="182" y="60"/>
                    <a:pt x="60" y="182"/>
                    <a:pt x="60" y="331"/>
                  </a:cubicBezTo>
                  <a:cubicBezTo>
                    <a:pt x="60" y="480"/>
                    <a:pt x="182" y="602"/>
                    <a:pt x="331" y="602"/>
                  </a:cubicBezTo>
                  <a:cubicBezTo>
                    <a:pt x="480" y="602"/>
                    <a:pt x="602" y="480"/>
                    <a:pt x="602" y="331"/>
                  </a:cubicBezTo>
                  <a:cubicBezTo>
                    <a:pt x="602" y="182"/>
                    <a:pt x="480" y="60"/>
                    <a:pt x="33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720966" y="1919795"/>
            <a:ext cx="2183918" cy="2704823"/>
            <a:chOff x="3791317" y="2015728"/>
            <a:chExt cx="2183918" cy="2704823"/>
          </a:xfrm>
        </p:grpSpPr>
        <p:sp>
          <p:nvSpPr>
            <p:cNvPr id="63" name="Freeform 14"/>
            <p:cNvSpPr/>
            <p:nvPr/>
          </p:nvSpPr>
          <p:spPr bwMode="auto">
            <a:xfrm>
              <a:off x="4155304" y="3037901"/>
              <a:ext cx="1454686" cy="1682649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accent4">
                  <a:lumMod val="75000"/>
                </a:schemeClr>
              </a:fgClr>
              <a:bgClr>
                <a:schemeClr val="accent4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4" name="Freeform 15"/>
            <p:cNvSpPr/>
            <p:nvPr/>
          </p:nvSpPr>
          <p:spPr bwMode="auto">
            <a:xfrm>
              <a:off x="4155304" y="3037901"/>
              <a:ext cx="1454686" cy="840066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Freeform 16"/>
            <p:cNvSpPr/>
            <p:nvPr/>
          </p:nvSpPr>
          <p:spPr bwMode="auto">
            <a:xfrm>
              <a:off x="4155304" y="3459823"/>
              <a:ext cx="729233" cy="126072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4155304" y="3037901"/>
              <a:ext cx="729233" cy="8400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accent4">
                  <a:lumMod val="75000"/>
                </a:schemeClr>
              </a:fgClr>
              <a:bgClr>
                <a:schemeClr val="accent4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Freeform 18"/>
            <p:cNvSpPr/>
            <p:nvPr/>
          </p:nvSpPr>
          <p:spPr bwMode="auto">
            <a:xfrm>
              <a:off x="3791317" y="2828829"/>
              <a:ext cx="1090700" cy="6309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Freeform 19"/>
            <p:cNvSpPr/>
            <p:nvPr/>
          </p:nvSpPr>
          <p:spPr bwMode="auto">
            <a:xfrm>
              <a:off x="4884535" y="2828829"/>
              <a:ext cx="1090700" cy="6309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3791317" y="3459823"/>
              <a:ext cx="1093218" cy="6309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Freeform 21"/>
            <p:cNvSpPr/>
            <p:nvPr/>
          </p:nvSpPr>
          <p:spPr bwMode="auto">
            <a:xfrm>
              <a:off x="4884535" y="3459823"/>
              <a:ext cx="1090700" cy="6309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cxnSp>
          <p:nvCxnSpPr>
            <p:cNvPr id="72" name="Straight Connector 31"/>
            <p:cNvCxnSpPr/>
            <p:nvPr/>
          </p:nvCxnSpPr>
          <p:spPr>
            <a:xfrm>
              <a:off x="4882016" y="2641916"/>
              <a:ext cx="0" cy="9876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4544692" y="2015728"/>
              <a:ext cx="663214" cy="507564"/>
            </a:xfrm>
            <a:custGeom>
              <a:avLst/>
              <a:gdLst>
                <a:gd name="T0" fmla="*/ 2181 w 2472"/>
                <a:gd name="T1" fmla="*/ 0 h 1891"/>
                <a:gd name="T2" fmla="*/ 1891 w 2472"/>
                <a:gd name="T3" fmla="*/ 291 h 1891"/>
                <a:gd name="T4" fmla="*/ 1992 w 2472"/>
                <a:gd name="T5" fmla="*/ 509 h 1891"/>
                <a:gd name="T6" fmla="*/ 1638 w 2472"/>
                <a:gd name="T7" fmla="*/ 1040 h 1891"/>
                <a:gd name="T8" fmla="*/ 1527 w 2472"/>
                <a:gd name="T9" fmla="*/ 1018 h 1891"/>
                <a:gd name="T10" fmla="*/ 1271 w 2472"/>
                <a:gd name="T11" fmla="*/ 1172 h 1891"/>
                <a:gd name="T12" fmla="*/ 1070 w 2472"/>
                <a:gd name="T13" fmla="*/ 1051 h 1891"/>
                <a:gd name="T14" fmla="*/ 1090 w 2472"/>
                <a:gd name="T15" fmla="*/ 946 h 1891"/>
                <a:gd name="T16" fmla="*/ 799 w 2472"/>
                <a:gd name="T17" fmla="*/ 656 h 1891"/>
                <a:gd name="T18" fmla="*/ 508 w 2472"/>
                <a:gd name="T19" fmla="*/ 946 h 1891"/>
                <a:gd name="T20" fmla="*/ 608 w 2472"/>
                <a:gd name="T21" fmla="*/ 1163 h 1891"/>
                <a:gd name="T22" fmla="*/ 457 w 2472"/>
                <a:gd name="T23" fmla="*/ 1364 h 1891"/>
                <a:gd name="T24" fmla="*/ 290 w 2472"/>
                <a:gd name="T25" fmla="*/ 1309 h 1891"/>
                <a:gd name="T26" fmla="*/ 0 w 2472"/>
                <a:gd name="T27" fmla="*/ 1600 h 1891"/>
                <a:gd name="T28" fmla="*/ 290 w 2472"/>
                <a:gd name="T29" fmla="*/ 1891 h 1891"/>
                <a:gd name="T30" fmla="*/ 579 w 2472"/>
                <a:gd name="T31" fmla="*/ 1600 h 1891"/>
                <a:gd name="T32" fmla="*/ 511 w 2472"/>
                <a:gd name="T33" fmla="*/ 1415 h 1891"/>
                <a:gd name="T34" fmla="*/ 669 w 2472"/>
                <a:gd name="T35" fmla="*/ 1204 h 1891"/>
                <a:gd name="T36" fmla="*/ 799 w 2472"/>
                <a:gd name="T37" fmla="*/ 1236 h 1891"/>
                <a:gd name="T38" fmla="*/ 1035 w 2472"/>
                <a:gd name="T39" fmla="*/ 1115 h 1891"/>
                <a:gd name="T40" fmla="*/ 1244 w 2472"/>
                <a:gd name="T41" fmla="*/ 1241 h 1891"/>
                <a:gd name="T42" fmla="*/ 1235 w 2472"/>
                <a:gd name="T43" fmla="*/ 1309 h 1891"/>
                <a:gd name="T44" fmla="*/ 1527 w 2472"/>
                <a:gd name="T45" fmla="*/ 1600 h 1891"/>
                <a:gd name="T46" fmla="*/ 1818 w 2472"/>
                <a:gd name="T47" fmla="*/ 1309 h 1891"/>
                <a:gd name="T48" fmla="*/ 1700 w 2472"/>
                <a:gd name="T49" fmla="*/ 1077 h 1891"/>
                <a:gd name="T50" fmla="*/ 2052 w 2472"/>
                <a:gd name="T51" fmla="*/ 550 h 1891"/>
                <a:gd name="T52" fmla="*/ 2181 w 2472"/>
                <a:gd name="T53" fmla="*/ 582 h 1891"/>
                <a:gd name="T54" fmla="*/ 2472 w 2472"/>
                <a:gd name="T55" fmla="*/ 291 h 1891"/>
                <a:gd name="T56" fmla="*/ 2181 w 2472"/>
                <a:gd name="T57" fmla="*/ 0 h 1891"/>
                <a:gd name="T58" fmla="*/ 290 w 2472"/>
                <a:gd name="T59" fmla="*/ 1746 h 1891"/>
                <a:gd name="T60" fmla="*/ 145 w 2472"/>
                <a:gd name="T61" fmla="*/ 1600 h 1891"/>
                <a:gd name="T62" fmla="*/ 290 w 2472"/>
                <a:gd name="T63" fmla="*/ 1455 h 1891"/>
                <a:gd name="T64" fmla="*/ 434 w 2472"/>
                <a:gd name="T65" fmla="*/ 1600 h 1891"/>
                <a:gd name="T66" fmla="*/ 290 w 2472"/>
                <a:gd name="T67" fmla="*/ 1746 h 1891"/>
                <a:gd name="T68" fmla="*/ 799 w 2472"/>
                <a:gd name="T69" fmla="*/ 1091 h 1891"/>
                <a:gd name="T70" fmla="*/ 653 w 2472"/>
                <a:gd name="T71" fmla="*/ 946 h 1891"/>
                <a:gd name="T72" fmla="*/ 799 w 2472"/>
                <a:gd name="T73" fmla="*/ 801 h 1891"/>
                <a:gd name="T74" fmla="*/ 945 w 2472"/>
                <a:gd name="T75" fmla="*/ 946 h 1891"/>
                <a:gd name="T76" fmla="*/ 799 w 2472"/>
                <a:gd name="T77" fmla="*/ 1091 h 1891"/>
                <a:gd name="T78" fmla="*/ 1527 w 2472"/>
                <a:gd name="T79" fmla="*/ 1454 h 1891"/>
                <a:gd name="T80" fmla="*/ 1381 w 2472"/>
                <a:gd name="T81" fmla="*/ 1309 h 1891"/>
                <a:gd name="T82" fmla="*/ 1527 w 2472"/>
                <a:gd name="T83" fmla="*/ 1164 h 1891"/>
                <a:gd name="T84" fmla="*/ 1672 w 2472"/>
                <a:gd name="T85" fmla="*/ 1309 h 1891"/>
                <a:gd name="T86" fmla="*/ 1527 w 2472"/>
                <a:gd name="T87" fmla="*/ 1454 h 1891"/>
                <a:gd name="T88" fmla="*/ 2181 w 2472"/>
                <a:gd name="T89" fmla="*/ 436 h 1891"/>
                <a:gd name="T90" fmla="*/ 2037 w 2472"/>
                <a:gd name="T91" fmla="*/ 291 h 1891"/>
                <a:gd name="T92" fmla="*/ 2181 w 2472"/>
                <a:gd name="T93" fmla="*/ 145 h 1891"/>
                <a:gd name="T94" fmla="*/ 2326 w 2472"/>
                <a:gd name="T95" fmla="*/ 291 h 1891"/>
                <a:gd name="T96" fmla="*/ 2181 w 2472"/>
                <a:gd name="T97" fmla="*/ 436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2" h="1891">
                  <a:moveTo>
                    <a:pt x="2181" y="0"/>
                  </a:moveTo>
                  <a:cubicBezTo>
                    <a:pt x="2021" y="0"/>
                    <a:pt x="1891" y="130"/>
                    <a:pt x="1891" y="291"/>
                  </a:cubicBezTo>
                  <a:cubicBezTo>
                    <a:pt x="1891" y="378"/>
                    <a:pt x="1931" y="456"/>
                    <a:pt x="1992" y="509"/>
                  </a:cubicBezTo>
                  <a:cubicBezTo>
                    <a:pt x="1638" y="1040"/>
                    <a:pt x="1638" y="1040"/>
                    <a:pt x="1638" y="1040"/>
                  </a:cubicBezTo>
                  <a:cubicBezTo>
                    <a:pt x="1603" y="1026"/>
                    <a:pt x="1566" y="1018"/>
                    <a:pt x="1527" y="1018"/>
                  </a:cubicBezTo>
                  <a:cubicBezTo>
                    <a:pt x="1416" y="1018"/>
                    <a:pt x="1321" y="1081"/>
                    <a:pt x="1271" y="1172"/>
                  </a:cubicBezTo>
                  <a:cubicBezTo>
                    <a:pt x="1070" y="1051"/>
                    <a:pt x="1070" y="1051"/>
                    <a:pt x="1070" y="1051"/>
                  </a:cubicBezTo>
                  <a:cubicBezTo>
                    <a:pt x="1082" y="1018"/>
                    <a:pt x="1090" y="983"/>
                    <a:pt x="1090" y="946"/>
                  </a:cubicBezTo>
                  <a:cubicBezTo>
                    <a:pt x="1090" y="786"/>
                    <a:pt x="959" y="656"/>
                    <a:pt x="799" y="656"/>
                  </a:cubicBezTo>
                  <a:cubicBezTo>
                    <a:pt x="638" y="656"/>
                    <a:pt x="508" y="786"/>
                    <a:pt x="508" y="946"/>
                  </a:cubicBezTo>
                  <a:cubicBezTo>
                    <a:pt x="508" y="1033"/>
                    <a:pt x="547" y="1110"/>
                    <a:pt x="608" y="1163"/>
                  </a:cubicBezTo>
                  <a:cubicBezTo>
                    <a:pt x="457" y="1364"/>
                    <a:pt x="457" y="1364"/>
                    <a:pt x="457" y="1364"/>
                  </a:cubicBezTo>
                  <a:cubicBezTo>
                    <a:pt x="410" y="1330"/>
                    <a:pt x="352" y="1309"/>
                    <a:pt x="290" y="1309"/>
                  </a:cubicBezTo>
                  <a:cubicBezTo>
                    <a:pt x="130" y="1309"/>
                    <a:pt x="0" y="1440"/>
                    <a:pt x="0" y="1600"/>
                  </a:cubicBezTo>
                  <a:cubicBezTo>
                    <a:pt x="0" y="1761"/>
                    <a:pt x="130" y="1891"/>
                    <a:pt x="290" y="1891"/>
                  </a:cubicBezTo>
                  <a:cubicBezTo>
                    <a:pt x="449" y="1891"/>
                    <a:pt x="579" y="1761"/>
                    <a:pt x="579" y="1600"/>
                  </a:cubicBezTo>
                  <a:cubicBezTo>
                    <a:pt x="579" y="1529"/>
                    <a:pt x="553" y="1465"/>
                    <a:pt x="511" y="1415"/>
                  </a:cubicBezTo>
                  <a:cubicBezTo>
                    <a:pt x="669" y="1204"/>
                    <a:pt x="669" y="1204"/>
                    <a:pt x="669" y="1204"/>
                  </a:cubicBezTo>
                  <a:cubicBezTo>
                    <a:pt x="708" y="1224"/>
                    <a:pt x="752" y="1236"/>
                    <a:pt x="799" y="1236"/>
                  </a:cubicBezTo>
                  <a:cubicBezTo>
                    <a:pt x="896" y="1236"/>
                    <a:pt x="982" y="1188"/>
                    <a:pt x="1035" y="1115"/>
                  </a:cubicBezTo>
                  <a:cubicBezTo>
                    <a:pt x="1244" y="1241"/>
                    <a:pt x="1244" y="1241"/>
                    <a:pt x="1244" y="1241"/>
                  </a:cubicBezTo>
                  <a:cubicBezTo>
                    <a:pt x="1239" y="1263"/>
                    <a:pt x="1235" y="1285"/>
                    <a:pt x="1235" y="1309"/>
                  </a:cubicBezTo>
                  <a:cubicBezTo>
                    <a:pt x="1235" y="1469"/>
                    <a:pt x="1366" y="1600"/>
                    <a:pt x="1527" y="1600"/>
                  </a:cubicBezTo>
                  <a:cubicBezTo>
                    <a:pt x="1687" y="1600"/>
                    <a:pt x="1818" y="1469"/>
                    <a:pt x="1818" y="1309"/>
                  </a:cubicBezTo>
                  <a:cubicBezTo>
                    <a:pt x="1818" y="1214"/>
                    <a:pt x="1771" y="1130"/>
                    <a:pt x="1700" y="1077"/>
                  </a:cubicBezTo>
                  <a:cubicBezTo>
                    <a:pt x="2052" y="550"/>
                    <a:pt x="2052" y="550"/>
                    <a:pt x="2052" y="550"/>
                  </a:cubicBezTo>
                  <a:cubicBezTo>
                    <a:pt x="2091" y="570"/>
                    <a:pt x="2135" y="582"/>
                    <a:pt x="2181" y="582"/>
                  </a:cubicBezTo>
                  <a:cubicBezTo>
                    <a:pt x="2341" y="582"/>
                    <a:pt x="2472" y="451"/>
                    <a:pt x="2472" y="291"/>
                  </a:cubicBezTo>
                  <a:cubicBezTo>
                    <a:pt x="2472" y="130"/>
                    <a:pt x="2341" y="0"/>
                    <a:pt x="2181" y="0"/>
                  </a:cubicBezTo>
                  <a:close/>
                  <a:moveTo>
                    <a:pt x="290" y="1746"/>
                  </a:moveTo>
                  <a:cubicBezTo>
                    <a:pt x="210" y="1746"/>
                    <a:pt x="145" y="1681"/>
                    <a:pt x="145" y="1600"/>
                  </a:cubicBezTo>
                  <a:cubicBezTo>
                    <a:pt x="145" y="1520"/>
                    <a:pt x="210" y="1455"/>
                    <a:pt x="290" y="1455"/>
                  </a:cubicBezTo>
                  <a:cubicBezTo>
                    <a:pt x="369" y="1455"/>
                    <a:pt x="434" y="1520"/>
                    <a:pt x="434" y="1600"/>
                  </a:cubicBezTo>
                  <a:cubicBezTo>
                    <a:pt x="434" y="1681"/>
                    <a:pt x="369" y="1746"/>
                    <a:pt x="290" y="1746"/>
                  </a:cubicBezTo>
                  <a:close/>
                  <a:moveTo>
                    <a:pt x="799" y="1091"/>
                  </a:moveTo>
                  <a:cubicBezTo>
                    <a:pt x="719" y="1091"/>
                    <a:pt x="653" y="1026"/>
                    <a:pt x="653" y="946"/>
                  </a:cubicBezTo>
                  <a:cubicBezTo>
                    <a:pt x="653" y="866"/>
                    <a:pt x="719" y="801"/>
                    <a:pt x="799" y="801"/>
                  </a:cubicBezTo>
                  <a:cubicBezTo>
                    <a:pt x="879" y="801"/>
                    <a:pt x="945" y="866"/>
                    <a:pt x="945" y="946"/>
                  </a:cubicBezTo>
                  <a:cubicBezTo>
                    <a:pt x="945" y="1026"/>
                    <a:pt x="879" y="1091"/>
                    <a:pt x="799" y="1091"/>
                  </a:cubicBezTo>
                  <a:close/>
                  <a:moveTo>
                    <a:pt x="1527" y="1454"/>
                  </a:moveTo>
                  <a:cubicBezTo>
                    <a:pt x="1446" y="1454"/>
                    <a:pt x="1381" y="1389"/>
                    <a:pt x="1381" y="1309"/>
                  </a:cubicBezTo>
                  <a:cubicBezTo>
                    <a:pt x="1381" y="1229"/>
                    <a:pt x="1446" y="1164"/>
                    <a:pt x="1527" y="1164"/>
                  </a:cubicBezTo>
                  <a:cubicBezTo>
                    <a:pt x="1607" y="1164"/>
                    <a:pt x="1672" y="1229"/>
                    <a:pt x="1672" y="1309"/>
                  </a:cubicBezTo>
                  <a:cubicBezTo>
                    <a:pt x="1672" y="1389"/>
                    <a:pt x="1607" y="1454"/>
                    <a:pt x="1527" y="1454"/>
                  </a:cubicBezTo>
                  <a:close/>
                  <a:moveTo>
                    <a:pt x="2181" y="436"/>
                  </a:moveTo>
                  <a:cubicBezTo>
                    <a:pt x="2101" y="436"/>
                    <a:pt x="2037" y="371"/>
                    <a:pt x="2037" y="291"/>
                  </a:cubicBezTo>
                  <a:cubicBezTo>
                    <a:pt x="2037" y="210"/>
                    <a:pt x="2101" y="145"/>
                    <a:pt x="2181" y="145"/>
                  </a:cubicBezTo>
                  <a:cubicBezTo>
                    <a:pt x="2261" y="145"/>
                    <a:pt x="2326" y="210"/>
                    <a:pt x="2326" y="291"/>
                  </a:cubicBezTo>
                  <a:cubicBezTo>
                    <a:pt x="2326" y="371"/>
                    <a:pt x="2261" y="436"/>
                    <a:pt x="2181" y="4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287116" y="1916970"/>
            <a:ext cx="2183918" cy="2710473"/>
            <a:chOff x="6216765" y="2010078"/>
            <a:chExt cx="2183918" cy="2710473"/>
          </a:xfrm>
        </p:grpSpPr>
        <p:sp>
          <p:nvSpPr>
            <p:cNvPr id="75" name="Freeform 14"/>
            <p:cNvSpPr/>
            <p:nvPr/>
          </p:nvSpPr>
          <p:spPr bwMode="auto">
            <a:xfrm>
              <a:off x="6580752" y="3037901"/>
              <a:ext cx="1454686" cy="1682649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accent5">
                  <a:lumMod val="75000"/>
                </a:schemeClr>
              </a:fgClr>
              <a:bgClr>
                <a:schemeClr val="accent5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6" name="Freeform 15"/>
            <p:cNvSpPr/>
            <p:nvPr/>
          </p:nvSpPr>
          <p:spPr bwMode="auto">
            <a:xfrm>
              <a:off x="6580752" y="3037901"/>
              <a:ext cx="1454686" cy="840066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Freeform 16"/>
            <p:cNvSpPr/>
            <p:nvPr/>
          </p:nvSpPr>
          <p:spPr bwMode="auto">
            <a:xfrm>
              <a:off x="6580752" y="3459823"/>
              <a:ext cx="729233" cy="126072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>
              <a:off x="6580752" y="3037901"/>
              <a:ext cx="729233" cy="8400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accent5">
                  <a:lumMod val="75000"/>
                </a:schemeClr>
              </a:fgClr>
              <a:bgClr>
                <a:schemeClr val="accent5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Freeform 18"/>
            <p:cNvSpPr/>
            <p:nvPr/>
          </p:nvSpPr>
          <p:spPr bwMode="auto">
            <a:xfrm>
              <a:off x="6216765" y="2828829"/>
              <a:ext cx="1090700" cy="6309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Freeform 19"/>
            <p:cNvSpPr/>
            <p:nvPr/>
          </p:nvSpPr>
          <p:spPr bwMode="auto">
            <a:xfrm>
              <a:off x="7309983" y="2828829"/>
              <a:ext cx="1090700" cy="6309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6216765" y="3459823"/>
              <a:ext cx="1093218" cy="6309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7309983" y="3459823"/>
              <a:ext cx="1090700" cy="6309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cxnSp>
          <p:nvCxnSpPr>
            <p:cNvPr id="92" name="Straight Connector 55"/>
            <p:cNvCxnSpPr/>
            <p:nvPr/>
          </p:nvCxnSpPr>
          <p:spPr>
            <a:xfrm>
              <a:off x="7307464" y="2641916"/>
              <a:ext cx="0" cy="98769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7103385" y="2010078"/>
              <a:ext cx="422958" cy="500348"/>
            </a:xfrm>
            <a:custGeom>
              <a:avLst/>
              <a:gdLst>
                <a:gd name="T0" fmla="*/ 502 w 564"/>
                <a:gd name="T1" fmla="*/ 0 h 667"/>
                <a:gd name="T2" fmla="*/ 166 w 564"/>
                <a:gd name="T3" fmla="*/ 0 h 667"/>
                <a:gd name="T4" fmla="*/ 104 w 564"/>
                <a:gd name="T5" fmla="*/ 61 h 667"/>
                <a:gd name="T6" fmla="*/ 104 w 564"/>
                <a:gd name="T7" fmla="*/ 104 h 667"/>
                <a:gd name="T8" fmla="*/ 62 w 564"/>
                <a:gd name="T9" fmla="*/ 104 h 667"/>
                <a:gd name="T10" fmla="*/ 0 w 564"/>
                <a:gd name="T11" fmla="*/ 165 h 667"/>
                <a:gd name="T12" fmla="*/ 0 w 564"/>
                <a:gd name="T13" fmla="*/ 606 h 667"/>
                <a:gd name="T14" fmla="*/ 62 w 564"/>
                <a:gd name="T15" fmla="*/ 667 h 667"/>
                <a:gd name="T16" fmla="*/ 398 w 564"/>
                <a:gd name="T17" fmla="*/ 667 h 667"/>
                <a:gd name="T18" fmla="*/ 460 w 564"/>
                <a:gd name="T19" fmla="*/ 606 h 667"/>
                <a:gd name="T20" fmla="*/ 460 w 564"/>
                <a:gd name="T21" fmla="*/ 564 h 667"/>
                <a:gd name="T22" fmla="*/ 502 w 564"/>
                <a:gd name="T23" fmla="*/ 564 h 667"/>
                <a:gd name="T24" fmla="*/ 564 w 564"/>
                <a:gd name="T25" fmla="*/ 502 h 667"/>
                <a:gd name="T26" fmla="*/ 564 w 564"/>
                <a:gd name="T27" fmla="*/ 61 h 667"/>
                <a:gd name="T28" fmla="*/ 502 w 564"/>
                <a:gd name="T29" fmla="*/ 0 h 667"/>
                <a:gd name="T30" fmla="*/ 418 w 564"/>
                <a:gd name="T31" fmla="*/ 606 h 667"/>
                <a:gd name="T32" fmla="*/ 398 w 564"/>
                <a:gd name="T33" fmla="*/ 626 h 667"/>
                <a:gd name="T34" fmla="*/ 62 w 564"/>
                <a:gd name="T35" fmla="*/ 626 h 667"/>
                <a:gd name="T36" fmla="*/ 42 w 564"/>
                <a:gd name="T37" fmla="*/ 606 h 667"/>
                <a:gd name="T38" fmla="*/ 42 w 564"/>
                <a:gd name="T39" fmla="*/ 165 h 667"/>
                <a:gd name="T40" fmla="*/ 62 w 564"/>
                <a:gd name="T41" fmla="*/ 145 h 667"/>
                <a:gd name="T42" fmla="*/ 398 w 564"/>
                <a:gd name="T43" fmla="*/ 145 h 667"/>
                <a:gd name="T44" fmla="*/ 418 w 564"/>
                <a:gd name="T45" fmla="*/ 165 h 667"/>
                <a:gd name="T46" fmla="*/ 418 w 564"/>
                <a:gd name="T47" fmla="*/ 606 h 667"/>
                <a:gd name="T48" fmla="*/ 522 w 564"/>
                <a:gd name="T49" fmla="*/ 502 h 667"/>
                <a:gd name="T50" fmla="*/ 502 w 564"/>
                <a:gd name="T51" fmla="*/ 522 h 667"/>
                <a:gd name="T52" fmla="*/ 460 w 564"/>
                <a:gd name="T53" fmla="*/ 522 h 667"/>
                <a:gd name="T54" fmla="*/ 460 w 564"/>
                <a:gd name="T55" fmla="*/ 165 h 667"/>
                <a:gd name="T56" fmla="*/ 398 w 564"/>
                <a:gd name="T57" fmla="*/ 104 h 667"/>
                <a:gd name="T58" fmla="*/ 146 w 564"/>
                <a:gd name="T59" fmla="*/ 104 h 667"/>
                <a:gd name="T60" fmla="*/ 146 w 564"/>
                <a:gd name="T61" fmla="*/ 61 h 667"/>
                <a:gd name="T62" fmla="*/ 166 w 564"/>
                <a:gd name="T63" fmla="*/ 41 h 667"/>
                <a:gd name="T64" fmla="*/ 502 w 564"/>
                <a:gd name="T65" fmla="*/ 41 h 667"/>
                <a:gd name="T66" fmla="*/ 522 w 564"/>
                <a:gd name="T67" fmla="*/ 61 h 667"/>
                <a:gd name="T68" fmla="*/ 522 w 564"/>
                <a:gd name="T69" fmla="*/ 50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667">
                  <a:moveTo>
                    <a:pt x="502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32" y="0"/>
                    <a:pt x="104" y="27"/>
                    <a:pt x="104" y="61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28" y="104"/>
                    <a:pt x="0" y="131"/>
                    <a:pt x="0" y="165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40"/>
                    <a:pt x="28" y="667"/>
                    <a:pt x="62" y="667"/>
                  </a:cubicBezTo>
                  <a:cubicBezTo>
                    <a:pt x="398" y="667"/>
                    <a:pt x="398" y="667"/>
                    <a:pt x="398" y="667"/>
                  </a:cubicBezTo>
                  <a:cubicBezTo>
                    <a:pt x="432" y="667"/>
                    <a:pt x="460" y="640"/>
                    <a:pt x="460" y="606"/>
                  </a:cubicBezTo>
                  <a:cubicBezTo>
                    <a:pt x="460" y="564"/>
                    <a:pt x="460" y="564"/>
                    <a:pt x="460" y="564"/>
                  </a:cubicBezTo>
                  <a:cubicBezTo>
                    <a:pt x="502" y="564"/>
                    <a:pt x="502" y="564"/>
                    <a:pt x="502" y="564"/>
                  </a:cubicBezTo>
                  <a:cubicBezTo>
                    <a:pt x="536" y="564"/>
                    <a:pt x="564" y="536"/>
                    <a:pt x="564" y="50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27"/>
                    <a:pt x="536" y="0"/>
                    <a:pt x="502" y="0"/>
                  </a:cubicBezTo>
                  <a:close/>
                  <a:moveTo>
                    <a:pt x="418" y="606"/>
                  </a:moveTo>
                  <a:cubicBezTo>
                    <a:pt x="418" y="617"/>
                    <a:pt x="409" y="626"/>
                    <a:pt x="398" y="626"/>
                  </a:cubicBezTo>
                  <a:cubicBezTo>
                    <a:pt x="62" y="626"/>
                    <a:pt x="62" y="626"/>
                    <a:pt x="62" y="626"/>
                  </a:cubicBezTo>
                  <a:cubicBezTo>
                    <a:pt x="51" y="626"/>
                    <a:pt x="42" y="617"/>
                    <a:pt x="42" y="606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54"/>
                    <a:pt x="51" y="145"/>
                    <a:pt x="62" y="145"/>
                  </a:cubicBezTo>
                  <a:cubicBezTo>
                    <a:pt x="398" y="145"/>
                    <a:pt x="398" y="145"/>
                    <a:pt x="398" y="145"/>
                  </a:cubicBezTo>
                  <a:cubicBezTo>
                    <a:pt x="409" y="145"/>
                    <a:pt x="418" y="154"/>
                    <a:pt x="418" y="165"/>
                  </a:cubicBezTo>
                  <a:lnTo>
                    <a:pt x="418" y="606"/>
                  </a:lnTo>
                  <a:close/>
                  <a:moveTo>
                    <a:pt x="522" y="502"/>
                  </a:moveTo>
                  <a:cubicBezTo>
                    <a:pt x="522" y="513"/>
                    <a:pt x="513" y="522"/>
                    <a:pt x="502" y="522"/>
                  </a:cubicBezTo>
                  <a:cubicBezTo>
                    <a:pt x="460" y="522"/>
                    <a:pt x="460" y="522"/>
                    <a:pt x="460" y="522"/>
                  </a:cubicBezTo>
                  <a:cubicBezTo>
                    <a:pt x="460" y="165"/>
                    <a:pt x="460" y="165"/>
                    <a:pt x="460" y="165"/>
                  </a:cubicBezTo>
                  <a:cubicBezTo>
                    <a:pt x="460" y="131"/>
                    <a:pt x="432" y="104"/>
                    <a:pt x="398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50"/>
                    <a:pt x="155" y="41"/>
                    <a:pt x="166" y="41"/>
                  </a:cubicBezTo>
                  <a:cubicBezTo>
                    <a:pt x="502" y="41"/>
                    <a:pt x="502" y="41"/>
                    <a:pt x="502" y="41"/>
                  </a:cubicBezTo>
                  <a:cubicBezTo>
                    <a:pt x="513" y="41"/>
                    <a:pt x="522" y="50"/>
                    <a:pt x="522" y="61"/>
                  </a:cubicBezTo>
                  <a:lnTo>
                    <a:pt x="522" y="5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Freeform 20"/>
            <p:cNvSpPr/>
            <p:nvPr/>
          </p:nvSpPr>
          <p:spPr bwMode="auto">
            <a:xfrm>
              <a:off x="7212994" y="2228980"/>
              <a:ext cx="125087" cy="125403"/>
            </a:xfrm>
            <a:custGeom>
              <a:avLst/>
              <a:gdLst>
                <a:gd name="T0" fmla="*/ 146 w 167"/>
                <a:gd name="T1" fmla="*/ 62 h 167"/>
                <a:gd name="T2" fmla="*/ 105 w 167"/>
                <a:gd name="T3" fmla="*/ 62 h 167"/>
                <a:gd name="T4" fmla="*/ 105 w 167"/>
                <a:gd name="T5" fmla="*/ 21 h 167"/>
                <a:gd name="T6" fmla="*/ 84 w 167"/>
                <a:gd name="T7" fmla="*/ 0 h 167"/>
                <a:gd name="T8" fmla="*/ 63 w 167"/>
                <a:gd name="T9" fmla="*/ 21 h 167"/>
                <a:gd name="T10" fmla="*/ 63 w 167"/>
                <a:gd name="T11" fmla="*/ 62 h 167"/>
                <a:gd name="T12" fmla="*/ 21 w 167"/>
                <a:gd name="T13" fmla="*/ 62 h 167"/>
                <a:gd name="T14" fmla="*/ 0 w 167"/>
                <a:gd name="T15" fmla="*/ 83 h 167"/>
                <a:gd name="T16" fmla="*/ 21 w 167"/>
                <a:gd name="T17" fmla="*/ 104 h 167"/>
                <a:gd name="T18" fmla="*/ 63 w 167"/>
                <a:gd name="T19" fmla="*/ 104 h 167"/>
                <a:gd name="T20" fmla="*/ 63 w 167"/>
                <a:gd name="T21" fmla="*/ 146 h 167"/>
                <a:gd name="T22" fmla="*/ 84 w 167"/>
                <a:gd name="T23" fmla="*/ 167 h 167"/>
                <a:gd name="T24" fmla="*/ 105 w 167"/>
                <a:gd name="T25" fmla="*/ 146 h 167"/>
                <a:gd name="T26" fmla="*/ 105 w 167"/>
                <a:gd name="T27" fmla="*/ 104 h 167"/>
                <a:gd name="T28" fmla="*/ 146 w 167"/>
                <a:gd name="T29" fmla="*/ 104 h 167"/>
                <a:gd name="T30" fmla="*/ 167 w 167"/>
                <a:gd name="T31" fmla="*/ 83 h 167"/>
                <a:gd name="T32" fmla="*/ 146 w 167"/>
                <a:gd name="T33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67">
                  <a:moveTo>
                    <a:pt x="146" y="62"/>
                  </a:moveTo>
                  <a:cubicBezTo>
                    <a:pt x="105" y="62"/>
                    <a:pt x="105" y="62"/>
                    <a:pt x="105" y="6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9"/>
                    <a:pt x="95" y="0"/>
                    <a:pt x="84" y="0"/>
                  </a:cubicBezTo>
                  <a:cubicBezTo>
                    <a:pt x="72" y="0"/>
                    <a:pt x="63" y="9"/>
                    <a:pt x="63" y="21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9" y="62"/>
                    <a:pt x="0" y="72"/>
                    <a:pt x="0" y="83"/>
                  </a:cubicBezTo>
                  <a:cubicBezTo>
                    <a:pt x="0" y="95"/>
                    <a:pt x="9" y="104"/>
                    <a:pt x="21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3" y="158"/>
                    <a:pt x="72" y="167"/>
                    <a:pt x="84" y="167"/>
                  </a:cubicBezTo>
                  <a:cubicBezTo>
                    <a:pt x="95" y="167"/>
                    <a:pt x="105" y="158"/>
                    <a:pt x="105" y="14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58" y="104"/>
                    <a:pt x="167" y="95"/>
                    <a:pt x="167" y="83"/>
                  </a:cubicBezTo>
                  <a:cubicBezTo>
                    <a:pt x="167" y="72"/>
                    <a:pt x="158" y="62"/>
                    <a:pt x="146" y="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853266" y="1916970"/>
            <a:ext cx="2183918" cy="2710473"/>
            <a:chOff x="8644733" y="2010078"/>
            <a:chExt cx="2183918" cy="2710473"/>
          </a:xfrm>
        </p:grpSpPr>
        <p:sp>
          <p:nvSpPr>
            <p:cNvPr id="84" name="Freeform 14"/>
            <p:cNvSpPr/>
            <p:nvPr/>
          </p:nvSpPr>
          <p:spPr bwMode="auto">
            <a:xfrm>
              <a:off x="9008720" y="3037901"/>
              <a:ext cx="1454686" cy="1682649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9008720" y="3037901"/>
              <a:ext cx="1454686" cy="840066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9008720" y="3459823"/>
              <a:ext cx="729233" cy="126072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9008720" y="3037901"/>
              <a:ext cx="729233" cy="8400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8644733" y="2828829"/>
              <a:ext cx="1090700" cy="6309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9737951" y="2828829"/>
              <a:ext cx="1090700" cy="6309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8644733" y="3459823"/>
              <a:ext cx="1093218" cy="6309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9737951" y="3459823"/>
              <a:ext cx="1090700" cy="6309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cxnSp>
          <p:nvCxnSpPr>
            <p:cNvPr id="93" name="Straight Connector 56"/>
            <p:cNvCxnSpPr/>
            <p:nvPr/>
          </p:nvCxnSpPr>
          <p:spPr>
            <a:xfrm>
              <a:off x="9735433" y="2641916"/>
              <a:ext cx="0" cy="98769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28"/>
            <p:cNvSpPr>
              <a:spLocks noEditPoints="1"/>
            </p:cNvSpPr>
            <p:nvPr/>
          </p:nvSpPr>
          <p:spPr bwMode="auto">
            <a:xfrm>
              <a:off x="9502265" y="2010078"/>
              <a:ext cx="482978" cy="500348"/>
            </a:xfrm>
            <a:custGeom>
              <a:avLst/>
              <a:gdLst>
                <a:gd name="T0" fmla="*/ 1468 w 1504"/>
                <a:gd name="T1" fmla="*/ 510 h 1558"/>
                <a:gd name="T2" fmla="*/ 1053 w 1504"/>
                <a:gd name="T3" fmla="*/ 418 h 1558"/>
                <a:gd name="T4" fmla="*/ 1044 w 1504"/>
                <a:gd name="T5" fmla="*/ 292 h 1558"/>
                <a:gd name="T6" fmla="*/ 460 w 1504"/>
                <a:gd name="T7" fmla="*/ 292 h 1558"/>
                <a:gd name="T8" fmla="*/ 451 w 1504"/>
                <a:gd name="T9" fmla="*/ 418 h 1558"/>
                <a:gd name="T10" fmla="*/ 36 w 1504"/>
                <a:gd name="T11" fmla="*/ 510 h 1558"/>
                <a:gd name="T12" fmla="*/ 0 w 1504"/>
                <a:gd name="T13" fmla="*/ 691 h 1558"/>
                <a:gd name="T14" fmla="*/ 73 w 1504"/>
                <a:gd name="T15" fmla="*/ 1108 h 1558"/>
                <a:gd name="T16" fmla="*/ 182 w 1504"/>
                <a:gd name="T17" fmla="*/ 1454 h 1558"/>
                <a:gd name="T18" fmla="*/ 327 w 1504"/>
                <a:gd name="T19" fmla="*/ 1454 h 1558"/>
                <a:gd name="T20" fmla="*/ 436 w 1504"/>
                <a:gd name="T21" fmla="*/ 1108 h 1558"/>
                <a:gd name="T22" fmla="*/ 508 w 1504"/>
                <a:gd name="T23" fmla="*/ 1094 h 1558"/>
                <a:gd name="T24" fmla="*/ 655 w 1504"/>
                <a:gd name="T25" fmla="*/ 1558 h 1558"/>
                <a:gd name="T26" fmla="*/ 849 w 1504"/>
                <a:gd name="T27" fmla="*/ 1558 h 1558"/>
                <a:gd name="T28" fmla="*/ 996 w 1504"/>
                <a:gd name="T29" fmla="*/ 1094 h 1558"/>
                <a:gd name="T30" fmla="*/ 1068 w 1504"/>
                <a:gd name="T31" fmla="*/ 1108 h 1558"/>
                <a:gd name="T32" fmla="*/ 1177 w 1504"/>
                <a:gd name="T33" fmla="*/ 1454 h 1558"/>
                <a:gd name="T34" fmla="*/ 1322 w 1504"/>
                <a:gd name="T35" fmla="*/ 1454 h 1558"/>
                <a:gd name="T36" fmla="*/ 1431 w 1504"/>
                <a:gd name="T37" fmla="*/ 1108 h 1558"/>
                <a:gd name="T38" fmla="*/ 1504 w 1504"/>
                <a:gd name="T39" fmla="*/ 691 h 1558"/>
                <a:gd name="T40" fmla="*/ 218 w 1504"/>
                <a:gd name="T41" fmla="*/ 1048 h 1558"/>
                <a:gd name="T42" fmla="*/ 182 w 1504"/>
                <a:gd name="T43" fmla="*/ 1381 h 1558"/>
                <a:gd name="T44" fmla="*/ 145 w 1504"/>
                <a:gd name="T45" fmla="*/ 1054 h 1558"/>
                <a:gd name="T46" fmla="*/ 73 w 1504"/>
                <a:gd name="T47" fmla="*/ 691 h 1558"/>
                <a:gd name="T48" fmla="*/ 109 w 1504"/>
                <a:gd name="T49" fmla="*/ 510 h 1558"/>
                <a:gd name="T50" fmla="*/ 400 w 1504"/>
                <a:gd name="T51" fmla="*/ 510 h 1558"/>
                <a:gd name="T52" fmla="*/ 411 w 1504"/>
                <a:gd name="T53" fmla="*/ 637 h 1558"/>
                <a:gd name="T54" fmla="*/ 430 w 1504"/>
                <a:gd name="T55" fmla="*/ 1009 h 1558"/>
                <a:gd name="T56" fmla="*/ 363 w 1504"/>
                <a:gd name="T57" fmla="*/ 1345 h 1558"/>
                <a:gd name="T58" fmla="*/ 291 w 1504"/>
                <a:gd name="T59" fmla="*/ 1345 h 1558"/>
                <a:gd name="T60" fmla="*/ 703 w 1504"/>
                <a:gd name="T61" fmla="*/ 1014 h 1558"/>
                <a:gd name="T62" fmla="*/ 655 w 1504"/>
                <a:gd name="T63" fmla="*/ 1461 h 1558"/>
                <a:gd name="T64" fmla="*/ 606 w 1504"/>
                <a:gd name="T65" fmla="*/ 1023 h 1558"/>
                <a:gd name="T66" fmla="*/ 508 w 1504"/>
                <a:gd name="T67" fmla="*/ 691 h 1558"/>
                <a:gd name="T68" fmla="*/ 508 w 1504"/>
                <a:gd name="T69" fmla="*/ 535 h 1558"/>
                <a:gd name="T70" fmla="*/ 557 w 1504"/>
                <a:gd name="T71" fmla="*/ 292 h 1558"/>
                <a:gd name="T72" fmla="*/ 947 w 1504"/>
                <a:gd name="T73" fmla="*/ 292 h 1558"/>
                <a:gd name="T74" fmla="*/ 996 w 1504"/>
                <a:gd name="T75" fmla="*/ 535 h 1558"/>
                <a:gd name="T76" fmla="*/ 996 w 1504"/>
                <a:gd name="T77" fmla="*/ 925 h 1558"/>
                <a:gd name="T78" fmla="*/ 898 w 1504"/>
                <a:gd name="T79" fmla="*/ 1412 h 1558"/>
                <a:gd name="T80" fmla="*/ 801 w 1504"/>
                <a:gd name="T81" fmla="*/ 1412 h 1558"/>
                <a:gd name="T82" fmla="*/ 703 w 1504"/>
                <a:gd name="T83" fmla="*/ 1014 h 1558"/>
                <a:gd name="T84" fmla="*/ 1213 w 1504"/>
                <a:gd name="T85" fmla="*/ 1345 h 1558"/>
                <a:gd name="T86" fmla="*/ 1141 w 1504"/>
                <a:gd name="T87" fmla="*/ 1345 h 1558"/>
                <a:gd name="T88" fmla="*/ 1073 w 1504"/>
                <a:gd name="T89" fmla="*/ 1009 h 1558"/>
                <a:gd name="T90" fmla="*/ 1093 w 1504"/>
                <a:gd name="T91" fmla="*/ 637 h 1558"/>
                <a:gd name="T92" fmla="*/ 1104 w 1504"/>
                <a:gd name="T93" fmla="*/ 510 h 1558"/>
                <a:gd name="T94" fmla="*/ 1395 w 1504"/>
                <a:gd name="T95" fmla="*/ 510 h 1558"/>
                <a:gd name="T96" fmla="*/ 1431 w 1504"/>
                <a:gd name="T97" fmla="*/ 691 h 1558"/>
                <a:gd name="T98" fmla="*/ 1359 w 1504"/>
                <a:gd name="T99" fmla="*/ 1054 h 1558"/>
                <a:gd name="T100" fmla="*/ 1322 w 1504"/>
                <a:gd name="T101" fmla="*/ 1381 h 1558"/>
                <a:gd name="T102" fmla="*/ 1286 w 1504"/>
                <a:gd name="T103" fmla="*/ 1048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4" h="1558">
                  <a:moveTo>
                    <a:pt x="1455" y="583"/>
                  </a:moveTo>
                  <a:cubicBezTo>
                    <a:pt x="1463" y="559"/>
                    <a:pt x="1468" y="535"/>
                    <a:pt x="1468" y="510"/>
                  </a:cubicBezTo>
                  <a:cubicBezTo>
                    <a:pt x="1468" y="390"/>
                    <a:pt x="1370" y="292"/>
                    <a:pt x="1250" y="292"/>
                  </a:cubicBezTo>
                  <a:cubicBezTo>
                    <a:pt x="1163" y="292"/>
                    <a:pt x="1088" y="344"/>
                    <a:pt x="1053" y="418"/>
                  </a:cubicBezTo>
                  <a:cubicBezTo>
                    <a:pt x="1045" y="408"/>
                    <a:pt x="1037" y="398"/>
                    <a:pt x="1027" y="390"/>
                  </a:cubicBezTo>
                  <a:cubicBezTo>
                    <a:pt x="1038" y="358"/>
                    <a:pt x="1044" y="325"/>
                    <a:pt x="1044" y="292"/>
                  </a:cubicBezTo>
                  <a:cubicBezTo>
                    <a:pt x="1044" y="131"/>
                    <a:pt x="913" y="0"/>
                    <a:pt x="752" y="0"/>
                  </a:cubicBezTo>
                  <a:cubicBezTo>
                    <a:pt x="591" y="0"/>
                    <a:pt x="460" y="131"/>
                    <a:pt x="460" y="292"/>
                  </a:cubicBezTo>
                  <a:cubicBezTo>
                    <a:pt x="460" y="325"/>
                    <a:pt x="466" y="358"/>
                    <a:pt x="477" y="390"/>
                  </a:cubicBezTo>
                  <a:cubicBezTo>
                    <a:pt x="467" y="398"/>
                    <a:pt x="459" y="408"/>
                    <a:pt x="451" y="418"/>
                  </a:cubicBezTo>
                  <a:cubicBezTo>
                    <a:pt x="416" y="344"/>
                    <a:pt x="341" y="292"/>
                    <a:pt x="254" y="292"/>
                  </a:cubicBezTo>
                  <a:cubicBezTo>
                    <a:pt x="134" y="292"/>
                    <a:pt x="36" y="390"/>
                    <a:pt x="36" y="510"/>
                  </a:cubicBezTo>
                  <a:cubicBezTo>
                    <a:pt x="36" y="535"/>
                    <a:pt x="41" y="559"/>
                    <a:pt x="49" y="583"/>
                  </a:cubicBezTo>
                  <a:cubicBezTo>
                    <a:pt x="19" y="609"/>
                    <a:pt x="0" y="648"/>
                    <a:pt x="0" y="691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0" y="1036"/>
                    <a:pt x="29" y="1082"/>
                    <a:pt x="73" y="1108"/>
                  </a:cubicBezTo>
                  <a:cubicBezTo>
                    <a:pt x="73" y="1345"/>
                    <a:pt x="73" y="1345"/>
                    <a:pt x="73" y="1345"/>
                  </a:cubicBezTo>
                  <a:cubicBezTo>
                    <a:pt x="73" y="1405"/>
                    <a:pt x="122" y="1454"/>
                    <a:pt x="182" y="1454"/>
                  </a:cubicBezTo>
                  <a:cubicBezTo>
                    <a:pt x="209" y="1454"/>
                    <a:pt x="235" y="1443"/>
                    <a:pt x="254" y="1426"/>
                  </a:cubicBezTo>
                  <a:cubicBezTo>
                    <a:pt x="273" y="1443"/>
                    <a:pt x="299" y="1454"/>
                    <a:pt x="327" y="1454"/>
                  </a:cubicBezTo>
                  <a:cubicBezTo>
                    <a:pt x="387" y="1454"/>
                    <a:pt x="436" y="1405"/>
                    <a:pt x="436" y="1345"/>
                  </a:cubicBezTo>
                  <a:cubicBezTo>
                    <a:pt x="436" y="1108"/>
                    <a:pt x="436" y="1108"/>
                    <a:pt x="436" y="1108"/>
                  </a:cubicBezTo>
                  <a:cubicBezTo>
                    <a:pt x="452" y="1098"/>
                    <a:pt x="465" y="1085"/>
                    <a:pt x="477" y="1070"/>
                  </a:cubicBezTo>
                  <a:cubicBezTo>
                    <a:pt x="487" y="1079"/>
                    <a:pt x="497" y="1087"/>
                    <a:pt x="508" y="1094"/>
                  </a:cubicBezTo>
                  <a:cubicBezTo>
                    <a:pt x="508" y="1412"/>
                    <a:pt x="508" y="1412"/>
                    <a:pt x="508" y="1412"/>
                  </a:cubicBezTo>
                  <a:cubicBezTo>
                    <a:pt x="508" y="1493"/>
                    <a:pt x="574" y="1558"/>
                    <a:pt x="655" y="1558"/>
                  </a:cubicBezTo>
                  <a:cubicBezTo>
                    <a:pt x="692" y="1558"/>
                    <a:pt x="726" y="1544"/>
                    <a:pt x="752" y="1521"/>
                  </a:cubicBezTo>
                  <a:cubicBezTo>
                    <a:pt x="778" y="1544"/>
                    <a:pt x="812" y="1558"/>
                    <a:pt x="849" y="1558"/>
                  </a:cubicBezTo>
                  <a:cubicBezTo>
                    <a:pt x="930" y="1558"/>
                    <a:pt x="996" y="1493"/>
                    <a:pt x="996" y="1412"/>
                  </a:cubicBezTo>
                  <a:cubicBezTo>
                    <a:pt x="996" y="1094"/>
                    <a:pt x="996" y="1094"/>
                    <a:pt x="996" y="1094"/>
                  </a:cubicBezTo>
                  <a:cubicBezTo>
                    <a:pt x="1007" y="1087"/>
                    <a:pt x="1017" y="1079"/>
                    <a:pt x="1027" y="1070"/>
                  </a:cubicBezTo>
                  <a:cubicBezTo>
                    <a:pt x="1039" y="1085"/>
                    <a:pt x="1052" y="1098"/>
                    <a:pt x="1068" y="1108"/>
                  </a:cubicBezTo>
                  <a:cubicBezTo>
                    <a:pt x="1068" y="1345"/>
                    <a:pt x="1068" y="1345"/>
                    <a:pt x="1068" y="1345"/>
                  </a:cubicBezTo>
                  <a:cubicBezTo>
                    <a:pt x="1068" y="1405"/>
                    <a:pt x="1117" y="1454"/>
                    <a:pt x="1177" y="1454"/>
                  </a:cubicBezTo>
                  <a:cubicBezTo>
                    <a:pt x="1205" y="1454"/>
                    <a:pt x="1230" y="1443"/>
                    <a:pt x="1250" y="1426"/>
                  </a:cubicBezTo>
                  <a:cubicBezTo>
                    <a:pt x="1269" y="1443"/>
                    <a:pt x="1295" y="1454"/>
                    <a:pt x="1322" y="1454"/>
                  </a:cubicBezTo>
                  <a:cubicBezTo>
                    <a:pt x="1382" y="1454"/>
                    <a:pt x="1431" y="1405"/>
                    <a:pt x="1431" y="1345"/>
                  </a:cubicBezTo>
                  <a:cubicBezTo>
                    <a:pt x="1431" y="1108"/>
                    <a:pt x="1431" y="1108"/>
                    <a:pt x="1431" y="1108"/>
                  </a:cubicBezTo>
                  <a:cubicBezTo>
                    <a:pt x="1475" y="1082"/>
                    <a:pt x="1504" y="1036"/>
                    <a:pt x="1504" y="982"/>
                  </a:cubicBezTo>
                  <a:cubicBezTo>
                    <a:pt x="1504" y="691"/>
                    <a:pt x="1504" y="691"/>
                    <a:pt x="1504" y="691"/>
                  </a:cubicBezTo>
                  <a:cubicBezTo>
                    <a:pt x="1504" y="648"/>
                    <a:pt x="1485" y="609"/>
                    <a:pt x="1455" y="583"/>
                  </a:cubicBezTo>
                  <a:close/>
                  <a:moveTo>
                    <a:pt x="218" y="1048"/>
                  </a:moveTo>
                  <a:cubicBezTo>
                    <a:pt x="218" y="1345"/>
                    <a:pt x="218" y="1345"/>
                    <a:pt x="218" y="1345"/>
                  </a:cubicBezTo>
                  <a:cubicBezTo>
                    <a:pt x="218" y="1365"/>
                    <a:pt x="202" y="1381"/>
                    <a:pt x="182" y="1381"/>
                  </a:cubicBezTo>
                  <a:cubicBezTo>
                    <a:pt x="162" y="1381"/>
                    <a:pt x="145" y="1365"/>
                    <a:pt x="145" y="1345"/>
                  </a:cubicBezTo>
                  <a:cubicBezTo>
                    <a:pt x="145" y="1054"/>
                    <a:pt x="145" y="1054"/>
                    <a:pt x="145" y="1054"/>
                  </a:cubicBezTo>
                  <a:cubicBezTo>
                    <a:pt x="105" y="1054"/>
                    <a:pt x="73" y="1022"/>
                    <a:pt x="73" y="982"/>
                  </a:cubicBezTo>
                  <a:cubicBezTo>
                    <a:pt x="73" y="691"/>
                    <a:pt x="73" y="691"/>
                    <a:pt x="73" y="691"/>
                  </a:cubicBezTo>
                  <a:cubicBezTo>
                    <a:pt x="73" y="651"/>
                    <a:pt x="105" y="619"/>
                    <a:pt x="145" y="619"/>
                  </a:cubicBezTo>
                  <a:cubicBezTo>
                    <a:pt x="145" y="619"/>
                    <a:pt x="109" y="590"/>
                    <a:pt x="109" y="510"/>
                  </a:cubicBezTo>
                  <a:cubicBezTo>
                    <a:pt x="109" y="430"/>
                    <a:pt x="174" y="365"/>
                    <a:pt x="254" y="365"/>
                  </a:cubicBezTo>
                  <a:cubicBezTo>
                    <a:pt x="334" y="365"/>
                    <a:pt x="400" y="432"/>
                    <a:pt x="400" y="510"/>
                  </a:cubicBezTo>
                  <a:cubicBezTo>
                    <a:pt x="400" y="588"/>
                    <a:pt x="363" y="619"/>
                    <a:pt x="363" y="619"/>
                  </a:cubicBezTo>
                  <a:cubicBezTo>
                    <a:pt x="382" y="619"/>
                    <a:pt x="398" y="626"/>
                    <a:pt x="411" y="637"/>
                  </a:cubicBezTo>
                  <a:cubicBezTo>
                    <a:pt x="411" y="925"/>
                    <a:pt x="411" y="925"/>
                    <a:pt x="411" y="925"/>
                  </a:cubicBezTo>
                  <a:cubicBezTo>
                    <a:pt x="411" y="955"/>
                    <a:pt x="418" y="984"/>
                    <a:pt x="430" y="1009"/>
                  </a:cubicBezTo>
                  <a:cubicBezTo>
                    <a:pt x="420" y="1036"/>
                    <a:pt x="394" y="1054"/>
                    <a:pt x="363" y="1054"/>
                  </a:cubicBezTo>
                  <a:cubicBezTo>
                    <a:pt x="363" y="1345"/>
                    <a:pt x="363" y="1345"/>
                    <a:pt x="363" y="1345"/>
                  </a:cubicBezTo>
                  <a:cubicBezTo>
                    <a:pt x="363" y="1365"/>
                    <a:pt x="347" y="1381"/>
                    <a:pt x="327" y="1381"/>
                  </a:cubicBezTo>
                  <a:cubicBezTo>
                    <a:pt x="307" y="1381"/>
                    <a:pt x="291" y="1365"/>
                    <a:pt x="291" y="1345"/>
                  </a:cubicBezTo>
                  <a:cubicBezTo>
                    <a:pt x="291" y="1048"/>
                    <a:pt x="291" y="1048"/>
                    <a:pt x="291" y="1048"/>
                  </a:cubicBezTo>
                  <a:moveTo>
                    <a:pt x="703" y="1014"/>
                  </a:moveTo>
                  <a:cubicBezTo>
                    <a:pt x="703" y="1412"/>
                    <a:pt x="703" y="1412"/>
                    <a:pt x="703" y="1412"/>
                  </a:cubicBezTo>
                  <a:cubicBezTo>
                    <a:pt x="703" y="1439"/>
                    <a:pt x="682" y="1461"/>
                    <a:pt x="655" y="1461"/>
                  </a:cubicBezTo>
                  <a:cubicBezTo>
                    <a:pt x="628" y="1461"/>
                    <a:pt x="606" y="1439"/>
                    <a:pt x="606" y="1412"/>
                  </a:cubicBezTo>
                  <a:cubicBezTo>
                    <a:pt x="606" y="1023"/>
                    <a:pt x="606" y="1023"/>
                    <a:pt x="606" y="1023"/>
                  </a:cubicBezTo>
                  <a:cubicBezTo>
                    <a:pt x="552" y="1023"/>
                    <a:pt x="509" y="979"/>
                    <a:pt x="508" y="926"/>
                  </a:cubicBezTo>
                  <a:cubicBezTo>
                    <a:pt x="508" y="691"/>
                    <a:pt x="508" y="691"/>
                    <a:pt x="508" y="691"/>
                  </a:cubicBezTo>
                  <a:cubicBezTo>
                    <a:pt x="508" y="691"/>
                    <a:pt x="508" y="691"/>
                    <a:pt x="508" y="690"/>
                  </a:cubicBezTo>
                  <a:cubicBezTo>
                    <a:pt x="508" y="535"/>
                    <a:pt x="508" y="535"/>
                    <a:pt x="508" y="535"/>
                  </a:cubicBezTo>
                  <a:cubicBezTo>
                    <a:pt x="508" y="482"/>
                    <a:pt x="552" y="438"/>
                    <a:pt x="606" y="438"/>
                  </a:cubicBezTo>
                  <a:cubicBezTo>
                    <a:pt x="606" y="438"/>
                    <a:pt x="557" y="400"/>
                    <a:pt x="557" y="292"/>
                  </a:cubicBezTo>
                  <a:cubicBezTo>
                    <a:pt x="557" y="184"/>
                    <a:pt x="644" y="97"/>
                    <a:pt x="752" y="97"/>
                  </a:cubicBezTo>
                  <a:cubicBezTo>
                    <a:pt x="860" y="97"/>
                    <a:pt x="947" y="187"/>
                    <a:pt x="947" y="292"/>
                  </a:cubicBezTo>
                  <a:cubicBezTo>
                    <a:pt x="947" y="397"/>
                    <a:pt x="898" y="438"/>
                    <a:pt x="898" y="438"/>
                  </a:cubicBezTo>
                  <a:cubicBezTo>
                    <a:pt x="952" y="438"/>
                    <a:pt x="996" y="482"/>
                    <a:pt x="996" y="535"/>
                  </a:cubicBezTo>
                  <a:cubicBezTo>
                    <a:pt x="996" y="691"/>
                    <a:pt x="996" y="691"/>
                    <a:pt x="996" y="691"/>
                  </a:cubicBezTo>
                  <a:cubicBezTo>
                    <a:pt x="996" y="925"/>
                    <a:pt x="996" y="925"/>
                    <a:pt x="996" y="925"/>
                  </a:cubicBezTo>
                  <a:cubicBezTo>
                    <a:pt x="996" y="979"/>
                    <a:pt x="952" y="1023"/>
                    <a:pt x="898" y="1023"/>
                  </a:cubicBezTo>
                  <a:cubicBezTo>
                    <a:pt x="898" y="1412"/>
                    <a:pt x="898" y="1412"/>
                    <a:pt x="898" y="1412"/>
                  </a:cubicBezTo>
                  <a:cubicBezTo>
                    <a:pt x="898" y="1439"/>
                    <a:pt x="876" y="1461"/>
                    <a:pt x="849" y="1461"/>
                  </a:cubicBezTo>
                  <a:cubicBezTo>
                    <a:pt x="822" y="1461"/>
                    <a:pt x="801" y="1439"/>
                    <a:pt x="801" y="1412"/>
                  </a:cubicBezTo>
                  <a:cubicBezTo>
                    <a:pt x="801" y="1014"/>
                    <a:pt x="801" y="1014"/>
                    <a:pt x="801" y="1014"/>
                  </a:cubicBezTo>
                  <a:lnTo>
                    <a:pt x="703" y="1014"/>
                  </a:lnTo>
                  <a:close/>
                  <a:moveTo>
                    <a:pt x="1213" y="1048"/>
                  </a:moveTo>
                  <a:cubicBezTo>
                    <a:pt x="1213" y="1345"/>
                    <a:pt x="1213" y="1345"/>
                    <a:pt x="1213" y="1345"/>
                  </a:cubicBezTo>
                  <a:cubicBezTo>
                    <a:pt x="1213" y="1365"/>
                    <a:pt x="1197" y="1381"/>
                    <a:pt x="1177" y="1381"/>
                  </a:cubicBezTo>
                  <a:cubicBezTo>
                    <a:pt x="1157" y="1381"/>
                    <a:pt x="1141" y="1365"/>
                    <a:pt x="1141" y="1345"/>
                  </a:cubicBezTo>
                  <a:cubicBezTo>
                    <a:pt x="1141" y="1054"/>
                    <a:pt x="1141" y="1054"/>
                    <a:pt x="1141" y="1054"/>
                  </a:cubicBezTo>
                  <a:cubicBezTo>
                    <a:pt x="1110" y="1054"/>
                    <a:pt x="1084" y="1036"/>
                    <a:pt x="1073" y="1009"/>
                  </a:cubicBezTo>
                  <a:cubicBezTo>
                    <a:pt x="1086" y="984"/>
                    <a:pt x="1093" y="955"/>
                    <a:pt x="1093" y="925"/>
                  </a:cubicBezTo>
                  <a:cubicBezTo>
                    <a:pt x="1093" y="637"/>
                    <a:pt x="1093" y="637"/>
                    <a:pt x="1093" y="637"/>
                  </a:cubicBezTo>
                  <a:cubicBezTo>
                    <a:pt x="1106" y="626"/>
                    <a:pt x="1122" y="619"/>
                    <a:pt x="1141" y="619"/>
                  </a:cubicBezTo>
                  <a:cubicBezTo>
                    <a:pt x="1141" y="619"/>
                    <a:pt x="1104" y="590"/>
                    <a:pt x="1104" y="510"/>
                  </a:cubicBezTo>
                  <a:cubicBezTo>
                    <a:pt x="1104" y="430"/>
                    <a:pt x="1170" y="365"/>
                    <a:pt x="1250" y="365"/>
                  </a:cubicBezTo>
                  <a:cubicBezTo>
                    <a:pt x="1330" y="365"/>
                    <a:pt x="1395" y="431"/>
                    <a:pt x="1395" y="510"/>
                  </a:cubicBezTo>
                  <a:cubicBezTo>
                    <a:pt x="1395" y="589"/>
                    <a:pt x="1359" y="619"/>
                    <a:pt x="1359" y="619"/>
                  </a:cubicBezTo>
                  <a:cubicBezTo>
                    <a:pt x="1399" y="619"/>
                    <a:pt x="1431" y="651"/>
                    <a:pt x="1431" y="691"/>
                  </a:cubicBezTo>
                  <a:cubicBezTo>
                    <a:pt x="1431" y="982"/>
                    <a:pt x="1431" y="982"/>
                    <a:pt x="1431" y="982"/>
                  </a:cubicBezTo>
                  <a:cubicBezTo>
                    <a:pt x="1431" y="1022"/>
                    <a:pt x="1399" y="1054"/>
                    <a:pt x="1359" y="1054"/>
                  </a:cubicBezTo>
                  <a:cubicBezTo>
                    <a:pt x="1359" y="1345"/>
                    <a:pt x="1359" y="1345"/>
                    <a:pt x="1359" y="1345"/>
                  </a:cubicBezTo>
                  <a:cubicBezTo>
                    <a:pt x="1359" y="1365"/>
                    <a:pt x="1342" y="1381"/>
                    <a:pt x="1322" y="1381"/>
                  </a:cubicBezTo>
                  <a:cubicBezTo>
                    <a:pt x="1302" y="1381"/>
                    <a:pt x="1286" y="1365"/>
                    <a:pt x="1286" y="1345"/>
                  </a:cubicBezTo>
                  <a:cubicBezTo>
                    <a:pt x="1286" y="1048"/>
                    <a:pt x="1286" y="1048"/>
                    <a:pt x="1286" y="1048"/>
                  </a:cubicBezTo>
                  <a:lnTo>
                    <a:pt x="1213" y="104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890077" y="5028335"/>
            <a:ext cx="2107778" cy="729103"/>
            <a:chOff x="9031306" y="5006455"/>
            <a:chExt cx="2338080" cy="729103"/>
          </a:xfrm>
        </p:grpSpPr>
        <p:sp>
          <p:nvSpPr>
            <p:cNvPr id="117" name="TextBox 13"/>
            <p:cNvSpPr txBox="1"/>
            <p:nvPr/>
          </p:nvSpPr>
          <p:spPr>
            <a:xfrm>
              <a:off x="9031306" y="5006455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TextBox 13"/>
            <p:cNvSpPr txBox="1"/>
            <p:nvPr/>
          </p:nvSpPr>
          <p:spPr>
            <a:xfrm>
              <a:off x="9035387" y="5292360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757683" y="5028335"/>
            <a:ext cx="2107778" cy="729103"/>
            <a:chOff x="9031306" y="5006455"/>
            <a:chExt cx="2338080" cy="729103"/>
          </a:xfrm>
        </p:grpSpPr>
        <p:sp>
          <p:nvSpPr>
            <p:cNvPr id="124" name="TextBox 13"/>
            <p:cNvSpPr txBox="1"/>
            <p:nvPr/>
          </p:nvSpPr>
          <p:spPr>
            <a:xfrm>
              <a:off x="9031306" y="5006455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TextBox 13"/>
            <p:cNvSpPr txBox="1"/>
            <p:nvPr/>
          </p:nvSpPr>
          <p:spPr>
            <a:xfrm>
              <a:off x="9035387" y="5292360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191486" y="5028335"/>
            <a:ext cx="2107778" cy="729103"/>
            <a:chOff x="9031306" y="5006455"/>
            <a:chExt cx="2338080" cy="729103"/>
          </a:xfrm>
        </p:grpSpPr>
        <p:sp>
          <p:nvSpPr>
            <p:cNvPr id="127" name="TextBox 13"/>
            <p:cNvSpPr txBox="1"/>
            <p:nvPr/>
          </p:nvSpPr>
          <p:spPr>
            <a:xfrm>
              <a:off x="9031306" y="5006455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TextBox 13"/>
            <p:cNvSpPr txBox="1"/>
            <p:nvPr/>
          </p:nvSpPr>
          <p:spPr>
            <a:xfrm>
              <a:off x="9035387" y="5292360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323880" y="5028335"/>
            <a:ext cx="2107778" cy="729103"/>
            <a:chOff x="9031306" y="5006455"/>
            <a:chExt cx="2338080" cy="729103"/>
          </a:xfrm>
        </p:grpSpPr>
        <p:sp>
          <p:nvSpPr>
            <p:cNvPr id="130" name="TextBox 13"/>
            <p:cNvSpPr txBox="1"/>
            <p:nvPr/>
          </p:nvSpPr>
          <p:spPr>
            <a:xfrm>
              <a:off x="9031306" y="5006455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TextBox 13"/>
            <p:cNvSpPr txBox="1"/>
            <p:nvPr/>
          </p:nvSpPr>
          <p:spPr>
            <a:xfrm>
              <a:off x="9035387" y="5292360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167620" y="0"/>
            <a:ext cx="7502680" cy="5924399"/>
            <a:chOff x="3849367" y="0"/>
            <a:chExt cx="7502680" cy="5924399"/>
          </a:xfrm>
        </p:grpSpPr>
        <p:grpSp>
          <p:nvGrpSpPr>
            <p:cNvPr id="3" name="Group 2"/>
            <p:cNvGrpSpPr/>
            <p:nvPr/>
          </p:nvGrpSpPr>
          <p:grpSpPr>
            <a:xfrm>
              <a:off x="3849367" y="0"/>
              <a:ext cx="1144988" cy="4208228"/>
              <a:chOff x="2504661" y="0"/>
              <a:chExt cx="1144988" cy="4208228"/>
            </a:xfrm>
            <a:effectLst>
              <a:outerShdw blurRad="50800" dist="38100" dir="5400000" algn="t" rotWithShape="0">
                <a:prstClr val="black">
                  <a:alpha val="12000"/>
                </a:prstClr>
              </a:outerShdw>
            </a:effectLst>
          </p:grpSpPr>
          <p:sp>
            <p:nvSpPr>
              <p:cNvPr id="4" name="Oval 3"/>
              <p:cNvSpPr/>
              <p:nvPr/>
            </p:nvSpPr>
            <p:spPr>
              <a:xfrm>
                <a:off x="2504661" y="3063240"/>
                <a:ext cx="1144988" cy="11449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4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05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sz="12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STEP</a:t>
                </a:r>
                <a:endParaRPr lang="en-US" sz="2000" b="1" dirty="0">
                  <a:solidFill>
                    <a:prstClr val="white"/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  <p:cxnSp>
            <p:nvCxnSpPr>
              <p:cNvPr id="5" name="Straight Connector 4"/>
              <p:cNvCxnSpPr>
                <a:stCxn id="6" idx="0"/>
              </p:cNvCxnSpPr>
              <p:nvPr/>
            </p:nvCxnSpPr>
            <p:spPr>
              <a:xfrm flipV="1">
                <a:off x="3077155" y="0"/>
                <a:ext cx="0" cy="306324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089770" y="0"/>
              <a:ext cx="1144988" cy="4208228"/>
              <a:chOff x="3745064" y="0"/>
              <a:chExt cx="1144988" cy="4208228"/>
            </a:xfrm>
            <a:effectLst>
              <a:outerShdw blurRad="50800" dist="38100" dir="5400000" algn="t" rotWithShape="0">
                <a:prstClr val="black">
                  <a:alpha val="12000"/>
                </a:prst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3745064" y="3063240"/>
                <a:ext cx="1144988" cy="11449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4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04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sz="12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STEP</a:t>
                </a:r>
              </a:p>
            </p:txBody>
          </p:sp>
          <p:cxnSp>
            <p:nvCxnSpPr>
              <p:cNvPr id="8" name="Straight Connector 7"/>
              <p:cNvCxnSpPr>
                <a:stCxn id="7" idx="0"/>
              </p:cNvCxnSpPr>
              <p:nvPr/>
            </p:nvCxnSpPr>
            <p:spPr>
              <a:xfrm flipH="1" flipV="1">
                <a:off x="4301656" y="0"/>
                <a:ext cx="15902" cy="306324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330173" y="0"/>
              <a:ext cx="1144988" cy="4208228"/>
              <a:chOff x="4985467" y="0"/>
              <a:chExt cx="1144988" cy="4208228"/>
            </a:xfrm>
            <a:effectLst>
              <a:outerShdw blurRad="50800" dist="38100" dir="5400000" algn="t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Oval 9"/>
              <p:cNvSpPr/>
              <p:nvPr/>
            </p:nvSpPr>
            <p:spPr>
              <a:xfrm>
                <a:off x="4985467" y="3063240"/>
                <a:ext cx="1144988" cy="11449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4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03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sz="12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STEP</a:t>
                </a:r>
              </a:p>
            </p:txBody>
          </p:sp>
          <p:cxnSp>
            <p:nvCxnSpPr>
              <p:cNvPr id="11" name="Straight Connector 10"/>
              <p:cNvCxnSpPr>
                <a:stCxn id="8" idx="0"/>
              </p:cNvCxnSpPr>
              <p:nvPr/>
            </p:nvCxnSpPr>
            <p:spPr>
              <a:xfrm flipH="1" flipV="1">
                <a:off x="5526157" y="0"/>
                <a:ext cx="31804" cy="30632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570576" y="0"/>
              <a:ext cx="1144988" cy="4208228"/>
              <a:chOff x="6225870" y="0"/>
              <a:chExt cx="1144988" cy="4208228"/>
            </a:xfrm>
            <a:effectLst>
              <a:outerShdw blurRad="50800" dist="38100" dir="5400000" algn="t" rotWithShape="0">
                <a:prstClr val="black">
                  <a:alpha val="12000"/>
                </a:prstClr>
              </a:outerShdw>
            </a:effectLst>
          </p:grpSpPr>
          <p:sp>
            <p:nvSpPr>
              <p:cNvPr id="13" name="Oval 12"/>
              <p:cNvSpPr/>
              <p:nvPr/>
            </p:nvSpPr>
            <p:spPr>
              <a:xfrm>
                <a:off x="6225870" y="3063240"/>
                <a:ext cx="1144988" cy="11449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4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02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sz="12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rPr>
                  <a:t>STEP</a:t>
                </a:r>
              </a:p>
            </p:txBody>
          </p:sp>
          <p:cxnSp>
            <p:nvCxnSpPr>
              <p:cNvPr id="14" name="Straight Connector 13"/>
              <p:cNvCxnSpPr>
                <a:stCxn id="9" idx="0"/>
              </p:cNvCxnSpPr>
              <p:nvPr/>
            </p:nvCxnSpPr>
            <p:spPr>
              <a:xfrm flipH="1" flipV="1">
                <a:off x="6782463" y="0"/>
                <a:ext cx="15901" cy="306324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8974606" y="0"/>
              <a:ext cx="2377441" cy="4309109"/>
              <a:chOff x="8022866" y="0"/>
              <a:chExt cx="2377441" cy="4309109"/>
            </a:xfrm>
            <a:effectLst>
              <a:outerShdw blurRad="254000" dist="190500" dir="5400000" algn="t" rotWithShape="0">
                <a:prstClr val="black">
                  <a:alpha val="20000"/>
                </a:prstClr>
              </a:outerShdw>
            </a:effectLst>
          </p:grpSpPr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022866" y="0"/>
                <a:ext cx="1152939" cy="281476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8401549" y="2310351"/>
                <a:ext cx="1998758" cy="1998758"/>
                <a:chOff x="8401549" y="2310351"/>
                <a:chExt cx="1998758" cy="199875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833897" y="2737237"/>
                  <a:ext cx="1144988" cy="11449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4000" b="1" dirty="0">
                      <a:solidFill>
                        <a:prstClr val="white"/>
                      </a:solidFill>
                      <a:latin typeface="Roboto Thin" charset="0"/>
                      <a:ea typeface="Roboto Thin" charset="0"/>
                      <a:cs typeface="Roboto Thin" charset="0"/>
                    </a:rPr>
                    <a:t>01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sz="1200" b="1" dirty="0">
                      <a:solidFill>
                        <a:prstClr val="white"/>
                      </a:solidFill>
                      <a:latin typeface="Roboto Thin" charset="0"/>
                      <a:ea typeface="Roboto Thin" charset="0"/>
                      <a:cs typeface="Roboto Thin" charset="0"/>
                    </a:rPr>
                    <a:t>STEP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514803" y="2423605"/>
                  <a:ext cx="1772250" cy="177225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401549" y="2310351"/>
                  <a:ext cx="1998758" cy="199875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prstClr val="white"/>
                    </a:solidFill>
                    <a:latin typeface="Roboto Thin" charset="0"/>
                    <a:ea typeface="Roboto Thin" charset="0"/>
                    <a:cs typeface="Roboto Thin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8171090" y="4309109"/>
              <a:ext cx="2589152" cy="1615290"/>
              <a:chOff x="7477924" y="2545887"/>
              <a:chExt cx="2589152" cy="161529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477924" y="2592284"/>
                <a:ext cx="2589152" cy="1568893"/>
              </a:xfrm>
              <a:prstGeom prst="roundRect">
                <a:avLst>
                  <a:gd name="adj" fmla="val 26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540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700000">
                <a:off x="9483328" y="2545887"/>
                <a:ext cx="334537" cy="334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437494" y="4717228"/>
              <a:ext cx="2056345" cy="799052"/>
              <a:chOff x="8337587" y="4819428"/>
              <a:chExt cx="2056345" cy="799052"/>
            </a:xfrm>
          </p:grpSpPr>
          <p:sp>
            <p:nvSpPr>
              <p:cNvPr id="34" name="TextBox 13"/>
              <p:cNvSpPr txBox="1"/>
              <p:nvPr/>
            </p:nvSpPr>
            <p:spPr>
              <a:xfrm>
                <a:off x="8546079" y="4819428"/>
                <a:ext cx="1639361" cy="270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13"/>
              <p:cNvSpPr txBox="1"/>
              <p:nvPr/>
            </p:nvSpPr>
            <p:spPr>
              <a:xfrm>
                <a:off x="8337587" y="5194390"/>
                <a:ext cx="2056345" cy="424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346642" y="4890270"/>
            <a:ext cx="4253433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346642" y="4508906"/>
            <a:ext cx="1935962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2" name="矩形 1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5336586" y="233955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5" name="Arc 4"/>
          <p:cNvSpPr/>
          <p:nvPr/>
        </p:nvSpPr>
        <p:spPr>
          <a:xfrm rot="10800000">
            <a:off x="6408382" y="350383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6" name="Arc 5"/>
          <p:cNvSpPr/>
          <p:nvPr/>
        </p:nvSpPr>
        <p:spPr>
          <a:xfrm rot="10800000">
            <a:off x="4268503" y="350383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3198083" y="233955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rtlCol="0" anchor="t" anchorCtr="0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7475088" y="233955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52621" y="2683329"/>
            <a:ext cx="884420" cy="8844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3494BA"/>
                </a:solidFill>
                <a:latin typeface="linea-basic-10" panose="02000509000000000000" pitchFamily="49" charset="0"/>
              </a:rPr>
              <a:t>Q</a:t>
            </a:r>
          </a:p>
        </p:txBody>
      </p:sp>
      <p:sp>
        <p:nvSpPr>
          <p:cNvPr id="15" name="Oval 14"/>
          <p:cNvSpPr/>
          <p:nvPr/>
        </p:nvSpPr>
        <p:spPr>
          <a:xfrm>
            <a:off x="4623683" y="3851341"/>
            <a:ext cx="884420" cy="8844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58B6C0"/>
                </a:solidFill>
                <a:latin typeface="linea-basic-10" panose="02000509000000000000" pitchFamily="49" charset="0"/>
              </a:rPr>
              <a:t>W</a:t>
            </a:r>
          </a:p>
        </p:txBody>
      </p:sp>
      <p:sp>
        <p:nvSpPr>
          <p:cNvPr id="16" name="Oval 15"/>
          <p:cNvSpPr/>
          <p:nvPr/>
        </p:nvSpPr>
        <p:spPr>
          <a:xfrm>
            <a:off x="5665608" y="2683329"/>
            <a:ext cx="884420" cy="88442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5BDA7"/>
                </a:solidFill>
                <a:latin typeface="linea-basic-10" panose="02000509000000000000" pitchFamily="49" charset="0"/>
              </a:rPr>
              <a:t>E</a:t>
            </a:r>
          </a:p>
        </p:txBody>
      </p:sp>
      <p:sp>
        <p:nvSpPr>
          <p:cNvPr id="17" name="Oval 16"/>
          <p:cNvSpPr/>
          <p:nvPr/>
        </p:nvSpPr>
        <p:spPr>
          <a:xfrm>
            <a:off x="7828690" y="2683329"/>
            <a:ext cx="884420" cy="88442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84ACB6"/>
                </a:solidFill>
                <a:latin typeface="linea-basic-10" panose="02000509000000000000" pitchFamily="49" charset="0"/>
              </a:rPr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6771782" y="3851341"/>
            <a:ext cx="884420" cy="88442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A8C8E"/>
                </a:solidFill>
                <a:latin typeface="linea-basic-10" panose="02000509000000000000" pitchFamily="49" charset="0"/>
              </a:rPr>
              <a:t>H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6120749" y="1713939"/>
            <a:ext cx="2616852" cy="495623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743762" y="3071868"/>
            <a:ext cx="304800" cy="1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 flipH="1">
            <a:off x="4170029" y="5211847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210442" y="5223787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9201445" y="3071868"/>
            <a:ext cx="304800" cy="1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9054877" y="1331339"/>
            <a:ext cx="2333999" cy="765199"/>
            <a:chOff x="762113" y="4680836"/>
            <a:chExt cx="2333999" cy="765199"/>
          </a:xfrm>
        </p:grpSpPr>
        <p:sp>
          <p:nvSpPr>
            <p:cNvPr id="37" name="TextBox 13"/>
            <p:cNvSpPr txBox="1"/>
            <p:nvPr/>
          </p:nvSpPr>
          <p:spPr>
            <a:xfrm>
              <a:off x="762113" y="4680836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762113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2629" y="5223787"/>
            <a:ext cx="2333999" cy="765199"/>
            <a:chOff x="762113" y="4680836"/>
            <a:chExt cx="2333999" cy="765199"/>
          </a:xfrm>
        </p:grpSpPr>
        <p:sp>
          <p:nvSpPr>
            <p:cNvPr id="40" name="TextBox 13"/>
            <p:cNvSpPr txBox="1"/>
            <p:nvPr/>
          </p:nvSpPr>
          <p:spPr>
            <a:xfrm>
              <a:off x="762113" y="4680836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762113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2494" y="2698822"/>
            <a:ext cx="2333999" cy="746091"/>
            <a:chOff x="1336549" y="1624700"/>
            <a:chExt cx="2333999" cy="746091"/>
          </a:xfrm>
        </p:grpSpPr>
        <p:sp>
          <p:nvSpPr>
            <p:cNvPr id="43" name="TextBox 13"/>
            <p:cNvSpPr txBox="1"/>
            <p:nvPr/>
          </p:nvSpPr>
          <p:spPr>
            <a:xfrm>
              <a:off x="2375261" y="1624700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1336549" y="194670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576762" y="5128220"/>
            <a:ext cx="2333999" cy="765199"/>
            <a:chOff x="1336549" y="3797918"/>
            <a:chExt cx="2333999" cy="765199"/>
          </a:xfrm>
        </p:grpSpPr>
        <p:sp>
          <p:nvSpPr>
            <p:cNvPr id="46" name="TextBox 13"/>
            <p:cNvSpPr txBox="1"/>
            <p:nvPr/>
          </p:nvSpPr>
          <p:spPr>
            <a:xfrm>
              <a:off x="2375261" y="3797918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13"/>
            <p:cNvSpPr txBox="1"/>
            <p:nvPr/>
          </p:nvSpPr>
          <p:spPr>
            <a:xfrm>
              <a:off x="1336549" y="4119919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652813" y="2738634"/>
            <a:ext cx="2333999" cy="765199"/>
            <a:chOff x="762113" y="4680836"/>
            <a:chExt cx="2333999" cy="765199"/>
          </a:xfrm>
        </p:grpSpPr>
        <p:sp>
          <p:nvSpPr>
            <p:cNvPr id="49" name="TextBox 13"/>
            <p:cNvSpPr txBox="1"/>
            <p:nvPr/>
          </p:nvSpPr>
          <p:spPr>
            <a:xfrm>
              <a:off x="762113" y="4680836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13"/>
            <p:cNvSpPr txBox="1"/>
            <p:nvPr/>
          </p:nvSpPr>
          <p:spPr>
            <a:xfrm>
              <a:off x="762113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2" name="矩形 1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燕尾形 2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EditPoints="1"/>
          </p:cNvSpPr>
          <p:nvPr/>
        </p:nvSpPr>
        <p:spPr bwMode="auto">
          <a:xfrm>
            <a:off x="6034435" y="2552596"/>
            <a:ext cx="1836738" cy="2798763"/>
          </a:xfrm>
          <a:custGeom>
            <a:avLst/>
            <a:gdLst>
              <a:gd name="T0" fmla="*/ 321 w 333"/>
              <a:gd name="T1" fmla="*/ 398 h 508"/>
              <a:gd name="T2" fmla="*/ 280 w 333"/>
              <a:gd name="T3" fmla="*/ 379 h 508"/>
              <a:gd name="T4" fmla="*/ 53 w 333"/>
              <a:gd name="T5" fmla="*/ 379 h 508"/>
              <a:gd name="T6" fmla="*/ 36 w 333"/>
              <a:gd name="T7" fmla="*/ 370 h 508"/>
              <a:gd name="T8" fmla="*/ 34 w 333"/>
              <a:gd name="T9" fmla="*/ 360 h 508"/>
              <a:gd name="T10" fmla="*/ 34 w 333"/>
              <a:gd name="T11" fmla="*/ 295 h 508"/>
              <a:gd name="T12" fmla="*/ 50 w 333"/>
              <a:gd name="T13" fmla="*/ 278 h 508"/>
              <a:gd name="T14" fmla="*/ 51 w 333"/>
              <a:gd name="T15" fmla="*/ 278 h 508"/>
              <a:gd name="T16" fmla="*/ 102 w 333"/>
              <a:gd name="T17" fmla="*/ 227 h 508"/>
              <a:gd name="T18" fmla="*/ 102 w 333"/>
              <a:gd name="T19" fmla="*/ 130 h 508"/>
              <a:gd name="T20" fmla="*/ 113 w 333"/>
              <a:gd name="T21" fmla="*/ 112 h 508"/>
              <a:gd name="T22" fmla="*/ 142 w 333"/>
              <a:gd name="T23" fmla="*/ 54 h 508"/>
              <a:gd name="T24" fmla="*/ 92 w 333"/>
              <a:gd name="T25" fmla="*/ 4 h 508"/>
              <a:gd name="T26" fmla="*/ 27 w 333"/>
              <a:gd name="T27" fmla="*/ 61 h 508"/>
              <a:gd name="T28" fmla="*/ 57 w 333"/>
              <a:gd name="T29" fmla="*/ 112 h 508"/>
              <a:gd name="T30" fmla="*/ 68 w 333"/>
              <a:gd name="T31" fmla="*/ 130 h 508"/>
              <a:gd name="T32" fmla="*/ 68 w 333"/>
              <a:gd name="T33" fmla="*/ 227 h 508"/>
              <a:gd name="T34" fmla="*/ 51 w 333"/>
              <a:gd name="T35" fmla="*/ 244 h 508"/>
              <a:gd name="T36" fmla="*/ 50 w 333"/>
              <a:gd name="T37" fmla="*/ 244 h 508"/>
              <a:gd name="T38" fmla="*/ 0 w 333"/>
              <a:gd name="T39" fmla="*/ 295 h 508"/>
              <a:gd name="T40" fmla="*/ 0 w 333"/>
              <a:gd name="T41" fmla="*/ 358 h 508"/>
              <a:gd name="T42" fmla="*/ 14 w 333"/>
              <a:gd name="T43" fmla="*/ 397 h 508"/>
              <a:gd name="T44" fmla="*/ 53 w 333"/>
              <a:gd name="T45" fmla="*/ 413 h 508"/>
              <a:gd name="T46" fmla="*/ 53 w 333"/>
              <a:gd name="T47" fmla="*/ 413 h 508"/>
              <a:gd name="T48" fmla="*/ 280 w 333"/>
              <a:gd name="T49" fmla="*/ 413 h 508"/>
              <a:gd name="T50" fmla="*/ 280 w 333"/>
              <a:gd name="T51" fmla="*/ 413 h 508"/>
              <a:gd name="T52" fmla="*/ 295 w 333"/>
              <a:gd name="T53" fmla="*/ 420 h 508"/>
              <a:gd name="T54" fmla="*/ 299 w 333"/>
              <a:gd name="T55" fmla="*/ 433 h 508"/>
              <a:gd name="T56" fmla="*/ 299 w 333"/>
              <a:gd name="T57" fmla="*/ 508 h 508"/>
              <a:gd name="T58" fmla="*/ 333 w 333"/>
              <a:gd name="T59" fmla="*/ 508 h 508"/>
              <a:gd name="T60" fmla="*/ 333 w 333"/>
              <a:gd name="T61" fmla="*/ 434 h 508"/>
              <a:gd name="T62" fmla="*/ 321 w 333"/>
              <a:gd name="T63" fmla="*/ 398 h 508"/>
              <a:gd name="T64" fmla="*/ 34 w 333"/>
              <a:gd name="T65" fmla="*/ 61 h 508"/>
              <a:gd name="T66" fmla="*/ 85 w 333"/>
              <a:gd name="T67" fmla="*/ 10 h 508"/>
              <a:gd name="T68" fmla="*/ 136 w 333"/>
              <a:gd name="T69" fmla="*/ 61 h 508"/>
              <a:gd name="T70" fmla="*/ 85 w 333"/>
              <a:gd name="T71" fmla="*/ 113 h 508"/>
              <a:gd name="T72" fmla="*/ 34 w 333"/>
              <a:gd name="T73" fmla="*/ 61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3" h="508">
                <a:moveTo>
                  <a:pt x="321" y="398"/>
                </a:moveTo>
                <a:cubicBezTo>
                  <a:pt x="310" y="386"/>
                  <a:pt x="296" y="379"/>
                  <a:pt x="280" y="379"/>
                </a:cubicBezTo>
                <a:cubicBezTo>
                  <a:pt x="53" y="379"/>
                  <a:pt x="53" y="379"/>
                  <a:pt x="53" y="379"/>
                </a:cubicBezTo>
                <a:cubicBezTo>
                  <a:pt x="46" y="379"/>
                  <a:pt x="40" y="376"/>
                  <a:pt x="36" y="370"/>
                </a:cubicBezTo>
                <a:cubicBezTo>
                  <a:pt x="34" y="367"/>
                  <a:pt x="34" y="363"/>
                  <a:pt x="34" y="360"/>
                </a:cubicBezTo>
                <a:cubicBezTo>
                  <a:pt x="34" y="295"/>
                  <a:pt x="34" y="295"/>
                  <a:pt x="34" y="295"/>
                </a:cubicBezTo>
                <a:cubicBezTo>
                  <a:pt x="34" y="286"/>
                  <a:pt x="41" y="278"/>
                  <a:pt x="50" y="278"/>
                </a:cubicBezTo>
                <a:cubicBezTo>
                  <a:pt x="51" y="278"/>
                  <a:pt x="51" y="278"/>
                  <a:pt x="51" y="278"/>
                </a:cubicBezTo>
                <a:cubicBezTo>
                  <a:pt x="79" y="278"/>
                  <a:pt x="102" y="255"/>
                  <a:pt x="102" y="227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2" y="122"/>
                  <a:pt x="106" y="116"/>
                  <a:pt x="113" y="112"/>
                </a:cubicBezTo>
                <a:cubicBezTo>
                  <a:pt x="133" y="101"/>
                  <a:pt x="145" y="79"/>
                  <a:pt x="142" y="54"/>
                </a:cubicBezTo>
                <a:cubicBezTo>
                  <a:pt x="139" y="28"/>
                  <a:pt x="118" y="7"/>
                  <a:pt x="92" y="4"/>
                </a:cubicBezTo>
                <a:cubicBezTo>
                  <a:pt x="57" y="0"/>
                  <a:pt x="27" y="27"/>
                  <a:pt x="27" y="61"/>
                </a:cubicBezTo>
                <a:cubicBezTo>
                  <a:pt x="27" y="83"/>
                  <a:pt x="39" y="102"/>
                  <a:pt x="57" y="112"/>
                </a:cubicBezTo>
                <a:cubicBezTo>
                  <a:pt x="64" y="116"/>
                  <a:pt x="68" y="123"/>
                  <a:pt x="68" y="130"/>
                </a:cubicBezTo>
                <a:cubicBezTo>
                  <a:pt x="68" y="227"/>
                  <a:pt x="68" y="227"/>
                  <a:pt x="68" y="227"/>
                </a:cubicBezTo>
                <a:cubicBezTo>
                  <a:pt x="68" y="237"/>
                  <a:pt x="60" y="244"/>
                  <a:pt x="51" y="244"/>
                </a:cubicBezTo>
                <a:cubicBezTo>
                  <a:pt x="50" y="244"/>
                  <a:pt x="50" y="244"/>
                  <a:pt x="50" y="244"/>
                </a:cubicBezTo>
                <a:cubicBezTo>
                  <a:pt x="22" y="244"/>
                  <a:pt x="0" y="267"/>
                  <a:pt x="0" y="295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73"/>
                  <a:pt x="5" y="387"/>
                  <a:pt x="14" y="397"/>
                </a:cubicBezTo>
                <a:cubicBezTo>
                  <a:pt x="24" y="408"/>
                  <a:pt x="38" y="413"/>
                  <a:pt x="53" y="413"/>
                </a:cubicBezTo>
                <a:cubicBezTo>
                  <a:pt x="53" y="413"/>
                  <a:pt x="53" y="413"/>
                  <a:pt x="53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6" y="413"/>
                  <a:pt x="291" y="416"/>
                  <a:pt x="295" y="420"/>
                </a:cubicBezTo>
                <a:cubicBezTo>
                  <a:pt x="298" y="424"/>
                  <a:pt x="299" y="428"/>
                  <a:pt x="299" y="433"/>
                </a:cubicBezTo>
                <a:cubicBezTo>
                  <a:pt x="299" y="508"/>
                  <a:pt x="299" y="508"/>
                  <a:pt x="299" y="508"/>
                </a:cubicBezTo>
                <a:cubicBezTo>
                  <a:pt x="333" y="508"/>
                  <a:pt x="333" y="508"/>
                  <a:pt x="333" y="508"/>
                </a:cubicBezTo>
                <a:cubicBezTo>
                  <a:pt x="333" y="434"/>
                  <a:pt x="333" y="434"/>
                  <a:pt x="333" y="434"/>
                </a:cubicBezTo>
                <a:cubicBezTo>
                  <a:pt x="333" y="421"/>
                  <a:pt x="329" y="408"/>
                  <a:pt x="321" y="398"/>
                </a:cubicBezTo>
                <a:close/>
                <a:moveTo>
                  <a:pt x="34" y="61"/>
                </a:moveTo>
                <a:cubicBezTo>
                  <a:pt x="34" y="33"/>
                  <a:pt x="57" y="10"/>
                  <a:pt x="85" y="10"/>
                </a:cubicBezTo>
                <a:cubicBezTo>
                  <a:pt x="113" y="10"/>
                  <a:pt x="136" y="33"/>
                  <a:pt x="136" y="61"/>
                </a:cubicBezTo>
                <a:cubicBezTo>
                  <a:pt x="136" y="90"/>
                  <a:pt x="113" y="113"/>
                  <a:pt x="85" y="113"/>
                </a:cubicBezTo>
                <a:cubicBezTo>
                  <a:pt x="57" y="113"/>
                  <a:pt x="34" y="90"/>
                  <a:pt x="34" y="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1763" y="259756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5BDA7"/>
                </a:solidFill>
                <a:latin typeface="linea-basic-10" panose="02000509000000000000" pitchFamily="49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6516627" y="128190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6580535" y="2552596"/>
            <a:ext cx="992188" cy="2798763"/>
          </a:xfrm>
          <a:custGeom>
            <a:avLst/>
            <a:gdLst>
              <a:gd name="T0" fmla="*/ 180 w 180"/>
              <a:gd name="T1" fmla="*/ 61 h 508"/>
              <a:gd name="T2" fmla="*/ 116 w 180"/>
              <a:gd name="T3" fmla="*/ 4 h 508"/>
              <a:gd name="T4" fmla="*/ 65 w 180"/>
              <a:gd name="T5" fmla="*/ 54 h 508"/>
              <a:gd name="T6" fmla="*/ 94 w 180"/>
              <a:gd name="T7" fmla="*/ 112 h 508"/>
              <a:gd name="T8" fmla="*/ 105 w 180"/>
              <a:gd name="T9" fmla="*/ 130 h 508"/>
              <a:gd name="T10" fmla="*/ 105 w 180"/>
              <a:gd name="T11" fmla="*/ 281 h 508"/>
              <a:gd name="T12" fmla="*/ 86 w 180"/>
              <a:gd name="T13" fmla="*/ 300 h 508"/>
              <a:gd name="T14" fmla="*/ 55 w 180"/>
              <a:gd name="T15" fmla="*/ 300 h 508"/>
              <a:gd name="T16" fmla="*/ 17 w 180"/>
              <a:gd name="T17" fmla="*/ 315 h 508"/>
              <a:gd name="T18" fmla="*/ 0 w 180"/>
              <a:gd name="T19" fmla="*/ 354 h 508"/>
              <a:gd name="T20" fmla="*/ 1 w 180"/>
              <a:gd name="T21" fmla="*/ 508 h 508"/>
              <a:gd name="T22" fmla="*/ 35 w 180"/>
              <a:gd name="T23" fmla="*/ 508 h 508"/>
              <a:gd name="T24" fmla="*/ 34 w 180"/>
              <a:gd name="T25" fmla="*/ 354 h 508"/>
              <a:gd name="T26" fmla="*/ 42 w 180"/>
              <a:gd name="T27" fmla="*/ 339 h 508"/>
              <a:gd name="T28" fmla="*/ 54 w 180"/>
              <a:gd name="T29" fmla="*/ 335 h 508"/>
              <a:gd name="T30" fmla="*/ 86 w 180"/>
              <a:gd name="T31" fmla="*/ 335 h 508"/>
              <a:gd name="T32" fmla="*/ 139 w 180"/>
              <a:gd name="T33" fmla="*/ 281 h 508"/>
              <a:gd name="T34" fmla="*/ 139 w 180"/>
              <a:gd name="T35" fmla="*/ 130 h 508"/>
              <a:gd name="T36" fmla="*/ 150 w 180"/>
              <a:gd name="T37" fmla="*/ 112 h 508"/>
              <a:gd name="T38" fmla="*/ 180 w 180"/>
              <a:gd name="T39" fmla="*/ 61 h 508"/>
              <a:gd name="T40" fmla="*/ 122 w 180"/>
              <a:gd name="T41" fmla="*/ 113 h 508"/>
              <a:gd name="T42" fmla="*/ 71 w 180"/>
              <a:gd name="T43" fmla="*/ 61 h 508"/>
              <a:gd name="T44" fmla="*/ 122 w 180"/>
              <a:gd name="T45" fmla="*/ 10 h 508"/>
              <a:gd name="T46" fmla="*/ 173 w 180"/>
              <a:gd name="T47" fmla="*/ 61 h 508"/>
              <a:gd name="T48" fmla="*/ 122 w 180"/>
              <a:gd name="T49" fmla="*/ 11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508">
                <a:moveTo>
                  <a:pt x="180" y="61"/>
                </a:moveTo>
                <a:cubicBezTo>
                  <a:pt x="180" y="27"/>
                  <a:pt x="150" y="0"/>
                  <a:pt x="116" y="4"/>
                </a:cubicBezTo>
                <a:cubicBezTo>
                  <a:pt x="89" y="7"/>
                  <a:pt x="68" y="28"/>
                  <a:pt x="65" y="54"/>
                </a:cubicBezTo>
                <a:cubicBezTo>
                  <a:pt x="62" y="79"/>
                  <a:pt x="75" y="101"/>
                  <a:pt x="94" y="112"/>
                </a:cubicBezTo>
                <a:cubicBezTo>
                  <a:pt x="101" y="116"/>
                  <a:pt x="105" y="122"/>
                  <a:pt x="105" y="130"/>
                </a:cubicBezTo>
                <a:cubicBezTo>
                  <a:pt x="105" y="281"/>
                  <a:pt x="105" y="281"/>
                  <a:pt x="105" y="281"/>
                </a:cubicBezTo>
                <a:cubicBezTo>
                  <a:pt x="105" y="292"/>
                  <a:pt x="97" y="300"/>
                  <a:pt x="86" y="300"/>
                </a:cubicBezTo>
                <a:cubicBezTo>
                  <a:pt x="55" y="300"/>
                  <a:pt x="55" y="300"/>
                  <a:pt x="55" y="300"/>
                </a:cubicBezTo>
                <a:cubicBezTo>
                  <a:pt x="41" y="300"/>
                  <a:pt x="27" y="305"/>
                  <a:pt x="17" y="315"/>
                </a:cubicBezTo>
                <a:cubicBezTo>
                  <a:pt x="6" y="325"/>
                  <a:pt x="0" y="339"/>
                  <a:pt x="0" y="354"/>
                </a:cubicBezTo>
                <a:cubicBezTo>
                  <a:pt x="1" y="508"/>
                  <a:pt x="1" y="508"/>
                  <a:pt x="1" y="508"/>
                </a:cubicBezTo>
                <a:cubicBezTo>
                  <a:pt x="35" y="508"/>
                  <a:pt x="35" y="508"/>
                  <a:pt x="35" y="508"/>
                </a:cubicBezTo>
                <a:cubicBezTo>
                  <a:pt x="34" y="354"/>
                  <a:pt x="34" y="354"/>
                  <a:pt x="34" y="354"/>
                </a:cubicBezTo>
                <a:cubicBezTo>
                  <a:pt x="34" y="348"/>
                  <a:pt x="37" y="342"/>
                  <a:pt x="42" y="339"/>
                </a:cubicBezTo>
                <a:cubicBezTo>
                  <a:pt x="45" y="336"/>
                  <a:pt x="50" y="335"/>
                  <a:pt x="54" y="335"/>
                </a:cubicBezTo>
                <a:cubicBezTo>
                  <a:pt x="86" y="335"/>
                  <a:pt x="86" y="335"/>
                  <a:pt x="86" y="335"/>
                </a:cubicBezTo>
                <a:cubicBezTo>
                  <a:pt x="115" y="335"/>
                  <a:pt x="139" y="311"/>
                  <a:pt x="139" y="281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123"/>
                  <a:pt x="143" y="116"/>
                  <a:pt x="150" y="112"/>
                </a:cubicBezTo>
                <a:cubicBezTo>
                  <a:pt x="168" y="102"/>
                  <a:pt x="180" y="83"/>
                  <a:pt x="180" y="61"/>
                </a:cubicBezTo>
                <a:close/>
                <a:moveTo>
                  <a:pt x="122" y="113"/>
                </a:moveTo>
                <a:cubicBezTo>
                  <a:pt x="94" y="113"/>
                  <a:pt x="71" y="90"/>
                  <a:pt x="71" y="61"/>
                </a:cubicBezTo>
                <a:cubicBezTo>
                  <a:pt x="71" y="33"/>
                  <a:pt x="94" y="10"/>
                  <a:pt x="122" y="10"/>
                </a:cubicBezTo>
                <a:cubicBezTo>
                  <a:pt x="150" y="10"/>
                  <a:pt x="173" y="33"/>
                  <a:pt x="173" y="61"/>
                </a:cubicBezTo>
                <a:cubicBezTo>
                  <a:pt x="173" y="90"/>
                  <a:pt x="150" y="113"/>
                  <a:pt x="122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6600" y="259756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A8C8E"/>
                </a:solidFill>
                <a:latin typeface="linea-basic-10" panose="02000509000000000000" pitchFamily="49" charset="0"/>
              </a:rPr>
              <a:t>d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7249212" y="202858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380260" y="2552596"/>
            <a:ext cx="1687513" cy="2778125"/>
          </a:xfrm>
          <a:custGeom>
            <a:avLst/>
            <a:gdLst>
              <a:gd name="T0" fmla="*/ 306 w 306"/>
              <a:gd name="T1" fmla="*/ 61 h 504"/>
              <a:gd name="T2" fmla="*/ 242 w 306"/>
              <a:gd name="T3" fmla="*/ 4 h 504"/>
              <a:gd name="T4" fmla="*/ 191 w 306"/>
              <a:gd name="T5" fmla="*/ 54 h 504"/>
              <a:gd name="T6" fmla="*/ 220 w 306"/>
              <a:gd name="T7" fmla="*/ 112 h 504"/>
              <a:gd name="T8" fmla="*/ 231 w 306"/>
              <a:gd name="T9" fmla="*/ 130 h 504"/>
              <a:gd name="T10" fmla="*/ 231 w 306"/>
              <a:gd name="T11" fmla="*/ 203 h 504"/>
              <a:gd name="T12" fmla="*/ 212 w 306"/>
              <a:gd name="T13" fmla="*/ 223 h 504"/>
              <a:gd name="T14" fmla="*/ 53 w 306"/>
              <a:gd name="T15" fmla="*/ 223 h 504"/>
              <a:gd name="T16" fmla="*/ 0 w 306"/>
              <a:gd name="T17" fmla="*/ 276 h 504"/>
              <a:gd name="T18" fmla="*/ 0 w 306"/>
              <a:gd name="T19" fmla="*/ 504 h 504"/>
              <a:gd name="T20" fmla="*/ 34 w 306"/>
              <a:gd name="T21" fmla="*/ 504 h 504"/>
              <a:gd name="T22" fmla="*/ 34 w 306"/>
              <a:gd name="T23" fmla="*/ 276 h 504"/>
              <a:gd name="T24" fmla="*/ 53 w 306"/>
              <a:gd name="T25" fmla="*/ 257 h 504"/>
              <a:gd name="T26" fmla="*/ 212 w 306"/>
              <a:gd name="T27" fmla="*/ 257 h 504"/>
              <a:gd name="T28" fmla="*/ 266 w 306"/>
              <a:gd name="T29" fmla="*/ 203 h 504"/>
              <a:gd name="T30" fmla="*/ 266 w 306"/>
              <a:gd name="T31" fmla="*/ 130 h 504"/>
              <a:gd name="T32" fmla="*/ 276 w 306"/>
              <a:gd name="T33" fmla="*/ 112 h 504"/>
              <a:gd name="T34" fmla="*/ 306 w 306"/>
              <a:gd name="T35" fmla="*/ 61 h 504"/>
              <a:gd name="T36" fmla="*/ 249 w 306"/>
              <a:gd name="T37" fmla="*/ 113 h 504"/>
              <a:gd name="T38" fmla="*/ 197 w 306"/>
              <a:gd name="T39" fmla="*/ 61 h 504"/>
              <a:gd name="T40" fmla="*/ 249 w 306"/>
              <a:gd name="T41" fmla="*/ 10 h 504"/>
              <a:gd name="T42" fmla="*/ 300 w 306"/>
              <a:gd name="T43" fmla="*/ 61 h 504"/>
              <a:gd name="T44" fmla="*/ 249 w 306"/>
              <a:gd name="T45" fmla="*/ 11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6" h="504">
                <a:moveTo>
                  <a:pt x="306" y="61"/>
                </a:moveTo>
                <a:cubicBezTo>
                  <a:pt x="306" y="27"/>
                  <a:pt x="277" y="0"/>
                  <a:pt x="242" y="4"/>
                </a:cubicBezTo>
                <a:cubicBezTo>
                  <a:pt x="216" y="7"/>
                  <a:pt x="195" y="28"/>
                  <a:pt x="191" y="54"/>
                </a:cubicBezTo>
                <a:cubicBezTo>
                  <a:pt x="188" y="79"/>
                  <a:pt x="201" y="101"/>
                  <a:pt x="220" y="112"/>
                </a:cubicBezTo>
                <a:cubicBezTo>
                  <a:pt x="227" y="116"/>
                  <a:pt x="231" y="122"/>
                  <a:pt x="231" y="130"/>
                </a:cubicBezTo>
                <a:cubicBezTo>
                  <a:pt x="231" y="203"/>
                  <a:pt x="231" y="203"/>
                  <a:pt x="231" y="203"/>
                </a:cubicBezTo>
                <a:cubicBezTo>
                  <a:pt x="231" y="214"/>
                  <a:pt x="223" y="223"/>
                  <a:pt x="212" y="223"/>
                </a:cubicBezTo>
                <a:cubicBezTo>
                  <a:pt x="53" y="223"/>
                  <a:pt x="53" y="223"/>
                  <a:pt x="53" y="223"/>
                </a:cubicBezTo>
                <a:cubicBezTo>
                  <a:pt x="24" y="223"/>
                  <a:pt x="0" y="247"/>
                  <a:pt x="0" y="276"/>
                </a:cubicBezTo>
                <a:cubicBezTo>
                  <a:pt x="0" y="504"/>
                  <a:pt x="0" y="504"/>
                  <a:pt x="0" y="504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276"/>
                  <a:pt x="34" y="276"/>
                  <a:pt x="34" y="276"/>
                </a:cubicBezTo>
                <a:cubicBezTo>
                  <a:pt x="34" y="265"/>
                  <a:pt x="43" y="257"/>
                  <a:pt x="53" y="257"/>
                </a:cubicBezTo>
                <a:cubicBezTo>
                  <a:pt x="212" y="257"/>
                  <a:pt x="212" y="257"/>
                  <a:pt x="212" y="257"/>
                </a:cubicBezTo>
                <a:cubicBezTo>
                  <a:pt x="242" y="257"/>
                  <a:pt x="266" y="233"/>
                  <a:pt x="266" y="203"/>
                </a:cubicBezTo>
                <a:cubicBezTo>
                  <a:pt x="266" y="130"/>
                  <a:pt x="266" y="130"/>
                  <a:pt x="266" y="130"/>
                </a:cubicBezTo>
                <a:cubicBezTo>
                  <a:pt x="266" y="123"/>
                  <a:pt x="270" y="116"/>
                  <a:pt x="276" y="112"/>
                </a:cubicBezTo>
                <a:cubicBezTo>
                  <a:pt x="294" y="102"/>
                  <a:pt x="306" y="83"/>
                  <a:pt x="306" y="61"/>
                </a:cubicBezTo>
                <a:close/>
                <a:moveTo>
                  <a:pt x="249" y="113"/>
                </a:moveTo>
                <a:cubicBezTo>
                  <a:pt x="220" y="113"/>
                  <a:pt x="197" y="90"/>
                  <a:pt x="197" y="61"/>
                </a:cubicBezTo>
                <a:cubicBezTo>
                  <a:pt x="197" y="33"/>
                  <a:pt x="220" y="10"/>
                  <a:pt x="249" y="10"/>
                </a:cubicBezTo>
                <a:cubicBezTo>
                  <a:pt x="277" y="10"/>
                  <a:pt x="300" y="33"/>
                  <a:pt x="300" y="61"/>
                </a:cubicBezTo>
                <a:cubicBezTo>
                  <a:pt x="300" y="90"/>
                  <a:pt x="277" y="113"/>
                  <a:pt x="249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8210" y="259756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58B6C0"/>
                </a:solidFill>
                <a:latin typeface="linea-basic-10" panose="02000509000000000000" pitchFamily="49" charset="0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H="1" flipV="1">
            <a:off x="5390053" y="128190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677123" y="2552596"/>
            <a:ext cx="993775" cy="2816225"/>
          </a:xfrm>
          <a:custGeom>
            <a:avLst/>
            <a:gdLst>
              <a:gd name="T0" fmla="*/ 126 w 180"/>
              <a:gd name="T1" fmla="*/ 389 h 511"/>
              <a:gd name="T2" fmla="*/ 94 w 180"/>
              <a:gd name="T3" fmla="*/ 389 h 511"/>
              <a:gd name="T4" fmla="*/ 75 w 180"/>
              <a:gd name="T5" fmla="*/ 370 h 511"/>
              <a:gd name="T6" fmla="*/ 75 w 180"/>
              <a:gd name="T7" fmla="*/ 130 h 511"/>
              <a:gd name="T8" fmla="*/ 86 w 180"/>
              <a:gd name="T9" fmla="*/ 112 h 511"/>
              <a:gd name="T10" fmla="*/ 115 w 180"/>
              <a:gd name="T11" fmla="*/ 54 h 511"/>
              <a:gd name="T12" fmla="*/ 65 w 180"/>
              <a:gd name="T13" fmla="*/ 4 h 511"/>
              <a:gd name="T14" fmla="*/ 0 w 180"/>
              <a:gd name="T15" fmla="*/ 61 h 511"/>
              <a:gd name="T16" fmla="*/ 30 w 180"/>
              <a:gd name="T17" fmla="*/ 112 h 511"/>
              <a:gd name="T18" fmla="*/ 41 w 180"/>
              <a:gd name="T19" fmla="*/ 130 h 511"/>
              <a:gd name="T20" fmla="*/ 41 w 180"/>
              <a:gd name="T21" fmla="*/ 370 h 511"/>
              <a:gd name="T22" fmla="*/ 94 w 180"/>
              <a:gd name="T23" fmla="*/ 423 h 511"/>
              <a:gd name="T24" fmla="*/ 126 w 180"/>
              <a:gd name="T25" fmla="*/ 423 h 511"/>
              <a:gd name="T26" fmla="*/ 146 w 180"/>
              <a:gd name="T27" fmla="*/ 442 h 511"/>
              <a:gd name="T28" fmla="*/ 146 w 180"/>
              <a:gd name="T29" fmla="*/ 511 h 511"/>
              <a:gd name="T30" fmla="*/ 180 w 180"/>
              <a:gd name="T31" fmla="*/ 511 h 511"/>
              <a:gd name="T32" fmla="*/ 180 w 180"/>
              <a:gd name="T33" fmla="*/ 442 h 511"/>
              <a:gd name="T34" fmla="*/ 126 w 180"/>
              <a:gd name="T35" fmla="*/ 389 h 511"/>
              <a:gd name="T36" fmla="*/ 7 w 180"/>
              <a:gd name="T37" fmla="*/ 61 h 511"/>
              <a:gd name="T38" fmla="*/ 58 w 180"/>
              <a:gd name="T39" fmla="*/ 10 h 511"/>
              <a:gd name="T40" fmla="*/ 109 w 180"/>
              <a:gd name="T41" fmla="*/ 61 h 511"/>
              <a:gd name="T42" fmla="*/ 58 w 180"/>
              <a:gd name="T43" fmla="*/ 113 h 511"/>
              <a:gd name="T44" fmla="*/ 7 w 180"/>
              <a:gd name="T45" fmla="*/ 6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" h="511">
                <a:moveTo>
                  <a:pt x="126" y="389"/>
                </a:moveTo>
                <a:cubicBezTo>
                  <a:pt x="94" y="389"/>
                  <a:pt x="94" y="389"/>
                  <a:pt x="94" y="389"/>
                </a:cubicBezTo>
                <a:cubicBezTo>
                  <a:pt x="84" y="389"/>
                  <a:pt x="75" y="380"/>
                  <a:pt x="75" y="37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75" y="122"/>
                  <a:pt x="80" y="116"/>
                  <a:pt x="86" y="112"/>
                </a:cubicBezTo>
                <a:cubicBezTo>
                  <a:pt x="106" y="101"/>
                  <a:pt x="118" y="79"/>
                  <a:pt x="115" y="54"/>
                </a:cubicBezTo>
                <a:cubicBezTo>
                  <a:pt x="112" y="28"/>
                  <a:pt x="91" y="7"/>
                  <a:pt x="65" y="4"/>
                </a:cubicBezTo>
                <a:cubicBezTo>
                  <a:pt x="30" y="0"/>
                  <a:pt x="0" y="27"/>
                  <a:pt x="0" y="61"/>
                </a:cubicBezTo>
                <a:cubicBezTo>
                  <a:pt x="0" y="83"/>
                  <a:pt x="13" y="102"/>
                  <a:pt x="30" y="112"/>
                </a:cubicBezTo>
                <a:cubicBezTo>
                  <a:pt x="37" y="116"/>
                  <a:pt x="41" y="123"/>
                  <a:pt x="41" y="130"/>
                </a:cubicBezTo>
                <a:cubicBezTo>
                  <a:pt x="41" y="370"/>
                  <a:pt x="41" y="370"/>
                  <a:pt x="41" y="370"/>
                </a:cubicBezTo>
                <a:cubicBezTo>
                  <a:pt x="41" y="399"/>
                  <a:pt x="65" y="423"/>
                  <a:pt x="94" y="423"/>
                </a:cubicBezTo>
                <a:cubicBezTo>
                  <a:pt x="126" y="423"/>
                  <a:pt x="126" y="423"/>
                  <a:pt x="126" y="423"/>
                </a:cubicBezTo>
                <a:cubicBezTo>
                  <a:pt x="137" y="423"/>
                  <a:pt x="146" y="432"/>
                  <a:pt x="146" y="442"/>
                </a:cubicBezTo>
                <a:cubicBezTo>
                  <a:pt x="146" y="511"/>
                  <a:pt x="146" y="511"/>
                  <a:pt x="146" y="511"/>
                </a:cubicBezTo>
                <a:cubicBezTo>
                  <a:pt x="180" y="511"/>
                  <a:pt x="180" y="511"/>
                  <a:pt x="180" y="511"/>
                </a:cubicBezTo>
                <a:cubicBezTo>
                  <a:pt x="180" y="442"/>
                  <a:pt x="180" y="442"/>
                  <a:pt x="180" y="442"/>
                </a:cubicBezTo>
                <a:cubicBezTo>
                  <a:pt x="180" y="413"/>
                  <a:pt x="156" y="389"/>
                  <a:pt x="126" y="389"/>
                </a:cubicBezTo>
                <a:close/>
                <a:moveTo>
                  <a:pt x="7" y="61"/>
                </a:moveTo>
                <a:cubicBezTo>
                  <a:pt x="7" y="33"/>
                  <a:pt x="30" y="10"/>
                  <a:pt x="58" y="10"/>
                </a:cubicBezTo>
                <a:cubicBezTo>
                  <a:pt x="86" y="10"/>
                  <a:pt x="109" y="33"/>
                  <a:pt x="109" y="61"/>
                </a:cubicBezTo>
                <a:cubicBezTo>
                  <a:pt x="109" y="90"/>
                  <a:pt x="86" y="113"/>
                  <a:pt x="58" y="113"/>
                </a:cubicBezTo>
                <a:cubicBezTo>
                  <a:pt x="30" y="113"/>
                  <a:pt x="7" y="90"/>
                  <a:pt x="7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3505" y="259756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494BA"/>
                </a:solidFill>
                <a:latin typeface="linea-basic-10" panose="02000509000000000000" pitchFamily="49" charset="0"/>
              </a:rPr>
              <a:t>a</a:t>
            </a:r>
          </a:p>
        </p:txBody>
      </p:sp>
      <p:sp>
        <p:nvSpPr>
          <p:cNvPr id="27" name="Freeform 26"/>
          <p:cNvSpPr/>
          <p:nvPr/>
        </p:nvSpPr>
        <p:spPr>
          <a:xfrm flipH="1" flipV="1">
            <a:off x="4105706" y="202858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953348" y="582125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931123" y="5694259"/>
            <a:ext cx="358775" cy="104775"/>
          </a:xfrm>
          <a:custGeom>
            <a:avLst/>
            <a:gdLst>
              <a:gd name="T0" fmla="*/ 65 w 65"/>
              <a:gd name="T1" fmla="*/ 19 h 19"/>
              <a:gd name="T2" fmla="*/ 62 w 65"/>
              <a:gd name="T3" fmla="*/ 18 h 19"/>
              <a:gd name="T4" fmla="*/ 58 w 65"/>
              <a:gd name="T5" fmla="*/ 17 h 19"/>
              <a:gd name="T6" fmla="*/ 54 w 65"/>
              <a:gd name="T7" fmla="*/ 15 h 19"/>
              <a:gd name="T8" fmla="*/ 49 w 65"/>
              <a:gd name="T9" fmla="*/ 14 h 19"/>
              <a:gd name="T10" fmla="*/ 44 w 65"/>
              <a:gd name="T11" fmla="*/ 13 h 19"/>
              <a:gd name="T12" fmla="*/ 38 w 65"/>
              <a:gd name="T13" fmla="*/ 12 h 19"/>
              <a:gd name="T14" fmla="*/ 32 w 65"/>
              <a:gd name="T15" fmla="*/ 12 h 19"/>
              <a:gd name="T16" fmla="*/ 27 w 65"/>
              <a:gd name="T17" fmla="*/ 12 h 19"/>
              <a:gd name="T18" fmla="*/ 21 w 65"/>
              <a:gd name="T19" fmla="*/ 13 h 19"/>
              <a:gd name="T20" fmla="*/ 16 w 65"/>
              <a:gd name="T21" fmla="*/ 14 h 19"/>
              <a:gd name="T22" fmla="*/ 11 w 65"/>
              <a:gd name="T23" fmla="*/ 15 h 19"/>
              <a:gd name="T24" fmla="*/ 7 w 65"/>
              <a:gd name="T25" fmla="*/ 17 h 19"/>
              <a:gd name="T26" fmla="*/ 3 w 65"/>
              <a:gd name="T27" fmla="*/ 18 h 19"/>
              <a:gd name="T28" fmla="*/ 0 w 65"/>
              <a:gd name="T29" fmla="*/ 19 h 19"/>
              <a:gd name="T30" fmla="*/ 2 w 65"/>
              <a:gd name="T31" fmla="*/ 16 h 19"/>
              <a:gd name="T32" fmla="*/ 4 w 65"/>
              <a:gd name="T33" fmla="*/ 13 h 19"/>
              <a:gd name="T34" fmla="*/ 7 w 65"/>
              <a:gd name="T35" fmla="*/ 10 h 19"/>
              <a:gd name="T36" fmla="*/ 9 w 65"/>
              <a:gd name="T37" fmla="*/ 8 h 19"/>
              <a:gd name="T38" fmla="*/ 12 w 65"/>
              <a:gd name="T39" fmla="*/ 6 h 19"/>
              <a:gd name="T40" fmla="*/ 18 w 65"/>
              <a:gd name="T41" fmla="*/ 3 h 19"/>
              <a:gd name="T42" fmla="*/ 25 w 65"/>
              <a:gd name="T43" fmla="*/ 1 h 19"/>
              <a:gd name="T44" fmla="*/ 32 w 65"/>
              <a:gd name="T45" fmla="*/ 0 h 19"/>
              <a:gd name="T46" fmla="*/ 40 w 65"/>
              <a:gd name="T47" fmla="*/ 1 h 19"/>
              <a:gd name="T48" fmla="*/ 47 w 65"/>
              <a:gd name="T49" fmla="*/ 3 h 19"/>
              <a:gd name="T50" fmla="*/ 53 w 65"/>
              <a:gd name="T51" fmla="*/ 6 h 19"/>
              <a:gd name="T52" fmla="*/ 56 w 65"/>
              <a:gd name="T53" fmla="*/ 8 h 19"/>
              <a:gd name="T54" fmla="*/ 58 w 65"/>
              <a:gd name="T55" fmla="*/ 10 h 19"/>
              <a:gd name="T56" fmla="*/ 61 w 65"/>
              <a:gd name="T57" fmla="*/ 13 h 19"/>
              <a:gd name="T58" fmla="*/ 63 w 65"/>
              <a:gd name="T59" fmla="*/ 16 h 19"/>
              <a:gd name="T60" fmla="*/ 65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65" y="19"/>
                </a:moveTo>
                <a:cubicBezTo>
                  <a:pt x="65" y="19"/>
                  <a:pt x="64" y="19"/>
                  <a:pt x="62" y="18"/>
                </a:cubicBezTo>
                <a:cubicBezTo>
                  <a:pt x="61" y="18"/>
                  <a:pt x="60" y="17"/>
                  <a:pt x="58" y="17"/>
                </a:cubicBezTo>
                <a:cubicBezTo>
                  <a:pt x="57" y="16"/>
                  <a:pt x="56" y="16"/>
                  <a:pt x="54" y="15"/>
                </a:cubicBezTo>
                <a:cubicBezTo>
                  <a:pt x="53" y="15"/>
                  <a:pt x="51" y="14"/>
                  <a:pt x="49" y="14"/>
                </a:cubicBezTo>
                <a:cubicBezTo>
                  <a:pt x="48" y="13"/>
                  <a:pt x="46" y="13"/>
                  <a:pt x="44" y="13"/>
                </a:cubicBezTo>
                <a:cubicBezTo>
                  <a:pt x="42" y="13"/>
                  <a:pt x="40" y="12"/>
                  <a:pt x="38" y="12"/>
                </a:cubicBezTo>
                <a:cubicBezTo>
                  <a:pt x="36" y="12"/>
                  <a:pt x="34" y="12"/>
                  <a:pt x="32" y="12"/>
                </a:cubicBezTo>
                <a:cubicBezTo>
                  <a:pt x="31" y="12"/>
                  <a:pt x="29" y="12"/>
                  <a:pt x="27" y="12"/>
                </a:cubicBezTo>
                <a:cubicBezTo>
                  <a:pt x="25" y="12"/>
                  <a:pt x="23" y="13"/>
                  <a:pt x="21" y="13"/>
                </a:cubicBezTo>
                <a:cubicBezTo>
                  <a:pt x="19" y="13"/>
                  <a:pt x="17" y="13"/>
                  <a:pt x="16" y="14"/>
                </a:cubicBezTo>
                <a:cubicBezTo>
                  <a:pt x="14" y="14"/>
                  <a:pt x="12" y="15"/>
                  <a:pt x="11" y="15"/>
                </a:cubicBezTo>
                <a:cubicBezTo>
                  <a:pt x="9" y="16"/>
                  <a:pt x="8" y="16"/>
                  <a:pt x="7" y="17"/>
                </a:cubicBezTo>
                <a:cubicBezTo>
                  <a:pt x="5" y="17"/>
                  <a:pt x="4" y="18"/>
                  <a:pt x="3" y="18"/>
                </a:cubicBezTo>
                <a:cubicBezTo>
                  <a:pt x="1" y="19"/>
                  <a:pt x="0" y="19"/>
                  <a:pt x="0" y="19"/>
                </a:cubicBezTo>
                <a:cubicBezTo>
                  <a:pt x="0" y="19"/>
                  <a:pt x="1" y="18"/>
                  <a:pt x="2" y="16"/>
                </a:cubicBezTo>
                <a:cubicBezTo>
                  <a:pt x="2" y="15"/>
                  <a:pt x="3" y="14"/>
                  <a:pt x="4" y="13"/>
                </a:cubicBezTo>
                <a:cubicBezTo>
                  <a:pt x="5" y="12"/>
                  <a:pt x="6" y="11"/>
                  <a:pt x="7" y="10"/>
                </a:cubicBezTo>
                <a:cubicBezTo>
                  <a:pt x="8" y="9"/>
                  <a:pt x="9" y="8"/>
                  <a:pt x="9" y="8"/>
                </a:cubicBezTo>
                <a:cubicBezTo>
                  <a:pt x="10" y="7"/>
                  <a:pt x="11" y="7"/>
                  <a:pt x="12" y="6"/>
                </a:cubicBezTo>
                <a:cubicBezTo>
                  <a:pt x="14" y="5"/>
                  <a:pt x="16" y="4"/>
                  <a:pt x="18" y="3"/>
                </a:cubicBezTo>
                <a:cubicBezTo>
                  <a:pt x="20" y="2"/>
                  <a:pt x="23" y="1"/>
                  <a:pt x="25" y="1"/>
                </a:cubicBezTo>
                <a:cubicBezTo>
                  <a:pt x="27" y="0"/>
                  <a:pt x="30" y="0"/>
                  <a:pt x="32" y="0"/>
                </a:cubicBezTo>
                <a:cubicBezTo>
                  <a:pt x="35" y="0"/>
                  <a:pt x="38" y="0"/>
                  <a:pt x="40" y="1"/>
                </a:cubicBezTo>
                <a:cubicBezTo>
                  <a:pt x="42" y="1"/>
                  <a:pt x="45" y="2"/>
                  <a:pt x="47" y="3"/>
                </a:cubicBezTo>
                <a:cubicBezTo>
                  <a:pt x="49" y="4"/>
                  <a:pt x="51" y="5"/>
                  <a:pt x="53" y="6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7" y="9"/>
                  <a:pt x="58" y="10"/>
                </a:cubicBezTo>
                <a:cubicBezTo>
                  <a:pt x="59" y="11"/>
                  <a:pt x="60" y="12"/>
                  <a:pt x="61" y="13"/>
                </a:cubicBezTo>
                <a:cubicBezTo>
                  <a:pt x="62" y="14"/>
                  <a:pt x="63" y="15"/>
                  <a:pt x="63" y="16"/>
                </a:cubicBezTo>
                <a:cubicBezTo>
                  <a:pt x="64" y="18"/>
                  <a:pt x="65" y="19"/>
                  <a:pt x="65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113685" y="585935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988523" y="582125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966298" y="5694259"/>
            <a:ext cx="358775" cy="104775"/>
          </a:xfrm>
          <a:custGeom>
            <a:avLst/>
            <a:gdLst>
              <a:gd name="T0" fmla="*/ 0 w 65"/>
              <a:gd name="T1" fmla="*/ 19 h 19"/>
              <a:gd name="T2" fmla="*/ 3 w 65"/>
              <a:gd name="T3" fmla="*/ 18 h 19"/>
              <a:gd name="T4" fmla="*/ 7 w 65"/>
              <a:gd name="T5" fmla="*/ 17 h 19"/>
              <a:gd name="T6" fmla="*/ 11 w 65"/>
              <a:gd name="T7" fmla="*/ 15 h 19"/>
              <a:gd name="T8" fmla="*/ 16 w 65"/>
              <a:gd name="T9" fmla="*/ 14 h 19"/>
              <a:gd name="T10" fmla="*/ 21 w 65"/>
              <a:gd name="T11" fmla="*/ 13 h 19"/>
              <a:gd name="T12" fmla="*/ 27 w 65"/>
              <a:gd name="T13" fmla="*/ 12 h 19"/>
              <a:gd name="T14" fmla="*/ 33 w 65"/>
              <a:gd name="T15" fmla="*/ 12 h 19"/>
              <a:gd name="T16" fmla="*/ 38 w 65"/>
              <a:gd name="T17" fmla="*/ 12 h 19"/>
              <a:gd name="T18" fmla="*/ 44 w 65"/>
              <a:gd name="T19" fmla="*/ 13 h 19"/>
              <a:gd name="T20" fmla="*/ 49 w 65"/>
              <a:gd name="T21" fmla="*/ 14 h 19"/>
              <a:gd name="T22" fmla="*/ 54 w 65"/>
              <a:gd name="T23" fmla="*/ 15 h 19"/>
              <a:gd name="T24" fmla="*/ 59 w 65"/>
              <a:gd name="T25" fmla="*/ 17 h 19"/>
              <a:gd name="T26" fmla="*/ 62 w 65"/>
              <a:gd name="T27" fmla="*/ 18 h 19"/>
              <a:gd name="T28" fmla="*/ 65 w 65"/>
              <a:gd name="T29" fmla="*/ 19 h 19"/>
              <a:gd name="T30" fmla="*/ 63 w 65"/>
              <a:gd name="T31" fmla="*/ 16 h 19"/>
              <a:gd name="T32" fmla="*/ 61 w 65"/>
              <a:gd name="T33" fmla="*/ 13 h 19"/>
              <a:gd name="T34" fmla="*/ 58 w 65"/>
              <a:gd name="T35" fmla="*/ 10 h 19"/>
              <a:gd name="T36" fmla="*/ 56 w 65"/>
              <a:gd name="T37" fmla="*/ 8 h 19"/>
              <a:gd name="T38" fmla="*/ 53 w 65"/>
              <a:gd name="T39" fmla="*/ 6 h 19"/>
              <a:gd name="T40" fmla="*/ 47 w 65"/>
              <a:gd name="T41" fmla="*/ 3 h 19"/>
              <a:gd name="T42" fmla="*/ 40 w 65"/>
              <a:gd name="T43" fmla="*/ 1 h 19"/>
              <a:gd name="T44" fmla="*/ 33 w 65"/>
              <a:gd name="T45" fmla="*/ 0 h 19"/>
              <a:gd name="T46" fmla="*/ 25 w 65"/>
              <a:gd name="T47" fmla="*/ 1 h 19"/>
              <a:gd name="T48" fmla="*/ 18 w 65"/>
              <a:gd name="T49" fmla="*/ 3 h 19"/>
              <a:gd name="T50" fmla="*/ 12 w 65"/>
              <a:gd name="T51" fmla="*/ 6 h 19"/>
              <a:gd name="T52" fmla="*/ 10 w 65"/>
              <a:gd name="T53" fmla="*/ 8 h 19"/>
              <a:gd name="T54" fmla="*/ 7 w 65"/>
              <a:gd name="T55" fmla="*/ 10 h 19"/>
              <a:gd name="T56" fmla="*/ 4 w 65"/>
              <a:gd name="T57" fmla="*/ 13 h 19"/>
              <a:gd name="T58" fmla="*/ 2 w 65"/>
              <a:gd name="T59" fmla="*/ 16 h 19"/>
              <a:gd name="T60" fmla="*/ 0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0" y="19"/>
                </a:moveTo>
                <a:cubicBezTo>
                  <a:pt x="0" y="19"/>
                  <a:pt x="2" y="19"/>
                  <a:pt x="3" y="18"/>
                </a:cubicBezTo>
                <a:cubicBezTo>
                  <a:pt x="4" y="18"/>
                  <a:pt x="6" y="17"/>
                  <a:pt x="7" y="17"/>
                </a:cubicBezTo>
                <a:cubicBezTo>
                  <a:pt x="8" y="16"/>
                  <a:pt x="9" y="16"/>
                  <a:pt x="11" y="15"/>
                </a:cubicBezTo>
                <a:cubicBezTo>
                  <a:pt x="12" y="15"/>
                  <a:pt x="14" y="14"/>
                  <a:pt x="16" y="14"/>
                </a:cubicBezTo>
                <a:cubicBezTo>
                  <a:pt x="17" y="13"/>
                  <a:pt x="19" y="13"/>
                  <a:pt x="21" y="13"/>
                </a:cubicBezTo>
                <a:cubicBezTo>
                  <a:pt x="23" y="13"/>
                  <a:pt x="25" y="12"/>
                  <a:pt x="27" y="12"/>
                </a:cubicBezTo>
                <a:cubicBezTo>
                  <a:pt x="29" y="12"/>
                  <a:pt x="31" y="12"/>
                  <a:pt x="33" y="12"/>
                </a:cubicBezTo>
                <a:cubicBezTo>
                  <a:pt x="35" y="12"/>
                  <a:pt x="37" y="12"/>
                  <a:pt x="38" y="12"/>
                </a:cubicBezTo>
                <a:cubicBezTo>
                  <a:pt x="40" y="12"/>
                  <a:pt x="42" y="13"/>
                  <a:pt x="44" y="13"/>
                </a:cubicBezTo>
                <a:cubicBezTo>
                  <a:pt x="46" y="13"/>
                  <a:pt x="48" y="13"/>
                  <a:pt x="49" y="14"/>
                </a:cubicBezTo>
                <a:cubicBezTo>
                  <a:pt x="51" y="14"/>
                  <a:pt x="53" y="15"/>
                  <a:pt x="54" y="15"/>
                </a:cubicBezTo>
                <a:cubicBezTo>
                  <a:pt x="56" y="16"/>
                  <a:pt x="57" y="16"/>
                  <a:pt x="59" y="17"/>
                </a:cubicBezTo>
                <a:cubicBezTo>
                  <a:pt x="60" y="17"/>
                  <a:pt x="61" y="18"/>
                  <a:pt x="62" y="18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18"/>
                  <a:pt x="63" y="16"/>
                </a:cubicBezTo>
                <a:cubicBezTo>
                  <a:pt x="63" y="15"/>
                  <a:pt x="62" y="14"/>
                  <a:pt x="61" y="13"/>
                </a:cubicBezTo>
                <a:cubicBezTo>
                  <a:pt x="60" y="12"/>
                  <a:pt x="59" y="11"/>
                  <a:pt x="58" y="10"/>
                </a:cubicBezTo>
                <a:cubicBezTo>
                  <a:pt x="57" y="9"/>
                  <a:pt x="56" y="8"/>
                  <a:pt x="56" y="8"/>
                </a:cubicBezTo>
                <a:cubicBezTo>
                  <a:pt x="55" y="7"/>
                  <a:pt x="54" y="7"/>
                  <a:pt x="53" y="6"/>
                </a:cubicBezTo>
                <a:cubicBezTo>
                  <a:pt x="51" y="5"/>
                  <a:pt x="49" y="4"/>
                  <a:pt x="47" y="3"/>
                </a:cubicBezTo>
                <a:cubicBezTo>
                  <a:pt x="45" y="2"/>
                  <a:pt x="43" y="1"/>
                  <a:pt x="40" y="1"/>
                </a:cubicBezTo>
                <a:cubicBezTo>
                  <a:pt x="38" y="0"/>
                  <a:pt x="35" y="0"/>
                  <a:pt x="33" y="0"/>
                </a:cubicBezTo>
                <a:cubicBezTo>
                  <a:pt x="30" y="0"/>
                  <a:pt x="28" y="0"/>
                  <a:pt x="25" y="1"/>
                </a:cubicBezTo>
                <a:cubicBezTo>
                  <a:pt x="23" y="1"/>
                  <a:pt x="20" y="2"/>
                  <a:pt x="18" y="3"/>
                </a:cubicBezTo>
                <a:cubicBezTo>
                  <a:pt x="16" y="4"/>
                  <a:pt x="14" y="5"/>
                  <a:pt x="12" y="6"/>
                </a:cubicBezTo>
                <a:cubicBezTo>
                  <a:pt x="11" y="7"/>
                  <a:pt x="10" y="7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6" y="11"/>
                  <a:pt x="5" y="12"/>
                  <a:pt x="4" y="13"/>
                </a:cubicBezTo>
                <a:cubicBezTo>
                  <a:pt x="3" y="14"/>
                  <a:pt x="2" y="15"/>
                  <a:pt x="2" y="16"/>
                </a:cubicBezTo>
                <a:cubicBezTo>
                  <a:pt x="1" y="18"/>
                  <a:pt x="0" y="19"/>
                  <a:pt x="0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048848" y="585935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119910" y="5293506"/>
            <a:ext cx="4010025" cy="1327150"/>
          </a:xfrm>
          <a:custGeom>
            <a:avLst/>
            <a:gdLst>
              <a:gd name="T0" fmla="*/ 581 w 727"/>
              <a:gd name="T1" fmla="*/ 0 h 241"/>
              <a:gd name="T2" fmla="*/ 489 w 727"/>
              <a:gd name="T3" fmla="*/ 3 h 241"/>
              <a:gd name="T4" fmla="*/ 412 w 727"/>
              <a:gd name="T5" fmla="*/ 16 h 241"/>
              <a:gd name="T6" fmla="*/ 395 w 727"/>
              <a:gd name="T7" fmla="*/ 23 h 241"/>
              <a:gd name="T8" fmla="*/ 350 w 727"/>
              <a:gd name="T9" fmla="*/ 27 h 241"/>
              <a:gd name="T10" fmla="*/ 319 w 727"/>
              <a:gd name="T11" fmla="*/ 17 h 241"/>
              <a:gd name="T12" fmla="*/ 302 w 727"/>
              <a:gd name="T13" fmla="*/ 12 h 241"/>
              <a:gd name="T14" fmla="*/ 173 w 727"/>
              <a:gd name="T15" fmla="*/ 0 h 241"/>
              <a:gd name="T16" fmla="*/ 16 w 727"/>
              <a:gd name="T17" fmla="*/ 9 h 241"/>
              <a:gd name="T18" fmla="*/ 6 w 727"/>
              <a:gd name="T19" fmla="*/ 44 h 241"/>
              <a:gd name="T20" fmla="*/ 32 w 727"/>
              <a:gd name="T21" fmla="*/ 151 h 241"/>
              <a:gd name="T22" fmla="*/ 79 w 727"/>
              <a:gd name="T23" fmla="*/ 211 h 241"/>
              <a:gd name="T24" fmla="*/ 236 w 727"/>
              <a:gd name="T25" fmla="*/ 232 h 241"/>
              <a:gd name="T26" fmla="*/ 338 w 727"/>
              <a:gd name="T27" fmla="*/ 88 h 241"/>
              <a:gd name="T28" fmla="*/ 345 w 727"/>
              <a:gd name="T29" fmla="*/ 57 h 241"/>
              <a:gd name="T30" fmla="*/ 388 w 727"/>
              <a:gd name="T31" fmla="*/ 66 h 241"/>
              <a:gd name="T32" fmla="*/ 431 w 727"/>
              <a:gd name="T33" fmla="*/ 198 h 241"/>
              <a:gd name="T34" fmla="*/ 573 w 727"/>
              <a:gd name="T35" fmla="*/ 237 h 241"/>
              <a:gd name="T36" fmla="*/ 675 w 727"/>
              <a:gd name="T37" fmla="*/ 186 h 241"/>
              <a:gd name="T38" fmla="*/ 710 w 727"/>
              <a:gd name="T39" fmla="*/ 70 h 241"/>
              <a:gd name="T40" fmla="*/ 725 w 727"/>
              <a:gd name="T41" fmla="*/ 27 h 241"/>
              <a:gd name="T42" fmla="*/ 302 w 727"/>
              <a:gd name="T43" fmla="*/ 167 h 241"/>
              <a:gd name="T44" fmla="*/ 198 w 727"/>
              <a:gd name="T45" fmla="*/ 227 h 241"/>
              <a:gd name="T46" fmla="*/ 131 w 727"/>
              <a:gd name="T47" fmla="*/ 223 h 241"/>
              <a:gd name="T48" fmla="*/ 63 w 727"/>
              <a:gd name="T49" fmla="*/ 184 h 241"/>
              <a:gd name="T50" fmla="*/ 34 w 727"/>
              <a:gd name="T51" fmla="*/ 110 h 241"/>
              <a:gd name="T52" fmla="*/ 32 w 727"/>
              <a:gd name="T53" fmla="*/ 60 h 241"/>
              <a:gd name="T54" fmla="*/ 38 w 727"/>
              <a:gd name="T55" fmla="*/ 38 h 241"/>
              <a:gd name="T56" fmla="*/ 83 w 727"/>
              <a:gd name="T57" fmla="*/ 21 h 241"/>
              <a:gd name="T58" fmla="*/ 150 w 727"/>
              <a:gd name="T59" fmla="*/ 15 h 241"/>
              <a:gd name="T60" fmla="*/ 190 w 727"/>
              <a:gd name="T61" fmla="*/ 16 h 241"/>
              <a:gd name="T62" fmla="*/ 280 w 727"/>
              <a:gd name="T63" fmla="*/ 28 h 241"/>
              <a:gd name="T64" fmla="*/ 302 w 727"/>
              <a:gd name="T65" fmla="*/ 167 h 241"/>
              <a:gd name="T66" fmla="*/ 685 w 727"/>
              <a:gd name="T67" fmla="*/ 152 h 241"/>
              <a:gd name="T68" fmla="*/ 614 w 727"/>
              <a:gd name="T69" fmla="*/ 218 h 241"/>
              <a:gd name="T70" fmla="*/ 574 w 727"/>
              <a:gd name="T71" fmla="*/ 226 h 241"/>
              <a:gd name="T72" fmla="*/ 475 w 727"/>
              <a:gd name="T73" fmla="*/ 214 h 241"/>
              <a:gd name="T74" fmla="*/ 406 w 727"/>
              <a:gd name="T75" fmla="*/ 82 h 241"/>
              <a:gd name="T76" fmla="*/ 449 w 727"/>
              <a:gd name="T77" fmla="*/ 28 h 241"/>
              <a:gd name="T78" fmla="*/ 544 w 727"/>
              <a:gd name="T79" fmla="*/ 16 h 241"/>
              <a:gd name="T80" fmla="*/ 611 w 727"/>
              <a:gd name="T81" fmla="*/ 17 h 241"/>
              <a:gd name="T82" fmla="*/ 675 w 727"/>
              <a:gd name="T83" fmla="*/ 29 h 241"/>
              <a:gd name="T84" fmla="*/ 694 w 727"/>
              <a:gd name="T85" fmla="*/ 47 h 241"/>
              <a:gd name="T86" fmla="*/ 696 w 727"/>
              <a:gd name="T87" fmla="*/ 6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7" h="241">
                <a:moveTo>
                  <a:pt x="711" y="9"/>
                </a:moveTo>
                <a:cubicBezTo>
                  <a:pt x="668" y="3"/>
                  <a:pt x="624" y="1"/>
                  <a:pt x="581" y="0"/>
                </a:cubicBezTo>
                <a:cubicBezTo>
                  <a:pt x="572" y="0"/>
                  <a:pt x="563" y="0"/>
                  <a:pt x="554" y="0"/>
                </a:cubicBezTo>
                <a:cubicBezTo>
                  <a:pt x="533" y="0"/>
                  <a:pt x="511" y="2"/>
                  <a:pt x="489" y="3"/>
                </a:cubicBezTo>
                <a:cubicBezTo>
                  <a:pt x="468" y="5"/>
                  <a:pt x="447" y="7"/>
                  <a:pt x="426" y="12"/>
                </a:cubicBezTo>
                <a:cubicBezTo>
                  <a:pt x="421" y="13"/>
                  <a:pt x="416" y="15"/>
                  <a:pt x="412" y="16"/>
                </a:cubicBezTo>
                <a:cubicBezTo>
                  <a:pt x="411" y="16"/>
                  <a:pt x="410" y="17"/>
                  <a:pt x="409" y="17"/>
                </a:cubicBezTo>
                <a:cubicBezTo>
                  <a:pt x="404" y="19"/>
                  <a:pt x="399" y="21"/>
                  <a:pt x="395" y="23"/>
                </a:cubicBezTo>
                <a:cubicBezTo>
                  <a:pt x="390" y="24"/>
                  <a:pt x="385" y="25"/>
                  <a:pt x="380" y="26"/>
                </a:cubicBezTo>
                <a:cubicBezTo>
                  <a:pt x="370" y="28"/>
                  <a:pt x="360" y="28"/>
                  <a:pt x="350" y="27"/>
                </a:cubicBezTo>
                <a:cubicBezTo>
                  <a:pt x="345" y="26"/>
                  <a:pt x="339" y="25"/>
                  <a:pt x="334" y="23"/>
                </a:cubicBezTo>
                <a:cubicBezTo>
                  <a:pt x="329" y="21"/>
                  <a:pt x="324" y="19"/>
                  <a:pt x="319" y="17"/>
                </a:cubicBezTo>
                <a:cubicBezTo>
                  <a:pt x="318" y="17"/>
                  <a:pt x="317" y="16"/>
                  <a:pt x="316" y="16"/>
                </a:cubicBezTo>
                <a:cubicBezTo>
                  <a:pt x="311" y="15"/>
                  <a:pt x="306" y="13"/>
                  <a:pt x="302" y="12"/>
                </a:cubicBezTo>
                <a:cubicBezTo>
                  <a:pt x="281" y="7"/>
                  <a:pt x="259" y="5"/>
                  <a:pt x="238" y="3"/>
                </a:cubicBezTo>
                <a:cubicBezTo>
                  <a:pt x="216" y="2"/>
                  <a:pt x="195" y="0"/>
                  <a:pt x="173" y="0"/>
                </a:cubicBezTo>
                <a:cubicBezTo>
                  <a:pt x="164" y="0"/>
                  <a:pt x="156" y="0"/>
                  <a:pt x="147" y="0"/>
                </a:cubicBezTo>
                <a:cubicBezTo>
                  <a:pt x="103" y="1"/>
                  <a:pt x="59" y="3"/>
                  <a:pt x="16" y="9"/>
                </a:cubicBezTo>
                <a:cubicBezTo>
                  <a:pt x="1" y="10"/>
                  <a:pt x="0" y="11"/>
                  <a:pt x="2" y="27"/>
                </a:cubicBezTo>
                <a:cubicBezTo>
                  <a:pt x="3" y="33"/>
                  <a:pt x="2" y="39"/>
                  <a:pt x="6" y="44"/>
                </a:cubicBezTo>
                <a:cubicBezTo>
                  <a:pt x="13" y="52"/>
                  <a:pt x="15" y="61"/>
                  <a:pt x="17" y="70"/>
                </a:cubicBezTo>
                <a:cubicBezTo>
                  <a:pt x="21" y="97"/>
                  <a:pt x="23" y="125"/>
                  <a:pt x="32" y="151"/>
                </a:cubicBezTo>
                <a:cubicBezTo>
                  <a:pt x="37" y="164"/>
                  <a:pt x="43" y="176"/>
                  <a:pt x="52" y="186"/>
                </a:cubicBezTo>
                <a:cubicBezTo>
                  <a:pt x="60" y="196"/>
                  <a:pt x="69" y="204"/>
                  <a:pt x="79" y="211"/>
                </a:cubicBezTo>
                <a:cubicBezTo>
                  <a:pt x="101" y="226"/>
                  <a:pt x="128" y="234"/>
                  <a:pt x="155" y="237"/>
                </a:cubicBezTo>
                <a:cubicBezTo>
                  <a:pt x="182" y="241"/>
                  <a:pt x="210" y="239"/>
                  <a:pt x="236" y="232"/>
                </a:cubicBezTo>
                <a:cubicBezTo>
                  <a:pt x="259" y="226"/>
                  <a:pt x="280" y="216"/>
                  <a:pt x="296" y="198"/>
                </a:cubicBezTo>
                <a:cubicBezTo>
                  <a:pt x="322" y="168"/>
                  <a:pt x="335" y="127"/>
                  <a:pt x="338" y="88"/>
                </a:cubicBezTo>
                <a:cubicBezTo>
                  <a:pt x="339" y="81"/>
                  <a:pt x="339" y="74"/>
                  <a:pt x="339" y="66"/>
                </a:cubicBezTo>
                <a:cubicBezTo>
                  <a:pt x="339" y="62"/>
                  <a:pt x="339" y="57"/>
                  <a:pt x="345" y="57"/>
                </a:cubicBezTo>
                <a:cubicBezTo>
                  <a:pt x="358" y="57"/>
                  <a:pt x="370" y="57"/>
                  <a:pt x="382" y="57"/>
                </a:cubicBezTo>
                <a:cubicBezTo>
                  <a:pt x="388" y="57"/>
                  <a:pt x="388" y="62"/>
                  <a:pt x="388" y="66"/>
                </a:cubicBezTo>
                <a:cubicBezTo>
                  <a:pt x="388" y="74"/>
                  <a:pt x="388" y="81"/>
                  <a:pt x="389" y="88"/>
                </a:cubicBezTo>
                <a:cubicBezTo>
                  <a:pt x="392" y="127"/>
                  <a:pt x="405" y="168"/>
                  <a:pt x="431" y="198"/>
                </a:cubicBezTo>
                <a:cubicBezTo>
                  <a:pt x="447" y="216"/>
                  <a:pt x="468" y="226"/>
                  <a:pt x="491" y="232"/>
                </a:cubicBezTo>
                <a:cubicBezTo>
                  <a:pt x="518" y="239"/>
                  <a:pt x="546" y="241"/>
                  <a:pt x="573" y="237"/>
                </a:cubicBezTo>
                <a:cubicBezTo>
                  <a:pt x="599" y="234"/>
                  <a:pt x="626" y="226"/>
                  <a:pt x="648" y="211"/>
                </a:cubicBezTo>
                <a:cubicBezTo>
                  <a:pt x="658" y="204"/>
                  <a:pt x="668" y="196"/>
                  <a:pt x="675" y="186"/>
                </a:cubicBezTo>
                <a:cubicBezTo>
                  <a:pt x="684" y="176"/>
                  <a:pt x="691" y="164"/>
                  <a:pt x="695" y="151"/>
                </a:cubicBezTo>
                <a:cubicBezTo>
                  <a:pt x="704" y="125"/>
                  <a:pt x="706" y="97"/>
                  <a:pt x="710" y="70"/>
                </a:cubicBezTo>
                <a:cubicBezTo>
                  <a:pt x="712" y="61"/>
                  <a:pt x="714" y="52"/>
                  <a:pt x="721" y="44"/>
                </a:cubicBezTo>
                <a:cubicBezTo>
                  <a:pt x="725" y="39"/>
                  <a:pt x="724" y="33"/>
                  <a:pt x="725" y="27"/>
                </a:cubicBezTo>
                <a:cubicBezTo>
                  <a:pt x="727" y="11"/>
                  <a:pt x="727" y="10"/>
                  <a:pt x="711" y="9"/>
                </a:cubicBezTo>
                <a:close/>
                <a:moveTo>
                  <a:pt x="302" y="167"/>
                </a:moveTo>
                <a:cubicBezTo>
                  <a:pt x="290" y="187"/>
                  <a:pt x="274" y="204"/>
                  <a:pt x="253" y="214"/>
                </a:cubicBezTo>
                <a:cubicBezTo>
                  <a:pt x="235" y="221"/>
                  <a:pt x="216" y="225"/>
                  <a:pt x="198" y="227"/>
                </a:cubicBezTo>
                <a:cubicBezTo>
                  <a:pt x="183" y="228"/>
                  <a:pt x="168" y="228"/>
                  <a:pt x="153" y="226"/>
                </a:cubicBezTo>
                <a:cubicBezTo>
                  <a:pt x="146" y="225"/>
                  <a:pt x="139" y="224"/>
                  <a:pt x="131" y="223"/>
                </a:cubicBezTo>
                <a:cubicBezTo>
                  <a:pt x="125" y="222"/>
                  <a:pt x="119" y="220"/>
                  <a:pt x="114" y="218"/>
                </a:cubicBezTo>
                <a:cubicBezTo>
                  <a:pt x="94" y="211"/>
                  <a:pt x="77" y="199"/>
                  <a:pt x="63" y="184"/>
                </a:cubicBezTo>
                <a:cubicBezTo>
                  <a:pt x="54" y="174"/>
                  <a:pt x="47" y="164"/>
                  <a:pt x="43" y="152"/>
                </a:cubicBezTo>
                <a:cubicBezTo>
                  <a:pt x="38" y="139"/>
                  <a:pt x="36" y="124"/>
                  <a:pt x="34" y="110"/>
                </a:cubicBezTo>
                <a:cubicBezTo>
                  <a:pt x="32" y="95"/>
                  <a:pt x="31" y="81"/>
                  <a:pt x="32" y="66"/>
                </a:cubicBezTo>
                <a:cubicBezTo>
                  <a:pt x="32" y="64"/>
                  <a:pt x="32" y="62"/>
                  <a:pt x="32" y="60"/>
                </a:cubicBezTo>
                <a:cubicBezTo>
                  <a:pt x="32" y="55"/>
                  <a:pt x="32" y="51"/>
                  <a:pt x="34" y="47"/>
                </a:cubicBezTo>
                <a:cubicBezTo>
                  <a:pt x="35" y="44"/>
                  <a:pt x="36" y="41"/>
                  <a:pt x="38" y="38"/>
                </a:cubicBezTo>
                <a:cubicBezTo>
                  <a:pt x="42" y="34"/>
                  <a:pt x="47" y="31"/>
                  <a:pt x="52" y="29"/>
                </a:cubicBezTo>
                <a:cubicBezTo>
                  <a:pt x="62" y="24"/>
                  <a:pt x="73" y="22"/>
                  <a:pt x="83" y="21"/>
                </a:cubicBezTo>
                <a:cubicBezTo>
                  <a:pt x="94" y="19"/>
                  <a:pt x="105" y="18"/>
                  <a:pt x="116" y="17"/>
                </a:cubicBezTo>
                <a:cubicBezTo>
                  <a:pt x="127" y="16"/>
                  <a:pt x="139" y="16"/>
                  <a:pt x="150" y="15"/>
                </a:cubicBezTo>
                <a:cubicBezTo>
                  <a:pt x="161" y="15"/>
                  <a:pt x="172" y="15"/>
                  <a:pt x="183" y="16"/>
                </a:cubicBezTo>
                <a:cubicBezTo>
                  <a:pt x="185" y="16"/>
                  <a:pt x="188" y="16"/>
                  <a:pt x="190" y="16"/>
                </a:cubicBezTo>
                <a:cubicBezTo>
                  <a:pt x="220" y="17"/>
                  <a:pt x="250" y="21"/>
                  <a:pt x="279" y="28"/>
                </a:cubicBezTo>
                <a:cubicBezTo>
                  <a:pt x="279" y="28"/>
                  <a:pt x="280" y="28"/>
                  <a:pt x="280" y="28"/>
                </a:cubicBezTo>
                <a:cubicBezTo>
                  <a:pt x="311" y="37"/>
                  <a:pt x="321" y="50"/>
                  <a:pt x="321" y="82"/>
                </a:cubicBezTo>
                <a:cubicBezTo>
                  <a:pt x="322" y="112"/>
                  <a:pt x="316" y="141"/>
                  <a:pt x="302" y="167"/>
                </a:cubicBezTo>
                <a:close/>
                <a:moveTo>
                  <a:pt x="693" y="110"/>
                </a:moveTo>
                <a:cubicBezTo>
                  <a:pt x="691" y="124"/>
                  <a:pt x="689" y="139"/>
                  <a:pt x="685" y="152"/>
                </a:cubicBezTo>
                <a:cubicBezTo>
                  <a:pt x="680" y="164"/>
                  <a:pt x="673" y="174"/>
                  <a:pt x="665" y="184"/>
                </a:cubicBezTo>
                <a:cubicBezTo>
                  <a:pt x="651" y="199"/>
                  <a:pt x="633" y="211"/>
                  <a:pt x="614" y="218"/>
                </a:cubicBezTo>
                <a:cubicBezTo>
                  <a:pt x="608" y="220"/>
                  <a:pt x="602" y="222"/>
                  <a:pt x="596" y="223"/>
                </a:cubicBezTo>
                <a:cubicBezTo>
                  <a:pt x="589" y="224"/>
                  <a:pt x="581" y="225"/>
                  <a:pt x="574" y="226"/>
                </a:cubicBezTo>
                <a:cubicBezTo>
                  <a:pt x="559" y="228"/>
                  <a:pt x="544" y="228"/>
                  <a:pt x="530" y="227"/>
                </a:cubicBezTo>
                <a:cubicBezTo>
                  <a:pt x="511" y="225"/>
                  <a:pt x="492" y="221"/>
                  <a:pt x="475" y="214"/>
                </a:cubicBezTo>
                <a:cubicBezTo>
                  <a:pt x="454" y="204"/>
                  <a:pt x="437" y="187"/>
                  <a:pt x="426" y="167"/>
                </a:cubicBezTo>
                <a:cubicBezTo>
                  <a:pt x="411" y="141"/>
                  <a:pt x="405" y="112"/>
                  <a:pt x="406" y="82"/>
                </a:cubicBezTo>
                <a:cubicBezTo>
                  <a:pt x="406" y="50"/>
                  <a:pt x="416" y="37"/>
                  <a:pt x="447" y="28"/>
                </a:cubicBezTo>
                <a:cubicBezTo>
                  <a:pt x="448" y="28"/>
                  <a:pt x="448" y="28"/>
                  <a:pt x="449" y="28"/>
                </a:cubicBezTo>
                <a:cubicBezTo>
                  <a:pt x="478" y="21"/>
                  <a:pt x="507" y="17"/>
                  <a:pt x="537" y="16"/>
                </a:cubicBezTo>
                <a:cubicBezTo>
                  <a:pt x="539" y="16"/>
                  <a:pt x="542" y="16"/>
                  <a:pt x="544" y="16"/>
                </a:cubicBezTo>
                <a:cubicBezTo>
                  <a:pt x="556" y="15"/>
                  <a:pt x="567" y="15"/>
                  <a:pt x="578" y="15"/>
                </a:cubicBezTo>
                <a:cubicBezTo>
                  <a:pt x="589" y="16"/>
                  <a:pt x="600" y="16"/>
                  <a:pt x="611" y="17"/>
                </a:cubicBezTo>
                <a:cubicBezTo>
                  <a:pt x="622" y="18"/>
                  <a:pt x="633" y="19"/>
                  <a:pt x="644" y="21"/>
                </a:cubicBezTo>
                <a:cubicBezTo>
                  <a:pt x="655" y="22"/>
                  <a:pt x="665" y="24"/>
                  <a:pt x="675" y="29"/>
                </a:cubicBezTo>
                <a:cubicBezTo>
                  <a:pt x="680" y="31"/>
                  <a:pt x="685" y="34"/>
                  <a:pt x="689" y="38"/>
                </a:cubicBezTo>
                <a:cubicBezTo>
                  <a:pt x="691" y="41"/>
                  <a:pt x="693" y="44"/>
                  <a:pt x="694" y="47"/>
                </a:cubicBezTo>
                <a:cubicBezTo>
                  <a:pt x="695" y="51"/>
                  <a:pt x="696" y="55"/>
                  <a:pt x="696" y="60"/>
                </a:cubicBezTo>
                <a:cubicBezTo>
                  <a:pt x="696" y="62"/>
                  <a:pt x="696" y="64"/>
                  <a:pt x="696" y="66"/>
                </a:cubicBezTo>
                <a:cubicBezTo>
                  <a:pt x="696" y="81"/>
                  <a:pt x="695" y="95"/>
                  <a:pt x="693" y="11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  <a:latin typeface="Source Sans Pro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55180" y="867015"/>
            <a:ext cx="2333999" cy="765199"/>
            <a:chOff x="7155180" y="867015"/>
            <a:chExt cx="2333999" cy="765199"/>
          </a:xfrm>
        </p:grpSpPr>
        <p:sp>
          <p:nvSpPr>
            <p:cNvPr id="31" name="TextBox 13"/>
            <p:cNvSpPr txBox="1"/>
            <p:nvPr/>
          </p:nvSpPr>
          <p:spPr>
            <a:xfrm>
              <a:off x="7155180" y="867015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7155180" y="1189016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2508063" y="1683034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1469351" y="200503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8388650" y="1683034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8388650" y="200503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6517" y="867015"/>
            <a:ext cx="2333999" cy="765199"/>
            <a:chOff x="2826517" y="867015"/>
            <a:chExt cx="2333999" cy="765199"/>
          </a:xfrm>
        </p:grpSpPr>
        <p:sp>
          <p:nvSpPr>
            <p:cNvPr id="45" name="TextBox 13"/>
            <p:cNvSpPr txBox="1"/>
            <p:nvPr/>
          </p:nvSpPr>
          <p:spPr>
            <a:xfrm>
              <a:off x="3865229" y="867015"/>
              <a:ext cx="1295287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2826517" y="1189016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5" name="矩形 4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燕尾形 5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2243" y="2058033"/>
            <a:ext cx="1662528" cy="2047541"/>
            <a:chOff x="1359367" y="1582344"/>
            <a:chExt cx="1662528" cy="2047541"/>
          </a:xfrm>
          <a:solidFill>
            <a:schemeClr val="bg1">
              <a:lumMod val="95000"/>
            </a:schemeClr>
          </a:solidFill>
        </p:grpSpPr>
        <p:sp>
          <p:nvSpPr>
            <p:cNvPr id="3" name="Oval 2"/>
            <p:cNvSpPr/>
            <p:nvPr/>
          </p:nvSpPr>
          <p:spPr>
            <a:xfrm>
              <a:off x="1530170" y="285001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809841" y="279378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526639" y="319473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11843" y="312549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56155" y="285001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35345" y="2606003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19276" y="317721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35134" y="318334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05954" y="255428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43355" y="254022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11847" y="2482352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23173" y="234114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659047" y="2238919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523527" y="2452229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293782" y="2184917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359367" y="2241857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482663" y="317232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930662" y="204194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482663" y="2820791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536250" y="1970387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586748" y="210408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835682" y="171720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40746" y="1895376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24267" y="158234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59054" y="2351420"/>
            <a:ext cx="2114197" cy="1848836"/>
            <a:chOff x="4522788" y="4470400"/>
            <a:chExt cx="771525" cy="674688"/>
          </a:xfrm>
          <a:solidFill>
            <a:schemeClr val="accent5"/>
          </a:solidFill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4522788" y="4719638"/>
              <a:ext cx="771525" cy="425450"/>
            </a:xfrm>
            <a:custGeom>
              <a:avLst/>
              <a:gdLst>
                <a:gd name="T0" fmla="*/ 452 w 479"/>
                <a:gd name="T1" fmla="*/ 0 h 264"/>
                <a:gd name="T2" fmla="*/ 393 w 479"/>
                <a:gd name="T3" fmla="*/ 0 h 264"/>
                <a:gd name="T4" fmla="*/ 394 w 479"/>
                <a:gd name="T5" fmla="*/ 5 h 264"/>
                <a:gd name="T6" fmla="*/ 362 w 479"/>
                <a:gd name="T7" fmla="*/ 37 h 264"/>
                <a:gd name="T8" fmla="*/ 331 w 479"/>
                <a:gd name="T9" fmla="*/ 5 h 264"/>
                <a:gd name="T10" fmla="*/ 331 w 479"/>
                <a:gd name="T11" fmla="*/ 0 h 264"/>
                <a:gd name="T12" fmla="*/ 149 w 479"/>
                <a:gd name="T13" fmla="*/ 0 h 264"/>
                <a:gd name="T14" fmla="*/ 149 w 479"/>
                <a:gd name="T15" fmla="*/ 5 h 264"/>
                <a:gd name="T16" fmla="*/ 118 w 479"/>
                <a:gd name="T17" fmla="*/ 37 h 264"/>
                <a:gd name="T18" fmla="*/ 86 w 479"/>
                <a:gd name="T19" fmla="*/ 5 h 264"/>
                <a:gd name="T20" fmla="*/ 87 w 479"/>
                <a:gd name="T21" fmla="*/ 0 h 264"/>
                <a:gd name="T22" fmla="*/ 27 w 479"/>
                <a:gd name="T23" fmla="*/ 0 h 264"/>
                <a:gd name="T24" fmla="*/ 3 w 479"/>
                <a:gd name="T25" fmla="*/ 29 h 264"/>
                <a:gd name="T26" fmla="*/ 7 w 479"/>
                <a:gd name="T27" fmla="*/ 44 h 264"/>
                <a:gd name="T28" fmla="*/ 45 w 479"/>
                <a:gd name="T29" fmla="*/ 73 h 264"/>
                <a:gd name="T30" fmla="*/ 48 w 479"/>
                <a:gd name="T31" fmla="*/ 73 h 264"/>
                <a:gd name="T32" fmla="*/ 60 w 479"/>
                <a:gd name="T33" fmla="*/ 231 h 264"/>
                <a:gd name="T34" fmla="*/ 95 w 479"/>
                <a:gd name="T35" fmla="*/ 264 h 264"/>
                <a:gd name="T36" fmla="*/ 390 w 479"/>
                <a:gd name="T37" fmla="*/ 264 h 264"/>
                <a:gd name="T38" fmla="*/ 425 w 479"/>
                <a:gd name="T39" fmla="*/ 231 h 264"/>
                <a:gd name="T40" fmla="*/ 438 w 479"/>
                <a:gd name="T41" fmla="*/ 73 h 264"/>
                <a:gd name="T42" fmla="*/ 471 w 479"/>
                <a:gd name="T43" fmla="*/ 44 h 264"/>
                <a:gd name="T44" fmla="*/ 475 w 479"/>
                <a:gd name="T45" fmla="*/ 29 h 264"/>
                <a:gd name="T46" fmla="*/ 452 w 479"/>
                <a:gd name="T47" fmla="*/ 0 h 264"/>
                <a:gd name="T48" fmla="*/ 140 w 479"/>
                <a:gd name="T49" fmla="*/ 230 h 264"/>
                <a:gd name="T50" fmla="*/ 138 w 479"/>
                <a:gd name="T51" fmla="*/ 230 h 264"/>
                <a:gd name="T52" fmla="*/ 116 w 479"/>
                <a:gd name="T53" fmla="*/ 210 h 264"/>
                <a:gd name="T54" fmla="*/ 105 w 479"/>
                <a:gd name="T55" fmla="*/ 96 h 264"/>
                <a:gd name="T56" fmla="*/ 124 w 479"/>
                <a:gd name="T57" fmla="*/ 76 h 264"/>
                <a:gd name="T58" fmla="*/ 126 w 479"/>
                <a:gd name="T59" fmla="*/ 76 h 264"/>
                <a:gd name="T60" fmla="*/ 148 w 479"/>
                <a:gd name="T61" fmla="*/ 96 h 264"/>
                <a:gd name="T62" fmla="*/ 159 w 479"/>
                <a:gd name="T63" fmla="*/ 210 h 264"/>
                <a:gd name="T64" fmla="*/ 140 w 479"/>
                <a:gd name="T65" fmla="*/ 230 h 264"/>
                <a:gd name="T66" fmla="*/ 209 w 479"/>
                <a:gd name="T67" fmla="*/ 230 h 264"/>
                <a:gd name="T68" fmla="*/ 207 w 479"/>
                <a:gd name="T69" fmla="*/ 230 h 264"/>
                <a:gd name="T70" fmla="*/ 186 w 479"/>
                <a:gd name="T71" fmla="*/ 210 h 264"/>
                <a:gd name="T72" fmla="*/ 181 w 479"/>
                <a:gd name="T73" fmla="*/ 96 h 264"/>
                <a:gd name="T74" fmla="*/ 200 w 479"/>
                <a:gd name="T75" fmla="*/ 76 h 264"/>
                <a:gd name="T76" fmla="*/ 202 w 479"/>
                <a:gd name="T77" fmla="*/ 76 h 264"/>
                <a:gd name="T78" fmla="*/ 223 w 479"/>
                <a:gd name="T79" fmla="*/ 96 h 264"/>
                <a:gd name="T80" fmla="*/ 229 w 479"/>
                <a:gd name="T81" fmla="*/ 210 h 264"/>
                <a:gd name="T82" fmla="*/ 209 w 479"/>
                <a:gd name="T83" fmla="*/ 230 h 264"/>
                <a:gd name="T84" fmla="*/ 300 w 479"/>
                <a:gd name="T85" fmla="*/ 210 h 264"/>
                <a:gd name="T86" fmla="*/ 278 w 479"/>
                <a:gd name="T87" fmla="*/ 230 h 264"/>
                <a:gd name="T88" fmla="*/ 276 w 479"/>
                <a:gd name="T89" fmla="*/ 230 h 264"/>
                <a:gd name="T90" fmla="*/ 257 w 479"/>
                <a:gd name="T91" fmla="*/ 210 h 264"/>
                <a:gd name="T92" fmla="*/ 262 w 479"/>
                <a:gd name="T93" fmla="*/ 96 h 264"/>
                <a:gd name="T94" fmla="*/ 283 w 479"/>
                <a:gd name="T95" fmla="*/ 76 h 264"/>
                <a:gd name="T96" fmla="*/ 286 w 479"/>
                <a:gd name="T97" fmla="*/ 76 h 264"/>
                <a:gd name="T98" fmla="*/ 305 w 479"/>
                <a:gd name="T99" fmla="*/ 96 h 264"/>
                <a:gd name="T100" fmla="*/ 300 w 479"/>
                <a:gd name="T101" fmla="*/ 210 h 264"/>
                <a:gd name="T102" fmla="*/ 380 w 479"/>
                <a:gd name="T103" fmla="*/ 96 h 264"/>
                <a:gd name="T104" fmla="*/ 370 w 479"/>
                <a:gd name="T105" fmla="*/ 210 h 264"/>
                <a:gd name="T106" fmla="*/ 347 w 479"/>
                <a:gd name="T107" fmla="*/ 230 h 264"/>
                <a:gd name="T108" fmla="*/ 345 w 479"/>
                <a:gd name="T109" fmla="*/ 230 h 264"/>
                <a:gd name="T110" fmla="*/ 327 w 479"/>
                <a:gd name="T111" fmla="*/ 210 h 264"/>
                <a:gd name="T112" fmla="*/ 337 w 479"/>
                <a:gd name="T113" fmla="*/ 96 h 264"/>
                <a:gd name="T114" fmla="*/ 359 w 479"/>
                <a:gd name="T115" fmla="*/ 76 h 264"/>
                <a:gd name="T116" fmla="*/ 362 w 479"/>
                <a:gd name="T117" fmla="*/ 76 h 264"/>
                <a:gd name="T118" fmla="*/ 380 w 479"/>
                <a:gd name="T119" fmla="*/ 9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9" h="264">
                  <a:moveTo>
                    <a:pt x="452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4" y="1"/>
                    <a:pt x="394" y="3"/>
                    <a:pt x="394" y="5"/>
                  </a:cubicBezTo>
                  <a:cubicBezTo>
                    <a:pt x="394" y="23"/>
                    <a:pt x="380" y="37"/>
                    <a:pt x="362" y="37"/>
                  </a:cubicBezTo>
                  <a:cubicBezTo>
                    <a:pt x="345" y="37"/>
                    <a:pt x="331" y="23"/>
                    <a:pt x="331" y="5"/>
                  </a:cubicBezTo>
                  <a:cubicBezTo>
                    <a:pt x="331" y="3"/>
                    <a:pt x="331" y="1"/>
                    <a:pt x="331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"/>
                    <a:pt x="149" y="3"/>
                    <a:pt x="149" y="5"/>
                  </a:cubicBezTo>
                  <a:cubicBezTo>
                    <a:pt x="149" y="23"/>
                    <a:pt x="135" y="37"/>
                    <a:pt x="118" y="37"/>
                  </a:cubicBezTo>
                  <a:cubicBezTo>
                    <a:pt x="100" y="37"/>
                    <a:pt x="86" y="23"/>
                    <a:pt x="86" y="5"/>
                  </a:cubicBezTo>
                  <a:cubicBezTo>
                    <a:pt x="86" y="3"/>
                    <a:pt x="86" y="1"/>
                    <a:pt x="8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0" y="0"/>
                    <a:pt x="0" y="13"/>
                    <a:pt x="3" y="2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1" y="60"/>
                    <a:pt x="28" y="73"/>
                    <a:pt x="4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61" y="249"/>
                    <a:pt x="77" y="264"/>
                    <a:pt x="95" y="264"/>
                  </a:cubicBezTo>
                  <a:cubicBezTo>
                    <a:pt x="390" y="264"/>
                    <a:pt x="390" y="264"/>
                    <a:pt x="390" y="264"/>
                  </a:cubicBezTo>
                  <a:cubicBezTo>
                    <a:pt x="408" y="264"/>
                    <a:pt x="424" y="249"/>
                    <a:pt x="425" y="231"/>
                  </a:cubicBezTo>
                  <a:cubicBezTo>
                    <a:pt x="438" y="73"/>
                    <a:pt x="438" y="73"/>
                    <a:pt x="438" y="73"/>
                  </a:cubicBezTo>
                  <a:cubicBezTo>
                    <a:pt x="453" y="71"/>
                    <a:pt x="468" y="59"/>
                    <a:pt x="471" y="44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9" y="13"/>
                    <a:pt x="468" y="0"/>
                    <a:pt x="452" y="0"/>
                  </a:cubicBezTo>
                  <a:close/>
                  <a:moveTo>
                    <a:pt x="140" y="230"/>
                  </a:moveTo>
                  <a:cubicBezTo>
                    <a:pt x="138" y="230"/>
                    <a:pt x="138" y="230"/>
                    <a:pt x="138" y="230"/>
                  </a:cubicBezTo>
                  <a:cubicBezTo>
                    <a:pt x="127" y="230"/>
                    <a:pt x="117" y="221"/>
                    <a:pt x="116" y="210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4" y="85"/>
                    <a:pt x="113" y="76"/>
                    <a:pt x="124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37" y="76"/>
                    <a:pt x="147" y="85"/>
                    <a:pt x="148" y="96"/>
                  </a:cubicBezTo>
                  <a:cubicBezTo>
                    <a:pt x="159" y="210"/>
                    <a:pt x="159" y="210"/>
                    <a:pt x="159" y="210"/>
                  </a:cubicBezTo>
                  <a:cubicBezTo>
                    <a:pt x="160" y="221"/>
                    <a:pt x="151" y="230"/>
                    <a:pt x="140" y="230"/>
                  </a:cubicBezTo>
                  <a:close/>
                  <a:moveTo>
                    <a:pt x="209" y="230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196" y="230"/>
                    <a:pt x="186" y="221"/>
                    <a:pt x="186" y="210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80" y="85"/>
                    <a:pt x="189" y="76"/>
                    <a:pt x="200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13" y="76"/>
                    <a:pt x="223" y="85"/>
                    <a:pt x="223" y="96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9" y="221"/>
                    <a:pt x="221" y="230"/>
                    <a:pt x="209" y="230"/>
                  </a:cubicBezTo>
                  <a:close/>
                  <a:moveTo>
                    <a:pt x="300" y="210"/>
                  </a:moveTo>
                  <a:cubicBezTo>
                    <a:pt x="299" y="221"/>
                    <a:pt x="290" y="230"/>
                    <a:pt x="278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65" y="230"/>
                    <a:pt x="256" y="221"/>
                    <a:pt x="257" y="210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85"/>
                    <a:pt x="272" y="76"/>
                    <a:pt x="283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97" y="76"/>
                    <a:pt x="305" y="85"/>
                    <a:pt x="305" y="96"/>
                  </a:cubicBezTo>
                  <a:lnTo>
                    <a:pt x="300" y="210"/>
                  </a:lnTo>
                  <a:close/>
                  <a:moveTo>
                    <a:pt x="380" y="96"/>
                  </a:moveTo>
                  <a:cubicBezTo>
                    <a:pt x="370" y="210"/>
                    <a:pt x="370" y="210"/>
                    <a:pt x="370" y="210"/>
                  </a:cubicBezTo>
                  <a:cubicBezTo>
                    <a:pt x="369" y="221"/>
                    <a:pt x="359" y="230"/>
                    <a:pt x="347" y="230"/>
                  </a:cubicBezTo>
                  <a:cubicBezTo>
                    <a:pt x="345" y="230"/>
                    <a:pt x="345" y="230"/>
                    <a:pt x="345" y="230"/>
                  </a:cubicBezTo>
                  <a:cubicBezTo>
                    <a:pt x="334" y="230"/>
                    <a:pt x="326" y="221"/>
                    <a:pt x="327" y="21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8" y="85"/>
                    <a:pt x="348" y="76"/>
                    <a:pt x="359" y="76"/>
                  </a:cubicBezTo>
                  <a:cubicBezTo>
                    <a:pt x="362" y="76"/>
                    <a:pt x="362" y="76"/>
                    <a:pt x="362" y="76"/>
                  </a:cubicBezTo>
                  <a:cubicBezTo>
                    <a:pt x="373" y="76"/>
                    <a:pt x="381" y="85"/>
                    <a:pt x="38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4683126" y="4470400"/>
              <a:ext cx="225425" cy="287338"/>
            </a:xfrm>
            <a:custGeom>
              <a:avLst/>
              <a:gdLst>
                <a:gd name="T0" fmla="*/ 134 w 140"/>
                <a:gd name="T1" fmla="*/ 4 h 178"/>
                <a:gd name="T2" fmla="*/ 116 w 140"/>
                <a:gd name="T3" fmla="*/ 7 h 178"/>
                <a:gd name="T4" fmla="*/ 12 w 140"/>
                <a:gd name="T5" fmla="*/ 144 h 178"/>
                <a:gd name="T6" fmla="*/ 0 w 140"/>
                <a:gd name="T7" fmla="*/ 160 h 178"/>
                <a:gd name="T8" fmla="*/ 18 w 140"/>
                <a:gd name="T9" fmla="*/ 178 h 178"/>
                <a:gd name="T10" fmla="*/ 35 w 140"/>
                <a:gd name="T11" fmla="*/ 160 h 178"/>
                <a:gd name="T12" fmla="*/ 34 w 140"/>
                <a:gd name="T13" fmla="*/ 156 h 178"/>
                <a:gd name="T14" fmla="*/ 136 w 140"/>
                <a:gd name="T15" fmla="*/ 22 h 178"/>
                <a:gd name="T16" fmla="*/ 134 w 140"/>
                <a:gd name="T1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78">
                  <a:moveTo>
                    <a:pt x="134" y="4"/>
                  </a:moveTo>
                  <a:cubicBezTo>
                    <a:pt x="128" y="0"/>
                    <a:pt x="120" y="1"/>
                    <a:pt x="116" y="7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3"/>
                    <a:pt x="0" y="160"/>
                  </a:cubicBezTo>
                  <a:cubicBezTo>
                    <a:pt x="0" y="170"/>
                    <a:pt x="8" y="178"/>
                    <a:pt x="18" y="178"/>
                  </a:cubicBezTo>
                  <a:cubicBezTo>
                    <a:pt x="27" y="178"/>
                    <a:pt x="35" y="170"/>
                    <a:pt x="35" y="160"/>
                  </a:cubicBezTo>
                  <a:cubicBezTo>
                    <a:pt x="35" y="159"/>
                    <a:pt x="35" y="157"/>
                    <a:pt x="34" y="156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40" y="16"/>
                    <a:pt x="139" y="8"/>
                    <a:pt x="1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924426" y="4470400"/>
              <a:ext cx="212725" cy="287338"/>
            </a:xfrm>
            <a:custGeom>
              <a:avLst/>
              <a:gdLst>
                <a:gd name="T0" fmla="*/ 119 w 132"/>
                <a:gd name="T1" fmla="*/ 144 h 178"/>
                <a:gd name="T2" fmla="*/ 24 w 132"/>
                <a:gd name="T3" fmla="*/ 7 h 178"/>
                <a:gd name="T4" fmla="*/ 7 w 132"/>
                <a:gd name="T5" fmla="*/ 4 h 178"/>
                <a:gd name="T6" fmla="*/ 4 w 132"/>
                <a:gd name="T7" fmla="*/ 21 h 178"/>
                <a:gd name="T8" fmla="*/ 98 w 132"/>
                <a:gd name="T9" fmla="*/ 157 h 178"/>
                <a:gd name="T10" fmla="*/ 97 w 132"/>
                <a:gd name="T11" fmla="*/ 160 h 178"/>
                <a:gd name="T12" fmla="*/ 115 w 132"/>
                <a:gd name="T13" fmla="*/ 178 h 178"/>
                <a:gd name="T14" fmla="*/ 132 w 132"/>
                <a:gd name="T15" fmla="*/ 160 h 178"/>
                <a:gd name="T16" fmla="*/ 119 w 132"/>
                <a:gd name="T17" fmla="*/ 14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8">
                  <a:moveTo>
                    <a:pt x="119" y="144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0" y="1"/>
                    <a:pt x="13" y="0"/>
                    <a:pt x="7" y="4"/>
                  </a:cubicBezTo>
                  <a:cubicBezTo>
                    <a:pt x="1" y="8"/>
                    <a:pt x="0" y="15"/>
                    <a:pt x="4" y="21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7" y="158"/>
                    <a:pt x="97" y="159"/>
                    <a:pt x="97" y="160"/>
                  </a:cubicBezTo>
                  <a:cubicBezTo>
                    <a:pt x="97" y="170"/>
                    <a:pt x="105" y="178"/>
                    <a:pt x="115" y="178"/>
                  </a:cubicBezTo>
                  <a:cubicBezTo>
                    <a:pt x="124" y="178"/>
                    <a:pt x="132" y="170"/>
                    <a:pt x="132" y="160"/>
                  </a:cubicBezTo>
                  <a:cubicBezTo>
                    <a:pt x="132" y="152"/>
                    <a:pt x="126" y="146"/>
                    <a:pt x="119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3008" y="2660607"/>
            <a:ext cx="1515319" cy="1444967"/>
            <a:chOff x="5245062" y="2184918"/>
            <a:chExt cx="1515319" cy="1444967"/>
          </a:xfrm>
          <a:solidFill>
            <a:schemeClr val="bg1">
              <a:lumMod val="9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5331877" y="285001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11548" y="279378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28346" y="319473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813550" y="312549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957862" y="285001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837052" y="2606003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020983" y="317721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536841" y="318334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107661" y="255428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245062" y="254022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13554" y="2482352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824880" y="234114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60754" y="2238919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325234" y="245223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095489" y="218491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84370" y="317232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284370" y="2820791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10861" y="2351420"/>
            <a:ext cx="2114197" cy="1848836"/>
            <a:chOff x="4522788" y="4470400"/>
            <a:chExt cx="771525" cy="674688"/>
          </a:xfrm>
          <a:solidFill>
            <a:schemeClr val="accent5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522788" y="4719638"/>
              <a:ext cx="771525" cy="425450"/>
            </a:xfrm>
            <a:custGeom>
              <a:avLst/>
              <a:gdLst>
                <a:gd name="T0" fmla="*/ 452 w 479"/>
                <a:gd name="T1" fmla="*/ 0 h 264"/>
                <a:gd name="T2" fmla="*/ 393 w 479"/>
                <a:gd name="T3" fmla="*/ 0 h 264"/>
                <a:gd name="T4" fmla="*/ 394 w 479"/>
                <a:gd name="T5" fmla="*/ 5 h 264"/>
                <a:gd name="T6" fmla="*/ 362 w 479"/>
                <a:gd name="T7" fmla="*/ 37 h 264"/>
                <a:gd name="T8" fmla="*/ 331 w 479"/>
                <a:gd name="T9" fmla="*/ 5 h 264"/>
                <a:gd name="T10" fmla="*/ 331 w 479"/>
                <a:gd name="T11" fmla="*/ 0 h 264"/>
                <a:gd name="T12" fmla="*/ 149 w 479"/>
                <a:gd name="T13" fmla="*/ 0 h 264"/>
                <a:gd name="T14" fmla="*/ 149 w 479"/>
                <a:gd name="T15" fmla="*/ 5 h 264"/>
                <a:gd name="T16" fmla="*/ 118 w 479"/>
                <a:gd name="T17" fmla="*/ 37 h 264"/>
                <a:gd name="T18" fmla="*/ 86 w 479"/>
                <a:gd name="T19" fmla="*/ 5 h 264"/>
                <a:gd name="T20" fmla="*/ 87 w 479"/>
                <a:gd name="T21" fmla="*/ 0 h 264"/>
                <a:gd name="T22" fmla="*/ 27 w 479"/>
                <a:gd name="T23" fmla="*/ 0 h 264"/>
                <a:gd name="T24" fmla="*/ 3 w 479"/>
                <a:gd name="T25" fmla="*/ 29 h 264"/>
                <a:gd name="T26" fmla="*/ 7 w 479"/>
                <a:gd name="T27" fmla="*/ 44 h 264"/>
                <a:gd name="T28" fmla="*/ 45 w 479"/>
                <a:gd name="T29" fmla="*/ 73 h 264"/>
                <a:gd name="T30" fmla="*/ 48 w 479"/>
                <a:gd name="T31" fmla="*/ 73 h 264"/>
                <a:gd name="T32" fmla="*/ 60 w 479"/>
                <a:gd name="T33" fmla="*/ 231 h 264"/>
                <a:gd name="T34" fmla="*/ 95 w 479"/>
                <a:gd name="T35" fmla="*/ 264 h 264"/>
                <a:gd name="T36" fmla="*/ 390 w 479"/>
                <a:gd name="T37" fmla="*/ 264 h 264"/>
                <a:gd name="T38" fmla="*/ 425 w 479"/>
                <a:gd name="T39" fmla="*/ 231 h 264"/>
                <a:gd name="T40" fmla="*/ 438 w 479"/>
                <a:gd name="T41" fmla="*/ 73 h 264"/>
                <a:gd name="T42" fmla="*/ 471 w 479"/>
                <a:gd name="T43" fmla="*/ 44 h 264"/>
                <a:gd name="T44" fmla="*/ 475 w 479"/>
                <a:gd name="T45" fmla="*/ 29 h 264"/>
                <a:gd name="T46" fmla="*/ 452 w 479"/>
                <a:gd name="T47" fmla="*/ 0 h 264"/>
                <a:gd name="T48" fmla="*/ 140 w 479"/>
                <a:gd name="T49" fmla="*/ 230 h 264"/>
                <a:gd name="T50" fmla="*/ 138 w 479"/>
                <a:gd name="T51" fmla="*/ 230 h 264"/>
                <a:gd name="T52" fmla="*/ 116 w 479"/>
                <a:gd name="T53" fmla="*/ 210 h 264"/>
                <a:gd name="T54" fmla="*/ 105 w 479"/>
                <a:gd name="T55" fmla="*/ 96 h 264"/>
                <a:gd name="T56" fmla="*/ 124 w 479"/>
                <a:gd name="T57" fmla="*/ 76 h 264"/>
                <a:gd name="T58" fmla="*/ 126 w 479"/>
                <a:gd name="T59" fmla="*/ 76 h 264"/>
                <a:gd name="T60" fmla="*/ 148 w 479"/>
                <a:gd name="T61" fmla="*/ 96 h 264"/>
                <a:gd name="T62" fmla="*/ 159 w 479"/>
                <a:gd name="T63" fmla="*/ 210 h 264"/>
                <a:gd name="T64" fmla="*/ 140 w 479"/>
                <a:gd name="T65" fmla="*/ 230 h 264"/>
                <a:gd name="T66" fmla="*/ 209 w 479"/>
                <a:gd name="T67" fmla="*/ 230 h 264"/>
                <a:gd name="T68" fmla="*/ 207 w 479"/>
                <a:gd name="T69" fmla="*/ 230 h 264"/>
                <a:gd name="T70" fmla="*/ 186 w 479"/>
                <a:gd name="T71" fmla="*/ 210 h 264"/>
                <a:gd name="T72" fmla="*/ 181 w 479"/>
                <a:gd name="T73" fmla="*/ 96 h 264"/>
                <a:gd name="T74" fmla="*/ 200 w 479"/>
                <a:gd name="T75" fmla="*/ 76 h 264"/>
                <a:gd name="T76" fmla="*/ 202 w 479"/>
                <a:gd name="T77" fmla="*/ 76 h 264"/>
                <a:gd name="T78" fmla="*/ 223 w 479"/>
                <a:gd name="T79" fmla="*/ 96 h 264"/>
                <a:gd name="T80" fmla="*/ 229 w 479"/>
                <a:gd name="T81" fmla="*/ 210 h 264"/>
                <a:gd name="T82" fmla="*/ 209 w 479"/>
                <a:gd name="T83" fmla="*/ 230 h 264"/>
                <a:gd name="T84" fmla="*/ 300 w 479"/>
                <a:gd name="T85" fmla="*/ 210 h 264"/>
                <a:gd name="T86" fmla="*/ 278 w 479"/>
                <a:gd name="T87" fmla="*/ 230 h 264"/>
                <a:gd name="T88" fmla="*/ 276 w 479"/>
                <a:gd name="T89" fmla="*/ 230 h 264"/>
                <a:gd name="T90" fmla="*/ 257 w 479"/>
                <a:gd name="T91" fmla="*/ 210 h 264"/>
                <a:gd name="T92" fmla="*/ 262 w 479"/>
                <a:gd name="T93" fmla="*/ 96 h 264"/>
                <a:gd name="T94" fmla="*/ 283 w 479"/>
                <a:gd name="T95" fmla="*/ 76 h 264"/>
                <a:gd name="T96" fmla="*/ 286 w 479"/>
                <a:gd name="T97" fmla="*/ 76 h 264"/>
                <a:gd name="T98" fmla="*/ 305 w 479"/>
                <a:gd name="T99" fmla="*/ 96 h 264"/>
                <a:gd name="T100" fmla="*/ 300 w 479"/>
                <a:gd name="T101" fmla="*/ 210 h 264"/>
                <a:gd name="T102" fmla="*/ 380 w 479"/>
                <a:gd name="T103" fmla="*/ 96 h 264"/>
                <a:gd name="T104" fmla="*/ 370 w 479"/>
                <a:gd name="T105" fmla="*/ 210 h 264"/>
                <a:gd name="T106" fmla="*/ 347 w 479"/>
                <a:gd name="T107" fmla="*/ 230 h 264"/>
                <a:gd name="T108" fmla="*/ 345 w 479"/>
                <a:gd name="T109" fmla="*/ 230 h 264"/>
                <a:gd name="T110" fmla="*/ 327 w 479"/>
                <a:gd name="T111" fmla="*/ 210 h 264"/>
                <a:gd name="T112" fmla="*/ 337 w 479"/>
                <a:gd name="T113" fmla="*/ 96 h 264"/>
                <a:gd name="T114" fmla="*/ 359 w 479"/>
                <a:gd name="T115" fmla="*/ 76 h 264"/>
                <a:gd name="T116" fmla="*/ 362 w 479"/>
                <a:gd name="T117" fmla="*/ 76 h 264"/>
                <a:gd name="T118" fmla="*/ 380 w 479"/>
                <a:gd name="T119" fmla="*/ 9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9" h="264">
                  <a:moveTo>
                    <a:pt x="452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4" y="1"/>
                    <a:pt x="394" y="3"/>
                    <a:pt x="394" y="5"/>
                  </a:cubicBezTo>
                  <a:cubicBezTo>
                    <a:pt x="394" y="23"/>
                    <a:pt x="380" y="37"/>
                    <a:pt x="362" y="37"/>
                  </a:cubicBezTo>
                  <a:cubicBezTo>
                    <a:pt x="345" y="37"/>
                    <a:pt x="331" y="23"/>
                    <a:pt x="331" y="5"/>
                  </a:cubicBezTo>
                  <a:cubicBezTo>
                    <a:pt x="331" y="3"/>
                    <a:pt x="331" y="1"/>
                    <a:pt x="331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"/>
                    <a:pt x="149" y="3"/>
                    <a:pt x="149" y="5"/>
                  </a:cubicBezTo>
                  <a:cubicBezTo>
                    <a:pt x="149" y="23"/>
                    <a:pt x="135" y="37"/>
                    <a:pt x="118" y="37"/>
                  </a:cubicBezTo>
                  <a:cubicBezTo>
                    <a:pt x="100" y="37"/>
                    <a:pt x="86" y="23"/>
                    <a:pt x="86" y="5"/>
                  </a:cubicBezTo>
                  <a:cubicBezTo>
                    <a:pt x="86" y="3"/>
                    <a:pt x="86" y="1"/>
                    <a:pt x="8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0" y="0"/>
                    <a:pt x="0" y="13"/>
                    <a:pt x="3" y="2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1" y="60"/>
                    <a:pt x="28" y="73"/>
                    <a:pt x="4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61" y="249"/>
                    <a:pt x="77" y="264"/>
                    <a:pt x="95" y="264"/>
                  </a:cubicBezTo>
                  <a:cubicBezTo>
                    <a:pt x="390" y="264"/>
                    <a:pt x="390" y="264"/>
                    <a:pt x="390" y="264"/>
                  </a:cubicBezTo>
                  <a:cubicBezTo>
                    <a:pt x="408" y="264"/>
                    <a:pt x="424" y="249"/>
                    <a:pt x="425" y="231"/>
                  </a:cubicBezTo>
                  <a:cubicBezTo>
                    <a:pt x="438" y="73"/>
                    <a:pt x="438" y="73"/>
                    <a:pt x="438" y="73"/>
                  </a:cubicBezTo>
                  <a:cubicBezTo>
                    <a:pt x="453" y="71"/>
                    <a:pt x="468" y="59"/>
                    <a:pt x="471" y="44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9" y="13"/>
                    <a:pt x="468" y="0"/>
                    <a:pt x="452" y="0"/>
                  </a:cubicBezTo>
                  <a:close/>
                  <a:moveTo>
                    <a:pt x="140" y="230"/>
                  </a:moveTo>
                  <a:cubicBezTo>
                    <a:pt x="138" y="230"/>
                    <a:pt x="138" y="230"/>
                    <a:pt x="138" y="230"/>
                  </a:cubicBezTo>
                  <a:cubicBezTo>
                    <a:pt x="127" y="230"/>
                    <a:pt x="117" y="221"/>
                    <a:pt x="116" y="210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4" y="85"/>
                    <a:pt x="113" y="76"/>
                    <a:pt x="124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37" y="76"/>
                    <a:pt x="147" y="85"/>
                    <a:pt x="148" y="96"/>
                  </a:cubicBezTo>
                  <a:cubicBezTo>
                    <a:pt x="159" y="210"/>
                    <a:pt x="159" y="210"/>
                    <a:pt x="159" y="210"/>
                  </a:cubicBezTo>
                  <a:cubicBezTo>
                    <a:pt x="160" y="221"/>
                    <a:pt x="151" y="230"/>
                    <a:pt x="140" y="230"/>
                  </a:cubicBezTo>
                  <a:close/>
                  <a:moveTo>
                    <a:pt x="209" y="230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196" y="230"/>
                    <a:pt x="186" y="221"/>
                    <a:pt x="186" y="210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80" y="85"/>
                    <a:pt x="189" y="76"/>
                    <a:pt x="200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13" y="76"/>
                    <a:pt x="223" y="85"/>
                    <a:pt x="223" y="96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9" y="221"/>
                    <a:pt x="221" y="230"/>
                    <a:pt x="209" y="230"/>
                  </a:cubicBezTo>
                  <a:close/>
                  <a:moveTo>
                    <a:pt x="300" y="210"/>
                  </a:moveTo>
                  <a:cubicBezTo>
                    <a:pt x="299" y="221"/>
                    <a:pt x="290" y="230"/>
                    <a:pt x="278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65" y="230"/>
                    <a:pt x="256" y="221"/>
                    <a:pt x="257" y="210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85"/>
                    <a:pt x="272" y="76"/>
                    <a:pt x="283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97" y="76"/>
                    <a:pt x="305" y="85"/>
                    <a:pt x="305" y="96"/>
                  </a:cubicBezTo>
                  <a:lnTo>
                    <a:pt x="300" y="210"/>
                  </a:lnTo>
                  <a:close/>
                  <a:moveTo>
                    <a:pt x="380" y="96"/>
                  </a:moveTo>
                  <a:cubicBezTo>
                    <a:pt x="370" y="210"/>
                    <a:pt x="370" y="210"/>
                    <a:pt x="370" y="210"/>
                  </a:cubicBezTo>
                  <a:cubicBezTo>
                    <a:pt x="369" y="221"/>
                    <a:pt x="359" y="230"/>
                    <a:pt x="347" y="230"/>
                  </a:cubicBezTo>
                  <a:cubicBezTo>
                    <a:pt x="345" y="230"/>
                    <a:pt x="345" y="230"/>
                    <a:pt x="345" y="230"/>
                  </a:cubicBezTo>
                  <a:cubicBezTo>
                    <a:pt x="334" y="230"/>
                    <a:pt x="326" y="221"/>
                    <a:pt x="327" y="21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8" y="85"/>
                    <a:pt x="348" y="76"/>
                    <a:pt x="359" y="76"/>
                  </a:cubicBezTo>
                  <a:cubicBezTo>
                    <a:pt x="362" y="76"/>
                    <a:pt x="362" y="76"/>
                    <a:pt x="362" y="76"/>
                  </a:cubicBezTo>
                  <a:cubicBezTo>
                    <a:pt x="373" y="76"/>
                    <a:pt x="381" y="85"/>
                    <a:pt x="38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4683126" y="4470400"/>
              <a:ext cx="225425" cy="287338"/>
            </a:xfrm>
            <a:custGeom>
              <a:avLst/>
              <a:gdLst>
                <a:gd name="T0" fmla="*/ 134 w 140"/>
                <a:gd name="T1" fmla="*/ 4 h 178"/>
                <a:gd name="T2" fmla="*/ 116 w 140"/>
                <a:gd name="T3" fmla="*/ 7 h 178"/>
                <a:gd name="T4" fmla="*/ 12 w 140"/>
                <a:gd name="T5" fmla="*/ 144 h 178"/>
                <a:gd name="T6" fmla="*/ 0 w 140"/>
                <a:gd name="T7" fmla="*/ 160 h 178"/>
                <a:gd name="T8" fmla="*/ 18 w 140"/>
                <a:gd name="T9" fmla="*/ 178 h 178"/>
                <a:gd name="T10" fmla="*/ 35 w 140"/>
                <a:gd name="T11" fmla="*/ 160 h 178"/>
                <a:gd name="T12" fmla="*/ 34 w 140"/>
                <a:gd name="T13" fmla="*/ 156 h 178"/>
                <a:gd name="T14" fmla="*/ 136 w 140"/>
                <a:gd name="T15" fmla="*/ 22 h 178"/>
                <a:gd name="T16" fmla="*/ 134 w 140"/>
                <a:gd name="T1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78">
                  <a:moveTo>
                    <a:pt x="134" y="4"/>
                  </a:moveTo>
                  <a:cubicBezTo>
                    <a:pt x="128" y="0"/>
                    <a:pt x="120" y="1"/>
                    <a:pt x="116" y="7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3"/>
                    <a:pt x="0" y="160"/>
                  </a:cubicBezTo>
                  <a:cubicBezTo>
                    <a:pt x="0" y="170"/>
                    <a:pt x="8" y="178"/>
                    <a:pt x="18" y="178"/>
                  </a:cubicBezTo>
                  <a:cubicBezTo>
                    <a:pt x="27" y="178"/>
                    <a:pt x="35" y="170"/>
                    <a:pt x="35" y="160"/>
                  </a:cubicBezTo>
                  <a:cubicBezTo>
                    <a:pt x="35" y="159"/>
                    <a:pt x="35" y="157"/>
                    <a:pt x="34" y="156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40" y="16"/>
                    <a:pt x="139" y="8"/>
                    <a:pt x="1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4924426" y="4470400"/>
              <a:ext cx="212725" cy="287338"/>
            </a:xfrm>
            <a:custGeom>
              <a:avLst/>
              <a:gdLst>
                <a:gd name="T0" fmla="*/ 119 w 132"/>
                <a:gd name="T1" fmla="*/ 144 h 178"/>
                <a:gd name="T2" fmla="*/ 24 w 132"/>
                <a:gd name="T3" fmla="*/ 7 h 178"/>
                <a:gd name="T4" fmla="*/ 7 w 132"/>
                <a:gd name="T5" fmla="*/ 4 h 178"/>
                <a:gd name="T6" fmla="*/ 4 w 132"/>
                <a:gd name="T7" fmla="*/ 21 h 178"/>
                <a:gd name="T8" fmla="*/ 98 w 132"/>
                <a:gd name="T9" fmla="*/ 157 h 178"/>
                <a:gd name="T10" fmla="*/ 97 w 132"/>
                <a:gd name="T11" fmla="*/ 160 h 178"/>
                <a:gd name="T12" fmla="*/ 115 w 132"/>
                <a:gd name="T13" fmla="*/ 178 h 178"/>
                <a:gd name="T14" fmla="*/ 132 w 132"/>
                <a:gd name="T15" fmla="*/ 160 h 178"/>
                <a:gd name="T16" fmla="*/ 119 w 132"/>
                <a:gd name="T17" fmla="*/ 14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8">
                  <a:moveTo>
                    <a:pt x="119" y="144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0" y="1"/>
                    <a:pt x="13" y="0"/>
                    <a:pt x="7" y="4"/>
                  </a:cubicBezTo>
                  <a:cubicBezTo>
                    <a:pt x="1" y="8"/>
                    <a:pt x="0" y="15"/>
                    <a:pt x="4" y="21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7" y="158"/>
                    <a:pt x="97" y="159"/>
                    <a:pt x="97" y="160"/>
                  </a:cubicBezTo>
                  <a:cubicBezTo>
                    <a:pt x="97" y="170"/>
                    <a:pt x="105" y="178"/>
                    <a:pt x="115" y="178"/>
                  </a:cubicBezTo>
                  <a:cubicBezTo>
                    <a:pt x="124" y="178"/>
                    <a:pt x="132" y="170"/>
                    <a:pt x="132" y="160"/>
                  </a:cubicBezTo>
                  <a:cubicBezTo>
                    <a:pt x="132" y="152"/>
                    <a:pt x="126" y="146"/>
                    <a:pt x="119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9878" y="3601184"/>
            <a:ext cx="1391171" cy="504390"/>
            <a:chOff x="9346662" y="3125495"/>
            <a:chExt cx="1391171" cy="504390"/>
          </a:xfrm>
          <a:solidFill>
            <a:schemeClr val="bg1">
              <a:lumMod val="9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9346662" y="3194738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9831866" y="3125495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039299" y="317721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555157" y="3183344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302686" y="3172320"/>
              <a:ext cx="435147" cy="435147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669417" y="2351420"/>
            <a:ext cx="2114197" cy="1848836"/>
            <a:chOff x="4522788" y="4470400"/>
            <a:chExt cx="771525" cy="674688"/>
          </a:xfrm>
          <a:solidFill>
            <a:schemeClr val="accent5"/>
          </a:solidFill>
        </p:grpSpPr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4522788" y="4719638"/>
              <a:ext cx="771525" cy="425450"/>
            </a:xfrm>
            <a:custGeom>
              <a:avLst/>
              <a:gdLst>
                <a:gd name="T0" fmla="*/ 452 w 479"/>
                <a:gd name="T1" fmla="*/ 0 h 264"/>
                <a:gd name="T2" fmla="*/ 393 w 479"/>
                <a:gd name="T3" fmla="*/ 0 h 264"/>
                <a:gd name="T4" fmla="*/ 394 w 479"/>
                <a:gd name="T5" fmla="*/ 5 h 264"/>
                <a:gd name="T6" fmla="*/ 362 w 479"/>
                <a:gd name="T7" fmla="*/ 37 h 264"/>
                <a:gd name="T8" fmla="*/ 331 w 479"/>
                <a:gd name="T9" fmla="*/ 5 h 264"/>
                <a:gd name="T10" fmla="*/ 331 w 479"/>
                <a:gd name="T11" fmla="*/ 0 h 264"/>
                <a:gd name="T12" fmla="*/ 149 w 479"/>
                <a:gd name="T13" fmla="*/ 0 h 264"/>
                <a:gd name="T14" fmla="*/ 149 w 479"/>
                <a:gd name="T15" fmla="*/ 5 h 264"/>
                <a:gd name="T16" fmla="*/ 118 w 479"/>
                <a:gd name="T17" fmla="*/ 37 h 264"/>
                <a:gd name="T18" fmla="*/ 86 w 479"/>
                <a:gd name="T19" fmla="*/ 5 h 264"/>
                <a:gd name="T20" fmla="*/ 87 w 479"/>
                <a:gd name="T21" fmla="*/ 0 h 264"/>
                <a:gd name="T22" fmla="*/ 27 w 479"/>
                <a:gd name="T23" fmla="*/ 0 h 264"/>
                <a:gd name="T24" fmla="*/ 3 w 479"/>
                <a:gd name="T25" fmla="*/ 29 h 264"/>
                <a:gd name="T26" fmla="*/ 7 w 479"/>
                <a:gd name="T27" fmla="*/ 44 h 264"/>
                <a:gd name="T28" fmla="*/ 45 w 479"/>
                <a:gd name="T29" fmla="*/ 73 h 264"/>
                <a:gd name="T30" fmla="*/ 48 w 479"/>
                <a:gd name="T31" fmla="*/ 73 h 264"/>
                <a:gd name="T32" fmla="*/ 60 w 479"/>
                <a:gd name="T33" fmla="*/ 231 h 264"/>
                <a:gd name="T34" fmla="*/ 95 w 479"/>
                <a:gd name="T35" fmla="*/ 264 h 264"/>
                <a:gd name="T36" fmla="*/ 390 w 479"/>
                <a:gd name="T37" fmla="*/ 264 h 264"/>
                <a:gd name="T38" fmla="*/ 425 w 479"/>
                <a:gd name="T39" fmla="*/ 231 h 264"/>
                <a:gd name="T40" fmla="*/ 438 w 479"/>
                <a:gd name="T41" fmla="*/ 73 h 264"/>
                <a:gd name="T42" fmla="*/ 471 w 479"/>
                <a:gd name="T43" fmla="*/ 44 h 264"/>
                <a:gd name="T44" fmla="*/ 475 w 479"/>
                <a:gd name="T45" fmla="*/ 29 h 264"/>
                <a:gd name="T46" fmla="*/ 452 w 479"/>
                <a:gd name="T47" fmla="*/ 0 h 264"/>
                <a:gd name="T48" fmla="*/ 140 w 479"/>
                <a:gd name="T49" fmla="*/ 230 h 264"/>
                <a:gd name="T50" fmla="*/ 138 w 479"/>
                <a:gd name="T51" fmla="*/ 230 h 264"/>
                <a:gd name="T52" fmla="*/ 116 w 479"/>
                <a:gd name="T53" fmla="*/ 210 h 264"/>
                <a:gd name="T54" fmla="*/ 105 w 479"/>
                <a:gd name="T55" fmla="*/ 96 h 264"/>
                <a:gd name="T56" fmla="*/ 124 w 479"/>
                <a:gd name="T57" fmla="*/ 76 h 264"/>
                <a:gd name="T58" fmla="*/ 126 w 479"/>
                <a:gd name="T59" fmla="*/ 76 h 264"/>
                <a:gd name="T60" fmla="*/ 148 w 479"/>
                <a:gd name="T61" fmla="*/ 96 h 264"/>
                <a:gd name="T62" fmla="*/ 159 w 479"/>
                <a:gd name="T63" fmla="*/ 210 h 264"/>
                <a:gd name="T64" fmla="*/ 140 w 479"/>
                <a:gd name="T65" fmla="*/ 230 h 264"/>
                <a:gd name="T66" fmla="*/ 209 w 479"/>
                <a:gd name="T67" fmla="*/ 230 h 264"/>
                <a:gd name="T68" fmla="*/ 207 w 479"/>
                <a:gd name="T69" fmla="*/ 230 h 264"/>
                <a:gd name="T70" fmla="*/ 186 w 479"/>
                <a:gd name="T71" fmla="*/ 210 h 264"/>
                <a:gd name="T72" fmla="*/ 181 w 479"/>
                <a:gd name="T73" fmla="*/ 96 h 264"/>
                <a:gd name="T74" fmla="*/ 200 w 479"/>
                <a:gd name="T75" fmla="*/ 76 h 264"/>
                <a:gd name="T76" fmla="*/ 202 w 479"/>
                <a:gd name="T77" fmla="*/ 76 h 264"/>
                <a:gd name="T78" fmla="*/ 223 w 479"/>
                <a:gd name="T79" fmla="*/ 96 h 264"/>
                <a:gd name="T80" fmla="*/ 229 w 479"/>
                <a:gd name="T81" fmla="*/ 210 h 264"/>
                <a:gd name="T82" fmla="*/ 209 w 479"/>
                <a:gd name="T83" fmla="*/ 230 h 264"/>
                <a:gd name="T84" fmla="*/ 300 w 479"/>
                <a:gd name="T85" fmla="*/ 210 h 264"/>
                <a:gd name="T86" fmla="*/ 278 w 479"/>
                <a:gd name="T87" fmla="*/ 230 h 264"/>
                <a:gd name="T88" fmla="*/ 276 w 479"/>
                <a:gd name="T89" fmla="*/ 230 h 264"/>
                <a:gd name="T90" fmla="*/ 257 w 479"/>
                <a:gd name="T91" fmla="*/ 210 h 264"/>
                <a:gd name="T92" fmla="*/ 262 w 479"/>
                <a:gd name="T93" fmla="*/ 96 h 264"/>
                <a:gd name="T94" fmla="*/ 283 w 479"/>
                <a:gd name="T95" fmla="*/ 76 h 264"/>
                <a:gd name="T96" fmla="*/ 286 w 479"/>
                <a:gd name="T97" fmla="*/ 76 h 264"/>
                <a:gd name="T98" fmla="*/ 305 w 479"/>
                <a:gd name="T99" fmla="*/ 96 h 264"/>
                <a:gd name="T100" fmla="*/ 300 w 479"/>
                <a:gd name="T101" fmla="*/ 210 h 264"/>
                <a:gd name="T102" fmla="*/ 380 w 479"/>
                <a:gd name="T103" fmla="*/ 96 h 264"/>
                <a:gd name="T104" fmla="*/ 370 w 479"/>
                <a:gd name="T105" fmla="*/ 210 h 264"/>
                <a:gd name="T106" fmla="*/ 347 w 479"/>
                <a:gd name="T107" fmla="*/ 230 h 264"/>
                <a:gd name="T108" fmla="*/ 345 w 479"/>
                <a:gd name="T109" fmla="*/ 230 h 264"/>
                <a:gd name="T110" fmla="*/ 327 w 479"/>
                <a:gd name="T111" fmla="*/ 210 h 264"/>
                <a:gd name="T112" fmla="*/ 337 w 479"/>
                <a:gd name="T113" fmla="*/ 96 h 264"/>
                <a:gd name="T114" fmla="*/ 359 w 479"/>
                <a:gd name="T115" fmla="*/ 76 h 264"/>
                <a:gd name="T116" fmla="*/ 362 w 479"/>
                <a:gd name="T117" fmla="*/ 76 h 264"/>
                <a:gd name="T118" fmla="*/ 380 w 479"/>
                <a:gd name="T119" fmla="*/ 9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9" h="264">
                  <a:moveTo>
                    <a:pt x="452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394" y="1"/>
                    <a:pt x="394" y="3"/>
                    <a:pt x="394" y="5"/>
                  </a:cubicBezTo>
                  <a:cubicBezTo>
                    <a:pt x="394" y="23"/>
                    <a:pt x="380" y="37"/>
                    <a:pt x="362" y="37"/>
                  </a:cubicBezTo>
                  <a:cubicBezTo>
                    <a:pt x="345" y="37"/>
                    <a:pt x="331" y="23"/>
                    <a:pt x="331" y="5"/>
                  </a:cubicBezTo>
                  <a:cubicBezTo>
                    <a:pt x="331" y="3"/>
                    <a:pt x="331" y="1"/>
                    <a:pt x="331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"/>
                    <a:pt x="149" y="3"/>
                    <a:pt x="149" y="5"/>
                  </a:cubicBezTo>
                  <a:cubicBezTo>
                    <a:pt x="149" y="23"/>
                    <a:pt x="135" y="37"/>
                    <a:pt x="118" y="37"/>
                  </a:cubicBezTo>
                  <a:cubicBezTo>
                    <a:pt x="100" y="37"/>
                    <a:pt x="86" y="23"/>
                    <a:pt x="86" y="5"/>
                  </a:cubicBezTo>
                  <a:cubicBezTo>
                    <a:pt x="86" y="3"/>
                    <a:pt x="86" y="1"/>
                    <a:pt x="8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0" y="0"/>
                    <a:pt x="0" y="13"/>
                    <a:pt x="3" y="2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1" y="60"/>
                    <a:pt x="28" y="73"/>
                    <a:pt x="4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61" y="249"/>
                    <a:pt x="77" y="264"/>
                    <a:pt x="95" y="264"/>
                  </a:cubicBezTo>
                  <a:cubicBezTo>
                    <a:pt x="390" y="264"/>
                    <a:pt x="390" y="264"/>
                    <a:pt x="390" y="264"/>
                  </a:cubicBezTo>
                  <a:cubicBezTo>
                    <a:pt x="408" y="264"/>
                    <a:pt x="424" y="249"/>
                    <a:pt x="425" y="231"/>
                  </a:cubicBezTo>
                  <a:cubicBezTo>
                    <a:pt x="438" y="73"/>
                    <a:pt x="438" y="73"/>
                    <a:pt x="438" y="73"/>
                  </a:cubicBezTo>
                  <a:cubicBezTo>
                    <a:pt x="453" y="71"/>
                    <a:pt x="468" y="59"/>
                    <a:pt x="471" y="44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9" y="13"/>
                    <a:pt x="468" y="0"/>
                    <a:pt x="452" y="0"/>
                  </a:cubicBezTo>
                  <a:close/>
                  <a:moveTo>
                    <a:pt x="140" y="230"/>
                  </a:moveTo>
                  <a:cubicBezTo>
                    <a:pt x="138" y="230"/>
                    <a:pt x="138" y="230"/>
                    <a:pt x="138" y="230"/>
                  </a:cubicBezTo>
                  <a:cubicBezTo>
                    <a:pt x="127" y="230"/>
                    <a:pt x="117" y="221"/>
                    <a:pt x="116" y="210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4" y="85"/>
                    <a:pt x="113" y="76"/>
                    <a:pt x="124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37" y="76"/>
                    <a:pt x="147" y="85"/>
                    <a:pt x="148" y="96"/>
                  </a:cubicBezTo>
                  <a:cubicBezTo>
                    <a:pt x="159" y="210"/>
                    <a:pt x="159" y="210"/>
                    <a:pt x="159" y="210"/>
                  </a:cubicBezTo>
                  <a:cubicBezTo>
                    <a:pt x="160" y="221"/>
                    <a:pt x="151" y="230"/>
                    <a:pt x="140" y="230"/>
                  </a:cubicBezTo>
                  <a:close/>
                  <a:moveTo>
                    <a:pt x="209" y="230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196" y="230"/>
                    <a:pt x="186" y="221"/>
                    <a:pt x="186" y="210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80" y="85"/>
                    <a:pt x="189" y="76"/>
                    <a:pt x="200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13" y="76"/>
                    <a:pt x="223" y="85"/>
                    <a:pt x="223" y="96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9" y="221"/>
                    <a:pt x="221" y="230"/>
                    <a:pt x="209" y="230"/>
                  </a:cubicBezTo>
                  <a:close/>
                  <a:moveTo>
                    <a:pt x="300" y="210"/>
                  </a:moveTo>
                  <a:cubicBezTo>
                    <a:pt x="299" y="221"/>
                    <a:pt x="290" y="230"/>
                    <a:pt x="278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65" y="230"/>
                    <a:pt x="256" y="221"/>
                    <a:pt x="257" y="210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85"/>
                    <a:pt x="272" y="76"/>
                    <a:pt x="283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97" y="76"/>
                    <a:pt x="305" y="85"/>
                    <a:pt x="305" y="96"/>
                  </a:cubicBezTo>
                  <a:lnTo>
                    <a:pt x="300" y="210"/>
                  </a:lnTo>
                  <a:close/>
                  <a:moveTo>
                    <a:pt x="380" y="96"/>
                  </a:moveTo>
                  <a:cubicBezTo>
                    <a:pt x="370" y="210"/>
                    <a:pt x="370" y="210"/>
                    <a:pt x="370" y="210"/>
                  </a:cubicBezTo>
                  <a:cubicBezTo>
                    <a:pt x="369" y="221"/>
                    <a:pt x="359" y="230"/>
                    <a:pt x="347" y="230"/>
                  </a:cubicBezTo>
                  <a:cubicBezTo>
                    <a:pt x="345" y="230"/>
                    <a:pt x="345" y="230"/>
                    <a:pt x="345" y="230"/>
                  </a:cubicBezTo>
                  <a:cubicBezTo>
                    <a:pt x="334" y="230"/>
                    <a:pt x="326" y="221"/>
                    <a:pt x="327" y="21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8" y="85"/>
                    <a:pt x="348" y="76"/>
                    <a:pt x="359" y="76"/>
                  </a:cubicBezTo>
                  <a:cubicBezTo>
                    <a:pt x="362" y="76"/>
                    <a:pt x="362" y="76"/>
                    <a:pt x="362" y="76"/>
                  </a:cubicBezTo>
                  <a:cubicBezTo>
                    <a:pt x="373" y="76"/>
                    <a:pt x="381" y="85"/>
                    <a:pt x="38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8" name="Freeform 7"/>
            <p:cNvSpPr/>
            <p:nvPr/>
          </p:nvSpPr>
          <p:spPr bwMode="auto">
            <a:xfrm>
              <a:off x="4683126" y="4470400"/>
              <a:ext cx="225425" cy="287338"/>
            </a:xfrm>
            <a:custGeom>
              <a:avLst/>
              <a:gdLst>
                <a:gd name="T0" fmla="*/ 134 w 140"/>
                <a:gd name="T1" fmla="*/ 4 h 178"/>
                <a:gd name="T2" fmla="*/ 116 w 140"/>
                <a:gd name="T3" fmla="*/ 7 h 178"/>
                <a:gd name="T4" fmla="*/ 12 w 140"/>
                <a:gd name="T5" fmla="*/ 144 h 178"/>
                <a:gd name="T6" fmla="*/ 0 w 140"/>
                <a:gd name="T7" fmla="*/ 160 h 178"/>
                <a:gd name="T8" fmla="*/ 18 w 140"/>
                <a:gd name="T9" fmla="*/ 178 h 178"/>
                <a:gd name="T10" fmla="*/ 35 w 140"/>
                <a:gd name="T11" fmla="*/ 160 h 178"/>
                <a:gd name="T12" fmla="*/ 34 w 140"/>
                <a:gd name="T13" fmla="*/ 156 h 178"/>
                <a:gd name="T14" fmla="*/ 136 w 140"/>
                <a:gd name="T15" fmla="*/ 22 h 178"/>
                <a:gd name="T16" fmla="*/ 134 w 140"/>
                <a:gd name="T1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78">
                  <a:moveTo>
                    <a:pt x="134" y="4"/>
                  </a:moveTo>
                  <a:cubicBezTo>
                    <a:pt x="128" y="0"/>
                    <a:pt x="120" y="1"/>
                    <a:pt x="116" y="7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3"/>
                    <a:pt x="0" y="160"/>
                  </a:cubicBezTo>
                  <a:cubicBezTo>
                    <a:pt x="0" y="170"/>
                    <a:pt x="8" y="178"/>
                    <a:pt x="18" y="178"/>
                  </a:cubicBezTo>
                  <a:cubicBezTo>
                    <a:pt x="27" y="178"/>
                    <a:pt x="35" y="170"/>
                    <a:pt x="35" y="160"/>
                  </a:cubicBezTo>
                  <a:cubicBezTo>
                    <a:pt x="35" y="159"/>
                    <a:pt x="35" y="157"/>
                    <a:pt x="34" y="156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40" y="16"/>
                    <a:pt x="139" y="8"/>
                    <a:pt x="1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9" name="Freeform 8"/>
            <p:cNvSpPr/>
            <p:nvPr/>
          </p:nvSpPr>
          <p:spPr bwMode="auto">
            <a:xfrm>
              <a:off x="4924426" y="4470400"/>
              <a:ext cx="212725" cy="287338"/>
            </a:xfrm>
            <a:custGeom>
              <a:avLst/>
              <a:gdLst>
                <a:gd name="T0" fmla="*/ 119 w 132"/>
                <a:gd name="T1" fmla="*/ 144 h 178"/>
                <a:gd name="T2" fmla="*/ 24 w 132"/>
                <a:gd name="T3" fmla="*/ 7 h 178"/>
                <a:gd name="T4" fmla="*/ 7 w 132"/>
                <a:gd name="T5" fmla="*/ 4 h 178"/>
                <a:gd name="T6" fmla="*/ 4 w 132"/>
                <a:gd name="T7" fmla="*/ 21 h 178"/>
                <a:gd name="T8" fmla="*/ 98 w 132"/>
                <a:gd name="T9" fmla="*/ 157 h 178"/>
                <a:gd name="T10" fmla="*/ 97 w 132"/>
                <a:gd name="T11" fmla="*/ 160 h 178"/>
                <a:gd name="T12" fmla="*/ 115 w 132"/>
                <a:gd name="T13" fmla="*/ 178 h 178"/>
                <a:gd name="T14" fmla="*/ 132 w 132"/>
                <a:gd name="T15" fmla="*/ 160 h 178"/>
                <a:gd name="T16" fmla="*/ 119 w 132"/>
                <a:gd name="T17" fmla="*/ 14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8">
                  <a:moveTo>
                    <a:pt x="119" y="144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0" y="1"/>
                    <a:pt x="13" y="0"/>
                    <a:pt x="7" y="4"/>
                  </a:cubicBezTo>
                  <a:cubicBezTo>
                    <a:pt x="1" y="8"/>
                    <a:pt x="0" y="15"/>
                    <a:pt x="4" y="21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7" y="158"/>
                    <a:pt x="97" y="159"/>
                    <a:pt x="97" y="160"/>
                  </a:cubicBezTo>
                  <a:cubicBezTo>
                    <a:pt x="97" y="170"/>
                    <a:pt x="105" y="178"/>
                    <a:pt x="115" y="178"/>
                  </a:cubicBezTo>
                  <a:cubicBezTo>
                    <a:pt x="124" y="178"/>
                    <a:pt x="132" y="170"/>
                    <a:pt x="132" y="160"/>
                  </a:cubicBezTo>
                  <a:cubicBezTo>
                    <a:pt x="132" y="152"/>
                    <a:pt x="126" y="146"/>
                    <a:pt x="119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073523" y="1538168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616387" y="1798518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216401" y="1798518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926960" y="4517113"/>
            <a:ext cx="2338080" cy="729103"/>
            <a:chOff x="4981719" y="4716932"/>
            <a:chExt cx="2338080" cy="729103"/>
          </a:xfrm>
        </p:grpSpPr>
        <p:sp>
          <p:nvSpPr>
            <p:cNvPr id="81" name="TextBox 13"/>
            <p:cNvSpPr txBox="1"/>
            <p:nvPr/>
          </p:nvSpPr>
          <p:spPr>
            <a:xfrm>
              <a:off x="4981719" y="4716932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TextBox 13"/>
            <p:cNvSpPr txBox="1"/>
            <p:nvPr/>
          </p:nvSpPr>
          <p:spPr>
            <a:xfrm>
              <a:off x="4985800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9255" y="4517113"/>
            <a:ext cx="2338080" cy="729103"/>
            <a:chOff x="4981719" y="4716932"/>
            <a:chExt cx="2338080" cy="729103"/>
          </a:xfrm>
        </p:grpSpPr>
        <p:sp>
          <p:nvSpPr>
            <p:cNvPr id="84" name="TextBox 13"/>
            <p:cNvSpPr txBox="1"/>
            <p:nvPr/>
          </p:nvSpPr>
          <p:spPr>
            <a:xfrm>
              <a:off x="4981719" y="4716932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TextBox 13"/>
            <p:cNvSpPr txBox="1"/>
            <p:nvPr/>
          </p:nvSpPr>
          <p:spPr>
            <a:xfrm>
              <a:off x="4985800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324665" y="4517113"/>
            <a:ext cx="2338080" cy="729103"/>
            <a:chOff x="4981719" y="4716932"/>
            <a:chExt cx="2338080" cy="729103"/>
          </a:xfrm>
        </p:grpSpPr>
        <p:sp>
          <p:nvSpPr>
            <p:cNvPr id="104" name="TextBox 13"/>
            <p:cNvSpPr txBox="1"/>
            <p:nvPr/>
          </p:nvSpPr>
          <p:spPr>
            <a:xfrm>
              <a:off x="4981719" y="4716932"/>
              <a:ext cx="2338080" cy="2954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TextBox 13"/>
            <p:cNvSpPr txBox="1"/>
            <p:nvPr/>
          </p:nvSpPr>
          <p:spPr>
            <a:xfrm>
              <a:off x="4985800" y="5002837"/>
              <a:ext cx="2333999" cy="4431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5" name="出自【趣你的PPT】(微信:qunideppt)：最优质的PPT资源库"/>
          <p:cNvSpPr/>
          <p:nvPr/>
        </p:nvSpPr>
        <p:spPr>
          <a:xfrm>
            <a:off x="1" y="288926"/>
            <a:ext cx="2673625" cy="716298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出自【趣你的PPT】(微信:qunideppt)：最优质的PPT资源库"/>
          <p:cNvSpPr/>
          <p:nvPr/>
        </p:nvSpPr>
        <p:spPr>
          <a:xfrm>
            <a:off x="2876298" y="288926"/>
            <a:ext cx="174911" cy="716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" y="416243"/>
            <a:ext cx="2523702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1168698" y="3002371"/>
            <a:ext cx="901700" cy="695326"/>
            <a:chOff x="10866438" y="3185886"/>
            <a:chExt cx="901700" cy="695326"/>
          </a:xfrm>
        </p:grpSpPr>
        <p:sp>
          <p:nvSpPr>
            <p:cNvPr id="55" name="矩形 54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燕尾形 55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rgbClr val="F55F13">
                <a:shade val="50000"/>
              </a:srgbClr>
            </a:lnRef>
            <a:fillRef idx="1">
              <a:srgbClr val="F55F13"/>
            </a:fillRef>
            <a:effectRef idx="0">
              <a:srgbClr val="F55F1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doors dir="vert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黄黑配色通用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3D3D3D"/>
      </a:accent2>
      <a:accent3>
        <a:srgbClr val="FFC000"/>
      </a:accent3>
      <a:accent4>
        <a:srgbClr val="3D3D3D"/>
      </a:accent4>
      <a:accent5>
        <a:srgbClr val="FFC000"/>
      </a:accent5>
      <a:accent6>
        <a:srgbClr val="3D3D3D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3D3D3D"/>
      </a:accent2>
      <a:accent3>
        <a:srgbClr val="FFC000"/>
      </a:accent3>
      <a:accent4>
        <a:srgbClr val="3D3D3D"/>
      </a:accent4>
      <a:accent5>
        <a:srgbClr val="FFC000"/>
      </a:accent5>
      <a:accent6>
        <a:srgbClr val="3D3D3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F55F13"/>
      </a:accent1>
      <a:accent2>
        <a:srgbClr val="363942"/>
      </a:accent2>
      <a:accent3>
        <a:srgbClr val="F55F13"/>
      </a:accent3>
      <a:accent4>
        <a:srgbClr val="363942"/>
      </a:accent4>
      <a:accent5>
        <a:srgbClr val="F55F13"/>
      </a:accent5>
      <a:accent6>
        <a:srgbClr val="363942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F55F13"/>
    </a:accent1>
    <a:accent2>
      <a:srgbClr val="363942"/>
    </a:accent2>
    <a:accent3>
      <a:srgbClr val="F55F13"/>
    </a:accent3>
    <a:accent4>
      <a:srgbClr val="363942"/>
    </a:accent4>
    <a:accent5>
      <a:srgbClr val="F55F13"/>
    </a:accent5>
    <a:accent6>
      <a:srgbClr val="363942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F55F13"/>
    </a:accent1>
    <a:accent2>
      <a:srgbClr val="363942"/>
    </a:accent2>
    <a:accent3>
      <a:srgbClr val="F55F13"/>
    </a:accent3>
    <a:accent4>
      <a:srgbClr val="363942"/>
    </a:accent4>
    <a:accent5>
      <a:srgbClr val="F55F13"/>
    </a:accent5>
    <a:accent6>
      <a:srgbClr val="363942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F55F13"/>
    </a:accent1>
    <a:accent2>
      <a:srgbClr val="363942"/>
    </a:accent2>
    <a:accent3>
      <a:srgbClr val="F55F13"/>
    </a:accent3>
    <a:accent4>
      <a:srgbClr val="363942"/>
    </a:accent4>
    <a:accent5>
      <a:srgbClr val="F55F13"/>
    </a:accent5>
    <a:accent6>
      <a:srgbClr val="363942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F55F13"/>
    </a:accent1>
    <a:accent2>
      <a:srgbClr val="363942"/>
    </a:accent2>
    <a:accent3>
      <a:srgbClr val="F55F13"/>
    </a:accent3>
    <a:accent4>
      <a:srgbClr val="363942"/>
    </a:accent4>
    <a:accent5>
      <a:srgbClr val="F55F13"/>
    </a:accent5>
    <a:accent6>
      <a:srgbClr val="363942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F55F13"/>
    </a:accent1>
    <a:accent2>
      <a:srgbClr val="363942"/>
    </a:accent2>
    <a:accent3>
      <a:srgbClr val="F55F13"/>
    </a:accent3>
    <a:accent4>
      <a:srgbClr val="363942"/>
    </a:accent4>
    <a:accent5>
      <a:srgbClr val="F55F13"/>
    </a:accent5>
    <a:accent6>
      <a:srgbClr val="363942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2164</Words>
  <Application>Microsoft Office PowerPoint</Application>
  <PresentationFormat>宽屏</PresentationFormat>
  <Paragraphs>312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linea-basic-10</vt:lpstr>
      <vt:lpstr>Open Sans</vt:lpstr>
      <vt:lpstr>Roboto</vt:lpstr>
      <vt:lpstr>Roboto Medium</vt:lpstr>
      <vt:lpstr>Roboto Thin</vt:lpstr>
      <vt:lpstr>SF UI Display Thin</vt:lpstr>
      <vt:lpstr>等线</vt:lpstr>
      <vt:lpstr>等线 Light</vt:lpstr>
      <vt:lpstr>黑体</vt:lpstr>
      <vt:lpstr>微软雅黑</vt:lpstr>
      <vt:lpstr>Agency FB</vt:lpstr>
      <vt:lpstr>Arial</vt:lpstr>
      <vt:lpstr>Calibri</vt:lpstr>
      <vt:lpstr>Calibri Light</vt:lpstr>
      <vt:lpstr>Century Gothic</vt:lpstr>
      <vt:lpstr>Impact</vt:lpstr>
      <vt:lpstr>Source Sans Pro</vt:lpstr>
      <vt:lpstr>Source Sans Pro Black</vt:lpstr>
      <vt:lpstr>Office 主题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黄黑配色通用总结PPT模板</dc:title>
  <dc:creator>Administrator</dc:creator>
  <cp:lastModifiedBy> </cp:lastModifiedBy>
  <cp:revision>16</cp:revision>
  <dcterms:created xsi:type="dcterms:W3CDTF">2018-03-12T13:11:00Z</dcterms:created>
  <dcterms:modified xsi:type="dcterms:W3CDTF">2019-08-15T01:52:40Z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