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60" r:id="rId2"/>
    <p:sldId id="285" r:id="rId3"/>
    <p:sldId id="286" r:id="rId4"/>
    <p:sldId id="265" r:id="rId5"/>
    <p:sldId id="268" r:id="rId6"/>
    <p:sldId id="267" r:id="rId7"/>
    <p:sldId id="264" r:id="rId8"/>
    <p:sldId id="287" r:id="rId9"/>
    <p:sldId id="275" r:id="rId10"/>
    <p:sldId id="272" r:id="rId11"/>
    <p:sldId id="270" r:id="rId12"/>
    <p:sldId id="276" r:id="rId13"/>
    <p:sldId id="261" r:id="rId14"/>
    <p:sldId id="288" r:id="rId15"/>
    <p:sldId id="274" r:id="rId16"/>
    <p:sldId id="263" r:id="rId17"/>
    <p:sldId id="271" r:id="rId18"/>
    <p:sldId id="273" r:id="rId19"/>
    <p:sldId id="289" r:id="rId20"/>
    <p:sldId id="277" r:id="rId21"/>
    <p:sldId id="266" r:id="rId22"/>
    <p:sldId id="262" r:id="rId23"/>
    <p:sldId id="278" r:id="rId24"/>
    <p:sldId id="269" r:id="rId25"/>
    <p:sldId id="29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FFC000"/>
    <a:srgbClr val="E92E25"/>
    <a:srgbClr val="F3F1F1"/>
    <a:srgbClr val="EFEDED"/>
    <a:srgbClr val="8D8787"/>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85" autoAdjust="0"/>
    <p:restoredTop sz="94050" autoAdjust="0"/>
  </p:normalViewPr>
  <p:slideViewPr>
    <p:cSldViewPr snapToGrid="0">
      <p:cViewPr varScale="1">
        <p:scale>
          <a:sx n="95" d="100"/>
          <a:sy n="95" d="100"/>
        </p:scale>
        <p:origin x="66" y="486"/>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t>2019/6/19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t>‹#›</a:t>
            </a:fld>
            <a:endParaRPr lang="zh-CN" altLang="en-US"/>
          </a:p>
        </p:txBody>
      </p:sp>
    </p:spTree>
    <p:extLst>
      <p:ext uri="{BB962C8B-B14F-4D97-AF65-F5344CB8AC3E}">
        <p14:creationId xmlns:p14="http://schemas.microsoft.com/office/powerpoint/2010/main" val="4162160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a:t>
            </a:fld>
            <a:endParaRPr lang="zh-CN" altLang="en-US"/>
          </a:p>
        </p:txBody>
      </p:sp>
    </p:spTree>
    <p:extLst>
      <p:ext uri="{BB962C8B-B14F-4D97-AF65-F5344CB8AC3E}">
        <p14:creationId xmlns:p14="http://schemas.microsoft.com/office/powerpoint/2010/main" val="2683433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10</a:t>
            </a:fld>
            <a:endParaRPr lang="zh-CN" altLang="en-US"/>
          </a:p>
        </p:txBody>
      </p:sp>
    </p:spTree>
    <p:extLst>
      <p:ext uri="{BB962C8B-B14F-4D97-AF65-F5344CB8AC3E}">
        <p14:creationId xmlns:p14="http://schemas.microsoft.com/office/powerpoint/2010/main" val="986282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11</a:t>
            </a:fld>
            <a:endParaRPr lang="zh-CN" altLang="en-US"/>
          </a:p>
        </p:txBody>
      </p:sp>
    </p:spTree>
    <p:extLst>
      <p:ext uri="{BB962C8B-B14F-4D97-AF65-F5344CB8AC3E}">
        <p14:creationId xmlns:p14="http://schemas.microsoft.com/office/powerpoint/2010/main" val="751278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12</a:t>
            </a:fld>
            <a:endParaRPr lang="zh-CN" altLang="en-US"/>
          </a:p>
        </p:txBody>
      </p:sp>
    </p:spTree>
    <p:extLst>
      <p:ext uri="{BB962C8B-B14F-4D97-AF65-F5344CB8AC3E}">
        <p14:creationId xmlns:p14="http://schemas.microsoft.com/office/powerpoint/2010/main" val="4087195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13</a:t>
            </a:fld>
            <a:endParaRPr lang="zh-CN" altLang="en-US"/>
          </a:p>
        </p:txBody>
      </p:sp>
    </p:spTree>
    <p:extLst>
      <p:ext uri="{BB962C8B-B14F-4D97-AF65-F5344CB8AC3E}">
        <p14:creationId xmlns:p14="http://schemas.microsoft.com/office/powerpoint/2010/main" val="3702159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14</a:t>
            </a:fld>
            <a:endParaRPr lang="zh-CN" altLang="en-US"/>
          </a:p>
        </p:txBody>
      </p:sp>
    </p:spTree>
    <p:extLst>
      <p:ext uri="{BB962C8B-B14F-4D97-AF65-F5344CB8AC3E}">
        <p14:creationId xmlns:p14="http://schemas.microsoft.com/office/powerpoint/2010/main" val="1299356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15</a:t>
            </a:fld>
            <a:endParaRPr lang="zh-CN" altLang="en-US"/>
          </a:p>
        </p:txBody>
      </p:sp>
    </p:spTree>
    <p:extLst>
      <p:ext uri="{BB962C8B-B14F-4D97-AF65-F5344CB8AC3E}">
        <p14:creationId xmlns:p14="http://schemas.microsoft.com/office/powerpoint/2010/main" val="3265427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16</a:t>
            </a:fld>
            <a:endParaRPr lang="zh-CN" altLang="en-US"/>
          </a:p>
        </p:txBody>
      </p:sp>
    </p:spTree>
    <p:extLst>
      <p:ext uri="{BB962C8B-B14F-4D97-AF65-F5344CB8AC3E}">
        <p14:creationId xmlns:p14="http://schemas.microsoft.com/office/powerpoint/2010/main" val="3107550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17</a:t>
            </a:fld>
            <a:endParaRPr lang="zh-CN" altLang="en-US"/>
          </a:p>
        </p:txBody>
      </p:sp>
    </p:spTree>
    <p:extLst>
      <p:ext uri="{BB962C8B-B14F-4D97-AF65-F5344CB8AC3E}">
        <p14:creationId xmlns:p14="http://schemas.microsoft.com/office/powerpoint/2010/main" val="3287444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18</a:t>
            </a:fld>
            <a:endParaRPr lang="zh-CN" altLang="en-US"/>
          </a:p>
        </p:txBody>
      </p:sp>
    </p:spTree>
    <p:extLst>
      <p:ext uri="{BB962C8B-B14F-4D97-AF65-F5344CB8AC3E}">
        <p14:creationId xmlns:p14="http://schemas.microsoft.com/office/powerpoint/2010/main" val="42590304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19</a:t>
            </a:fld>
            <a:endParaRPr lang="zh-CN" altLang="en-US"/>
          </a:p>
        </p:txBody>
      </p:sp>
    </p:spTree>
    <p:extLst>
      <p:ext uri="{BB962C8B-B14F-4D97-AF65-F5344CB8AC3E}">
        <p14:creationId xmlns:p14="http://schemas.microsoft.com/office/powerpoint/2010/main" val="738285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a:t>
            </a:fld>
            <a:endParaRPr lang="zh-CN" altLang="en-US"/>
          </a:p>
        </p:txBody>
      </p:sp>
    </p:spTree>
    <p:extLst>
      <p:ext uri="{BB962C8B-B14F-4D97-AF65-F5344CB8AC3E}">
        <p14:creationId xmlns:p14="http://schemas.microsoft.com/office/powerpoint/2010/main" val="10083697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20</a:t>
            </a:fld>
            <a:endParaRPr lang="zh-CN" altLang="en-US"/>
          </a:p>
        </p:txBody>
      </p:sp>
    </p:spTree>
    <p:extLst>
      <p:ext uri="{BB962C8B-B14F-4D97-AF65-F5344CB8AC3E}">
        <p14:creationId xmlns:p14="http://schemas.microsoft.com/office/powerpoint/2010/main" val="23108684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21</a:t>
            </a:fld>
            <a:endParaRPr lang="zh-CN" altLang="en-US"/>
          </a:p>
        </p:txBody>
      </p:sp>
    </p:spTree>
    <p:extLst>
      <p:ext uri="{BB962C8B-B14F-4D97-AF65-F5344CB8AC3E}">
        <p14:creationId xmlns:p14="http://schemas.microsoft.com/office/powerpoint/2010/main" val="2738996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22</a:t>
            </a:fld>
            <a:endParaRPr lang="zh-CN" altLang="en-US"/>
          </a:p>
        </p:txBody>
      </p:sp>
    </p:spTree>
    <p:extLst>
      <p:ext uri="{BB962C8B-B14F-4D97-AF65-F5344CB8AC3E}">
        <p14:creationId xmlns:p14="http://schemas.microsoft.com/office/powerpoint/2010/main" val="27519480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23</a:t>
            </a:fld>
            <a:endParaRPr lang="zh-CN" altLang="en-US"/>
          </a:p>
        </p:txBody>
      </p:sp>
    </p:spTree>
    <p:extLst>
      <p:ext uri="{BB962C8B-B14F-4D97-AF65-F5344CB8AC3E}">
        <p14:creationId xmlns:p14="http://schemas.microsoft.com/office/powerpoint/2010/main" val="10462595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24</a:t>
            </a:fld>
            <a:endParaRPr lang="zh-CN" altLang="en-US"/>
          </a:p>
        </p:txBody>
      </p:sp>
    </p:spTree>
    <p:extLst>
      <p:ext uri="{BB962C8B-B14F-4D97-AF65-F5344CB8AC3E}">
        <p14:creationId xmlns:p14="http://schemas.microsoft.com/office/powerpoint/2010/main" val="18038593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25</a:t>
            </a:fld>
            <a:endParaRPr lang="zh-CN" altLang="en-US"/>
          </a:p>
        </p:txBody>
      </p:sp>
    </p:spTree>
    <p:extLst>
      <p:ext uri="{BB962C8B-B14F-4D97-AF65-F5344CB8AC3E}">
        <p14:creationId xmlns:p14="http://schemas.microsoft.com/office/powerpoint/2010/main" val="1500275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a:t>
            </a:fld>
            <a:endParaRPr lang="zh-CN" altLang="en-US"/>
          </a:p>
        </p:txBody>
      </p:sp>
    </p:spTree>
    <p:extLst>
      <p:ext uri="{BB962C8B-B14F-4D97-AF65-F5344CB8AC3E}">
        <p14:creationId xmlns:p14="http://schemas.microsoft.com/office/powerpoint/2010/main" val="749909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4</a:t>
            </a:fld>
            <a:endParaRPr lang="zh-CN" altLang="en-US"/>
          </a:p>
        </p:txBody>
      </p:sp>
    </p:spTree>
    <p:extLst>
      <p:ext uri="{BB962C8B-B14F-4D97-AF65-F5344CB8AC3E}">
        <p14:creationId xmlns:p14="http://schemas.microsoft.com/office/powerpoint/2010/main" val="3559339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5</a:t>
            </a:fld>
            <a:endParaRPr lang="zh-CN" altLang="en-US"/>
          </a:p>
        </p:txBody>
      </p:sp>
    </p:spTree>
    <p:extLst>
      <p:ext uri="{BB962C8B-B14F-4D97-AF65-F5344CB8AC3E}">
        <p14:creationId xmlns:p14="http://schemas.microsoft.com/office/powerpoint/2010/main" val="2630375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6</a:t>
            </a:fld>
            <a:endParaRPr lang="zh-CN" altLang="en-US"/>
          </a:p>
        </p:txBody>
      </p:sp>
    </p:spTree>
    <p:extLst>
      <p:ext uri="{BB962C8B-B14F-4D97-AF65-F5344CB8AC3E}">
        <p14:creationId xmlns:p14="http://schemas.microsoft.com/office/powerpoint/2010/main" val="2485188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7</a:t>
            </a:fld>
            <a:endParaRPr lang="zh-CN" altLang="en-US"/>
          </a:p>
        </p:txBody>
      </p:sp>
    </p:spTree>
    <p:extLst>
      <p:ext uri="{BB962C8B-B14F-4D97-AF65-F5344CB8AC3E}">
        <p14:creationId xmlns:p14="http://schemas.microsoft.com/office/powerpoint/2010/main" val="3448688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8</a:t>
            </a:fld>
            <a:endParaRPr lang="zh-CN" altLang="en-US"/>
          </a:p>
        </p:txBody>
      </p:sp>
    </p:spTree>
    <p:extLst>
      <p:ext uri="{BB962C8B-B14F-4D97-AF65-F5344CB8AC3E}">
        <p14:creationId xmlns:p14="http://schemas.microsoft.com/office/powerpoint/2010/main" val="2443785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9</a:t>
            </a:fld>
            <a:endParaRPr lang="zh-CN" altLang="en-US"/>
          </a:p>
        </p:txBody>
      </p:sp>
    </p:spTree>
    <p:extLst>
      <p:ext uri="{BB962C8B-B14F-4D97-AF65-F5344CB8AC3E}">
        <p14:creationId xmlns:p14="http://schemas.microsoft.com/office/powerpoint/2010/main" val="3722984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9661571" y="2151672"/>
            <a:ext cx="959481" cy="959481"/>
          </a:xfrm>
          <a:custGeom>
            <a:avLst/>
            <a:gdLst>
              <a:gd name="connsiteX0" fmla="*/ 0 w 959481"/>
              <a:gd name="connsiteY0" fmla="*/ 0 h 959481"/>
              <a:gd name="connsiteX1" fmla="*/ 959481 w 959481"/>
              <a:gd name="connsiteY1" fmla="*/ 0 h 959481"/>
              <a:gd name="connsiteX2" fmla="*/ 959481 w 959481"/>
              <a:gd name="connsiteY2" fmla="*/ 959481 h 959481"/>
              <a:gd name="connsiteX3" fmla="*/ 0 w 959481"/>
              <a:gd name="connsiteY3" fmla="*/ 959481 h 959481"/>
            </a:gdLst>
            <a:ahLst/>
            <a:cxnLst>
              <a:cxn ang="0">
                <a:pos x="connsiteX0" y="connsiteY0"/>
              </a:cxn>
              <a:cxn ang="0">
                <a:pos x="connsiteX1" y="connsiteY1"/>
              </a:cxn>
              <a:cxn ang="0">
                <a:pos x="connsiteX2" y="connsiteY2"/>
              </a:cxn>
              <a:cxn ang="0">
                <a:pos x="connsiteX3" y="connsiteY3"/>
              </a:cxn>
            </a:cxnLst>
            <a:rect l="l" t="t" r="r" b="b"/>
            <a:pathLst>
              <a:path w="959481" h="959481">
                <a:moveTo>
                  <a:pt x="0" y="0"/>
                </a:moveTo>
                <a:lnTo>
                  <a:pt x="959481" y="0"/>
                </a:lnTo>
                <a:lnTo>
                  <a:pt x="959481" y="959481"/>
                </a:lnTo>
                <a:lnTo>
                  <a:pt x="0" y="959481"/>
                </a:lnTo>
                <a:close/>
              </a:path>
            </a:pathLst>
          </a:custGeom>
          <a:noFill/>
          <a:ln w="38100">
            <a:gradFill flip="none" rotWithShape="1">
              <a:gsLst>
                <a:gs pos="0">
                  <a:schemeClr val="accent2">
                    <a:lumMod val="50000"/>
                  </a:schemeClr>
                </a:gs>
                <a:gs pos="100000">
                  <a:schemeClr val="accent2"/>
                </a:gs>
              </a:gsLst>
              <a:lin ang="18900000" scaled="1"/>
              <a:tileRect/>
            </a:grad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defTabSz="457200"/>
            <a:endParaRPr lang="zh-CN" altLang="en-US" dirty="0"/>
          </a:p>
        </p:txBody>
      </p:sp>
      <p:sp>
        <p:nvSpPr>
          <p:cNvPr id="11" name="图片占位符 10"/>
          <p:cNvSpPr>
            <a:spLocks noGrp="1"/>
          </p:cNvSpPr>
          <p:nvPr>
            <p:ph type="pic" sz="quarter" idx="11"/>
          </p:nvPr>
        </p:nvSpPr>
        <p:spPr>
          <a:xfrm>
            <a:off x="9661571" y="3558529"/>
            <a:ext cx="959481" cy="959481"/>
          </a:xfrm>
          <a:custGeom>
            <a:avLst/>
            <a:gdLst>
              <a:gd name="connsiteX0" fmla="*/ 0 w 959481"/>
              <a:gd name="connsiteY0" fmla="*/ 0 h 959481"/>
              <a:gd name="connsiteX1" fmla="*/ 959481 w 959481"/>
              <a:gd name="connsiteY1" fmla="*/ 0 h 959481"/>
              <a:gd name="connsiteX2" fmla="*/ 959481 w 959481"/>
              <a:gd name="connsiteY2" fmla="*/ 959481 h 959481"/>
              <a:gd name="connsiteX3" fmla="*/ 0 w 959481"/>
              <a:gd name="connsiteY3" fmla="*/ 959481 h 959481"/>
            </a:gdLst>
            <a:ahLst/>
            <a:cxnLst>
              <a:cxn ang="0">
                <a:pos x="connsiteX0" y="connsiteY0"/>
              </a:cxn>
              <a:cxn ang="0">
                <a:pos x="connsiteX1" y="connsiteY1"/>
              </a:cxn>
              <a:cxn ang="0">
                <a:pos x="connsiteX2" y="connsiteY2"/>
              </a:cxn>
              <a:cxn ang="0">
                <a:pos x="connsiteX3" y="connsiteY3"/>
              </a:cxn>
            </a:cxnLst>
            <a:rect l="l" t="t" r="r" b="b"/>
            <a:pathLst>
              <a:path w="959481" h="959481">
                <a:moveTo>
                  <a:pt x="0" y="0"/>
                </a:moveTo>
                <a:lnTo>
                  <a:pt x="959481" y="0"/>
                </a:lnTo>
                <a:lnTo>
                  <a:pt x="959481" y="959481"/>
                </a:lnTo>
                <a:lnTo>
                  <a:pt x="0" y="959481"/>
                </a:lnTo>
                <a:close/>
              </a:path>
            </a:pathLst>
          </a:custGeom>
          <a:noFill/>
          <a:ln w="38100">
            <a:gradFill flip="none" rotWithShape="1">
              <a:gsLst>
                <a:gs pos="0">
                  <a:schemeClr val="accent2">
                    <a:lumMod val="50000"/>
                  </a:schemeClr>
                </a:gs>
                <a:gs pos="100000">
                  <a:schemeClr val="accent2"/>
                </a:gs>
              </a:gsLst>
              <a:lin ang="18900000" scaled="1"/>
              <a:tileRect/>
            </a:grad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defTabSz="457200"/>
            <a:endParaRPr lang="zh-CN" altLang="en-US" dirty="0"/>
          </a:p>
        </p:txBody>
      </p:sp>
      <p:sp>
        <p:nvSpPr>
          <p:cNvPr id="12" name="图片占位符 11"/>
          <p:cNvSpPr>
            <a:spLocks noGrp="1"/>
          </p:cNvSpPr>
          <p:nvPr>
            <p:ph type="pic" sz="quarter" idx="12"/>
          </p:nvPr>
        </p:nvSpPr>
        <p:spPr>
          <a:xfrm>
            <a:off x="9661571" y="4965385"/>
            <a:ext cx="959481" cy="959481"/>
          </a:xfrm>
          <a:custGeom>
            <a:avLst/>
            <a:gdLst>
              <a:gd name="connsiteX0" fmla="*/ 0 w 959481"/>
              <a:gd name="connsiteY0" fmla="*/ 0 h 959481"/>
              <a:gd name="connsiteX1" fmla="*/ 959481 w 959481"/>
              <a:gd name="connsiteY1" fmla="*/ 0 h 959481"/>
              <a:gd name="connsiteX2" fmla="*/ 959481 w 959481"/>
              <a:gd name="connsiteY2" fmla="*/ 959481 h 959481"/>
              <a:gd name="connsiteX3" fmla="*/ 0 w 959481"/>
              <a:gd name="connsiteY3" fmla="*/ 959481 h 959481"/>
            </a:gdLst>
            <a:ahLst/>
            <a:cxnLst>
              <a:cxn ang="0">
                <a:pos x="connsiteX0" y="connsiteY0"/>
              </a:cxn>
              <a:cxn ang="0">
                <a:pos x="connsiteX1" y="connsiteY1"/>
              </a:cxn>
              <a:cxn ang="0">
                <a:pos x="connsiteX2" y="connsiteY2"/>
              </a:cxn>
              <a:cxn ang="0">
                <a:pos x="connsiteX3" y="connsiteY3"/>
              </a:cxn>
            </a:cxnLst>
            <a:rect l="l" t="t" r="r" b="b"/>
            <a:pathLst>
              <a:path w="959481" h="959481">
                <a:moveTo>
                  <a:pt x="0" y="0"/>
                </a:moveTo>
                <a:lnTo>
                  <a:pt x="959481" y="0"/>
                </a:lnTo>
                <a:lnTo>
                  <a:pt x="959481" y="959481"/>
                </a:lnTo>
                <a:lnTo>
                  <a:pt x="0" y="959481"/>
                </a:lnTo>
                <a:close/>
              </a:path>
            </a:pathLst>
          </a:custGeom>
          <a:noFill/>
          <a:ln w="38100">
            <a:gradFill flip="none" rotWithShape="1">
              <a:gsLst>
                <a:gs pos="0">
                  <a:schemeClr val="accent2">
                    <a:lumMod val="50000"/>
                  </a:schemeClr>
                </a:gs>
                <a:gs pos="100000">
                  <a:schemeClr val="accent2"/>
                </a:gs>
              </a:gsLst>
              <a:lin ang="18900000" scaled="1"/>
              <a:tileRect/>
            </a:grad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defTabSz="457200"/>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8884000" y="0"/>
            <a:ext cx="3308000" cy="6858000"/>
          </a:xfrm>
          <a:custGeom>
            <a:avLst/>
            <a:gdLst>
              <a:gd name="connsiteX0" fmla="*/ 0 w 3308000"/>
              <a:gd name="connsiteY0" fmla="*/ 0 h 6858000"/>
              <a:gd name="connsiteX1" fmla="*/ 3308000 w 3308000"/>
              <a:gd name="connsiteY1" fmla="*/ 0 h 6858000"/>
              <a:gd name="connsiteX2" fmla="*/ 3308000 w 3308000"/>
              <a:gd name="connsiteY2" fmla="*/ 6858000 h 6858000"/>
              <a:gd name="connsiteX3" fmla="*/ 0 w 3308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308000" h="6858000">
                <a:moveTo>
                  <a:pt x="0" y="0"/>
                </a:moveTo>
                <a:lnTo>
                  <a:pt x="3308000" y="0"/>
                </a:lnTo>
                <a:lnTo>
                  <a:pt x="3308000" y="6858000"/>
                </a:lnTo>
                <a:lnTo>
                  <a:pt x="0" y="6858000"/>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11" name="图片占位符 10"/>
          <p:cNvSpPr>
            <a:spLocks noGrp="1"/>
          </p:cNvSpPr>
          <p:nvPr>
            <p:ph type="pic" sz="quarter" idx="10"/>
          </p:nvPr>
        </p:nvSpPr>
        <p:spPr>
          <a:xfrm>
            <a:off x="1530943" y="2208676"/>
            <a:ext cx="1678986" cy="1678986"/>
          </a:xfrm>
          <a:custGeom>
            <a:avLst/>
            <a:gdLst>
              <a:gd name="connsiteX0" fmla="*/ 839493 w 1678986"/>
              <a:gd name="connsiteY0" fmla="*/ 0 h 1678986"/>
              <a:gd name="connsiteX1" fmla="*/ 1678986 w 1678986"/>
              <a:gd name="connsiteY1" fmla="*/ 839493 h 1678986"/>
              <a:gd name="connsiteX2" fmla="*/ 839493 w 1678986"/>
              <a:gd name="connsiteY2" fmla="*/ 1678986 h 1678986"/>
              <a:gd name="connsiteX3" fmla="*/ 0 w 1678986"/>
              <a:gd name="connsiteY3" fmla="*/ 839493 h 1678986"/>
              <a:gd name="connsiteX4" fmla="*/ 839493 w 1678986"/>
              <a:gd name="connsiteY4" fmla="*/ 0 h 167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8986" h="1678986">
                <a:moveTo>
                  <a:pt x="839493" y="0"/>
                </a:moveTo>
                <a:cubicBezTo>
                  <a:pt x="1303132" y="0"/>
                  <a:pt x="1678986" y="375854"/>
                  <a:pt x="1678986" y="839493"/>
                </a:cubicBezTo>
                <a:cubicBezTo>
                  <a:pt x="1678986" y="1303132"/>
                  <a:pt x="1303132" y="1678986"/>
                  <a:pt x="839493" y="1678986"/>
                </a:cubicBezTo>
                <a:cubicBezTo>
                  <a:pt x="375854" y="1678986"/>
                  <a:pt x="0" y="1303132"/>
                  <a:pt x="0" y="839493"/>
                </a:cubicBezTo>
                <a:cubicBezTo>
                  <a:pt x="0" y="375854"/>
                  <a:pt x="375854" y="0"/>
                  <a:pt x="839493" y="0"/>
                </a:cubicBezTo>
                <a:close/>
              </a:path>
            </a:pathLst>
          </a:custGeom>
          <a:noFill/>
          <a:ln w="38100">
            <a:gradFill flip="none" rotWithShape="1">
              <a:gsLst>
                <a:gs pos="0">
                  <a:schemeClr val="accent2">
                    <a:lumMod val="50000"/>
                  </a:schemeClr>
                </a:gs>
                <a:gs pos="100000">
                  <a:schemeClr val="accent2"/>
                </a:gs>
              </a:gsLst>
              <a:lin ang="18900000" scaled="1"/>
              <a:tileRect/>
            </a:grad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defTabSz="457200"/>
            <a:endParaRPr lang="zh-CN" altLang="en-US"/>
          </a:p>
        </p:txBody>
      </p:sp>
      <p:sp>
        <p:nvSpPr>
          <p:cNvPr id="12" name="图片占位符 11"/>
          <p:cNvSpPr>
            <a:spLocks noGrp="1"/>
          </p:cNvSpPr>
          <p:nvPr>
            <p:ph type="pic" sz="quarter" idx="11"/>
          </p:nvPr>
        </p:nvSpPr>
        <p:spPr>
          <a:xfrm>
            <a:off x="4014652" y="2208676"/>
            <a:ext cx="1678986" cy="1678986"/>
          </a:xfrm>
          <a:custGeom>
            <a:avLst/>
            <a:gdLst>
              <a:gd name="connsiteX0" fmla="*/ 839493 w 1678986"/>
              <a:gd name="connsiteY0" fmla="*/ 0 h 1678986"/>
              <a:gd name="connsiteX1" fmla="*/ 1678986 w 1678986"/>
              <a:gd name="connsiteY1" fmla="*/ 839493 h 1678986"/>
              <a:gd name="connsiteX2" fmla="*/ 839493 w 1678986"/>
              <a:gd name="connsiteY2" fmla="*/ 1678986 h 1678986"/>
              <a:gd name="connsiteX3" fmla="*/ 0 w 1678986"/>
              <a:gd name="connsiteY3" fmla="*/ 839493 h 1678986"/>
              <a:gd name="connsiteX4" fmla="*/ 839493 w 1678986"/>
              <a:gd name="connsiteY4" fmla="*/ 0 h 167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8986" h="1678986">
                <a:moveTo>
                  <a:pt x="839493" y="0"/>
                </a:moveTo>
                <a:cubicBezTo>
                  <a:pt x="1303132" y="0"/>
                  <a:pt x="1678986" y="375854"/>
                  <a:pt x="1678986" y="839493"/>
                </a:cubicBezTo>
                <a:cubicBezTo>
                  <a:pt x="1678986" y="1303132"/>
                  <a:pt x="1303132" y="1678986"/>
                  <a:pt x="839493" y="1678986"/>
                </a:cubicBezTo>
                <a:cubicBezTo>
                  <a:pt x="375854" y="1678986"/>
                  <a:pt x="0" y="1303132"/>
                  <a:pt x="0" y="839493"/>
                </a:cubicBezTo>
                <a:cubicBezTo>
                  <a:pt x="0" y="375854"/>
                  <a:pt x="375854" y="0"/>
                  <a:pt x="839493" y="0"/>
                </a:cubicBezTo>
                <a:close/>
              </a:path>
            </a:pathLst>
          </a:custGeom>
          <a:noFill/>
          <a:ln w="38100">
            <a:gradFill flip="none" rotWithShape="1">
              <a:gsLst>
                <a:gs pos="0">
                  <a:schemeClr val="accent2">
                    <a:lumMod val="50000"/>
                  </a:schemeClr>
                </a:gs>
                <a:gs pos="100000">
                  <a:schemeClr val="accent2"/>
                </a:gs>
              </a:gsLst>
              <a:lin ang="18900000" scaled="1"/>
              <a:tileRect/>
            </a:grad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defTabSz="457200"/>
            <a:endParaRPr lang="zh-CN" altLang="en-US"/>
          </a:p>
        </p:txBody>
      </p:sp>
      <p:sp>
        <p:nvSpPr>
          <p:cNvPr id="13" name="图片占位符 12"/>
          <p:cNvSpPr>
            <a:spLocks noGrp="1"/>
          </p:cNvSpPr>
          <p:nvPr>
            <p:ph type="pic" sz="quarter" idx="12"/>
          </p:nvPr>
        </p:nvSpPr>
        <p:spPr>
          <a:xfrm>
            <a:off x="6498362" y="2208676"/>
            <a:ext cx="1678986" cy="1678986"/>
          </a:xfrm>
          <a:custGeom>
            <a:avLst/>
            <a:gdLst>
              <a:gd name="connsiteX0" fmla="*/ 839493 w 1678986"/>
              <a:gd name="connsiteY0" fmla="*/ 0 h 1678986"/>
              <a:gd name="connsiteX1" fmla="*/ 1678986 w 1678986"/>
              <a:gd name="connsiteY1" fmla="*/ 839493 h 1678986"/>
              <a:gd name="connsiteX2" fmla="*/ 839493 w 1678986"/>
              <a:gd name="connsiteY2" fmla="*/ 1678986 h 1678986"/>
              <a:gd name="connsiteX3" fmla="*/ 0 w 1678986"/>
              <a:gd name="connsiteY3" fmla="*/ 839493 h 1678986"/>
              <a:gd name="connsiteX4" fmla="*/ 839493 w 1678986"/>
              <a:gd name="connsiteY4" fmla="*/ 0 h 167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8986" h="1678986">
                <a:moveTo>
                  <a:pt x="839493" y="0"/>
                </a:moveTo>
                <a:cubicBezTo>
                  <a:pt x="1303132" y="0"/>
                  <a:pt x="1678986" y="375854"/>
                  <a:pt x="1678986" y="839493"/>
                </a:cubicBezTo>
                <a:cubicBezTo>
                  <a:pt x="1678986" y="1303132"/>
                  <a:pt x="1303132" y="1678986"/>
                  <a:pt x="839493" y="1678986"/>
                </a:cubicBezTo>
                <a:cubicBezTo>
                  <a:pt x="375854" y="1678986"/>
                  <a:pt x="0" y="1303132"/>
                  <a:pt x="0" y="839493"/>
                </a:cubicBezTo>
                <a:cubicBezTo>
                  <a:pt x="0" y="375854"/>
                  <a:pt x="375854" y="0"/>
                  <a:pt x="839493" y="0"/>
                </a:cubicBezTo>
                <a:close/>
              </a:path>
            </a:pathLst>
          </a:custGeom>
          <a:noFill/>
          <a:ln w="38100">
            <a:gradFill flip="none" rotWithShape="1">
              <a:gsLst>
                <a:gs pos="0">
                  <a:schemeClr val="accent2">
                    <a:lumMod val="50000"/>
                  </a:schemeClr>
                </a:gs>
                <a:gs pos="100000">
                  <a:schemeClr val="accent2"/>
                </a:gs>
              </a:gsLst>
              <a:lin ang="18900000" scaled="1"/>
              <a:tileRect/>
            </a:grad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defTabSz="457200"/>
            <a:endParaRPr lang="zh-CN" altLang="en-US"/>
          </a:p>
        </p:txBody>
      </p:sp>
      <p:sp>
        <p:nvSpPr>
          <p:cNvPr id="15" name="图片占位符 14"/>
          <p:cNvSpPr>
            <a:spLocks noGrp="1"/>
          </p:cNvSpPr>
          <p:nvPr>
            <p:ph type="pic" sz="quarter" idx="13"/>
          </p:nvPr>
        </p:nvSpPr>
        <p:spPr>
          <a:xfrm>
            <a:off x="8982072" y="2208676"/>
            <a:ext cx="1678986" cy="1678986"/>
          </a:xfrm>
          <a:custGeom>
            <a:avLst/>
            <a:gdLst>
              <a:gd name="connsiteX0" fmla="*/ 839493 w 1678986"/>
              <a:gd name="connsiteY0" fmla="*/ 0 h 1678986"/>
              <a:gd name="connsiteX1" fmla="*/ 1678986 w 1678986"/>
              <a:gd name="connsiteY1" fmla="*/ 839493 h 1678986"/>
              <a:gd name="connsiteX2" fmla="*/ 839493 w 1678986"/>
              <a:gd name="connsiteY2" fmla="*/ 1678986 h 1678986"/>
              <a:gd name="connsiteX3" fmla="*/ 0 w 1678986"/>
              <a:gd name="connsiteY3" fmla="*/ 839493 h 1678986"/>
              <a:gd name="connsiteX4" fmla="*/ 839493 w 1678986"/>
              <a:gd name="connsiteY4" fmla="*/ 0 h 167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8986" h="1678986">
                <a:moveTo>
                  <a:pt x="839493" y="0"/>
                </a:moveTo>
                <a:cubicBezTo>
                  <a:pt x="1303132" y="0"/>
                  <a:pt x="1678986" y="375854"/>
                  <a:pt x="1678986" y="839493"/>
                </a:cubicBezTo>
                <a:cubicBezTo>
                  <a:pt x="1678986" y="1303132"/>
                  <a:pt x="1303132" y="1678986"/>
                  <a:pt x="839493" y="1678986"/>
                </a:cubicBezTo>
                <a:cubicBezTo>
                  <a:pt x="375854" y="1678986"/>
                  <a:pt x="0" y="1303132"/>
                  <a:pt x="0" y="839493"/>
                </a:cubicBezTo>
                <a:cubicBezTo>
                  <a:pt x="0" y="375854"/>
                  <a:pt x="375854" y="0"/>
                  <a:pt x="839493" y="0"/>
                </a:cubicBezTo>
                <a:close/>
              </a:path>
            </a:pathLst>
          </a:custGeom>
          <a:noFill/>
          <a:ln w="38100">
            <a:gradFill flip="none" rotWithShape="1">
              <a:gsLst>
                <a:gs pos="0">
                  <a:schemeClr val="accent2">
                    <a:lumMod val="50000"/>
                  </a:schemeClr>
                </a:gs>
                <a:gs pos="100000">
                  <a:schemeClr val="accent2"/>
                </a:gs>
              </a:gsLst>
              <a:lin ang="18900000" scaled="1"/>
              <a:tileRect/>
            </a:grad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defTabSz="457200"/>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9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0" y="1537384"/>
            <a:ext cx="12192000" cy="1873817"/>
          </a:xfrm>
          <a:custGeom>
            <a:avLst/>
            <a:gdLst>
              <a:gd name="connsiteX0" fmla="*/ 0 w 12192000"/>
              <a:gd name="connsiteY0" fmla="*/ 0 h 1873817"/>
              <a:gd name="connsiteX1" fmla="*/ 12192000 w 12192000"/>
              <a:gd name="connsiteY1" fmla="*/ 0 h 1873817"/>
              <a:gd name="connsiteX2" fmla="*/ 12192000 w 12192000"/>
              <a:gd name="connsiteY2" fmla="*/ 1873817 h 1873817"/>
              <a:gd name="connsiteX3" fmla="*/ 0 w 12192000"/>
              <a:gd name="connsiteY3" fmla="*/ 1873817 h 1873817"/>
            </a:gdLst>
            <a:ahLst/>
            <a:cxnLst>
              <a:cxn ang="0">
                <a:pos x="connsiteX0" y="connsiteY0"/>
              </a:cxn>
              <a:cxn ang="0">
                <a:pos x="connsiteX1" y="connsiteY1"/>
              </a:cxn>
              <a:cxn ang="0">
                <a:pos x="connsiteX2" y="connsiteY2"/>
              </a:cxn>
              <a:cxn ang="0">
                <a:pos x="connsiteX3" y="connsiteY3"/>
              </a:cxn>
            </a:cxnLst>
            <a:rect l="l" t="t" r="r" b="b"/>
            <a:pathLst>
              <a:path w="12192000" h="1873817">
                <a:moveTo>
                  <a:pt x="0" y="0"/>
                </a:moveTo>
                <a:lnTo>
                  <a:pt x="12192000" y="0"/>
                </a:lnTo>
                <a:lnTo>
                  <a:pt x="12192000" y="1873817"/>
                </a:lnTo>
                <a:lnTo>
                  <a:pt x="0" y="1873817"/>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8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514987" y="2581605"/>
            <a:ext cx="2547391" cy="1354831"/>
          </a:xfrm>
          <a:custGeom>
            <a:avLst/>
            <a:gdLst>
              <a:gd name="connsiteX0" fmla="*/ 0 w 2547391"/>
              <a:gd name="connsiteY0" fmla="*/ 0 h 1354831"/>
              <a:gd name="connsiteX1" fmla="*/ 2547391 w 2547391"/>
              <a:gd name="connsiteY1" fmla="*/ 0 h 1354831"/>
              <a:gd name="connsiteX2" fmla="*/ 2547391 w 2547391"/>
              <a:gd name="connsiteY2" fmla="*/ 1354831 h 1354831"/>
              <a:gd name="connsiteX3" fmla="*/ 0 w 2547391"/>
              <a:gd name="connsiteY3" fmla="*/ 1354831 h 1354831"/>
            </a:gdLst>
            <a:ahLst/>
            <a:cxnLst>
              <a:cxn ang="0">
                <a:pos x="connsiteX0" y="connsiteY0"/>
              </a:cxn>
              <a:cxn ang="0">
                <a:pos x="connsiteX1" y="connsiteY1"/>
              </a:cxn>
              <a:cxn ang="0">
                <a:pos x="connsiteX2" y="connsiteY2"/>
              </a:cxn>
              <a:cxn ang="0">
                <a:pos x="connsiteX3" y="connsiteY3"/>
              </a:cxn>
            </a:cxnLst>
            <a:rect l="l" t="t" r="r" b="b"/>
            <a:pathLst>
              <a:path w="2547391" h="1354831">
                <a:moveTo>
                  <a:pt x="0" y="0"/>
                </a:moveTo>
                <a:lnTo>
                  <a:pt x="2547391" y="0"/>
                </a:lnTo>
                <a:lnTo>
                  <a:pt x="2547391" y="1354831"/>
                </a:lnTo>
                <a:lnTo>
                  <a:pt x="0" y="1354831"/>
                </a:lnTo>
                <a:close/>
              </a:path>
            </a:pathLst>
          </a:custGeom>
          <a:noFill/>
          <a:ln w="38100">
            <a:gradFill flip="none" rotWithShape="1">
              <a:gsLst>
                <a:gs pos="0">
                  <a:schemeClr val="accent2">
                    <a:lumMod val="50000"/>
                  </a:schemeClr>
                </a:gs>
                <a:gs pos="100000">
                  <a:schemeClr val="accent2"/>
                </a:gs>
              </a:gsLst>
              <a:lin ang="18900000" scaled="1"/>
              <a:tileRect/>
            </a:grad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defTabSz="457200"/>
            <a:endParaRPr lang="zh-CN" altLang="en-US"/>
          </a:p>
        </p:txBody>
      </p:sp>
      <p:sp>
        <p:nvSpPr>
          <p:cNvPr id="11" name="图片占位符 10"/>
          <p:cNvSpPr>
            <a:spLocks noGrp="1"/>
          </p:cNvSpPr>
          <p:nvPr>
            <p:ph type="pic" sz="quarter" idx="11"/>
          </p:nvPr>
        </p:nvSpPr>
        <p:spPr>
          <a:xfrm>
            <a:off x="4449417" y="2319244"/>
            <a:ext cx="3293166" cy="2262340"/>
          </a:xfrm>
          <a:custGeom>
            <a:avLst/>
            <a:gdLst>
              <a:gd name="connsiteX0" fmla="*/ 0 w 3293166"/>
              <a:gd name="connsiteY0" fmla="*/ 0 h 2262340"/>
              <a:gd name="connsiteX1" fmla="*/ 3293166 w 3293166"/>
              <a:gd name="connsiteY1" fmla="*/ 0 h 2262340"/>
              <a:gd name="connsiteX2" fmla="*/ 3293166 w 3293166"/>
              <a:gd name="connsiteY2" fmla="*/ 2262340 h 2262340"/>
              <a:gd name="connsiteX3" fmla="*/ 0 w 3293166"/>
              <a:gd name="connsiteY3" fmla="*/ 2262340 h 2262340"/>
            </a:gdLst>
            <a:ahLst/>
            <a:cxnLst>
              <a:cxn ang="0">
                <a:pos x="connsiteX0" y="connsiteY0"/>
              </a:cxn>
              <a:cxn ang="0">
                <a:pos x="connsiteX1" y="connsiteY1"/>
              </a:cxn>
              <a:cxn ang="0">
                <a:pos x="connsiteX2" y="connsiteY2"/>
              </a:cxn>
              <a:cxn ang="0">
                <a:pos x="connsiteX3" y="connsiteY3"/>
              </a:cxn>
            </a:cxnLst>
            <a:rect l="l" t="t" r="r" b="b"/>
            <a:pathLst>
              <a:path w="3293166" h="2262340">
                <a:moveTo>
                  <a:pt x="0" y="0"/>
                </a:moveTo>
                <a:lnTo>
                  <a:pt x="3293166" y="0"/>
                </a:lnTo>
                <a:lnTo>
                  <a:pt x="3293166" y="2262340"/>
                </a:lnTo>
                <a:lnTo>
                  <a:pt x="0" y="2262340"/>
                </a:lnTo>
                <a:close/>
              </a:path>
            </a:pathLst>
          </a:custGeom>
          <a:noFill/>
          <a:ln w="38100">
            <a:gradFill flip="none" rotWithShape="1">
              <a:gsLst>
                <a:gs pos="0">
                  <a:schemeClr val="accent2">
                    <a:lumMod val="50000"/>
                  </a:schemeClr>
                </a:gs>
                <a:gs pos="100000">
                  <a:schemeClr val="accent2"/>
                </a:gs>
              </a:gsLst>
              <a:lin ang="18900000" scaled="1"/>
              <a:tileRect/>
            </a:grad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defTabSz="457200"/>
            <a:endParaRPr lang="zh-CN" altLang="en-US"/>
          </a:p>
        </p:txBody>
      </p:sp>
      <p:sp>
        <p:nvSpPr>
          <p:cNvPr id="12" name="图片占位符 11"/>
          <p:cNvSpPr>
            <a:spLocks noGrp="1"/>
          </p:cNvSpPr>
          <p:nvPr>
            <p:ph type="pic" sz="quarter" idx="12"/>
          </p:nvPr>
        </p:nvSpPr>
        <p:spPr>
          <a:xfrm>
            <a:off x="8129622" y="2581605"/>
            <a:ext cx="2547391" cy="1354831"/>
          </a:xfrm>
          <a:custGeom>
            <a:avLst/>
            <a:gdLst>
              <a:gd name="connsiteX0" fmla="*/ 0 w 2547391"/>
              <a:gd name="connsiteY0" fmla="*/ 0 h 1354831"/>
              <a:gd name="connsiteX1" fmla="*/ 2547391 w 2547391"/>
              <a:gd name="connsiteY1" fmla="*/ 0 h 1354831"/>
              <a:gd name="connsiteX2" fmla="*/ 2547391 w 2547391"/>
              <a:gd name="connsiteY2" fmla="*/ 1354831 h 1354831"/>
              <a:gd name="connsiteX3" fmla="*/ 0 w 2547391"/>
              <a:gd name="connsiteY3" fmla="*/ 1354831 h 1354831"/>
            </a:gdLst>
            <a:ahLst/>
            <a:cxnLst>
              <a:cxn ang="0">
                <a:pos x="connsiteX0" y="connsiteY0"/>
              </a:cxn>
              <a:cxn ang="0">
                <a:pos x="connsiteX1" y="connsiteY1"/>
              </a:cxn>
              <a:cxn ang="0">
                <a:pos x="connsiteX2" y="connsiteY2"/>
              </a:cxn>
              <a:cxn ang="0">
                <a:pos x="connsiteX3" y="connsiteY3"/>
              </a:cxn>
            </a:cxnLst>
            <a:rect l="l" t="t" r="r" b="b"/>
            <a:pathLst>
              <a:path w="2547391" h="1354831">
                <a:moveTo>
                  <a:pt x="0" y="0"/>
                </a:moveTo>
                <a:lnTo>
                  <a:pt x="2547391" y="0"/>
                </a:lnTo>
                <a:lnTo>
                  <a:pt x="2547391" y="1354831"/>
                </a:lnTo>
                <a:lnTo>
                  <a:pt x="0" y="1354831"/>
                </a:lnTo>
                <a:close/>
              </a:path>
            </a:pathLst>
          </a:custGeom>
          <a:noFill/>
          <a:ln w="38100">
            <a:gradFill flip="none" rotWithShape="1">
              <a:gsLst>
                <a:gs pos="0">
                  <a:schemeClr val="accent2">
                    <a:lumMod val="50000"/>
                  </a:schemeClr>
                </a:gs>
                <a:gs pos="100000">
                  <a:schemeClr val="accent2"/>
                </a:gs>
              </a:gsLst>
              <a:lin ang="18900000" scaled="1"/>
              <a:tileRect/>
            </a:grad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defTabSz="457200"/>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7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1346232" y="1825625"/>
            <a:ext cx="3704603" cy="1141285"/>
          </a:xfrm>
          <a:custGeom>
            <a:avLst/>
            <a:gdLst>
              <a:gd name="connsiteX0" fmla="*/ 0 w 3704603"/>
              <a:gd name="connsiteY0" fmla="*/ 0 h 1141285"/>
              <a:gd name="connsiteX1" fmla="*/ 3704603 w 3704603"/>
              <a:gd name="connsiteY1" fmla="*/ 0 h 1141285"/>
              <a:gd name="connsiteX2" fmla="*/ 3704603 w 3704603"/>
              <a:gd name="connsiteY2" fmla="*/ 1141285 h 1141285"/>
              <a:gd name="connsiteX3" fmla="*/ 0 w 3704603"/>
              <a:gd name="connsiteY3" fmla="*/ 1141285 h 1141285"/>
            </a:gdLst>
            <a:ahLst/>
            <a:cxnLst>
              <a:cxn ang="0">
                <a:pos x="connsiteX0" y="connsiteY0"/>
              </a:cxn>
              <a:cxn ang="0">
                <a:pos x="connsiteX1" y="connsiteY1"/>
              </a:cxn>
              <a:cxn ang="0">
                <a:pos x="connsiteX2" y="connsiteY2"/>
              </a:cxn>
              <a:cxn ang="0">
                <a:pos x="connsiteX3" y="connsiteY3"/>
              </a:cxn>
            </a:cxnLst>
            <a:rect l="l" t="t" r="r" b="b"/>
            <a:pathLst>
              <a:path w="3704603" h="1141285">
                <a:moveTo>
                  <a:pt x="0" y="0"/>
                </a:moveTo>
                <a:lnTo>
                  <a:pt x="3704603" y="0"/>
                </a:lnTo>
                <a:lnTo>
                  <a:pt x="3704603" y="1141285"/>
                </a:lnTo>
                <a:lnTo>
                  <a:pt x="0" y="1141285"/>
                </a:lnTo>
                <a:close/>
              </a:path>
            </a:pathLst>
          </a:custGeom>
        </p:spPr>
        <p:txBody>
          <a:bodyPr wrap="square">
            <a:noAutofit/>
          </a:bodyPr>
          <a:lstStyle/>
          <a:p>
            <a:endParaRPr lang="zh-CN" altLang="en-US"/>
          </a:p>
        </p:txBody>
      </p:sp>
      <p:sp>
        <p:nvSpPr>
          <p:cNvPr id="10" name="图片占位符 9"/>
          <p:cNvSpPr>
            <a:spLocks noGrp="1"/>
          </p:cNvSpPr>
          <p:nvPr>
            <p:ph type="pic" sz="quarter" idx="11"/>
          </p:nvPr>
        </p:nvSpPr>
        <p:spPr>
          <a:xfrm>
            <a:off x="1346231" y="3361487"/>
            <a:ext cx="3704603" cy="1141285"/>
          </a:xfrm>
          <a:custGeom>
            <a:avLst/>
            <a:gdLst>
              <a:gd name="connsiteX0" fmla="*/ 0 w 3704603"/>
              <a:gd name="connsiteY0" fmla="*/ 0 h 1141285"/>
              <a:gd name="connsiteX1" fmla="*/ 3704603 w 3704603"/>
              <a:gd name="connsiteY1" fmla="*/ 0 h 1141285"/>
              <a:gd name="connsiteX2" fmla="*/ 3704603 w 3704603"/>
              <a:gd name="connsiteY2" fmla="*/ 1141285 h 1141285"/>
              <a:gd name="connsiteX3" fmla="*/ 0 w 3704603"/>
              <a:gd name="connsiteY3" fmla="*/ 1141285 h 1141285"/>
            </a:gdLst>
            <a:ahLst/>
            <a:cxnLst>
              <a:cxn ang="0">
                <a:pos x="connsiteX0" y="connsiteY0"/>
              </a:cxn>
              <a:cxn ang="0">
                <a:pos x="connsiteX1" y="connsiteY1"/>
              </a:cxn>
              <a:cxn ang="0">
                <a:pos x="connsiteX2" y="connsiteY2"/>
              </a:cxn>
              <a:cxn ang="0">
                <a:pos x="connsiteX3" y="connsiteY3"/>
              </a:cxn>
            </a:cxnLst>
            <a:rect l="l" t="t" r="r" b="b"/>
            <a:pathLst>
              <a:path w="3704603" h="1141285">
                <a:moveTo>
                  <a:pt x="0" y="0"/>
                </a:moveTo>
                <a:lnTo>
                  <a:pt x="3704603" y="0"/>
                </a:lnTo>
                <a:lnTo>
                  <a:pt x="3704603" y="1141285"/>
                </a:lnTo>
                <a:lnTo>
                  <a:pt x="0" y="1141285"/>
                </a:lnTo>
                <a:close/>
              </a:path>
            </a:pathLst>
          </a:custGeom>
        </p:spPr>
        <p:txBody>
          <a:bodyPr wrap="square">
            <a:noAutofit/>
          </a:bodyPr>
          <a:lstStyle/>
          <a:p>
            <a:endParaRPr lang="zh-CN" altLang="en-US"/>
          </a:p>
        </p:txBody>
      </p:sp>
      <p:sp>
        <p:nvSpPr>
          <p:cNvPr id="11" name="图片占位符 10"/>
          <p:cNvSpPr>
            <a:spLocks noGrp="1"/>
          </p:cNvSpPr>
          <p:nvPr>
            <p:ph type="pic" sz="quarter" idx="12"/>
          </p:nvPr>
        </p:nvSpPr>
        <p:spPr>
          <a:xfrm>
            <a:off x="1346231" y="4945191"/>
            <a:ext cx="3704603" cy="1141285"/>
          </a:xfrm>
          <a:custGeom>
            <a:avLst/>
            <a:gdLst>
              <a:gd name="connsiteX0" fmla="*/ 0 w 3704603"/>
              <a:gd name="connsiteY0" fmla="*/ 0 h 1141285"/>
              <a:gd name="connsiteX1" fmla="*/ 3704603 w 3704603"/>
              <a:gd name="connsiteY1" fmla="*/ 0 h 1141285"/>
              <a:gd name="connsiteX2" fmla="*/ 3704603 w 3704603"/>
              <a:gd name="connsiteY2" fmla="*/ 1141285 h 1141285"/>
              <a:gd name="connsiteX3" fmla="*/ 0 w 3704603"/>
              <a:gd name="connsiteY3" fmla="*/ 1141285 h 1141285"/>
            </a:gdLst>
            <a:ahLst/>
            <a:cxnLst>
              <a:cxn ang="0">
                <a:pos x="connsiteX0" y="connsiteY0"/>
              </a:cxn>
              <a:cxn ang="0">
                <a:pos x="connsiteX1" y="connsiteY1"/>
              </a:cxn>
              <a:cxn ang="0">
                <a:pos x="connsiteX2" y="connsiteY2"/>
              </a:cxn>
              <a:cxn ang="0">
                <a:pos x="connsiteX3" y="connsiteY3"/>
              </a:cxn>
            </a:cxnLst>
            <a:rect l="l" t="t" r="r" b="b"/>
            <a:pathLst>
              <a:path w="3704603" h="1141285">
                <a:moveTo>
                  <a:pt x="0" y="0"/>
                </a:moveTo>
                <a:lnTo>
                  <a:pt x="3704603" y="0"/>
                </a:lnTo>
                <a:lnTo>
                  <a:pt x="3704603" y="1141285"/>
                </a:lnTo>
                <a:lnTo>
                  <a:pt x="0" y="1141285"/>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5118022" y="3017521"/>
            <a:ext cx="1968870" cy="1968868"/>
          </a:xfrm>
          <a:custGeom>
            <a:avLst/>
            <a:gdLst>
              <a:gd name="connsiteX0" fmla="*/ 984435 w 1968870"/>
              <a:gd name="connsiteY0" fmla="*/ 0 h 1968868"/>
              <a:gd name="connsiteX1" fmla="*/ 1968870 w 1968870"/>
              <a:gd name="connsiteY1" fmla="*/ 984434 h 1968868"/>
              <a:gd name="connsiteX2" fmla="*/ 984435 w 1968870"/>
              <a:gd name="connsiteY2" fmla="*/ 1968868 h 1968868"/>
              <a:gd name="connsiteX3" fmla="*/ 0 w 1968870"/>
              <a:gd name="connsiteY3" fmla="*/ 984434 h 1968868"/>
              <a:gd name="connsiteX4" fmla="*/ 984435 w 1968870"/>
              <a:gd name="connsiteY4" fmla="*/ 0 h 196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870" h="1968868">
                <a:moveTo>
                  <a:pt x="984435" y="0"/>
                </a:moveTo>
                <a:cubicBezTo>
                  <a:pt x="1528123" y="0"/>
                  <a:pt x="1968870" y="440746"/>
                  <a:pt x="1968870" y="984434"/>
                </a:cubicBezTo>
                <a:cubicBezTo>
                  <a:pt x="1968870" y="1528122"/>
                  <a:pt x="1528123" y="1968868"/>
                  <a:pt x="984435" y="1968868"/>
                </a:cubicBezTo>
                <a:cubicBezTo>
                  <a:pt x="440747" y="1968868"/>
                  <a:pt x="0" y="1528122"/>
                  <a:pt x="0" y="984434"/>
                </a:cubicBezTo>
                <a:cubicBezTo>
                  <a:pt x="0" y="440746"/>
                  <a:pt x="440747" y="0"/>
                  <a:pt x="984435" y="0"/>
                </a:cubicBez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_自定义版式">
    <p:spTree>
      <p:nvGrpSpPr>
        <p:cNvPr id="1" name=""/>
        <p:cNvGrpSpPr/>
        <p:nvPr/>
      </p:nvGrpSpPr>
      <p:grpSpPr>
        <a:xfrm>
          <a:off x="0" y="0"/>
          <a:ext cx="0" cy="0"/>
          <a:chOff x="0" y="0"/>
          <a:chExt cx="0" cy="0"/>
        </a:xfrm>
      </p:grpSpPr>
      <p:sp>
        <p:nvSpPr>
          <p:cNvPr id="14" name="图片占位符 13"/>
          <p:cNvSpPr>
            <a:spLocks noGrp="1"/>
          </p:cNvSpPr>
          <p:nvPr>
            <p:ph type="pic" sz="quarter" idx="10"/>
          </p:nvPr>
        </p:nvSpPr>
        <p:spPr>
          <a:xfrm>
            <a:off x="2397516" y="2037265"/>
            <a:ext cx="1859761" cy="2157322"/>
          </a:xfrm>
          <a:custGeom>
            <a:avLst/>
            <a:gdLst>
              <a:gd name="connsiteX0" fmla="*/ 929880 w 1859761"/>
              <a:gd name="connsiteY0" fmla="*/ 0 h 2157322"/>
              <a:gd name="connsiteX1" fmla="*/ 1859761 w 1859761"/>
              <a:gd name="connsiteY1" fmla="*/ 464940 h 2157322"/>
              <a:gd name="connsiteX2" fmla="*/ 1859761 w 1859761"/>
              <a:gd name="connsiteY2" fmla="*/ 1692382 h 2157322"/>
              <a:gd name="connsiteX3" fmla="*/ 929880 w 1859761"/>
              <a:gd name="connsiteY3" fmla="*/ 2157322 h 2157322"/>
              <a:gd name="connsiteX4" fmla="*/ 0 w 1859761"/>
              <a:gd name="connsiteY4" fmla="*/ 1692382 h 2157322"/>
              <a:gd name="connsiteX5" fmla="*/ 0 w 1859761"/>
              <a:gd name="connsiteY5" fmla="*/ 464940 h 2157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9761" h="2157322">
                <a:moveTo>
                  <a:pt x="929880" y="0"/>
                </a:moveTo>
                <a:lnTo>
                  <a:pt x="1859761" y="464940"/>
                </a:lnTo>
                <a:lnTo>
                  <a:pt x="1859761" y="1692382"/>
                </a:lnTo>
                <a:lnTo>
                  <a:pt x="929880" y="2157322"/>
                </a:lnTo>
                <a:lnTo>
                  <a:pt x="0" y="1692382"/>
                </a:lnTo>
                <a:lnTo>
                  <a:pt x="0" y="464940"/>
                </a:lnTo>
                <a:close/>
              </a:path>
            </a:pathLst>
          </a:custGeom>
          <a:noFill/>
          <a:ln w="38100">
            <a:gradFill flip="none" rotWithShape="1">
              <a:gsLst>
                <a:gs pos="0">
                  <a:schemeClr val="accent2">
                    <a:lumMod val="50000"/>
                  </a:schemeClr>
                </a:gs>
                <a:gs pos="100000">
                  <a:schemeClr val="accent2"/>
                </a:gs>
              </a:gsLst>
              <a:lin ang="18900000" scaled="1"/>
              <a:tileRect/>
            </a:grad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defTabSz="457200"/>
            <a:endParaRPr lang="zh-CN" altLang="en-US"/>
          </a:p>
        </p:txBody>
      </p:sp>
      <p:sp>
        <p:nvSpPr>
          <p:cNvPr id="15" name="图片占位符 14"/>
          <p:cNvSpPr>
            <a:spLocks noGrp="1"/>
          </p:cNvSpPr>
          <p:nvPr>
            <p:ph type="pic" sz="quarter" idx="11"/>
          </p:nvPr>
        </p:nvSpPr>
        <p:spPr>
          <a:xfrm>
            <a:off x="1391652" y="3879085"/>
            <a:ext cx="1859761" cy="2157322"/>
          </a:xfrm>
          <a:custGeom>
            <a:avLst/>
            <a:gdLst>
              <a:gd name="connsiteX0" fmla="*/ 929880 w 1859761"/>
              <a:gd name="connsiteY0" fmla="*/ 0 h 2157322"/>
              <a:gd name="connsiteX1" fmla="*/ 1859761 w 1859761"/>
              <a:gd name="connsiteY1" fmla="*/ 464940 h 2157322"/>
              <a:gd name="connsiteX2" fmla="*/ 1859761 w 1859761"/>
              <a:gd name="connsiteY2" fmla="*/ 1692382 h 2157322"/>
              <a:gd name="connsiteX3" fmla="*/ 929880 w 1859761"/>
              <a:gd name="connsiteY3" fmla="*/ 2157322 h 2157322"/>
              <a:gd name="connsiteX4" fmla="*/ 0 w 1859761"/>
              <a:gd name="connsiteY4" fmla="*/ 1692382 h 2157322"/>
              <a:gd name="connsiteX5" fmla="*/ 0 w 1859761"/>
              <a:gd name="connsiteY5" fmla="*/ 464940 h 2157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9761" h="2157322">
                <a:moveTo>
                  <a:pt x="929880" y="0"/>
                </a:moveTo>
                <a:lnTo>
                  <a:pt x="1859761" y="464940"/>
                </a:lnTo>
                <a:lnTo>
                  <a:pt x="1859761" y="1692382"/>
                </a:lnTo>
                <a:lnTo>
                  <a:pt x="929880" y="2157322"/>
                </a:lnTo>
                <a:lnTo>
                  <a:pt x="0" y="1692382"/>
                </a:lnTo>
                <a:lnTo>
                  <a:pt x="0" y="464940"/>
                </a:lnTo>
                <a:close/>
              </a:path>
            </a:pathLst>
          </a:custGeom>
          <a:noFill/>
          <a:ln w="38100">
            <a:gradFill flip="none" rotWithShape="1">
              <a:gsLst>
                <a:gs pos="0">
                  <a:schemeClr val="accent2">
                    <a:lumMod val="50000"/>
                  </a:schemeClr>
                </a:gs>
                <a:gs pos="100000">
                  <a:schemeClr val="accent2"/>
                </a:gs>
              </a:gsLst>
              <a:lin ang="18900000" scaled="1"/>
              <a:tileRect/>
            </a:grad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defTabSz="457200"/>
            <a:endParaRPr lang="zh-CN" altLang="en-US"/>
          </a:p>
        </p:txBody>
      </p:sp>
      <p:sp>
        <p:nvSpPr>
          <p:cNvPr id="16" name="图片占位符 15"/>
          <p:cNvSpPr>
            <a:spLocks noGrp="1"/>
          </p:cNvSpPr>
          <p:nvPr>
            <p:ph type="pic" sz="quarter" idx="12"/>
          </p:nvPr>
        </p:nvSpPr>
        <p:spPr>
          <a:xfrm>
            <a:off x="3403378" y="3879085"/>
            <a:ext cx="1859761" cy="2157322"/>
          </a:xfrm>
          <a:custGeom>
            <a:avLst/>
            <a:gdLst>
              <a:gd name="connsiteX0" fmla="*/ 929880 w 1859761"/>
              <a:gd name="connsiteY0" fmla="*/ 0 h 2157322"/>
              <a:gd name="connsiteX1" fmla="*/ 1859761 w 1859761"/>
              <a:gd name="connsiteY1" fmla="*/ 464940 h 2157322"/>
              <a:gd name="connsiteX2" fmla="*/ 1859761 w 1859761"/>
              <a:gd name="connsiteY2" fmla="*/ 1692382 h 2157322"/>
              <a:gd name="connsiteX3" fmla="*/ 929880 w 1859761"/>
              <a:gd name="connsiteY3" fmla="*/ 2157322 h 2157322"/>
              <a:gd name="connsiteX4" fmla="*/ 0 w 1859761"/>
              <a:gd name="connsiteY4" fmla="*/ 1692382 h 2157322"/>
              <a:gd name="connsiteX5" fmla="*/ 0 w 1859761"/>
              <a:gd name="connsiteY5" fmla="*/ 464940 h 2157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9761" h="2157322">
                <a:moveTo>
                  <a:pt x="929880" y="0"/>
                </a:moveTo>
                <a:lnTo>
                  <a:pt x="1859761" y="464940"/>
                </a:lnTo>
                <a:lnTo>
                  <a:pt x="1859761" y="1692382"/>
                </a:lnTo>
                <a:lnTo>
                  <a:pt x="929880" y="2157322"/>
                </a:lnTo>
                <a:lnTo>
                  <a:pt x="0" y="1692382"/>
                </a:lnTo>
                <a:lnTo>
                  <a:pt x="0" y="464940"/>
                </a:lnTo>
                <a:close/>
              </a:path>
            </a:pathLst>
          </a:custGeom>
          <a:noFill/>
          <a:ln w="38100">
            <a:gradFill flip="none" rotWithShape="1">
              <a:gsLst>
                <a:gs pos="0">
                  <a:schemeClr val="accent2">
                    <a:lumMod val="50000"/>
                  </a:schemeClr>
                </a:gs>
                <a:gs pos="100000">
                  <a:schemeClr val="accent2"/>
                </a:gs>
              </a:gsLst>
              <a:lin ang="18900000" scaled="1"/>
              <a:tileRect/>
            </a:grad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defTabSz="457200"/>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4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2139334" y="4028823"/>
            <a:ext cx="1195356" cy="1195356"/>
          </a:xfrm>
          <a:custGeom>
            <a:avLst/>
            <a:gdLst>
              <a:gd name="connsiteX0" fmla="*/ 597678 w 1195356"/>
              <a:gd name="connsiteY0" fmla="*/ 0 h 1195356"/>
              <a:gd name="connsiteX1" fmla="*/ 1195356 w 1195356"/>
              <a:gd name="connsiteY1" fmla="*/ 597678 h 1195356"/>
              <a:gd name="connsiteX2" fmla="*/ 597678 w 1195356"/>
              <a:gd name="connsiteY2" fmla="*/ 1195356 h 1195356"/>
              <a:gd name="connsiteX3" fmla="*/ 0 w 1195356"/>
              <a:gd name="connsiteY3" fmla="*/ 597678 h 1195356"/>
              <a:gd name="connsiteX4" fmla="*/ 597678 w 1195356"/>
              <a:gd name="connsiteY4" fmla="*/ 0 h 1195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356" h="1195356">
                <a:moveTo>
                  <a:pt x="597678" y="0"/>
                </a:moveTo>
                <a:cubicBezTo>
                  <a:pt x="927766" y="0"/>
                  <a:pt x="1195356" y="267590"/>
                  <a:pt x="1195356" y="597678"/>
                </a:cubicBezTo>
                <a:cubicBezTo>
                  <a:pt x="1195356" y="927766"/>
                  <a:pt x="927766" y="1195356"/>
                  <a:pt x="597678" y="1195356"/>
                </a:cubicBezTo>
                <a:cubicBezTo>
                  <a:pt x="267590" y="1195356"/>
                  <a:pt x="0" y="927766"/>
                  <a:pt x="0" y="597678"/>
                </a:cubicBezTo>
                <a:cubicBezTo>
                  <a:pt x="0" y="267590"/>
                  <a:pt x="267590" y="0"/>
                  <a:pt x="597678"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425669" y="2755181"/>
            <a:ext cx="1405528" cy="1405528"/>
          </a:xfrm>
          <a:custGeom>
            <a:avLst/>
            <a:gdLst>
              <a:gd name="connsiteX0" fmla="*/ 702764 w 1405528"/>
              <a:gd name="connsiteY0" fmla="*/ 0 h 1405528"/>
              <a:gd name="connsiteX1" fmla="*/ 1405528 w 1405528"/>
              <a:gd name="connsiteY1" fmla="*/ 702764 h 1405528"/>
              <a:gd name="connsiteX2" fmla="*/ 702764 w 1405528"/>
              <a:gd name="connsiteY2" fmla="*/ 1405528 h 1405528"/>
              <a:gd name="connsiteX3" fmla="*/ 0 w 1405528"/>
              <a:gd name="connsiteY3" fmla="*/ 702764 h 1405528"/>
              <a:gd name="connsiteX4" fmla="*/ 702764 w 1405528"/>
              <a:gd name="connsiteY4" fmla="*/ 0 h 1405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5528" h="1405528">
                <a:moveTo>
                  <a:pt x="702764" y="0"/>
                </a:moveTo>
                <a:cubicBezTo>
                  <a:pt x="1090890" y="0"/>
                  <a:pt x="1405528" y="314638"/>
                  <a:pt x="1405528" y="702764"/>
                </a:cubicBezTo>
                <a:cubicBezTo>
                  <a:pt x="1405528" y="1090890"/>
                  <a:pt x="1090890" y="1405528"/>
                  <a:pt x="702764" y="1405528"/>
                </a:cubicBezTo>
                <a:cubicBezTo>
                  <a:pt x="314638" y="1405528"/>
                  <a:pt x="0" y="1090890"/>
                  <a:pt x="0" y="702764"/>
                </a:cubicBezTo>
                <a:cubicBezTo>
                  <a:pt x="0" y="314638"/>
                  <a:pt x="314638" y="0"/>
                  <a:pt x="702764" y="0"/>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868270" y="4372585"/>
            <a:ext cx="889950" cy="889948"/>
          </a:xfrm>
          <a:custGeom>
            <a:avLst/>
            <a:gdLst>
              <a:gd name="connsiteX0" fmla="*/ 444975 w 889950"/>
              <a:gd name="connsiteY0" fmla="*/ 0 h 889948"/>
              <a:gd name="connsiteX1" fmla="*/ 889950 w 889950"/>
              <a:gd name="connsiteY1" fmla="*/ 444974 h 889948"/>
              <a:gd name="connsiteX2" fmla="*/ 444975 w 889950"/>
              <a:gd name="connsiteY2" fmla="*/ 889948 h 889948"/>
              <a:gd name="connsiteX3" fmla="*/ 0 w 889950"/>
              <a:gd name="connsiteY3" fmla="*/ 444974 h 889948"/>
              <a:gd name="connsiteX4" fmla="*/ 444975 w 889950"/>
              <a:gd name="connsiteY4" fmla="*/ 0 h 889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950" h="889948">
                <a:moveTo>
                  <a:pt x="444975" y="0"/>
                </a:moveTo>
                <a:cubicBezTo>
                  <a:pt x="690728" y="0"/>
                  <a:pt x="889950" y="199222"/>
                  <a:pt x="889950" y="444974"/>
                </a:cubicBezTo>
                <a:cubicBezTo>
                  <a:pt x="889950" y="690726"/>
                  <a:pt x="690728" y="889948"/>
                  <a:pt x="444975" y="889948"/>
                </a:cubicBezTo>
                <a:cubicBezTo>
                  <a:pt x="199222" y="889948"/>
                  <a:pt x="0" y="690726"/>
                  <a:pt x="0" y="444974"/>
                </a:cubicBezTo>
                <a:cubicBezTo>
                  <a:pt x="0" y="199222"/>
                  <a:pt x="199222" y="0"/>
                  <a:pt x="444975" y="0"/>
                </a:cubicBezTo>
                <a:close/>
              </a:path>
            </a:pathLst>
          </a:custGeom>
        </p:spPr>
        <p:txBody>
          <a:bodyPr wrap="square">
            <a:noAutofit/>
          </a:bodyPr>
          <a:lstStyle/>
          <a:p>
            <a:endParaRPr lang="zh-CN" altLang="en-US"/>
          </a:p>
        </p:txBody>
      </p:sp>
      <p:sp>
        <p:nvSpPr>
          <p:cNvPr id="13" name="图片占位符 12"/>
          <p:cNvSpPr>
            <a:spLocks noGrp="1"/>
          </p:cNvSpPr>
          <p:nvPr>
            <p:ph type="pic" sz="quarter" idx="13"/>
          </p:nvPr>
        </p:nvSpPr>
        <p:spPr>
          <a:xfrm>
            <a:off x="8775201" y="2983164"/>
            <a:ext cx="1291686" cy="1291686"/>
          </a:xfrm>
          <a:custGeom>
            <a:avLst/>
            <a:gdLst>
              <a:gd name="connsiteX0" fmla="*/ 645843 w 1291686"/>
              <a:gd name="connsiteY0" fmla="*/ 0 h 1291686"/>
              <a:gd name="connsiteX1" fmla="*/ 1291686 w 1291686"/>
              <a:gd name="connsiteY1" fmla="*/ 645843 h 1291686"/>
              <a:gd name="connsiteX2" fmla="*/ 645843 w 1291686"/>
              <a:gd name="connsiteY2" fmla="*/ 1291686 h 1291686"/>
              <a:gd name="connsiteX3" fmla="*/ 0 w 1291686"/>
              <a:gd name="connsiteY3" fmla="*/ 645843 h 1291686"/>
              <a:gd name="connsiteX4" fmla="*/ 645843 w 1291686"/>
              <a:gd name="connsiteY4" fmla="*/ 0 h 1291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686" h="1291686">
                <a:moveTo>
                  <a:pt x="645843" y="0"/>
                </a:moveTo>
                <a:cubicBezTo>
                  <a:pt x="1002532" y="0"/>
                  <a:pt x="1291686" y="289154"/>
                  <a:pt x="1291686" y="645843"/>
                </a:cubicBezTo>
                <a:cubicBezTo>
                  <a:pt x="1291686" y="1002532"/>
                  <a:pt x="1002532" y="1291686"/>
                  <a:pt x="645843" y="1291686"/>
                </a:cubicBezTo>
                <a:cubicBezTo>
                  <a:pt x="289154" y="1291686"/>
                  <a:pt x="0" y="1002532"/>
                  <a:pt x="0" y="645843"/>
                </a:cubicBezTo>
                <a:cubicBezTo>
                  <a:pt x="0" y="289154"/>
                  <a:pt x="289154" y="0"/>
                  <a:pt x="645843" y="0"/>
                </a:cubicBez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3_自定义版式">
    <p:spTree>
      <p:nvGrpSpPr>
        <p:cNvPr id="1" name=""/>
        <p:cNvGrpSpPr/>
        <p:nvPr/>
      </p:nvGrpSpPr>
      <p:grpSpPr>
        <a:xfrm>
          <a:off x="0" y="0"/>
          <a:ext cx="0" cy="0"/>
          <a:chOff x="0" y="0"/>
          <a:chExt cx="0" cy="0"/>
        </a:xfrm>
      </p:grpSpPr>
      <p:sp>
        <p:nvSpPr>
          <p:cNvPr id="11" name="图片占位符 10"/>
          <p:cNvSpPr>
            <a:spLocks noGrp="1"/>
          </p:cNvSpPr>
          <p:nvPr>
            <p:ph type="pic" sz="quarter" idx="10"/>
          </p:nvPr>
        </p:nvSpPr>
        <p:spPr>
          <a:xfrm>
            <a:off x="3097775" y="2245244"/>
            <a:ext cx="1441074" cy="1441074"/>
          </a:xfrm>
          <a:custGeom>
            <a:avLst/>
            <a:gdLst>
              <a:gd name="connsiteX0" fmla="*/ 720537 w 1441074"/>
              <a:gd name="connsiteY0" fmla="*/ 0 h 1441074"/>
              <a:gd name="connsiteX1" fmla="*/ 1441074 w 1441074"/>
              <a:gd name="connsiteY1" fmla="*/ 720537 h 1441074"/>
              <a:gd name="connsiteX2" fmla="*/ 720537 w 1441074"/>
              <a:gd name="connsiteY2" fmla="*/ 1441074 h 1441074"/>
              <a:gd name="connsiteX3" fmla="*/ 0 w 1441074"/>
              <a:gd name="connsiteY3" fmla="*/ 720537 h 1441074"/>
              <a:gd name="connsiteX4" fmla="*/ 720537 w 1441074"/>
              <a:gd name="connsiteY4" fmla="*/ 0 h 1441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1074" h="1441074">
                <a:moveTo>
                  <a:pt x="720537" y="0"/>
                </a:moveTo>
                <a:cubicBezTo>
                  <a:pt x="1118479" y="0"/>
                  <a:pt x="1441074" y="322595"/>
                  <a:pt x="1441074" y="720537"/>
                </a:cubicBezTo>
                <a:cubicBezTo>
                  <a:pt x="1441074" y="1118479"/>
                  <a:pt x="1118479" y="1441074"/>
                  <a:pt x="720537" y="1441074"/>
                </a:cubicBezTo>
                <a:cubicBezTo>
                  <a:pt x="322595" y="1441074"/>
                  <a:pt x="0" y="1118479"/>
                  <a:pt x="0" y="720537"/>
                </a:cubicBezTo>
                <a:cubicBezTo>
                  <a:pt x="0" y="322595"/>
                  <a:pt x="322595" y="0"/>
                  <a:pt x="720537" y="0"/>
                </a:cubicBezTo>
                <a:close/>
              </a:path>
            </a:pathLst>
          </a:custGeom>
          <a:noFill/>
          <a:ln w="57150">
            <a:gradFill flip="none" rotWithShape="1">
              <a:gsLst>
                <a:gs pos="0">
                  <a:schemeClr val="accent1">
                    <a:lumMod val="75000"/>
                  </a:schemeClr>
                </a:gs>
                <a:gs pos="100000">
                  <a:schemeClr val="accent1"/>
                </a:gs>
              </a:gsLst>
              <a:lin ang="18900000" scaled="1"/>
              <a:tileRect/>
            </a:grad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defTabSz="457200"/>
            <a:endParaRPr lang="zh-CN" altLang="en-US"/>
          </a:p>
        </p:txBody>
      </p:sp>
      <p:sp>
        <p:nvSpPr>
          <p:cNvPr id="10" name="图片占位符 9"/>
          <p:cNvSpPr>
            <a:spLocks noGrp="1"/>
          </p:cNvSpPr>
          <p:nvPr>
            <p:ph type="pic" sz="quarter" idx="11"/>
          </p:nvPr>
        </p:nvSpPr>
        <p:spPr>
          <a:xfrm>
            <a:off x="5447419" y="2152521"/>
            <a:ext cx="1441074" cy="1441074"/>
          </a:xfrm>
          <a:custGeom>
            <a:avLst/>
            <a:gdLst>
              <a:gd name="connsiteX0" fmla="*/ 720537 w 1441074"/>
              <a:gd name="connsiteY0" fmla="*/ 0 h 1441074"/>
              <a:gd name="connsiteX1" fmla="*/ 1441074 w 1441074"/>
              <a:gd name="connsiteY1" fmla="*/ 720537 h 1441074"/>
              <a:gd name="connsiteX2" fmla="*/ 720537 w 1441074"/>
              <a:gd name="connsiteY2" fmla="*/ 1441074 h 1441074"/>
              <a:gd name="connsiteX3" fmla="*/ 0 w 1441074"/>
              <a:gd name="connsiteY3" fmla="*/ 720537 h 1441074"/>
              <a:gd name="connsiteX4" fmla="*/ 720537 w 1441074"/>
              <a:gd name="connsiteY4" fmla="*/ 0 h 1441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1074" h="1441074">
                <a:moveTo>
                  <a:pt x="720537" y="0"/>
                </a:moveTo>
                <a:cubicBezTo>
                  <a:pt x="1118479" y="0"/>
                  <a:pt x="1441074" y="322595"/>
                  <a:pt x="1441074" y="720537"/>
                </a:cubicBezTo>
                <a:cubicBezTo>
                  <a:pt x="1441074" y="1118479"/>
                  <a:pt x="1118479" y="1441074"/>
                  <a:pt x="720537" y="1441074"/>
                </a:cubicBezTo>
                <a:cubicBezTo>
                  <a:pt x="322595" y="1441074"/>
                  <a:pt x="0" y="1118479"/>
                  <a:pt x="0" y="720537"/>
                </a:cubicBezTo>
                <a:cubicBezTo>
                  <a:pt x="0" y="322595"/>
                  <a:pt x="322595" y="0"/>
                  <a:pt x="720537" y="0"/>
                </a:cubicBezTo>
                <a:close/>
              </a:path>
            </a:pathLst>
          </a:custGeom>
          <a:noFill/>
          <a:ln w="57150">
            <a:gradFill flip="none" rotWithShape="1">
              <a:gsLst>
                <a:gs pos="0">
                  <a:schemeClr val="accent1">
                    <a:lumMod val="75000"/>
                  </a:schemeClr>
                </a:gs>
                <a:gs pos="100000">
                  <a:schemeClr val="accent1"/>
                </a:gs>
              </a:gsLst>
              <a:lin ang="18900000" scaled="1"/>
              <a:tileRect/>
            </a:grad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defTabSz="457200"/>
            <a:endParaRPr lang="zh-CN" altLang="en-US"/>
          </a:p>
        </p:txBody>
      </p:sp>
      <p:sp>
        <p:nvSpPr>
          <p:cNvPr id="12" name="图片占位符 11"/>
          <p:cNvSpPr>
            <a:spLocks noGrp="1"/>
          </p:cNvSpPr>
          <p:nvPr>
            <p:ph type="pic" sz="quarter" idx="12"/>
          </p:nvPr>
        </p:nvSpPr>
        <p:spPr>
          <a:xfrm>
            <a:off x="5375463" y="4634966"/>
            <a:ext cx="1441074" cy="1441074"/>
          </a:xfrm>
          <a:custGeom>
            <a:avLst/>
            <a:gdLst>
              <a:gd name="connsiteX0" fmla="*/ 720537 w 1441074"/>
              <a:gd name="connsiteY0" fmla="*/ 0 h 1441074"/>
              <a:gd name="connsiteX1" fmla="*/ 1441074 w 1441074"/>
              <a:gd name="connsiteY1" fmla="*/ 720537 h 1441074"/>
              <a:gd name="connsiteX2" fmla="*/ 720537 w 1441074"/>
              <a:gd name="connsiteY2" fmla="*/ 1441074 h 1441074"/>
              <a:gd name="connsiteX3" fmla="*/ 0 w 1441074"/>
              <a:gd name="connsiteY3" fmla="*/ 720537 h 1441074"/>
              <a:gd name="connsiteX4" fmla="*/ 720537 w 1441074"/>
              <a:gd name="connsiteY4" fmla="*/ 0 h 1441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1074" h="1441074">
                <a:moveTo>
                  <a:pt x="720537" y="0"/>
                </a:moveTo>
                <a:cubicBezTo>
                  <a:pt x="1118479" y="0"/>
                  <a:pt x="1441074" y="322595"/>
                  <a:pt x="1441074" y="720537"/>
                </a:cubicBezTo>
                <a:cubicBezTo>
                  <a:pt x="1441074" y="1118479"/>
                  <a:pt x="1118479" y="1441074"/>
                  <a:pt x="720537" y="1441074"/>
                </a:cubicBezTo>
                <a:cubicBezTo>
                  <a:pt x="322595" y="1441074"/>
                  <a:pt x="0" y="1118479"/>
                  <a:pt x="0" y="720537"/>
                </a:cubicBezTo>
                <a:cubicBezTo>
                  <a:pt x="0" y="322595"/>
                  <a:pt x="322595" y="0"/>
                  <a:pt x="720537" y="0"/>
                </a:cubicBezTo>
                <a:close/>
              </a:path>
            </a:pathLst>
          </a:custGeom>
          <a:noFill/>
          <a:ln w="57150">
            <a:gradFill flip="none" rotWithShape="1">
              <a:gsLst>
                <a:gs pos="0">
                  <a:schemeClr val="accent1">
                    <a:lumMod val="75000"/>
                  </a:schemeClr>
                </a:gs>
                <a:gs pos="100000">
                  <a:schemeClr val="accent1"/>
                </a:gs>
              </a:gsLst>
              <a:lin ang="18900000" scaled="1"/>
              <a:tileRect/>
            </a:gradFill>
          </a:ln>
          <a:effectLst>
            <a:outerShdw blurRad="698500" dist="190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defTabSz="457200"/>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8.jpe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10.jpeg"/><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3.png"/><Relationship Id="rId5" Type="http://schemas.openxmlformats.org/officeDocument/2006/relationships/image" Target="../media/image14.jpeg"/><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直角三角形 2"/>
          <p:cNvSpPr/>
          <p:nvPr/>
        </p:nvSpPr>
        <p:spPr>
          <a:xfrm flipH="1">
            <a:off x="1392072" y="2415654"/>
            <a:ext cx="10799928" cy="4442346"/>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60" name="任意多边形 59"/>
          <p:cNvSpPr/>
          <p:nvPr/>
        </p:nvSpPr>
        <p:spPr>
          <a:xfrm rot="8100000">
            <a:off x="9225571" y="-514566"/>
            <a:ext cx="3848206" cy="2031502"/>
          </a:xfrm>
          <a:custGeom>
            <a:avLst/>
            <a:gdLst>
              <a:gd name="connsiteX0" fmla="*/ 0 w 3704514"/>
              <a:gd name="connsiteY0" fmla="*/ 0 h 1955646"/>
              <a:gd name="connsiteX1" fmla="*/ 0 w 3704514"/>
              <a:gd name="connsiteY1" fmla="*/ 431863 h 1955646"/>
              <a:gd name="connsiteX2" fmla="*/ 3704514 w 3704514"/>
              <a:gd name="connsiteY2" fmla="*/ 1955646 h 1955646"/>
              <a:gd name="connsiteX3" fmla="*/ 3704514 w 3704514"/>
              <a:gd name="connsiteY3" fmla="*/ 1523782 h 1955646"/>
            </a:gdLst>
            <a:ahLst/>
            <a:cxnLst>
              <a:cxn ang="0">
                <a:pos x="connsiteX0" y="connsiteY0"/>
              </a:cxn>
              <a:cxn ang="0">
                <a:pos x="connsiteX1" y="connsiteY1"/>
              </a:cxn>
              <a:cxn ang="0">
                <a:pos x="connsiteX2" y="connsiteY2"/>
              </a:cxn>
              <a:cxn ang="0">
                <a:pos x="connsiteX3" y="connsiteY3"/>
              </a:cxn>
            </a:cxnLst>
            <a:rect l="l" t="t" r="r" b="b"/>
            <a:pathLst>
              <a:path w="3704514" h="1955646">
                <a:moveTo>
                  <a:pt x="0" y="0"/>
                </a:moveTo>
                <a:lnTo>
                  <a:pt x="0" y="431863"/>
                </a:lnTo>
                <a:lnTo>
                  <a:pt x="3704514" y="1955646"/>
                </a:lnTo>
                <a:lnTo>
                  <a:pt x="3704514" y="1523782"/>
                </a:lnTo>
                <a:close/>
              </a:path>
            </a:pathLst>
          </a:custGeom>
          <a:solidFill>
            <a:srgbClr val="17375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61" name="任意多边形 60"/>
          <p:cNvSpPr/>
          <p:nvPr/>
        </p:nvSpPr>
        <p:spPr>
          <a:xfrm rot="8100000">
            <a:off x="6661717" y="676587"/>
            <a:ext cx="3176722" cy="1677020"/>
          </a:xfrm>
          <a:custGeom>
            <a:avLst/>
            <a:gdLst>
              <a:gd name="connsiteX0" fmla="*/ 0 w 3704514"/>
              <a:gd name="connsiteY0" fmla="*/ 0 h 1955646"/>
              <a:gd name="connsiteX1" fmla="*/ 0 w 3704514"/>
              <a:gd name="connsiteY1" fmla="*/ 431863 h 1955646"/>
              <a:gd name="connsiteX2" fmla="*/ 3704514 w 3704514"/>
              <a:gd name="connsiteY2" fmla="*/ 1955646 h 1955646"/>
              <a:gd name="connsiteX3" fmla="*/ 3704514 w 3704514"/>
              <a:gd name="connsiteY3" fmla="*/ 1523782 h 1955646"/>
            </a:gdLst>
            <a:ahLst/>
            <a:cxnLst>
              <a:cxn ang="0">
                <a:pos x="connsiteX0" y="connsiteY0"/>
              </a:cxn>
              <a:cxn ang="0">
                <a:pos x="connsiteX1" y="connsiteY1"/>
              </a:cxn>
              <a:cxn ang="0">
                <a:pos x="connsiteX2" y="connsiteY2"/>
              </a:cxn>
              <a:cxn ang="0">
                <a:pos x="connsiteX3" y="connsiteY3"/>
              </a:cxn>
            </a:cxnLst>
            <a:rect l="l" t="t" r="r" b="b"/>
            <a:pathLst>
              <a:path w="3704514" h="1955646">
                <a:moveTo>
                  <a:pt x="0" y="0"/>
                </a:moveTo>
                <a:lnTo>
                  <a:pt x="0" y="431863"/>
                </a:lnTo>
                <a:lnTo>
                  <a:pt x="3704514" y="1955646"/>
                </a:lnTo>
                <a:lnTo>
                  <a:pt x="3704514" y="1523782"/>
                </a:lnTo>
                <a:close/>
              </a:path>
            </a:pathLst>
          </a:cu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65" name="任意多边形 64"/>
          <p:cNvSpPr/>
          <p:nvPr/>
        </p:nvSpPr>
        <p:spPr>
          <a:xfrm rot="8100000">
            <a:off x="7192969" y="954243"/>
            <a:ext cx="2510892" cy="1325522"/>
          </a:xfrm>
          <a:custGeom>
            <a:avLst/>
            <a:gdLst>
              <a:gd name="connsiteX0" fmla="*/ 0 w 3704514"/>
              <a:gd name="connsiteY0" fmla="*/ 0 h 1955646"/>
              <a:gd name="connsiteX1" fmla="*/ 0 w 3704514"/>
              <a:gd name="connsiteY1" fmla="*/ 431863 h 1955646"/>
              <a:gd name="connsiteX2" fmla="*/ 3704514 w 3704514"/>
              <a:gd name="connsiteY2" fmla="*/ 1955646 h 1955646"/>
              <a:gd name="connsiteX3" fmla="*/ 3704514 w 3704514"/>
              <a:gd name="connsiteY3" fmla="*/ 1523782 h 1955646"/>
            </a:gdLst>
            <a:ahLst/>
            <a:cxnLst>
              <a:cxn ang="0">
                <a:pos x="connsiteX0" y="connsiteY0"/>
              </a:cxn>
              <a:cxn ang="0">
                <a:pos x="connsiteX1" y="connsiteY1"/>
              </a:cxn>
              <a:cxn ang="0">
                <a:pos x="connsiteX2" y="connsiteY2"/>
              </a:cxn>
              <a:cxn ang="0">
                <a:pos x="connsiteX3" y="connsiteY3"/>
              </a:cxn>
            </a:cxnLst>
            <a:rect l="l" t="t" r="r" b="b"/>
            <a:pathLst>
              <a:path w="3704514" h="1955646">
                <a:moveTo>
                  <a:pt x="0" y="0"/>
                </a:moveTo>
                <a:lnTo>
                  <a:pt x="0" y="431863"/>
                </a:lnTo>
                <a:lnTo>
                  <a:pt x="3704514" y="1955646"/>
                </a:lnTo>
                <a:lnTo>
                  <a:pt x="3704514" y="1523782"/>
                </a:lnTo>
                <a:close/>
              </a:path>
            </a:pathLst>
          </a:custGeom>
          <a:solidFill>
            <a:srgbClr val="00206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09" name="文本框 108"/>
          <p:cNvSpPr txBox="1"/>
          <p:nvPr/>
        </p:nvSpPr>
        <p:spPr>
          <a:xfrm>
            <a:off x="774996" y="499866"/>
            <a:ext cx="1877438" cy="600164"/>
          </a:xfrm>
          <a:prstGeom prst="rect">
            <a:avLst/>
          </a:prstGeom>
          <a:noFill/>
        </p:spPr>
        <p:txBody>
          <a:bodyPr wrap="none" rtlCol="0">
            <a:spAutoFit/>
          </a:bodyPr>
          <a:lstStyle/>
          <a:p>
            <a:pPr algn="ctr"/>
            <a:r>
              <a:rPr lang="zh-CN" altLang="en-US" sz="3300" dirty="0" smtClean="0">
                <a:solidFill>
                  <a:srgbClr val="17375E"/>
                </a:solidFill>
                <a:latin typeface="Century Gothic" panose="020B0502020202020204" pitchFamily="34" charset="0"/>
                <a:ea typeface="微软雅黑 Light" panose="020B0502040204020203" pitchFamily="34" charset="-122"/>
                <a:sym typeface="Century Gothic" panose="020B0502020202020204" pitchFamily="34" charset="0"/>
              </a:rPr>
              <a:t>东南大学</a:t>
            </a:r>
            <a:endParaRPr lang="zh-CN" altLang="en-US" sz="3300" dirty="0">
              <a:solidFill>
                <a:srgbClr val="17375E"/>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cxnSp>
        <p:nvCxnSpPr>
          <p:cNvPr id="112" name="直接连接符 111"/>
          <p:cNvCxnSpPr/>
          <p:nvPr/>
        </p:nvCxnSpPr>
        <p:spPr>
          <a:xfrm>
            <a:off x="2800705" y="799948"/>
            <a:ext cx="5685148" cy="0"/>
          </a:xfrm>
          <a:prstGeom prst="line">
            <a:avLst/>
          </a:prstGeom>
          <a:ln w="28575">
            <a:solidFill>
              <a:srgbClr val="17375E"/>
            </a:solidFill>
          </a:ln>
        </p:spPr>
        <p:style>
          <a:lnRef idx="1">
            <a:schemeClr val="accent1"/>
          </a:lnRef>
          <a:fillRef idx="0">
            <a:schemeClr val="accent1"/>
          </a:fillRef>
          <a:effectRef idx="0">
            <a:schemeClr val="accent1"/>
          </a:effectRef>
          <a:fontRef idx="minor">
            <a:schemeClr val="tx1"/>
          </a:fontRef>
        </p:style>
      </p:cxnSp>
      <p:sp>
        <p:nvSpPr>
          <p:cNvPr id="132" name="文本框 131"/>
          <p:cNvSpPr txBox="1"/>
          <p:nvPr/>
        </p:nvSpPr>
        <p:spPr>
          <a:xfrm>
            <a:off x="774996" y="2122104"/>
            <a:ext cx="5262979" cy="1107996"/>
          </a:xfrm>
          <a:prstGeom prst="rect">
            <a:avLst/>
          </a:prstGeom>
          <a:noFill/>
        </p:spPr>
        <p:txBody>
          <a:bodyPr wrap="none" rtlCol="0">
            <a:spAutoFit/>
          </a:bodyPr>
          <a:lstStyle/>
          <a:p>
            <a:r>
              <a:rPr lang="zh-CN" altLang="en-US" sz="6600" b="1" dirty="0">
                <a:solidFill>
                  <a:srgbClr val="17375E"/>
                </a:solidFill>
                <a:latin typeface="Century Gothic" panose="020B0502020202020204" pitchFamily="34" charset="0"/>
                <a:ea typeface="微软雅黑 Light" panose="020B0502040204020203" pitchFamily="34" charset="-122"/>
                <a:sym typeface="Century Gothic" panose="020B0502020202020204" pitchFamily="34" charset="0"/>
              </a:rPr>
              <a:t>工作计划总结</a:t>
            </a:r>
          </a:p>
        </p:txBody>
      </p:sp>
      <p:sp>
        <p:nvSpPr>
          <p:cNvPr id="133" name="矩形 132"/>
          <p:cNvSpPr/>
          <p:nvPr/>
        </p:nvSpPr>
        <p:spPr>
          <a:xfrm>
            <a:off x="810352" y="3605893"/>
            <a:ext cx="4700862" cy="369332"/>
          </a:xfrm>
          <a:prstGeom prst="rect">
            <a:avLst/>
          </a:prstGeom>
        </p:spPr>
        <p:txBody>
          <a:bodyPr wrap="square">
            <a:spAutoFit/>
          </a:bodyPr>
          <a:lstStyle/>
          <a:p>
            <a:pPr algn="dist"/>
            <a:r>
              <a:rPr lang="zh-CN" altLang="en-US"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适用于工作总结</a:t>
            </a:r>
            <a:r>
              <a:rPr lang="en-US" altLang="zh-CN"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a:t>
            </a:r>
            <a:r>
              <a:rPr lang="zh-CN" altLang="en-US"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工作计划</a:t>
            </a:r>
            <a:r>
              <a:rPr lang="en-US" altLang="zh-CN"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a:t>
            </a:r>
            <a:r>
              <a:rPr lang="zh-CN" altLang="en-US"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工作汇报等等</a:t>
            </a:r>
          </a:p>
        </p:txBody>
      </p:sp>
      <p:cxnSp>
        <p:nvCxnSpPr>
          <p:cNvPr id="134" name="直接连接符 133"/>
          <p:cNvCxnSpPr/>
          <p:nvPr/>
        </p:nvCxnSpPr>
        <p:spPr>
          <a:xfrm>
            <a:off x="877556" y="4166443"/>
            <a:ext cx="5146771" cy="0"/>
          </a:xfrm>
          <a:prstGeom prst="line">
            <a:avLst/>
          </a:prstGeom>
          <a:ln w="6350">
            <a:solidFill>
              <a:srgbClr val="17375E"/>
            </a:solidFill>
          </a:ln>
        </p:spPr>
        <p:style>
          <a:lnRef idx="1">
            <a:schemeClr val="accent1"/>
          </a:lnRef>
          <a:fillRef idx="0">
            <a:schemeClr val="accent1"/>
          </a:fillRef>
          <a:effectRef idx="0">
            <a:schemeClr val="accent1"/>
          </a:effectRef>
          <a:fontRef idx="minor">
            <a:schemeClr val="tx1"/>
          </a:fontRef>
        </p:style>
      </p:cxnSp>
      <p:sp>
        <p:nvSpPr>
          <p:cNvPr id="135" name="文本框 134"/>
          <p:cNvSpPr txBox="1"/>
          <p:nvPr/>
        </p:nvSpPr>
        <p:spPr>
          <a:xfrm>
            <a:off x="795668" y="4739681"/>
            <a:ext cx="1587294" cy="353943"/>
          </a:xfrm>
          <a:prstGeom prst="rect">
            <a:avLst/>
          </a:prstGeom>
          <a:noFill/>
        </p:spPr>
        <p:txBody>
          <a:bodyPr wrap="none" rtlCol="0">
            <a:spAutoFit/>
          </a:bodyPr>
          <a:lstStyle/>
          <a:p>
            <a:r>
              <a:rPr lang="zh-CN" altLang="en-US" sz="17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汇报人</a:t>
            </a:r>
            <a:r>
              <a:rPr lang="en-US" altLang="zh-CN" sz="1700" dirty="0" smtClean="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a:t>
            </a:r>
            <a:r>
              <a:rPr lang="zh-CN" altLang="en-US" sz="17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同学社</a:t>
            </a:r>
            <a:endParaRPr lang="zh-CN" altLang="en-US" sz="17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36" name="文本框 135"/>
          <p:cNvSpPr txBox="1"/>
          <p:nvPr/>
        </p:nvSpPr>
        <p:spPr>
          <a:xfrm>
            <a:off x="2870906" y="4739681"/>
            <a:ext cx="1369286" cy="353943"/>
          </a:xfrm>
          <a:prstGeom prst="rect">
            <a:avLst/>
          </a:prstGeom>
          <a:noFill/>
        </p:spPr>
        <p:txBody>
          <a:bodyPr wrap="none" rtlCol="0">
            <a:spAutoFit/>
          </a:bodyPr>
          <a:lstStyle/>
          <a:p>
            <a:r>
              <a:rPr lang="zh-CN" altLang="en-US" sz="17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部门</a:t>
            </a:r>
            <a:r>
              <a:rPr lang="en-US" altLang="zh-CN" sz="1700" dirty="0" smtClean="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a:t>
            </a:r>
            <a:r>
              <a:rPr lang="zh-CN" altLang="en-US" sz="1700" dirty="0" smtClean="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外联部</a:t>
            </a:r>
            <a:endParaRPr lang="zh-CN" altLang="en-US" sz="17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37" name="椭圆 2"/>
          <p:cNvSpPr/>
          <p:nvPr/>
        </p:nvSpPr>
        <p:spPr>
          <a:xfrm>
            <a:off x="6773561" y="5982370"/>
            <a:ext cx="443518" cy="434870"/>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38" name="椭圆 34"/>
          <p:cNvSpPr/>
          <p:nvPr/>
        </p:nvSpPr>
        <p:spPr>
          <a:xfrm>
            <a:off x="7986190" y="5973721"/>
            <a:ext cx="410864" cy="443519"/>
          </a:xfrm>
          <a:custGeom>
            <a:avLst/>
            <a:gdLst>
              <a:gd name="connsiteX0" fmla="*/ 250789 w 563817"/>
              <a:gd name="connsiteY0" fmla="*/ 546529 h 608627"/>
              <a:gd name="connsiteX1" fmla="*/ 313028 w 563817"/>
              <a:gd name="connsiteY1" fmla="*/ 546529 h 608627"/>
              <a:gd name="connsiteX2" fmla="*/ 313028 w 563817"/>
              <a:gd name="connsiteY2" fmla="*/ 577578 h 608627"/>
              <a:gd name="connsiteX3" fmla="*/ 281909 w 563817"/>
              <a:gd name="connsiteY3" fmla="*/ 608627 h 608627"/>
              <a:gd name="connsiteX4" fmla="*/ 250789 w 563817"/>
              <a:gd name="connsiteY4" fmla="*/ 577578 h 608627"/>
              <a:gd name="connsiteX5" fmla="*/ 464320 w 563817"/>
              <a:gd name="connsiteY5" fmla="*/ 405681 h 608627"/>
              <a:gd name="connsiteX6" fmla="*/ 526488 w 563817"/>
              <a:gd name="connsiteY6" fmla="*/ 405681 h 608627"/>
              <a:gd name="connsiteX7" fmla="*/ 526488 w 563817"/>
              <a:gd name="connsiteY7" fmla="*/ 577572 h 608627"/>
              <a:gd name="connsiteX8" fmla="*/ 495404 w 563817"/>
              <a:gd name="connsiteY8" fmla="*/ 608627 h 608627"/>
              <a:gd name="connsiteX9" fmla="*/ 464320 w 563817"/>
              <a:gd name="connsiteY9" fmla="*/ 577572 h 608627"/>
              <a:gd name="connsiteX10" fmla="*/ 233217 w 563817"/>
              <a:gd name="connsiteY10" fmla="*/ 343583 h 608627"/>
              <a:gd name="connsiteX11" fmla="*/ 330600 w 563817"/>
              <a:gd name="connsiteY11" fmla="*/ 343583 h 608627"/>
              <a:gd name="connsiteX12" fmla="*/ 350357 w 563817"/>
              <a:gd name="connsiteY12" fmla="*/ 363308 h 608627"/>
              <a:gd name="connsiteX13" fmla="*/ 350357 w 563817"/>
              <a:gd name="connsiteY13" fmla="*/ 485538 h 608627"/>
              <a:gd name="connsiteX14" fmla="*/ 330600 w 563817"/>
              <a:gd name="connsiteY14" fmla="*/ 505107 h 608627"/>
              <a:gd name="connsiteX15" fmla="*/ 233217 w 563817"/>
              <a:gd name="connsiteY15" fmla="*/ 505107 h 608627"/>
              <a:gd name="connsiteX16" fmla="*/ 213460 w 563817"/>
              <a:gd name="connsiteY16" fmla="*/ 485538 h 608627"/>
              <a:gd name="connsiteX17" fmla="*/ 213460 w 563817"/>
              <a:gd name="connsiteY17" fmla="*/ 363308 h 608627"/>
              <a:gd name="connsiteX18" fmla="*/ 233217 w 563817"/>
              <a:gd name="connsiteY18" fmla="*/ 343583 h 608627"/>
              <a:gd name="connsiteX19" fmla="*/ 37329 w 563817"/>
              <a:gd name="connsiteY19" fmla="*/ 314722 h 608627"/>
              <a:gd name="connsiteX20" fmla="*/ 99497 w 563817"/>
              <a:gd name="connsiteY20" fmla="*/ 314722 h 608627"/>
              <a:gd name="connsiteX21" fmla="*/ 99497 w 563817"/>
              <a:gd name="connsiteY21" fmla="*/ 577575 h 608627"/>
              <a:gd name="connsiteX22" fmla="*/ 68413 w 563817"/>
              <a:gd name="connsiteY22" fmla="*/ 608627 h 608627"/>
              <a:gd name="connsiteX23" fmla="*/ 37329 w 563817"/>
              <a:gd name="connsiteY23" fmla="*/ 577575 h 608627"/>
              <a:gd name="connsiteX24" fmla="*/ 446737 w 563817"/>
              <a:gd name="connsiteY24" fmla="*/ 202946 h 608627"/>
              <a:gd name="connsiteX25" fmla="*/ 544226 w 563817"/>
              <a:gd name="connsiteY25" fmla="*/ 202946 h 608627"/>
              <a:gd name="connsiteX26" fmla="*/ 563817 w 563817"/>
              <a:gd name="connsiteY26" fmla="*/ 222507 h 608627"/>
              <a:gd name="connsiteX27" fmla="*/ 563817 w 563817"/>
              <a:gd name="connsiteY27" fmla="*/ 344684 h 608627"/>
              <a:gd name="connsiteX28" fmla="*/ 544226 w 563817"/>
              <a:gd name="connsiteY28" fmla="*/ 364400 h 608627"/>
              <a:gd name="connsiteX29" fmla="*/ 446737 w 563817"/>
              <a:gd name="connsiteY29" fmla="*/ 364400 h 608627"/>
              <a:gd name="connsiteX30" fmla="*/ 426991 w 563817"/>
              <a:gd name="connsiteY30" fmla="*/ 344684 h 608627"/>
              <a:gd name="connsiteX31" fmla="*/ 426991 w 563817"/>
              <a:gd name="connsiteY31" fmla="*/ 222507 h 608627"/>
              <a:gd name="connsiteX32" fmla="*/ 446737 w 563817"/>
              <a:gd name="connsiteY32" fmla="*/ 202946 h 608627"/>
              <a:gd name="connsiteX33" fmla="*/ 19591 w 563817"/>
              <a:gd name="connsiteY33" fmla="*/ 111776 h 608627"/>
              <a:gd name="connsiteX34" fmla="*/ 117080 w 563817"/>
              <a:gd name="connsiteY34" fmla="*/ 111776 h 608627"/>
              <a:gd name="connsiteX35" fmla="*/ 136826 w 563817"/>
              <a:gd name="connsiteY35" fmla="*/ 131501 h 608627"/>
              <a:gd name="connsiteX36" fmla="*/ 136826 w 563817"/>
              <a:gd name="connsiteY36" fmla="*/ 253576 h 608627"/>
              <a:gd name="connsiteX37" fmla="*/ 117080 w 563817"/>
              <a:gd name="connsiteY37" fmla="*/ 273300 h 608627"/>
              <a:gd name="connsiteX38" fmla="*/ 19591 w 563817"/>
              <a:gd name="connsiteY38" fmla="*/ 273300 h 608627"/>
              <a:gd name="connsiteX39" fmla="*/ 0 w 563817"/>
              <a:gd name="connsiteY39" fmla="*/ 253576 h 608627"/>
              <a:gd name="connsiteX40" fmla="*/ 0 w 563817"/>
              <a:gd name="connsiteY40" fmla="*/ 131501 h 608627"/>
              <a:gd name="connsiteX41" fmla="*/ 19591 w 563817"/>
              <a:gd name="connsiteY41" fmla="*/ 111776 h 608627"/>
              <a:gd name="connsiteX42" fmla="*/ 495404 w 563817"/>
              <a:gd name="connsiteY42" fmla="*/ 0 h 608627"/>
              <a:gd name="connsiteX43" fmla="*/ 526488 w 563817"/>
              <a:gd name="connsiteY43" fmla="*/ 31049 h 608627"/>
              <a:gd name="connsiteX44" fmla="*/ 526488 w 563817"/>
              <a:gd name="connsiteY44" fmla="*/ 161454 h 608627"/>
              <a:gd name="connsiteX45" fmla="*/ 464320 w 563817"/>
              <a:gd name="connsiteY45" fmla="*/ 161454 h 608627"/>
              <a:gd name="connsiteX46" fmla="*/ 464320 w 563817"/>
              <a:gd name="connsiteY46" fmla="*/ 31049 h 608627"/>
              <a:gd name="connsiteX47" fmla="*/ 495404 w 563817"/>
              <a:gd name="connsiteY47" fmla="*/ 0 h 608627"/>
              <a:gd name="connsiteX48" fmla="*/ 281909 w 563817"/>
              <a:gd name="connsiteY48" fmla="*/ 0 h 608627"/>
              <a:gd name="connsiteX49" fmla="*/ 313028 w 563817"/>
              <a:gd name="connsiteY49" fmla="*/ 31053 h 608627"/>
              <a:gd name="connsiteX50" fmla="*/ 313028 w 563817"/>
              <a:gd name="connsiteY50" fmla="*/ 302302 h 608627"/>
              <a:gd name="connsiteX51" fmla="*/ 250789 w 563817"/>
              <a:gd name="connsiteY51" fmla="*/ 302302 h 608627"/>
              <a:gd name="connsiteX52" fmla="*/ 250789 w 563817"/>
              <a:gd name="connsiteY52" fmla="*/ 31053 h 608627"/>
              <a:gd name="connsiteX53" fmla="*/ 281909 w 563817"/>
              <a:gd name="connsiteY53" fmla="*/ 0 h 608627"/>
              <a:gd name="connsiteX54" fmla="*/ 68413 w 563817"/>
              <a:gd name="connsiteY54" fmla="*/ 0 h 608627"/>
              <a:gd name="connsiteX55" fmla="*/ 99497 w 563817"/>
              <a:gd name="connsiteY55" fmla="*/ 31061 h 608627"/>
              <a:gd name="connsiteX56" fmla="*/ 99497 w 563817"/>
              <a:gd name="connsiteY56" fmla="*/ 70354 h 608627"/>
              <a:gd name="connsiteX57" fmla="*/ 37329 w 563817"/>
              <a:gd name="connsiteY57" fmla="*/ 70354 h 608627"/>
              <a:gd name="connsiteX58" fmla="*/ 37329 w 563817"/>
              <a:gd name="connsiteY58" fmla="*/ 31061 h 608627"/>
              <a:gd name="connsiteX59" fmla="*/ 68413 w 563817"/>
              <a:gd name="connsiteY59" fmla="*/ 0 h 60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63817" h="608627">
                <a:moveTo>
                  <a:pt x="250789" y="546529"/>
                </a:moveTo>
                <a:lnTo>
                  <a:pt x="313028" y="546529"/>
                </a:lnTo>
                <a:lnTo>
                  <a:pt x="313028" y="577578"/>
                </a:lnTo>
                <a:cubicBezTo>
                  <a:pt x="313028" y="594655"/>
                  <a:pt x="299024" y="608627"/>
                  <a:pt x="281909" y="608627"/>
                </a:cubicBezTo>
                <a:cubicBezTo>
                  <a:pt x="264793" y="608627"/>
                  <a:pt x="250789" y="594655"/>
                  <a:pt x="250789" y="577578"/>
                </a:cubicBezTo>
                <a:close/>
                <a:moveTo>
                  <a:pt x="464320" y="405681"/>
                </a:moveTo>
                <a:lnTo>
                  <a:pt x="526488" y="405681"/>
                </a:lnTo>
                <a:lnTo>
                  <a:pt x="526488" y="577572"/>
                </a:lnTo>
                <a:cubicBezTo>
                  <a:pt x="526488" y="594652"/>
                  <a:pt x="512656" y="608627"/>
                  <a:pt x="495404" y="608627"/>
                </a:cubicBezTo>
                <a:cubicBezTo>
                  <a:pt x="478308" y="608627"/>
                  <a:pt x="464320" y="594652"/>
                  <a:pt x="464320" y="577572"/>
                </a:cubicBezTo>
                <a:close/>
                <a:moveTo>
                  <a:pt x="233217" y="343583"/>
                </a:moveTo>
                <a:lnTo>
                  <a:pt x="330600" y="343583"/>
                </a:lnTo>
                <a:cubicBezTo>
                  <a:pt x="341490" y="343583"/>
                  <a:pt x="350357" y="352436"/>
                  <a:pt x="350357" y="363308"/>
                </a:cubicBezTo>
                <a:lnTo>
                  <a:pt x="350357" y="485538"/>
                </a:lnTo>
                <a:cubicBezTo>
                  <a:pt x="350357" y="496410"/>
                  <a:pt x="341490" y="505107"/>
                  <a:pt x="330600" y="505107"/>
                </a:cubicBezTo>
                <a:lnTo>
                  <a:pt x="233217" y="505107"/>
                </a:lnTo>
                <a:cubicBezTo>
                  <a:pt x="222327" y="505107"/>
                  <a:pt x="213460" y="496410"/>
                  <a:pt x="213460" y="485538"/>
                </a:cubicBezTo>
                <a:lnTo>
                  <a:pt x="213460" y="363308"/>
                </a:lnTo>
                <a:cubicBezTo>
                  <a:pt x="213460" y="352436"/>
                  <a:pt x="222327" y="343583"/>
                  <a:pt x="233217" y="343583"/>
                </a:cubicBezTo>
                <a:close/>
                <a:moveTo>
                  <a:pt x="37329" y="314722"/>
                </a:moveTo>
                <a:lnTo>
                  <a:pt x="99497" y="314722"/>
                </a:lnTo>
                <a:lnTo>
                  <a:pt x="99497" y="577575"/>
                </a:lnTo>
                <a:cubicBezTo>
                  <a:pt x="99497" y="594654"/>
                  <a:pt x="85509" y="608627"/>
                  <a:pt x="68413" y="608627"/>
                </a:cubicBezTo>
                <a:cubicBezTo>
                  <a:pt x="51161" y="608627"/>
                  <a:pt x="37329" y="594654"/>
                  <a:pt x="37329" y="577575"/>
                </a:cubicBezTo>
                <a:close/>
                <a:moveTo>
                  <a:pt x="446737" y="202946"/>
                </a:moveTo>
                <a:lnTo>
                  <a:pt x="544226" y="202946"/>
                </a:lnTo>
                <a:cubicBezTo>
                  <a:pt x="555110" y="202946"/>
                  <a:pt x="563817" y="211640"/>
                  <a:pt x="563817" y="222507"/>
                </a:cubicBezTo>
                <a:lnTo>
                  <a:pt x="563817" y="344684"/>
                </a:lnTo>
                <a:cubicBezTo>
                  <a:pt x="563817" y="355551"/>
                  <a:pt x="555110" y="364400"/>
                  <a:pt x="544226" y="364400"/>
                </a:cubicBezTo>
                <a:lnTo>
                  <a:pt x="446737" y="364400"/>
                </a:lnTo>
                <a:cubicBezTo>
                  <a:pt x="435854" y="364400"/>
                  <a:pt x="426991" y="355551"/>
                  <a:pt x="426991" y="344684"/>
                </a:cubicBezTo>
                <a:lnTo>
                  <a:pt x="426991" y="222507"/>
                </a:lnTo>
                <a:cubicBezTo>
                  <a:pt x="426991" y="211640"/>
                  <a:pt x="435854" y="202946"/>
                  <a:pt x="446737" y="202946"/>
                </a:cubicBezTo>
                <a:close/>
                <a:moveTo>
                  <a:pt x="19591" y="111776"/>
                </a:moveTo>
                <a:lnTo>
                  <a:pt x="117080" y="111776"/>
                </a:lnTo>
                <a:cubicBezTo>
                  <a:pt x="127963" y="111776"/>
                  <a:pt x="136826" y="120629"/>
                  <a:pt x="136826" y="131501"/>
                </a:cubicBezTo>
                <a:lnTo>
                  <a:pt x="136826" y="253576"/>
                </a:lnTo>
                <a:cubicBezTo>
                  <a:pt x="136826" y="264447"/>
                  <a:pt x="127963" y="273300"/>
                  <a:pt x="117080" y="273300"/>
                </a:cubicBezTo>
                <a:lnTo>
                  <a:pt x="19591" y="273300"/>
                </a:lnTo>
                <a:cubicBezTo>
                  <a:pt x="8707" y="273300"/>
                  <a:pt x="0" y="264447"/>
                  <a:pt x="0" y="253576"/>
                </a:cubicBezTo>
                <a:lnTo>
                  <a:pt x="0" y="131501"/>
                </a:lnTo>
                <a:cubicBezTo>
                  <a:pt x="0" y="120629"/>
                  <a:pt x="8707" y="111776"/>
                  <a:pt x="19591" y="111776"/>
                </a:cubicBezTo>
                <a:close/>
                <a:moveTo>
                  <a:pt x="495404" y="0"/>
                </a:moveTo>
                <a:cubicBezTo>
                  <a:pt x="512656" y="0"/>
                  <a:pt x="526488" y="13972"/>
                  <a:pt x="526488" y="31049"/>
                </a:cubicBezTo>
                <a:lnTo>
                  <a:pt x="526488" y="161454"/>
                </a:lnTo>
                <a:lnTo>
                  <a:pt x="464320" y="161454"/>
                </a:lnTo>
                <a:lnTo>
                  <a:pt x="464320" y="31049"/>
                </a:lnTo>
                <a:cubicBezTo>
                  <a:pt x="464320" y="13972"/>
                  <a:pt x="478308" y="0"/>
                  <a:pt x="495404" y="0"/>
                </a:cubicBezTo>
                <a:close/>
                <a:moveTo>
                  <a:pt x="281909" y="0"/>
                </a:moveTo>
                <a:cubicBezTo>
                  <a:pt x="299024" y="0"/>
                  <a:pt x="313028" y="13974"/>
                  <a:pt x="313028" y="31053"/>
                </a:cubicBezTo>
                <a:lnTo>
                  <a:pt x="313028" y="302302"/>
                </a:lnTo>
                <a:lnTo>
                  <a:pt x="250789" y="302302"/>
                </a:lnTo>
                <a:lnTo>
                  <a:pt x="250789" y="31053"/>
                </a:lnTo>
                <a:cubicBezTo>
                  <a:pt x="250789" y="13974"/>
                  <a:pt x="264793" y="0"/>
                  <a:pt x="281909" y="0"/>
                </a:cubicBezTo>
                <a:close/>
                <a:moveTo>
                  <a:pt x="68413" y="0"/>
                </a:moveTo>
                <a:cubicBezTo>
                  <a:pt x="85509" y="0"/>
                  <a:pt x="99497" y="13978"/>
                  <a:pt x="99497" y="31061"/>
                </a:cubicBezTo>
                <a:lnTo>
                  <a:pt x="99497" y="70354"/>
                </a:lnTo>
                <a:lnTo>
                  <a:pt x="37329" y="70354"/>
                </a:lnTo>
                <a:lnTo>
                  <a:pt x="37329" y="31061"/>
                </a:lnTo>
                <a:cubicBezTo>
                  <a:pt x="37329" y="13978"/>
                  <a:pt x="51161" y="0"/>
                  <a:pt x="684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39" name="椭圆 36"/>
          <p:cNvSpPr/>
          <p:nvPr/>
        </p:nvSpPr>
        <p:spPr>
          <a:xfrm>
            <a:off x="10378796" y="6014803"/>
            <a:ext cx="443519" cy="402437"/>
          </a:xfrm>
          <a:custGeom>
            <a:avLst/>
            <a:gdLst>
              <a:gd name="connsiteX0" fmla="*/ 116112 w 607919"/>
              <a:gd name="connsiteY0" fmla="*/ 473652 h 551610"/>
              <a:gd name="connsiteX1" fmla="*/ 118901 w 607919"/>
              <a:gd name="connsiteY1" fmla="*/ 480423 h 551610"/>
              <a:gd name="connsiteX2" fmla="*/ 118901 w 607919"/>
              <a:gd name="connsiteY2" fmla="*/ 551610 h 551610"/>
              <a:gd name="connsiteX3" fmla="*/ 55604 w 607919"/>
              <a:gd name="connsiteY3" fmla="*/ 551610 h 551610"/>
              <a:gd name="connsiteX4" fmla="*/ 55604 w 607919"/>
              <a:gd name="connsiteY4" fmla="*/ 540851 h 551610"/>
              <a:gd name="connsiteX5" fmla="*/ 65255 w 607919"/>
              <a:gd name="connsiteY5" fmla="*/ 520583 h 551610"/>
              <a:gd name="connsiteX6" fmla="*/ 83555 w 607919"/>
              <a:gd name="connsiteY6" fmla="*/ 502317 h 551610"/>
              <a:gd name="connsiteX7" fmla="*/ 109375 w 607919"/>
              <a:gd name="connsiteY7" fmla="*/ 476545 h 551610"/>
              <a:gd name="connsiteX8" fmla="*/ 116112 w 607919"/>
              <a:gd name="connsiteY8" fmla="*/ 473652 h 551610"/>
              <a:gd name="connsiteX9" fmla="*/ 199155 w 607919"/>
              <a:gd name="connsiteY9" fmla="*/ 390799 h 551610"/>
              <a:gd name="connsiteX10" fmla="*/ 201956 w 607919"/>
              <a:gd name="connsiteY10" fmla="*/ 397632 h 551610"/>
              <a:gd name="connsiteX11" fmla="*/ 201956 w 607919"/>
              <a:gd name="connsiteY11" fmla="*/ 551610 h 551610"/>
              <a:gd name="connsiteX12" fmla="*/ 145363 w 607919"/>
              <a:gd name="connsiteY12" fmla="*/ 551610 h 551610"/>
              <a:gd name="connsiteX13" fmla="*/ 145363 w 607919"/>
              <a:gd name="connsiteY13" fmla="*/ 454170 h 551610"/>
              <a:gd name="connsiteX14" fmla="*/ 154879 w 607919"/>
              <a:gd name="connsiteY14" fmla="*/ 431030 h 551610"/>
              <a:gd name="connsiteX15" fmla="*/ 192315 w 607919"/>
              <a:gd name="connsiteY15" fmla="*/ 393630 h 551610"/>
              <a:gd name="connsiteX16" fmla="*/ 199155 w 607919"/>
              <a:gd name="connsiteY16" fmla="*/ 390799 h 551610"/>
              <a:gd name="connsiteX17" fmla="*/ 231082 w 607919"/>
              <a:gd name="connsiteY17" fmla="*/ 388245 h 551610"/>
              <a:gd name="connsiteX18" fmla="*/ 237930 w 607919"/>
              <a:gd name="connsiteY18" fmla="*/ 391091 h 551610"/>
              <a:gd name="connsiteX19" fmla="*/ 266763 w 607919"/>
              <a:gd name="connsiteY19" fmla="*/ 419867 h 551610"/>
              <a:gd name="connsiteX20" fmla="*/ 275915 w 607919"/>
              <a:gd name="connsiteY20" fmla="*/ 428875 h 551610"/>
              <a:gd name="connsiteX21" fmla="*/ 284941 w 607919"/>
              <a:gd name="connsiteY21" fmla="*/ 451520 h 551610"/>
              <a:gd name="connsiteX22" fmla="*/ 284941 w 607919"/>
              <a:gd name="connsiteY22" fmla="*/ 551610 h 551610"/>
              <a:gd name="connsiteX23" fmla="*/ 228277 w 607919"/>
              <a:gd name="connsiteY23" fmla="*/ 551610 h 551610"/>
              <a:gd name="connsiteX24" fmla="*/ 228277 w 607919"/>
              <a:gd name="connsiteY24" fmla="*/ 394969 h 551610"/>
              <a:gd name="connsiteX25" fmla="*/ 231082 w 607919"/>
              <a:gd name="connsiteY25" fmla="*/ 388245 h 551610"/>
              <a:gd name="connsiteX26" fmla="*/ 365148 w 607919"/>
              <a:gd name="connsiteY26" fmla="*/ 381336 h 551610"/>
              <a:gd name="connsiteX27" fmla="*/ 367997 w 607919"/>
              <a:gd name="connsiteY27" fmla="*/ 388122 h 551610"/>
              <a:gd name="connsiteX28" fmla="*/ 367997 w 607919"/>
              <a:gd name="connsiteY28" fmla="*/ 551610 h 551610"/>
              <a:gd name="connsiteX29" fmla="*/ 311262 w 607919"/>
              <a:gd name="connsiteY29" fmla="*/ 551610 h 551610"/>
              <a:gd name="connsiteX30" fmla="*/ 311262 w 607919"/>
              <a:gd name="connsiteY30" fmla="*/ 444661 h 551610"/>
              <a:gd name="connsiteX31" fmla="*/ 316898 w 607919"/>
              <a:gd name="connsiteY31" fmla="*/ 425523 h 551610"/>
              <a:gd name="connsiteX32" fmla="*/ 322534 w 607919"/>
              <a:gd name="connsiteY32" fmla="*/ 419894 h 551610"/>
              <a:gd name="connsiteX33" fmla="*/ 358353 w 607919"/>
              <a:gd name="connsiteY33" fmla="*/ 384120 h 551610"/>
              <a:gd name="connsiteX34" fmla="*/ 365148 w 607919"/>
              <a:gd name="connsiteY34" fmla="*/ 381336 h 551610"/>
              <a:gd name="connsiteX35" fmla="*/ 448177 w 607919"/>
              <a:gd name="connsiteY35" fmla="*/ 298352 h 551610"/>
              <a:gd name="connsiteX36" fmla="*/ 450982 w 607919"/>
              <a:gd name="connsiteY36" fmla="*/ 305139 h 551610"/>
              <a:gd name="connsiteX37" fmla="*/ 450982 w 607919"/>
              <a:gd name="connsiteY37" fmla="*/ 551610 h 551610"/>
              <a:gd name="connsiteX38" fmla="*/ 394318 w 607919"/>
              <a:gd name="connsiteY38" fmla="*/ 551610 h 551610"/>
              <a:gd name="connsiteX39" fmla="*/ 394318 w 607919"/>
              <a:gd name="connsiteY39" fmla="*/ 361815 h 551610"/>
              <a:gd name="connsiteX40" fmla="*/ 403846 w 607919"/>
              <a:gd name="connsiteY40" fmla="*/ 338669 h 551610"/>
              <a:gd name="connsiteX41" fmla="*/ 441329 w 607919"/>
              <a:gd name="connsiteY41" fmla="*/ 301136 h 551610"/>
              <a:gd name="connsiteX42" fmla="*/ 448177 w 607919"/>
              <a:gd name="connsiteY42" fmla="*/ 298352 h 551610"/>
              <a:gd name="connsiteX43" fmla="*/ 527085 w 607919"/>
              <a:gd name="connsiteY43" fmla="*/ 219452 h 551610"/>
              <a:gd name="connsiteX44" fmla="*/ 529874 w 607919"/>
              <a:gd name="connsiteY44" fmla="*/ 226177 h 551610"/>
              <a:gd name="connsiteX45" fmla="*/ 529874 w 607919"/>
              <a:gd name="connsiteY45" fmla="*/ 551610 h 551610"/>
              <a:gd name="connsiteX46" fmla="*/ 477232 w 607919"/>
              <a:gd name="connsiteY46" fmla="*/ 551610 h 551610"/>
              <a:gd name="connsiteX47" fmla="*/ 477232 w 607919"/>
              <a:gd name="connsiteY47" fmla="*/ 278727 h 551610"/>
              <a:gd name="connsiteX48" fmla="*/ 486883 w 607919"/>
              <a:gd name="connsiteY48" fmla="*/ 255580 h 551610"/>
              <a:gd name="connsiteX49" fmla="*/ 520348 w 607919"/>
              <a:gd name="connsiteY49" fmla="*/ 222298 h 551610"/>
              <a:gd name="connsiteX50" fmla="*/ 527085 w 607919"/>
              <a:gd name="connsiteY50" fmla="*/ 219452 h 551610"/>
              <a:gd name="connsiteX51" fmla="*/ 387769 w 607919"/>
              <a:gd name="connsiteY51" fmla="*/ 0 h 551610"/>
              <a:gd name="connsiteX52" fmla="*/ 580729 w 607919"/>
              <a:gd name="connsiteY52" fmla="*/ 0 h 551610"/>
              <a:gd name="connsiteX53" fmla="*/ 607919 w 607919"/>
              <a:gd name="connsiteY53" fmla="*/ 26022 h 551610"/>
              <a:gd name="connsiteX54" fmla="*/ 607919 w 607919"/>
              <a:gd name="connsiteY54" fmla="*/ 219812 h 551610"/>
              <a:gd name="connsiteX55" fmla="*/ 598271 w 607919"/>
              <a:gd name="connsiteY55" fmla="*/ 223815 h 551610"/>
              <a:gd name="connsiteX56" fmla="*/ 530610 w 607919"/>
              <a:gd name="connsiteY56" fmla="*/ 156258 h 551610"/>
              <a:gd name="connsiteX57" fmla="*/ 304320 w 607919"/>
              <a:gd name="connsiteY57" fmla="*/ 382325 h 551610"/>
              <a:gd name="connsiteX58" fmla="*/ 285024 w 607919"/>
              <a:gd name="connsiteY58" fmla="*/ 382325 h 551610"/>
              <a:gd name="connsiteX59" fmla="*/ 216360 w 607919"/>
              <a:gd name="connsiteY59" fmla="*/ 313767 h 551610"/>
              <a:gd name="connsiteX60" fmla="*/ 94068 w 607919"/>
              <a:gd name="connsiteY60" fmla="*/ 435996 h 551610"/>
              <a:gd name="connsiteX61" fmla="*/ 17260 w 607919"/>
              <a:gd name="connsiteY61" fmla="*/ 435996 h 551610"/>
              <a:gd name="connsiteX62" fmla="*/ 15882 w 607919"/>
              <a:gd name="connsiteY62" fmla="*/ 434745 h 551610"/>
              <a:gd name="connsiteX63" fmla="*/ 15882 w 607919"/>
              <a:gd name="connsiteY63" fmla="*/ 358055 h 551610"/>
              <a:gd name="connsiteX64" fmla="*/ 206837 w 607919"/>
              <a:gd name="connsiteY64" fmla="*/ 167267 h 551610"/>
              <a:gd name="connsiteX65" fmla="*/ 226008 w 607919"/>
              <a:gd name="connsiteY65" fmla="*/ 167267 h 551610"/>
              <a:gd name="connsiteX66" fmla="*/ 294672 w 607919"/>
              <a:gd name="connsiteY66" fmla="*/ 235701 h 551610"/>
              <a:gd name="connsiteX67" fmla="*/ 424481 w 607919"/>
              <a:gd name="connsiteY67" fmla="*/ 105965 h 551610"/>
              <a:gd name="connsiteX68" fmla="*/ 452423 w 607919"/>
              <a:gd name="connsiteY68" fmla="*/ 78192 h 551610"/>
              <a:gd name="connsiteX69" fmla="*/ 383885 w 607919"/>
              <a:gd name="connsiteY69" fmla="*/ 9633 h 551610"/>
              <a:gd name="connsiteX70" fmla="*/ 387769 w 607919"/>
              <a:gd name="connsiteY70" fmla="*/ 0 h 551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07919" h="551610">
                <a:moveTo>
                  <a:pt x="116112" y="473652"/>
                </a:moveTo>
                <a:cubicBezTo>
                  <a:pt x="117836" y="474356"/>
                  <a:pt x="118901" y="476670"/>
                  <a:pt x="118901" y="480423"/>
                </a:cubicBezTo>
                <a:lnTo>
                  <a:pt x="118901" y="551610"/>
                </a:lnTo>
                <a:lnTo>
                  <a:pt x="55604" y="551610"/>
                </a:lnTo>
                <a:lnTo>
                  <a:pt x="55604" y="540851"/>
                </a:lnTo>
                <a:cubicBezTo>
                  <a:pt x="55604" y="534971"/>
                  <a:pt x="59991" y="525838"/>
                  <a:pt x="65255" y="520583"/>
                </a:cubicBezTo>
                <a:lnTo>
                  <a:pt x="83555" y="502317"/>
                </a:lnTo>
                <a:lnTo>
                  <a:pt x="109375" y="476545"/>
                </a:lnTo>
                <a:cubicBezTo>
                  <a:pt x="112007" y="473855"/>
                  <a:pt x="114389" y="472948"/>
                  <a:pt x="116112" y="473652"/>
                </a:cubicBezTo>
                <a:close/>
                <a:moveTo>
                  <a:pt x="199155" y="390799"/>
                </a:moveTo>
                <a:cubicBezTo>
                  <a:pt x="200892" y="391534"/>
                  <a:pt x="201956" y="393880"/>
                  <a:pt x="201956" y="397632"/>
                </a:cubicBezTo>
                <a:lnTo>
                  <a:pt x="201956" y="551610"/>
                </a:lnTo>
                <a:lnTo>
                  <a:pt x="145363" y="551610"/>
                </a:lnTo>
                <a:lnTo>
                  <a:pt x="145363" y="454170"/>
                </a:lnTo>
                <a:cubicBezTo>
                  <a:pt x="145363" y="446665"/>
                  <a:pt x="149620" y="436283"/>
                  <a:pt x="154879" y="431030"/>
                </a:cubicBezTo>
                <a:lnTo>
                  <a:pt x="192315" y="393630"/>
                </a:lnTo>
                <a:cubicBezTo>
                  <a:pt x="195007" y="390941"/>
                  <a:pt x="197417" y="390065"/>
                  <a:pt x="199155" y="390799"/>
                </a:cubicBezTo>
                <a:close/>
                <a:moveTo>
                  <a:pt x="231082" y="388245"/>
                </a:moveTo>
                <a:cubicBezTo>
                  <a:pt x="232822" y="387525"/>
                  <a:pt x="235235" y="388401"/>
                  <a:pt x="237930" y="391091"/>
                </a:cubicBezTo>
                <a:lnTo>
                  <a:pt x="266763" y="419867"/>
                </a:lnTo>
                <a:lnTo>
                  <a:pt x="275915" y="428875"/>
                </a:lnTo>
                <a:cubicBezTo>
                  <a:pt x="280929" y="433879"/>
                  <a:pt x="284941" y="444013"/>
                  <a:pt x="284941" y="451520"/>
                </a:cubicBezTo>
                <a:lnTo>
                  <a:pt x="284941" y="551610"/>
                </a:lnTo>
                <a:lnTo>
                  <a:pt x="228277" y="551610"/>
                </a:lnTo>
                <a:lnTo>
                  <a:pt x="228277" y="394969"/>
                </a:lnTo>
                <a:cubicBezTo>
                  <a:pt x="228277" y="391278"/>
                  <a:pt x="229343" y="388964"/>
                  <a:pt x="231082" y="388245"/>
                </a:cubicBezTo>
                <a:close/>
                <a:moveTo>
                  <a:pt x="365148" y="381336"/>
                </a:moveTo>
                <a:cubicBezTo>
                  <a:pt x="366901" y="382055"/>
                  <a:pt x="367997" y="384370"/>
                  <a:pt x="367997" y="388122"/>
                </a:cubicBezTo>
                <a:lnTo>
                  <a:pt x="367997" y="551610"/>
                </a:lnTo>
                <a:lnTo>
                  <a:pt x="311262" y="551610"/>
                </a:lnTo>
                <a:lnTo>
                  <a:pt x="311262" y="444661"/>
                </a:lnTo>
                <a:cubicBezTo>
                  <a:pt x="311262" y="437156"/>
                  <a:pt x="313767" y="428650"/>
                  <a:pt x="316898" y="425523"/>
                </a:cubicBezTo>
                <a:cubicBezTo>
                  <a:pt x="320029" y="422396"/>
                  <a:pt x="322534" y="419894"/>
                  <a:pt x="322534" y="419894"/>
                </a:cubicBezTo>
                <a:lnTo>
                  <a:pt x="358353" y="384120"/>
                </a:lnTo>
                <a:cubicBezTo>
                  <a:pt x="360983" y="381493"/>
                  <a:pt x="363394" y="380617"/>
                  <a:pt x="365148" y="381336"/>
                </a:cubicBezTo>
                <a:close/>
                <a:moveTo>
                  <a:pt x="448177" y="298352"/>
                </a:moveTo>
                <a:cubicBezTo>
                  <a:pt x="449916" y="299071"/>
                  <a:pt x="450982" y="301386"/>
                  <a:pt x="450982" y="305139"/>
                </a:cubicBezTo>
                <a:lnTo>
                  <a:pt x="450982" y="551610"/>
                </a:lnTo>
                <a:lnTo>
                  <a:pt x="394318" y="551610"/>
                </a:lnTo>
                <a:lnTo>
                  <a:pt x="394318" y="361815"/>
                </a:lnTo>
                <a:cubicBezTo>
                  <a:pt x="394318" y="354308"/>
                  <a:pt x="398580" y="343924"/>
                  <a:pt x="403846" y="338669"/>
                </a:cubicBezTo>
                <a:lnTo>
                  <a:pt x="441329" y="301136"/>
                </a:lnTo>
                <a:cubicBezTo>
                  <a:pt x="444024" y="298508"/>
                  <a:pt x="446438" y="297633"/>
                  <a:pt x="448177" y="298352"/>
                </a:cubicBezTo>
                <a:close/>
                <a:moveTo>
                  <a:pt x="527085" y="219452"/>
                </a:moveTo>
                <a:cubicBezTo>
                  <a:pt x="528809" y="220171"/>
                  <a:pt x="529874" y="222486"/>
                  <a:pt x="529874" y="226177"/>
                </a:cubicBezTo>
                <a:lnTo>
                  <a:pt x="529874" y="551610"/>
                </a:lnTo>
                <a:lnTo>
                  <a:pt x="477232" y="551610"/>
                </a:lnTo>
                <a:lnTo>
                  <a:pt x="477232" y="278727"/>
                </a:lnTo>
                <a:cubicBezTo>
                  <a:pt x="477232" y="271345"/>
                  <a:pt x="481494" y="260960"/>
                  <a:pt x="486883" y="255580"/>
                </a:cubicBezTo>
                <a:lnTo>
                  <a:pt x="520348" y="222298"/>
                </a:lnTo>
                <a:cubicBezTo>
                  <a:pt x="522980" y="219608"/>
                  <a:pt x="525362" y="218732"/>
                  <a:pt x="527085" y="219452"/>
                </a:cubicBezTo>
                <a:close/>
                <a:moveTo>
                  <a:pt x="387769" y="0"/>
                </a:moveTo>
                <a:lnTo>
                  <a:pt x="580729" y="0"/>
                </a:lnTo>
                <a:cubicBezTo>
                  <a:pt x="594512" y="0"/>
                  <a:pt x="607919" y="12135"/>
                  <a:pt x="607919" y="26022"/>
                </a:cubicBezTo>
                <a:lnTo>
                  <a:pt x="607919" y="219812"/>
                </a:lnTo>
                <a:cubicBezTo>
                  <a:pt x="607919" y="227318"/>
                  <a:pt x="603534" y="229070"/>
                  <a:pt x="598271" y="223815"/>
                </a:cubicBezTo>
                <a:lnTo>
                  <a:pt x="530610" y="156258"/>
                </a:lnTo>
                <a:lnTo>
                  <a:pt x="304320" y="382325"/>
                </a:lnTo>
                <a:cubicBezTo>
                  <a:pt x="298932" y="387580"/>
                  <a:pt x="290412" y="387580"/>
                  <a:pt x="285024" y="382325"/>
                </a:cubicBezTo>
                <a:lnTo>
                  <a:pt x="216360" y="313767"/>
                </a:lnTo>
                <a:lnTo>
                  <a:pt x="94068" y="435996"/>
                </a:lnTo>
                <a:cubicBezTo>
                  <a:pt x="72767" y="457264"/>
                  <a:pt x="38435" y="457264"/>
                  <a:pt x="17260" y="435996"/>
                </a:cubicBezTo>
                <a:lnTo>
                  <a:pt x="15882" y="434745"/>
                </a:lnTo>
                <a:cubicBezTo>
                  <a:pt x="-5294" y="413477"/>
                  <a:pt x="-5294" y="379198"/>
                  <a:pt x="15882" y="358055"/>
                </a:cubicBezTo>
                <a:lnTo>
                  <a:pt x="206837" y="167267"/>
                </a:lnTo>
                <a:cubicBezTo>
                  <a:pt x="212100" y="161888"/>
                  <a:pt x="220745" y="161888"/>
                  <a:pt x="226008" y="167267"/>
                </a:cubicBezTo>
                <a:lnTo>
                  <a:pt x="294672" y="235701"/>
                </a:lnTo>
                <a:lnTo>
                  <a:pt x="424481" y="105965"/>
                </a:lnTo>
                <a:lnTo>
                  <a:pt x="452423" y="78192"/>
                </a:lnTo>
                <a:lnTo>
                  <a:pt x="383885" y="9633"/>
                </a:lnTo>
                <a:cubicBezTo>
                  <a:pt x="378497" y="4379"/>
                  <a:pt x="380376" y="0"/>
                  <a:pt x="3877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40" name="椭圆 37"/>
          <p:cNvSpPr/>
          <p:nvPr/>
        </p:nvSpPr>
        <p:spPr>
          <a:xfrm>
            <a:off x="9166165" y="5974402"/>
            <a:ext cx="443519" cy="442838"/>
          </a:xfrm>
          <a:custGeom>
            <a:avLst/>
            <a:gdLst>
              <a:gd name="connsiteX0" fmla="*/ 25829 w 578320"/>
              <a:gd name="connsiteY0" fmla="*/ 524911 h 577432"/>
              <a:gd name="connsiteX1" fmla="*/ 220466 w 578320"/>
              <a:gd name="connsiteY1" fmla="*/ 524911 h 577432"/>
              <a:gd name="connsiteX2" fmla="*/ 247217 w 578320"/>
              <a:gd name="connsiteY2" fmla="*/ 550711 h 577432"/>
              <a:gd name="connsiteX3" fmla="*/ 220466 w 578320"/>
              <a:gd name="connsiteY3" fmla="*/ 577432 h 577432"/>
              <a:gd name="connsiteX4" fmla="*/ 25829 w 578320"/>
              <a:gd name="connsiteY4" fmla="*/ 577432 h 577432"/>
              <a:gd name="connsiteX5" fmla="*/ 0 w 578320"/>
              <a:gd name="connsiteY5" fmla="*/ 550711 h 577432"/>
              <a:gd name="connsiteX6" fmla="*/ 25829 w 578320"/>
              <a:gd name="connsiteY6" fmla="*/ 524911 h 577432"/>
              <a:gd name="connsiteX7" fmla="*/ 25820 w 578320"/>
              <a:gd name="connsiteY7" fmla="*/ 458632 h 577432"/>
              <a:gd name="connsiteX8" fmla="*/ 165988 w 578320"/>
              <a:gd name="connsiteY8" fmla="*/ 458632 h 577432"/>
              <a:gd name="connsiteX9" fmla="*/ 245294 w 578320"/>
              <a:gd name="connsiteY9" fmla="*/ 493646 h 577432"/>
              <a:gd name="connsiteX10" fmla="*/ 220396 w 578320"/>
              <a:gd name="connsiteY10" fmla="*/ 511153 h 577432"/>
              <a:gd name="connsiteX11" fmla="*/ 25820 w 578320"/>
              <a:gd name="connsiteY11" fmla="*/ 511153 h 577432"/>
              <a:gd name="connsiteX12" fmla="*/ 0 w 578320"/>
              <a:gd name="connsiteY12" fmla="*/ 484432 h 577432"/>
              <a:gd name="connsiteX13" fmla="*/ 25820 w 578320"/>
              <a:gd name="connsiteY13" fmla="*/ 458632 h 577432"/>
              <a:gd name="connsiteX14" fmla="*/ 468575 w 578320"/>
              <a:gd name="connsiteY14" fmla="*/ 396938 h 577432"/>
              <a:gd name="connsiteX15" fmla="*/ 551576 w 578320"/>
              <a:gd name="connsiteY15" fmla="*/ 396938 h 577432"/>
              <a:gd name="connsiteX16" fmla="*/ 578320 w 578320"/>
              <a:gd name="connsiteY16" fmla="*/ 422738 h 577432"/>
              <a:gd name="connsiteX17" fmla="*/ 551576 w 578320"/>
              <a:gd name="connsiteY17" fmla="*/ 449459 h 577432"/>
              <a:gd name="connsiteX18" fmla="*/ 424308 w 578320"/>
              <a:gd name="connsiteY18" fmla="*/ 449459 h 577432"/>
              <a:gd name="connsiteX19" fmla="*/ 468575 w 578320"/>
              <a:gd name="connsiteY19" fmla="*/ 396938 h 577432"/>
              <a:gd name="connsiteX20" fmla="*/ 25826 w 578320"/>
              <a:gd name="connsiteY20" fmla="*/ 392352 h 577432"/>
              <a:gd name="connsiteX21" fmla="*/ 106996 w 578320"/>
              <a:gd name="connsiteY21" fmla="*/ 392352 h 577432"/>
              <a:gd name="connsiteX22" fmla="*/ 149425 w 578320"/>
              <a:gd name="connsiteY22" fmla="*/ 444725 h 577432"/>
              <a:gd name="connsiteX23" fmla="*/ 25826 w 578320"/>
              <a:gd name="connsiteY23" fmla="*/ 444725 h 577432"/>
              <a:gd name="connsiteX24" fmla="*/ 0 w 578320"/>
              <a:gd name="connsiteY24" fmla="*/ 418998 h 577432"/>
              <a:gd name="connsiteX25" fmla="*/ 25826 w 578320"/>
              <a:gd name="connsiteY25" fmla="*/ 392352 h 577432"/>
              <a:gd name="connsiteX26" fmla="*/ 495311 w 578320"/>
              <a:gd name="connsiteY26" fmla="*/ 330659 h 577432"/>
              <a:gd name="connsiteX27" fmla="*/ 551573 w 578320"/>
              <a:gd name="connsiteY27" fmla="*/ 330659 h 577432"/>
              <a:gd name="connsiteX28" fmla="*/ 578320 w 578320"/>
              <a:gd name="connsiteY28" fmla="*/ 357305 h 577432"/>
              <a:gd name="connsiteX29" fmla="*/ 551573 w 578320"/>
              <a:gd name="connsiteY29" fmla="*/ 383032 h 577432"/>
              <a:gd name="connsiteX30" fmla="*/ 475942 w 578320"/>
              <a:gd name="connsiteY30" fmla="*/ 383032 h 577432"/>
              <a:gd name="connsiteX31" fmla="*/ 495311 w 578320"/>
              <a:gd name="connsiteY31" fmla="*/ 330659 h 577432"/>
              <a:gd name="connsiteX32" fmla="*/ 25814 w 578320"/>
              <a:gd name="connsiteY32" fmla="*/ 325924 h 577432"/>
              <a:gd name="connsiteX33" fmla="*/ 82051 w 578320"/>
              <a:gd name="connsiteY33" fmla="*/ 325924 h 577432"/>
              <a:gd name="connsiteX34" fmla="*/ 99568 w 578320"/>
              <a:gd name="connsiteY34" fmla="*/ 378445 h 577432"/>
              <a:gd name="connsiteX35" fmla="*/ 25814 w 578320"/>
              <a:gd name="connsiteY35" fmla="*/ 378445 h 577432"/>
              <a:gd name="connsiteX36" fmla="*/ 0 w 578320"/>
              <a:gd name="connsiteY36" fmla="*/ 352645 h 577432"/>
              <a:gd name="connsiteX37" fmla="*/ 25814 w 578320"/>
              <a:gd name="connsiteY37" fmla="*/ 325924 h 577432"/>
              <a:gd name="connsiteX38" fmla="*/ 297074 w 578320"/>
              <a:gd name="connsiteY38" fmla="*/ 302072 h 577432"/>
              <a:gd name="connsiteX39" fmla="*/ 297074 w 578320"/>
              <a:gd name="connsiteY39" fmla="*/ 349966 h 577432"/>
              <a:gd name="connsiteX40" fmla="*/ 326589 w 578320"/>
              <a:gd name="connsiteY40" fmla="*/ 326019 h 577432"/>
              <a:gd name="connsiteX41" fmla="*/ 297074 w 578320"/>
              <a:gd name="connsiteY41" fmla="*/ 302072 h 577432"/>
              <a:gd name="connsiteX42" fmla="*/ 498167 w 578320"/>
              <a:gd name="connsiteY42" fmla="*/ 264231 h 577432"/>
              <a:gd name="connsiteX43" fmla="*/ 551603 w 578320"/>
              <a:gd name="connsiteY43" fmla="*/ 264231 h 577432"/>
              <a:gd name="connsiteX44" fmla="*/ 578320 w 578320"/>
              <a:gd name="connsiteY44" fmla="*/ 290952 h 577432"/>
              <a:gd name="connsiteX45" fmla="*/ 551603 w 578320"/>
              <a:gd name="connsiteY45" fmla="*/ 316752 h 577432"/>
              <a:gd name="connsiteX46" fmla="*/ 497246 w 578320"/>
              <a:gd name="connsiteY46" fmla="*/ 316752 h 577432"/>
              <a:gd name="connsiteX47" fmla="*/ 499089 w 578320"/>
              <a:gd name="connsiteY47" fmla="*/ 288188 h 577432"/>
              <a:gd name="connsiteX48" fmla="*/ 498167 w 578320"/>
              <a:gd name="connsiteY48" fmla="*/ 264231 h 577432"/>
              <a:gd name="connsiteX49" fmla="*/ 25843 w 578320"/>
              <a:gd name="connsiteY49" fmla="*/ 259645 h 577432"/>
              <a:gd name="connsiteX50" fmla="*/ 81222 w 578320"/>
              <a:gd name="connsiteY50" fmla="*/ 259645 h 577432"/>
              <a:gd name="connsiteX51" fmla="*/ 78453 w 578320"/>
              <a:gd name="connsiteY51" fmla="*/ 288209 h 577432"/>
              <a:gd name="connsiteX52" fmla="*/ 80299 w 578320"/>
              <a:gd name="connsiteY52" fmla="*/ 312166 h 577432"/>
              <a:gd name="connsiteX53" fmla="*/ 25843 w 578320"/>
              <a:gd name="connsiteY53" fmla="*/ 312166 h 577432"/>
              <a:gd name="connsiteX54" fmla="*/ 0 w 578320"/>
              <a:gd name="connsiteY54" fmla="*/ 286366 h 577432"/>
              <a:gd name="connsiteX55" fmla="*/ 25843 w 578320"/>
              <a:gd name="connsiteY55" fmla="*/ 259645 h 577432"/>
              <a:gd name="connsiteX56" fmla="*/ 282316 w 578320"/>
              <a:gd name="connsiteY56" fmla="*/ 225625 h 577432"/>
              <a:gd name="connsiteX57" fmla="*/ 255567 w 578320"/>
              <a:gd name="connsiteY57" fmla="*/ 245888 h 577432"/>
              <a:gd name="connsiteX58" fmla="*/ 282316 w 578320"/>
              <a:gd name="connsiteY58" fmla="*/ 267993 h 577432"/>
              <a:gd name="connsiteX59" fmla="*/ 478752 w 578320"/>
              <a:gd name="connsiteY59" fmla="*/ 197951 h 577432"/>
              <a:gd name="connsiteX60" fmla="*/ 551584 w 578320"/>
              <a:gd name="connsiteY60" fmla="*/ 197951 h 577432"/>
              <a:gd name="connsiteX61" fmla="*/ 578320 w 578320"/>
              <a:gd name="connsiteY61" fmla="*/ 224672 h 577432"/>
              <a:gd name="connsiteX62" fmla="*/ 551584 w 578320"/>
              <a:gd name="connsiteY62" fmla="*/ 250472 h 577432"/>
              <a:gd name="connsiteX63" fmla="*/ 495347 w 578320"/>
              <a:gd name="connsiteY63" fmla="*/ 250472 h 577432"/>
              <a:gd name="connsiteX64" fmla="*/ 478752 w 578320"/>
              <a:gd name="connsiteY64" fmla="*/ 197951 h 577432"/>
              <a:gd name="connsiteX65" fmla="*/ 25834 w 578320"/>
              <a:gd name="connsiteY65" fmla="*/ 194253 h 577432"/>
              <a:gd name="connsiteX66" fmla="*/ 101491 w 578320"/>
              <a:gd name="connsiteY66" fmla="*/ 194253 h 577432"/>
              <a:gd name="connsiteX67" fmla="*/ 83038 w 578320"/>
              <a:gd name="connsiteY67" fmla="*/ 246774 h 577432"/>
              <a:gd name="connsiteX68" fmla="*/ 25834 w 578320"/>
              <a:gd name="connsiteY68" fmla="*/ 246774 h 577432"/>
              <a:gd name="connsiteX69" fmla="*/ 0 w 578320"/>
              <a:gd name="connsiteY69" fmla="*/ 220053 h 577432"/>
              <a:gd name="connsiteX70" fmla="*/ 25834 w 578320"/>
              <a:gd name="connsiteY70" fmla="*/ 194253 h 577432"/>
              <a:gd name="connsiteX71" fmla="*/ 289695 w 578320"/>
              <a:gd name="connsiteY71" fmla="*/ 180494 h 577432"/>
              <a:gd name="connsiteX72" fmla="*/ 297074 w 578320"/>
              <a:gd name="connsiteY72" fmla="*/ 188784 h 577432"/>
              <a:gd name="connsiteX73" fmla="*/ 297074 w 578320"/>
              <a:gd name="connsiteY73" fmla="*/ 200757 h 577432"/>
              <a:gd name="connsiteX74" fmla="*/ 353338 w 578320"/>
              <a:gd name="connsiteY74" fmla="*/ 236678 h 577432"/>
              <a:gd name="connsiteX75" fmla="*/ 338580 w 578320"/>
              <a:gd name="connsiteY75" fmla="*/ 251415 h 577432"/>
              <a:gd name="connsiteX76" fmla="*/ 297074 w 578320"/>
              <a:gd name="connsiteY76" fmla="*/ 225625 h 577432"/>
              <a:gd name="connsiteX77" fmla="*/ 297074 w 578320"/>
              <a:gd name="connsiteY77" fmla="*/ 270756 h 577432"/>
              <a:gd name="connsiteX78" fmla="*/ 356105 w 578320"/>
              <a:gd name="connsiteY78" fmla="*/ 323256 h 577432"/>
              <a:gd name="connsiteX79" fmla="*/ 297074 w 578320"/>
              <a:gd name="connsiteY79" fmla="*/ 373913 h 577432"/>
              <a:gd name="connsiteX80" fmla="*/ 297074 w 578320"/>
              <a:gd name="connsiteY80" fmla="*/ 388650 h 577432"/>
              <a:gd name="connsiteX81" fmla="*/ 289695 w 578320"/>
              <a:gd name="connsiteY81" fmla="*/ 396939 h 577432"/>
              <a:gd name="connsiteX82" fmla="*/ 282316 w 578320"/>
              <a:gd name="connsiteY82" fmla="*/ 388650 h 577432"/>
              <a:gd name="connsiteX83" fmla="*/ 282316 w 578320"/>
              <a:gd name="connsiteY83" fmla="*/ 373913 h 577432"/>
              <a:gd name="connsiteX84" fmla="*/ 222362 w 578320"/>
              <a:gd name="connsiteY84" fmla="*/ 329703 h 577432"/>
              <a:gd name="connsiteX85" fmla="*/ 237120 w 578320"/>
              <a:gd name="connsiteY85" fmla="*/ 314966 h 577432"/>
              <a:gd name="connsiteX86" fmla="*/ 282316 w 578320"/>
              <a:gd name="connsiteY86" fmla="*/ 349966 h 577432"/>
              <a:gd name="connsiteX87" fmla="*/ 282316 w 578320"/>
              <a:gd name="connsiteY87" fmla="*/ 299309 h 577432"/>
              <a:gd name="connsiteX88" fmla="*/ 225129 w 578320"/>
              <a:gd name="connsiteY88" fmla="*/ 251415 h 577432"/>
              <a:gd name="connsiteX89" fmla="*/ 282316 w 578320"/>
              <a:gd name="connsiteY89" fmla="*/ 200757 h 577432"/>
              <a:gd name="connsiteX90" fmla="*/ 282316 w 578320"/>
              <a:gd name="connsiteY90" fmla="*/ 188784 h 577432"/>
              <a:gd name="connsiteX91" fmla="*/ 289695 w 578320"/>
              <a:gd name="connsiteY91" fmla="*/ 180494 h 577432"/>
              <a:gd name="connsiteX92" fmla="*/ 288699 w 578320"/>
              <a:gd name="connsiteY92" fmla="*/ 157519 h 577432"/>
              <a:gd name="connsiteX93" fmla="*/ 157752 w 578320"/>
              <a:gd name="connsiteY93" fmla="*/ 288255 h 577432"/>
              <a:gd name="connsiteX94" fmla="*/ 288699 w 578320"/>
              <a:gd name="connsiteY94" fmla="*/ 419912 h 577432"/>
              <a:gd name="connsiteX95" fmla="*/ 420567 w 578320"/>
              <a:gd name="connsiteY95" fmla="*/ 288255 h 577432"/>
              <a:gd name="connsiteX96" fmla="*/ 288699 w 578320"/>
              <a:gd name="connsiteY96" fmla="*/ 157519 h 577432"/>
              <a:gd name="connsiteX97" fmla="*/ 428895 w 578320"/>
              <a:gd name="connsiteY97" fmla="*/ 132559 h 577432"/>
              <a:gd name="connsiteX98" fmla="*/ 551571 w 578320"/>
              <a:gd name="connsiteY98" fmla="*/ 132559 h 577432"/>
              <a:gd name="connsiteX99" fmla="*/ 578320 w 578320"/>
              <a:gd name="connsiteY99" fmla="*/ 158359 h 577432"/>
              <a:gd name="connsiteX100" fmla="*/ 551571 w 578320"/>
              <a:gd name="connsiteY100" fmla="*/ 185080 h 577432"/>
              <a:gd name="connsiteX101" fmla="*/ 471324 w 578320"/>
              <a:gd name="connsiteY101" fmla="*/ 185080 h 577432"/>
              <a:gd name="connsiteX102" fmla="*/ 428895 w 578320"/>
              <a:gd name="connsiteY102" fmla="*/ 132559 h 577432"/>
              <a:gd name="connsiteX103" fmla="*/ 25822 w 578320"/>
              <a:gd name="connsiteY103" fmla="*/ 127973 h 577432"/>
              <a:gd name="connsiteX104" fmla="*/ 154012 w 578320"/>
              <a:gd name="connsiteY104" fmla="*/ 127973 h 577432"/>
              <a:gd name="connsiteX105" fmla="*/ 108823 w 578320"/>
              <a:gd name="connsiteY105" fmla="*/ 180494 h 577432"/>
              <a:gd name="connsiteX106" fmla="*/ 25822 w 578320"/>
              <a:gd name="connsiteY106" fmla="*/ 180494 h 577432"/>
              <a:gd name="connsiteX107" fmla="*/ 0 w 578320"/>
              <a:gd name="connsiteY107" fmla="*/ 153773 h 577432"/>
              <a:gd name="connsiteX108" fmla="*/ 25822 w 578320"/>
              <a:gd name="connsiteY108" fmla="*/ 127973 h 577432"/>
              <a:gd name="connsiteX109" fmla="*/ 288699 w 578320"/>
              <a:gd name="connsiteY109" fmla="*/ 105041 h 577432"/>
              <a:gd name="connsiteX110" fmla="*/ 473130 w 578320"/>
              <a:gd name="connsiteY110" fmla="*/ 288255 h 577432"/>
              <a:gd name="connsiteX111" fmla="*/ 288699 w 578320"/>
              <a:gd name="connsiteY111" fmla="*/ 472390 h 577432"/>
              <a:gd name="connsiteX112" fmla="*/ 105189 w 578320"/>
              <a:gd name="connsiteY112" fmla="*/ 288255 h 577432"/>
              <a:gd name="connsiteX113" fmla="*/ 288699 w 578320"/>
              <a:gd name="connsiteY113" fmla="*/ 105041 h 577432"/>
              <a:gd name="connsiteX114" fmla="*/ 357002 w 578320"/>
              <a:gd name="connsiteY114" fmla="*/ 66280 h 577432"/>
              <a:gd name="connsiteX115" fmla="*/ 551578 w 578320"/>
              <a:gd name="connsiteY115" fmla="*/ 66280 h 577432"/>
              <a:gd name="connsiteX116" fmla="*/ 578320 w 578320"/>
              <a:gd name="connsiteY116" fmla="*/ 92080 h 577432"/>
              <a:gd name="connsiteX117" fmla="*/ 551578 w 578320"/>
              <a:gd name="connsiteY117" fmla="*/ 118801 h 577432"/>
              <a:gd name="connsiteX118" fmla="*/ 411410 w 578320"/>
              <a:gd name="connsiteY118" fmla="*/ 118801 h 577432"/>
              <a:gd name="connsiteX119" fmla="*/ 333026 w 578320"/>
              <a:gd name="connsiteY119" fmla="*/ 82865 h 577432"/>
              <a:gd name="connsiteX120" fmla="*/ 357002 w 578320"/>
              <a:gd name="connsiteY120" fmla="*/ 66280 h 577432"/>
              <a:gd name="connsiteX121" fmla="*/ 356932 w 578320"/>
              <a:gd name="connsiteY121" fmla="*/ 0 h 577432"/>
              <a:gd name="connsiteX122" fmla="*/ 551569 w 578320"/>
              <a:gd name="connsiteY122" fmla="*/ 0 h 577432"/>
              <a:gd name="connsiteX123" fmla="*/ 578320 w 578320"/>
              <a:gd name="connsiteY123" fmla="*/ 25800 h 577432"/>
              <a:gd name="connsiteX124" fmla="*/ 551569 w 578320"/>
              <a:gd name="connsiteY124" fmla="*/ 52521 h 577432"/>
              <a:gd name="connsiteX125" fmla="*/ 356932 w 578320"/>
              <a:gd name="connsiteY125" fmla="*/ 52521 h 577432"/>
              <a:gd name="connsiteX126" fmla="*/ 331103 w 578320"/>
              <a:gd name="connsiteY126" fmla="*/ 25800 h 577432"/>
              <a:gd name="connsiteX127" fmla="*/ 356932 w 578320"/>
              <a:gd name="connsiteY127" fmla="*/ 0 h 57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578320" h="577432">
                <a:moveTo>
                  <a:pt x="25829" y="524911"/>
                </a:moveTo>
                <a:lnTo>
                  <a:pt x="220466" y="524911"/>
                </a:lnTo>
                <a:cubicBezTo>
                  <a:pt x="235225" y="524911"/>
                  <a:pt x="247217" y="535968"/>
                  <a:pt x="247217" y="550711"/>
                </a:cubicBezTo>
                <a:cubicBezTo>
                  <a:pt x="247217" y="565454"/>
                  <a:pt x="235225" y="577432"/>
                  <a:pt x="220466" y="577432"/>
                </a:cubicBezTo>
                <a:lnTo>
                  <a:pt x="25829" y="577432"/>
                </a:lnTo>
                <a:cubicBezTo>
                  <a:pt x="11992" y="577432"/>
                  <a:pt x="0" y="565454"/>
                  <a:pt x="0" y="550711"/>
                </a:cubicBezTo>
                <a:cubicBezTo>
                  <a:pt x="0" y="535968"/>
                  <a:pt x="11992" y="524911"/>
                  <a:pt x="25829" y="524911"/>
                </a:cubicBezTo>
                <a:close/>
                <a:moveTo>
                  <a:pt x="25820" y="458632"/>
                </a:moveTo>
                <a:lnTo>
                  <a:pt x="165988" y="458632"/>
                </a:lnTo>
                <a:cubicBezTo>
                  <a:pt x="189042" y="475218"/>
                  <a:pt x="215785" y="488118"/>
                  <a:pt x="245294" y="493646"/>
                </a:cubicBezTo>
                <a:cubicBezTo>
                  <a:pt x="241606" y="503782"/>
                  <a:pt x="232384" y="511153"/>
                  <a:pt x="220396" y="511153"/>
                </a:cubicBezTo>
                <a:lnTo>
                  <a:pt x="25820" y="511153"/>
                </a:lnTo>
                <a:cubicBezTo>
                  <a:pt x="11988" y="511153"/>
                  <a:pt x="0" y="499175"/>
                  <a:pt x="0" y="484432"/>
                </a:cubicBezTo>
                <a:cubicBezTo>
                  <a:pt x="0" y="470611"/>
                  <a:pt x="11988" y="458632"/>
                  <a:pt x="25820" y="458632"/>
                </a:cubicBezTo>
                <a:close/>
                <a:moveTo>
                  <a:pt x="468575" y="396938"/>
                </a:moveTo>
                <a:lnTo>
                  <a:pt x="551576" y="396938"/>
                </a:lnTo>
                <a:cubicBezTo>
                  <a:pt x="566331" y="396938"/>
                  <a:pt x="578320" y="408917"/>
                  <a:pt x="578320" y="422738"/>
                </a:cubicBezTo>
                <a:cubicBezTo>
                  <a:pt x="578320" y="437481"/>
                  <a:pt x="566331" y="449459"/>
                  <a:pt x="551576" y="449459"/>
                </a:cubicBezTo>
                <a:lnTo>
                  <a:pt x="424308" y="449459"/>
                </a:lnTo>
                <a:cubicBezTo>
                  <a:pt x="441830" y="434717"/>
                  <a:pt x="456586" y="416288"/>
                  <a:pt x="468575" y="396938"/>
                </a:cubicBezTo>
                <a:close/>
                <a:moveTo>
                  <a:pt x="25826" y="392352"/>
                </a:moveTo>
                <a:lnTo>
                  <a:pt x="106996" y="392352"/>
                </a:lnTo>
                <a:cubicBezTo>
                  <a:pt x="118064" y="412566"/>
                  <a:pt x="131900" y="430024"/>
                  <a:pt x="149425" y="444725"/>
                </a:cubicBezTo>
                <a:lnTo>
                  <a:pt x="25826" y="444725"/>
                </a:lnTo>
                <a:cubicBezTo>
                  <a:pt x="11991" y="444725"/>
                  <a:pt x="0" y="432781"/>
                  <a:pt x="0" y="418998"/>
                </a:cubicBezTo>
                <a:cubicBezTo>
                  <a:pt x="0" y="404297"/>
                  <a:pt x="11991" y="392352"/>
                  <a:pt x="25826" y="392352"/>
                </a:cubicBezTo>
                <a:close/>
                <a:moveTo>
                  <a:pt x="495311" y="330659"/>
                </a:moveTo>
                <a:lnTo>
                  <a:pt x="551573" y="330659"/>
                </a:lnTo>
                <a:cubicBezTo>
                  <a:pt x="566330" y="330659"/>
                  <a:pt x="578320" y="342604"/>
                  <a:pt x="578320" y="357305"/>
                </a:cubicBezTo>
                <a:cubicBezTo>
                  <a:pt x="578320" y="371088"/>
                  <a:pt x="566330" y="383032"/>
                  <a:pt x="551573" y="383032"/>
                </a:cubicBezTo>
                <a:lnTo>
                  <a:pt x="475942" y="383032"/>
                </a:lnTo>
                <a:cubicBezTo>
                  <a:pt x="485165" y="366493"/>
                  <a:pt x="490699" y="349036"/>
                  <a:pt x="495311" y="330659"/>
                </a:cubicBezTo>
                <a:close/>
                <a:moveTo>
                  <a:pt x="25814" y="325924"/>
                </a:moveTo>
                <a:lnTo>
                  <a:pt x="82051" y="325924"/>
                </a:lnTo>
                <a:cubicBezTo>
                  <a:pt x="85739" y="344353"/>
                  <a:pt x="91271" y="361860"/>
                  <a:pt x="99568" y="378445"/>
                </a:cubicBezTo>
                <a:lnTo>
                  <a:pt x="25814" y="378445"/>
                </a:lnTo>
                <a:cubicBezTo>
                  <a:pt x="11985" y="378445"/>
                  <a:pt x="0" y="367388"/>
                  <a:pt x="0" y="352645"/>
                </a:cubicBezTo>
                <a:cubicBezTo>
                  <a:pt x="0" y="337903"/>
                  <a:pt x="11985" y="325924"/>
                  <a:pt x="25814" y="325924"/>
                </a:cubicBezTo>
                <a:close/>
                <a:moveTo>
                  <a:pt x="297074" y="302072"/>
                </a:moveTo>
                <a:lnTo>
                  <a:pt x="297074" y="349966"/>
                </a:lnTo>
                <a:cubicBezTo>
                  <a:pt x="310909" y="349045"/>
                  <a:pt x="326589" y="341677"/>
                  <a:pt x="326589" y="326019"/>
                </a:cubicBezTo>
                <a:cubicBezTo>
                  <a:pt x="326589" y="310361"/>
                  <a:pt x="309987" y="304835"/>
                  <a:pt x="297074" y="302072"/>
                </a:cubicBezTo>
                <a:close/>
                <a:moveTo>
                  <a:pt x="498167" y="264231"/>
                </a:moveTo>
                <a:lnTo>
                  <a:pt x="551603" y="264231"/>
                </a:lnTo>
                <a:cubicBezTo>
                  <a:pt x="566343" y="264231"/>
                  <a:pt x="578320" y="276210"/>
                  <a:pt x="578320" y="290952"/>
                </a:cubicBezTo>
                <a:cubicBezTo>
                  <a:pt x="578320" y="304774"/>
                  <a:pt x="566343" y="316752"/>
                  <a:pt x="551603" y="316752"/>
                </a:cubicBezTo>
                <a:lnTo>
                  <a:pt x="497246" y="316752"/>
                </a:lnTo>
                <a:cubicBezTo>
                  <a:pt x="498167" y="307538"/>
                  <a:pt x="499089" y="298324"/>
                  <a:pt x="499089" y="288188"/>
                </a:cubicBezTo>
                <a:cubicBezTo>
                  <a:pt x="499089" y="279895"/>
                  <a:pt x="499089" y="272524"/>
                  <a:pt x="498167" y="264231"/>
                </a:cubicBezTo>
                <a:close/>
                <a:moveTo>
                  <a:pt x="25843" y="259645"/>
                </a:moveTo>
                <a:lnTo>
                  <a:pt x="81222" y="259645"/>
                </a:lnTo>
                <a:cubicBezTo>
                  <a:pt x="79376" y="269781"/>
                  <a:pt x="78453" y="278995"/>
                  <a:pt x="78453" y="288209"/>
                </a:cubicBezTo>
                <a:cubicBezTo>
                  <a:pt x="78453" y="296502"/>
                  <a:pt x="79376" y="304795"/>
                  <a:pt x="80299" y="312166"/>
                </a:cubicBezTo>
                <a:lnTo>
                  <a:pt x="25843" y="312166"/>
                </a:lnTo>
                <a:cubicBezTo>
                  <a:pt x="11999" y="312166"/>
                  <a:pt x="0" y="301109"/>
                  <a:pt x="0" y="286366"/>
                </a:cubicBezTo>
                <a:cubicBezTo>
                  <a:pt x="0" y="271624"/>
                  <a:pt x="11999" y="259645"/>
                  <a:pt x="25843" y="259645"/>
                </a:cubicBezTo>
                <a:close/>
                <a:moveTo>
                  <a:pt x="282316" y="225625"/>
                </a:moveTo>
                <a:cubicBezTo>
                  <a:pt x="265713" y="225625"/>
                  <a:pt x="255567" y="235757"/>
                  <a:pt x="255567" y="245888"/>
                </a:cubicBezTo>
                <a:cubicBezTo>
                  <a:pt x="255567" y="257862"/>
                  <a:pt x="264791" y="264309"/>
                  <a:pt x="282316" y="267993"/>
                </a:cubicBezTo>
                <a:close/>
                <a:moveTo>
                  <a:pt x="478752" y="197951"/>
                </a:moveTo>
                <a:lnTo>
                  <a:pt x="551584" y="197951"/>
                </a:lnTo>
                <a:cubicBezTo>
                  <a:pt x="566335" y="197951"/>
                  <a:pt x="578320" y="209930"/>
                  <a:pt x="578320" y="224672"/>
                </a:cubicBezTo>
                <a:cubicBezTo>
                  <a:pt x="578320" y="239415"/>
                  <a:pt x="566335" y="250472"/>
                  <a:pt x="551584" y="250472"/>
                </a:cubicBezTo>
                <a:lnTo>
                  <a:pt x="495347" y="250472"/>
                </a:lnTo>
                <a:cubicBezTo>
                  <a:pt x="492581" y="232044"/>
                  <a:pt x="486128" y="214537"/>
                  <a:pt x="478752" y="197951"/>
                </a:cubicBezTo>
                <a:close/>
                <a:moveTo>
                  <a:pt x="25834" y="194253"/>
                </a:moveTo>
                <a:lnTo>
                  <a:pt x="101491" y="194253"/>
                </a:lnTo>
                <a:cubicBezTo>
                  <a:pt x="93187" y="209917"/>
                  <a:pt x="86729" y="228346"/>
                  <a:pt x="83038" y="246774"/>
                </a:cubicBezTo>
                <a:lnTo>
                  <a:pt x="25834" y="246774"/>
                </a:lnTo>
                <a:cubicBezTo>
                  <a:pt x="11994" y="246774"/>
                  <a:pt x="0" y="234796"/>
                  <a:pt x="0" y="220053"/>
                </a:cubicBezTo>
                <a:cubicBezTo>
                  <a:pt x="0" y="205310"/>
                  <a:pt x="11994" y="194253"/>
                  <a:pt x="25834" y="194253"/>
                </a:cubicBezTo>
                <a:close/>
                <a:moveTo>
                  <a:pt x="289695" y="180494"/>
                </a:moveTo>
                <a:cubicBezTo>
                  <a:pt x="293384" y="180494"/>
                  <a:pt x="297074" y="184178"/>
                  <a:pt x="297074" y="188784"/>
                </a:cubicBezTo>
                <a:lnTo>
                  <a:pt x="297074" y="200757"/>
                </a:lnTo>
                <a:cubicBezTo>
                  <a:pt x="315521" y="201678"/>
                  <a:pt x="353338" y="213652"/>
                  <a:pt x="353338" y="236678"/>
                </a:cubicBezTo>
                <a:cubicBezTo>
                  <a:pt x="353338" y="245888"/>
                  <a:pt x="346881" y="251415"/>
                  <a:pt x="338580" y="251415"/>
                </a:cubicBezTo>
                <a:cubicBezTo>
                  <a:pt x="322900" y="251415"/>
                  <a:pt x="322900" y="225625"/>
                  <a:pt x="297074" y="225625"/>
                </a:cubicBezTo>
                <a:lnTo>
                  <a:pt x="297074" y="270756"/>
                </a:lnTo>
                <a:cubicBezTo>
                  <a:pt x="328434" y="277204"/>
                  <a:pt x="356105" y="286414"/>
                  <a:pt x="356105" y="323256"/>
                </a:cubicBezTo>
                <a:cubicBezTo>
                  <a:pt x="356105" y="355492"/>
                  <a:pt x="332124" y="372071"/>
                  <a:pt x="297074" y="373913"/>
                </a:cubicBezTo>
                <a:lnTo>
                  <a:pt x="297074" y="388650"/>
                </a:lnTo>
                <a:cubicBezTo>
                  <a:pt x="297074" y="392334"/>
                  <a:pt x="293384" y="396939"/>
                  <a:pt x="289695" y="396939"/>
                </a:cubicBezTo>
                <a:cubicBezTo>
                  <a:pt x="285083" y="396939"/>
                  <a:pt x="282316" y="392334"/>
                  <a:pt x="282316" y="388650"/>
                </a:cubicBezTo>
                <a:lnTo>
                  <a:pt x="282316" y="373913"/>
                </a:lnTo>
                <a:cubicBezTo>
                  <a:pt x="241732" y="372992"/>
                  <a:pt x="222362" y="349045"/>
                  <a:pt x="222362" y="329703"/>
                </a:cubicBezTo>
                <a:cubicBezTo>
                  <a:pt x="222362" y="320493"/>
                  <a:pt x="227896" y="314966"/>
                  <a:pt x="237120" y="314966"/>
                </a:cubicBezTo>
                <a:cubicBezTo>
                  <a:pt x="263869" y="314966"/>
                  <a:pt x="242654" y="348124"/>
                  <a:pt x="282316" y="349966"/>
                </a:cubicBezTo>
                <a:lnTo>
                  <a:pt x="282316" y="299309"/>
                </a:lnTo>
                <a:cubicBezTo>
                  <a:pt x="247266" y="292861"/>
                  <a:pt x="225129" y="278125"/>
                  <a:pt x="225129" y="251415"/>
                </a:cubicBezTo>
                <a:cubicBezTo>
                  <a:pt x="225129" y="219178"/>
                  <a:pt x="252800" y="201678"/>
                  <a:pt x="282316" y="200757"/>
                </a:cubicBezTo>
                <a:lnTo>
                  <a:pt x="282316" y="188784"/>
                </a:lnTo>
                <a:cubicBezTo>
                  <a:pt x="282316" y="184178"/>
                  <a:pt x="285083" y="180494"/>
                  <a:pt x="289695" y="180494"/>
                </a:cubicBezTo>
                <a:close/>
                <a:moveTo>
                  <a:pt x="288699" y="157519"/>
                </a:moveTo>
                <a:cubicBezTo>
                  <a:pt x="216770" y="157519"/>
                  <a:pt x="157752" y="216443"/>
                  <a:pt x="157752" y="288255"/>
                </a:cubicBezTo>
                <a:cubicBezTo>
                  <a:pt x="157752" y="360989"/>
                  <a:pt x="216770" y="419912"/>
                  <a:pt x="288699" y="419912"/>
                </a:cubicBezTo>
                <a:cubicBezTo>
                  <a:pt x="361549" y="419912"/>
                  <a:pt x="420567" y="360989"/>
                  <a:pt x="420567" y="288255"/>
                </a:cubicBezTo>
                <a:cubicBezTo>
                  <a:pt x="420567" y="216443"/>
                  <a:pt x="361549" y="157519"/>
                  <a:pt x="288699" y="157519"/>
                </a:cubicBezTo>
                <a:close/>
                <a:moveTo>
                  <a:pt x="428895" y="132559"/>
                </a:moveTo>
                <a:lnTo>
                  <a:pt x="551571" y="132559"/>
                </a:lnTo>
                <a:cubicBezTo>
                  <a:pt x="566329" y="132559"/>
                  <a:pt x="578320" y="143616"/>
                  <a:pt x="578320" y="158359"/>
                </a:cubicBezTo>
                <a:cubicBezTo>
                  <a:pt x="578320" y="173101"/>
                  <a:pt x="566329" y="185080"/>
                  <a:pt x="551571" y="185080"/>
                </a:cubicBezTo>
                <a:lnTo>
                  <a:pt x="471324" y="185080"/>
                </a:lnTo>
                <a:cubicBezTo>
                  <a:pt x="460256" y="164808"/>
                  <a:pt x="445498" y="147301"/>
                  <a:pt x="428895" y="132559"/>
                </a:cubicBezTo>
                <a:close/>
                <a:moveTo>
                  <a:pt x="25822" y="127973"/>
                </a:moveTo>
                <a:lnTo>
                  <a:pt x="154012" y="127973"/>
                </a:lnTo>
                <a:cubicBezTo>
                  <a:pt x="136490" y="142715"/>
                  <a:pt x="121734" y="160222"/>
                  <a:pt x="108823" y="180494"/>
                </a:cubicBezTo>
                <a:lnTo>
                  <a:pt x="25822" y="180494"/>
                </a:lnTo>
                <a:cubicBezTo>
                  <a:pt x="11989" y="180494"/>
                  <a:pt x="0" y="168515"/>
                  <a:pt x="0" y="153773"/>
                </a:cubicBezTo>
                <a:cubicBezTo>
                  <a:pt x="0" y="139951"/>
                  <a:pt x="11989" y="127973"/>
                  <a:pt x="25822" y="127973"/>
                </a:cubicBezTo>
                <a:close/>
                <a:moveTo>
                  <a:pt x="288699" y="105041"/>
                </a:moveTo>
                <a:cubicBezTo>
                  <a:pt x="390136" y="105041"/>
                  <a:pt x="473130" y="186981"/>
                  <a:pt x="473130" y="288255"/>
                </a:cubicBezTo>
                <a:cubicBezTo>
                  <a:pt x="473130" y="389530"/>
                  <a:pt x="390136" y="472390"/>
                  <a:pt x="288699" y="472390"/>
                </a:cubicBezTo>
                <a:cubicBezTo>
                  <a:pt x="187261" y="472390"/>
                  <a:pt x="105189" y="389530"/>
                  <a:pt x="105189" y="288255"/>
                </a:cubicBezTo>
                <a:cubicBezTo>
                  <a:pt x="105189" y="186981"/>
                  <a:pt x="187261" y="105041"/>
                  <a:pt x="288699" y="105041"/>
                </a:cubicBezTo>
                <a:close/>
                <a:moveTo>
                  <a:pt x="357002" y="66280"/>
                </a:moveTo>
                <a:lnTo>
                  <a:pt x="551578" y="66280"/>
                </a:lnTo>
                <a:cubicBezTo>
                  <a:pt x="566332" y="66280"/>
                  <a:pt x="578320" y="78258"/>
                  <a:pt x="578320" y="92080"/>
                </a:cubicBezTo>
                <a:cubicBezTo>
                  <a:pt x="578320" y="106822"/>
                  <a:pt x="566332" y="118801"/>
                  <a:pt x="551578" y="118801"/>
                </a:cubicBezTo>
                <a:lnTo>
                  <a:pt x="411410" y="118801"/>
                </a:lnTo>
                <a:cubicBezTo>
                  <a:pt x="388356" y="102215"/>
                  <a:pt x="361613" y="89315"/>
                  <a:pt x="333026" y="82865"/>
                </a:cubicBezTo>
                <a:cubicBezTo>
                  <a:pt x="336715" y="73651"/>
                  <a:pt x="345936" y="66280"/>
                  <a:pt x="357002" y="66280"/>
                </a:cubicBezTo>
                <a:close/>
                <a:moveTo>
                  <a:pt x="356932" y="0"/>
                </a:moveTo>
                <a:lnTo>
                  <a:pt x="551569" y="0"/>
                </a:lnTo>
                <a:cubicBezTo>
                  <a:pt x="566328" y="0"/>
                  <a:pt x="578320" y="11978"/>
                  <a:pt x="578320" y="25800"/>
                </a:cubicBezTo>
                <a:cubicBezTo>
                  <a:pt x="578320" y="40542"/>
                  <a:pt x="566328" y="52521"/>
                  <a:pt x="551569" y="52521"/>
                </a:cubicBezTo>
                <a:lnTo>
                  <a:pt x="356932" y="52521"/>
                </a:lnTo>
                <a:cubicBezTo>
                  <a:pt x="343095" y="52521"/>
                  <a:pt x="331103" y="40542"/>
                  <a:pt x="331103" y="25800"/>
                </a:cubicBezTo>
                <a:cubicBezTo>
                  <a:pt x="331103" y="11978"/>
                  <a:pt x="343095" y="0"/>
                  <a:pt x="3569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8408" y="3945602"/>
            <a:ext cx="1572992" cy="157606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1+#ppt_w/2"/>
                                          </p:val>
                                        </p:tav>
                                        <p:tav tm="100000">
                                          <p:val>
                                            <p:strVal val="#ppt_x"/>
                                          </p:val>
                                        </p:tav>
                                      </p:tavLst>
                                    </p:anim>
                                    <p:anim calcmode="lin" valueType="num">
                                      <p:cBhvr additive="base">
                                        <p:cTn id="8" dur="500" fill="hold"/>
                                        <p:tgtEl>
                                          <p:spTgt spid="6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3" fill="hold" grpId="0" nodeType="afterEffect">
                                  <p:stCondLst>
                                    <p:cond delay="0"/>
                                  </p:stCondLst>
                                  <p:childTnLst>
                                    <p:set>
                                      <p:cBhvr>
                                        <p:cTn id="11" dur="1" fill="hold">
                                          <p:stCondLst>
                                            <p:cond delay="0"/>
                                          </p:stCondLst>
                                        </p:cTn>
                                        <p:tgtEl>
                                          <p:spTgt spid="61"/>
                                        </p:tgtEl>
                                        <p:attrNameLst>
                                          <p:attrName>style.visibility</p:attrName>
                                        </p:attrNameLst>
                                      </p:cBhvr>
                                      <p:to>
                                        <p:strVal val="visible"/>
                                      </p:to>
                                    </p:set>
                                    <p:anim calcmode="lin" valueType="num">
                                      <p:cBhvr additive="base">
                                        <p:cTn id="12" dur="500" fill="hold"/>
                                        <p:tgtEl>
                                          <p:spTgt spid="61"/>
                                        </p:tgtEl>
                                        <p:attrNameLst>
                                          <p:attrName>ppt_x</p:attrName>
                                        </p:attrNameLst>
                                      </p:cBhvr>
                                      <p:tavLst>
                                        <p:tav tm="0">
                                          <p:val>
                                            <p:strVal val="1+#ppt_w/2"/>
                                          </p:val>
                                        </p:tav>
                                        <p:tav tm="100000">
                                          <p:val>
                                            <p:strVal val="#ppt_x"/>
                                          </p:val>
                                        </p:tav>
                                      </p:tavLst>
                                    </p:anim>
                                    <p:anim calcmode="lin" valueType="num">
                                      <p:cBhvr additive="base">
                                        <p:cTn id="13" dur="500" fill="hold"/>
                                        <p:tgtEl>
                                          <p:spTgt spid="61"/>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3" fill="hold" grpId="0" nodeType="afterEffect">
                                  <p:stCondLst>
                                    <p:cond delay="0"/>
                                  </p:stCondLst>
                                  <p:childTnLst>
                                    <p:set>
                                      <p:cBhvr>
                                        <p:cTn id="16" dur="1" fill="hold">
                                          <p:stCondLst>
                                            <p:cond delay="0"/>
                                          </p:stCondLst>
                                        </p:cTn>
                                        <p:tgtEl>
                                          <p:spTgt spid="65"/>
                                        </p:tgtEl>
                                        <p:attrNameLst>
                                          <p:attrName>style.visibility</p:attrName>
                                        </p:attrNameLst>
                                      </p:cBhvr>
                                      <p:to>
                                        <p:strVal val="visible"/>
                                      </p:to>
                                    </p:set>
                                    <p:anim calcmode="lin" valueType="num">
                                      <p:cBhvr additive="base">
                                        <p:cTn id="17" dur="500" fill="hold"/>
                                        <p:tgtEl>
                                          <p:spTgt spid="65"/>
                                        </p:tgtEl>
                                        <p:attrNameLst>
                                          <p:attrName>ppt_x</p:attrName>
                                        </p:attrNameLst>
                                      </p:cBhvr>
                                      <p:tavLst>
                                        <p:tav tm="0">
                                          <p:val>
                                            <p:strVal val="1+#ppt_w/2"/>
                                          </p:val>
                                        </p:tav>
                                        <p:tav tm="100000">
                                          <p:val>
                                            <p:strVal val="#ppt_x"/>
                                          </p:val>
                                        </p:tav>
                                      </p:tavLst>
                                    </p:anim>
                                    <p:anim calcmode="lin" valueType="num">
                                      <p:cBhvr additive="base">
                                        <p:cTn id="18" dur="500" fill="hold"/>
                                        <p:tgtEl>
                                          <p:spTgt spid="65"/>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14" presetClass="entr" presetSubtype="5" fill="hold" grpId="0" nodeType="afterEffect">
                                  <p:stCondLst>
                                    <p:cond delay="0"/>
                                  </p:stCondLst>
                                  <p:childTnLst>
                                    <p:set>
                                      <p:cBhvr>
                                        <p:cTn id="21" dur="1" fill="hold">
                                          <p:stCondLst>
                                            <p:cond delay="0"/>
                                          </p:stCondLst>
                                        </p:cTn>
                                        <p:tgtEl>
                                          <p:spTgt spid="109"/>
                                        </p:tgtEl>
                                        <p:attrNameLst>
                                          <p:attrName>style.visibility</p:attrName>
                                        </p:attrNameLst>
                                      </p:cBhvr>
                                      <p:to>
                                        <p:strVal val="visible"/>
                                      </p:to>
                                    </p:set>
                                    <p:animEffect transition="in" filter="randombar(vertical)">
                                      <p:cBhvr>
                                        <p:cTn id="22" dur="500"/>
                                        <p:tgtEl>
                                          <p:spTgt spid="109"/>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112"/>
                                        </p:tgtEl>
                                        <p:attrNameLst>
                                          <p:attrName>style.visibility</p:attrName>
                                        </p:attrNameLst>
                                      </p:cBhvr>
                                      <p:to>
                                        <p:strVal val="visible"/>
                                      </p:to>
                                    </p:set>
                                    <p:animEffect transition="in" filter="wipe(left)">
                                      <p:cBhvr>
                                        <p:cTn id="26" dur="500"/>
                                        <p:tgtEl>
                                          <p:spTgt spid="112"/>
                                        </p:tgtEl>
                                      </p:cBhvr>
                                    </p:animEffect>
                                  </p:childTnLst>
                                </p:cTn>
                              </p:par>
                            </p:childTnLst>
                          </p:cTn>
                        </p:par>
                        <p:par>
                          <p:cTn id="27" fill="hold">
                            <p:stCondLst>
                              <p:cond delay="2500"/>
                            </p:stCondLst>
                            <p:childTnLst>
                              <p:par>
                                <p:cTn id="28" presetID="37" presetClass="entr" presetSubtype="0" fill="hold" grpId="0" nodeType="afterEffect">
                                  <p:stCondLst>
                                    <p:cond delay="0"/>
                                  </p:stCondLst>
                                  <p:childTnLst>
                                    <p:set>
                                      <p:cBhvr>
                                        <p:cTn id="29" dur="1" fill="hold">
                                          <p:stCondLst>
                                            <p:cond delay="0"/>
                                          </p:stCondLst>
                                        </p:cTn>
                                        <p:tgtEl>
                                          <p:spTgt spid="132"/>
                                        </p:tgtEl>
                                        <p:attrNameLst>
                                          <p:attrName>style.visibility</p:attrName>
                                        </p:attrNameLst>
                                      </p:cBhvr>
                                      <p:to>
                                        <p:strVal val="visible"/>
                                      </p:to>
                                    </p:set>
                                    <p:animEffect transition="in" filter="fade">
                                      <p:cBhvr>
                                        <p:cTn id="30" dur="1000"/>
                                        <p:tgtEl>
                                          <p:spTgt spid="132"/>
                                        </p:tgtEl>
                                      </p:cBhvr>
                                    </p:animEffect>
                                    <p:anim calcmode="lin" valueType="num">
                                      <p:cBhvr>
                                        <p:cTn id="31" dur="1000" fill="hold"/>
                                        <p:tgtEl>
                                          <p:spTgt spid="132"/>
                                        </p:tgtEl>
                                        <p:attrNameLst>
                                          <p:attrName>ppt_x</p:attrName>
                                        </p:attrNameLst>
                                      </p:cBhvr>
                                      <p:tavLst>
                                        <p:tav tm="0">
                                          <p:val>
                                            <p:strVal val="#ppt_x"/>
                                          </p:val>
                                        </p:tav>
                                        <p:tav tm="100000">
                                          <p:val>
                                            <p:strVal val="#ppt_x"/>
                                          </p:val>
                                        </p:tav>
                                      </p:tavLst>
                                    </p:anim>
                                    <p:anim calcmode="lin" valueType="num">
                                      <p:cBhvr>
                                        <p:cTn id="32" dur="900" decel="100000" fill="hold"/>
                                        <p:tgtEl>
                                          <p:spTgt spid="132"/>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132"/>
                                        </p:tgtEl>
                                        <p:attrNameLst>
                                          <p:attrName>ppt_y</p:attrName>
                                        </p:attrNameLst>
                                      </p:cBhvr>
                                      <p:tavLst>
                                        <p:tav tm="0">
                                          <p:val>
                                            <p:strVal val="#ppt_y-.03"/>
                                          </p:val>
                                        </p:tav>
                                        <p:tav tm="100000">
                                          <p:val>
                                            <p:strVal val="#ppt_y"/>
                                          </p:val>
                                        </p:tav>
                                      </p:tavLst>
                                    </p:anim>
                                  </p:childTnLst>
                                </p:cTn>
                              </p:par>
                            </p:childTnLst>
                          </p:cTn>
                        </p:par>
                        <p:par>
                          <p:cTn id="34" fill="hold">
                            <p:stCondLst>
                              <p:cond delay="3500"/>
                            </p:stCondLst>
                            <p:childTnLst>
                              <p:par>
                                <p:cTn id="35" presetID="37" presetClass="entr" presetSubtype="0" fill="hold" grpId="0" nodeType="afterEffect">
                                  <p:stCondLst>
                                    <p:cond delay="0"/>
                                  </p:stCondLst>
                                  <p:childTnLst>
                                    <p:set>
                                      <p:cBhvr>
                                        <p:cTn id="36" dur="1" fill="hold">
                                          <p:stCondLst>
                                            <p:cond delay="0"/>
                                          </p:stCondLst>
                                        </p:cTn>
                                        <p:tgtEl>
                                          <p:spTgt spid="133"/>
                                        </p:tgtEl>
                                        <p:attrNameLst>
                                          <p:attrName>style.visibility</p:attrName>
                                        </p:attrNameLst>
                                      </p:cBhvr>
                                      <p:to>
                                        <p:strVal val="visible"/>
                                      </p:to>
                                    </p:set>
                                    <p:animEffect transition="in" filter="fade">
                                      <p:cBhvr>
                                        <p:cTn id="37" dur="1000"/>
                                        <p:tgtEl>
                                          <p:spTgt spid="133"/>
                                        </p:tgtEl>
                                      </p:cBhvr>
                                    </p:animEffect>
                                    <p:anim calcmode="lin" valueType="num">
                                      <p:cBhvr>
                                        <p:cTn id="38" dur="1000" fill="hold"/>
                                        <p:tgtEl>
                                          <p:spTgt spid="133"/>
                                        </p:tgtEl>
                                        <p:attrNameLst>
                                          <p:attrName>ppt_x</p:attrName>
                                        </p:attrNameLst>
                                      </p:cBhvr>
                                      <p:tavLst>
                                        <p:tav tm="0">
                                          <p:val>
                                            <p:strVal val="#ppt_x"/>
                                          </p:val>
                                        </p:tav>
                                        <p:tav tm="100000">
                                          <p:val>
                                            <p:strVal val="#ppt_x"/>
                                          </p:val>
                                        </p:tav>
                                      </p:tavLst>
                                    </p:anim>
                                    <p:anim calcmode="lin" valueType="num">
                                      <p:cBhvr>
                                        <p:cTn id="39" dur="900" decel="100000" fill="hold"/>
                                        <p:tgtEl>
                                          <p:spTgt spid="133"/>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33"/>
                                        </p:tgtEl>
                                        <p:attrNameLst>
                                          <p:attrName>ppt_y</p:attrName>
                                        </p:attrNameLst>
                                      </p:cBhvr>
                                      <p:tavLst>
                                        <p:tav tm="0">
                                          <p:val>
                                            <p:strVal val="#ppt_y-.03"/>
                                          </p:val>
                                        </p:tav>
                                        <p:tav tm="100000">
                                          <p:val>
                                            <p:strVal val="#ppt_y"/>
                                          </p:val>
                                        </p:tav>
                                      </p:tavLst>
                                    </p:anim>
                                  </p:childTnLst>
                                </p:cTn>
                              </p:par>
                            </p:childTnLst>
                          </p:cTn>
                        </p:par>
                        <p:par>
                          <p:cTn id="41" fill="hold">
                            <p:stCondLst>
                              <p:cond delay="4500"/>
                            </p:stCondLst>
                            <p:childTnLst>
                              <p:par>
                                <p:cTn id="42" presetID="37" presetClass="entr" presetSubtype="0" fill="hold" nodeType="afterEffect">
                                  <p:stCondLst>
                                    <p:cond delay="0"/>
                                  </p:stCondLst>
                                  <p:childTnLst>
                                    <p:set>
                                      <p:cBhvr>
                                        <p:cTn id="43" dur="1" fill="hold">
                                          <p:stCondLst>
                                            <p:cond delay="0"/>
                                          </p:stCondLst>
                                        </p:cTn>
                                        <p:tgtEl>
                                          <p:spTgt spid="134"/>
                                        </p:tgtEl>
                                        <p:attrNameLst>
                                          <p:attrName>style.visibility</p:attrName>
                                        </p:attrNameLst>
                                      </p:cBhvr>
                                      <p:to>
                                        <p:strVal val="visible"/>
                                      </p:to>
                                    </p:set>
                                    <p:animEffect transition="in" filter="fade">
                                      <p:cBhvr>
                                        <p:cTn id="44" dur="1000"/>
                                        <p:tgtEl>
                                          <p:spTgt spid="134"/>
                                        </p:tgtEl>
                                      </p:cBhvr>
                                    </p:animEffect>
                                    <p:anim calcmode="lin" valueType="num">
                                      <p:cBhvr>
                                        <p:cTn id="45" dur="1000" fill="hold"/>
                                        <p:tgtEl>
                                          <p:spTgt spid="134"/>
                                        </p:tgtEl>
                                        <p:attrNameLst>
                                          <p:attrName>ppt_x</p:attrName>
                                        </p:attrNameLst>
                                      </p:cBhvr>
                                      <p:tavLst>
                                        <p:tav tm="0">
                                          <p:val>
                                            <p:strVal val="#ppt_x"/>
                                          </p:val>
                                        </p:tav>
                                        <p:tav tm="100000">
                                          <p:val>
                                            <p:strVal val="#ppt_x"/>
                                          </p:val>
                                        </p:tav>
                                      </p:tavLst>
                                    </p:anim>
                                    <p:anim calcmode="lin" valueType="num">
                                      <p:cBhvr>
                                        <p:cTn id="46" dur="900" decel="100000" fill="hold"/>
                                        <p:tgtEl>
                                          <p:spTgt spid="134"/>
                                        </p:tgtEl>
                                        <p:attrNameLst>
                                          <p:attrName>ppt_y</p:attrName>
                                        </p:attrNameLst>
                                      </p:cBhvr>
                                      <p:tavLst>
                                        <p:tav tm="0">
                                          <p:val>
                                            <p:strVal val="#ppt_y+1"/>
                                          </p:val>
                                        </p:tav>
                                        <p:tav tm="100000">
                                          <p:val>
                                            <p:strVal val="#ppt_y-.03"/>
                                          </p:val>
                                        </p:tav>
                                      </p:tavLst>
                                    </p:anim>
                                    <p:anim calcmode="lin" valueType="num">
                                      <p:cBhvr>
                                        <p:cTn id="47" dur="100" accel="100000" fill="hold">
                                          <p:stCondLst>
                                            <p:cond delay="900"/>
                                          </p:stCondLst>
                                        </p:cTn>
                                        <p:tgtEl>
                                          <p:spTgt spid="134"/>
                                        </p:tgtEl>
                                        <p:attrNameLst>
                                          <p:attrName>ppt_y</p:attrName>
                                        </p:attrNameLst>
                                      </p:cBhvr>
                                      <p:tavLst>
                                        <p:tav tm="0">
                                          <p:val>
                                            <p:strVal val="#ppt_y-.03"/>
                                          </p:val>
                                        </p:tav>
                                        <p:tav tm="100000">
                                          <p:val>
                                            <p:strVal val="#ppt_y"/>
                                          </p:val>
                                        </p:tav>
                                      </p:tavLst>
                                    </p:anim>
                                  </p:childTnLst>
                                </p:cTn>
                              </p:par>
                            </p:childTnLst>
                          </p:cTn>
                        </p:par>
                        <p:par>
                          <p:cTn id="48" fill="hold">
                            <p:stCondLst>
                              <p:cond delay="5500"/>
                            </p:stCondLst>
                            <p:childTnLst>
                              <p:par>
                                <p:cTn id="49" presetID="37" presetClass="entr" presetSubtype="0" fill="hold" grpId="0" nodeType="afterEffect">
                                  <p:stCondLst>
                                    <p:cond delay="0"/>
                                  </p:stCondLst>
                                  <p:childTnLst>
                                    <p:set>
                                      <p:cBhvr>
                                        <p:cTn id="50" dur="1" fill="hold">
                                          <p:stCondLst>
                                            <p:cond delay="0"/>
                                          </p:stCondLst>
                                        </p:cTn>
                                        <p:tgtEl>
                                          <p:spTgt spid="135"/>
                                        </p:tgtEl>
                                        <p:attrNameLst>
                                          <p:attrName>style.visibility</p:attrName>
                                        </p:attrNameLst>
                                      </p:cBhvr>
                                      <p:to>
                                        <p:strVal val="visible"/>
                                      </p:to>
                                    </p:set>
                                    <p:animEffect transition="in" filter="fade">
                                      <p:cBhvr>
                                        <p:cTn id="51" dur="1000"/>
                                        <p:tgtEl>
                                          <p:spTgt spid="135"/>
                                        </p:tgtEl>
                                      </p:cBhvr>
                                    </p:animEffect>
                                    <p:anim calcmode="lin" valueType="num">
                                      <p:cBhvr>
                                        <p:cTn id="52" dur="1000" fill="hold"/>
                                        <p:tgtEl>
                                          <p:spTgt spid="135"/>
                                        </p:tgtEl>
                                        <p:attrNameLst>
                                          <p:attrName>ppt_x</p:attrName>
                                        </p:attrNameLst>
                                      </p:cBhvr>
                                      <p:tavLst>
                                        <p:tav tm="0">
                                          <p:val>
                                            <p:strVal val="#ppt_x"/>
                                          </p:val>
                                        </p:tav>
                                        <p:tav tm="100000">
                                          <p:val>
                                            <p:strVal val="#ppt_x"/>
                                          </p:val>
                                        </p:tav>
                                      </p:tavLst>
                                    </p:anim>
                                    <p:anim calcmode="lin" valueType="num">
                                      <p:cBhvr>
                                        <p:cTn id="53" dur="900" decel="100000" fill="hold"/>
                                        <p:tgtEl>
                                          <p:spTgt spid="135"/>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135"/>
                                        </p:tgtEl>
                                        <p:attrNameLst>
                                          <p:attrName>ppt_y</p:attrName>
                                        </p:attrNameLst>
                                      </p:cBhvr>
                                      <p:tavLst>
                                        <p:tav tm="0">
                                          <p:val>
                                            <p:strVal val="#ppt_y-.03"/>
                                          </p:val>
                                        </p:tav>
                                        <p:tav tm="100000">
                                          <p:val>
                                            <p:strVal val="#ppt_y"/>
                                          </p:val>
                                        </p:tav>
                                      </p:tavLst>
                                    </p:anim>
                                  </p:childTnLst>
                                </p:cTn>
                              </p:par>
                            </p:childTnLst>
                          </p:cTn>
                        </p:par>
                        <p:par>
                          <p:cTn id="55" fill="hold">
                            <p:stCondLst>
                              <p:cond delay="6500"/>
                            </p:stCondLst>
                            <p:childTnLst>
                              <p:par>
                                <p:cTn id="56" presetID="37" presetClass="entr" presetSubtype="0" fill="hold" grpId="0" nodeType="afterEffect">
                                  <p:stCondLst>
                                    <p:cond delay="0"/>
                                  </p:stCondLst>
                                  <p:childTnLst>
                                    <p:set>
                                      <p:cBhvr>
                                        <p:cTn id="57" dur="1" fill="hold">
                                          <p:stCondLst>
                                            <p:cond delay="0"/>
                                          </p:stCondLst>
                                        </p:cTn>
                                        <p:tgtEl>
                                          <p:spTgt spid="136"/>
                                        </p:tgtEl>
                                        <p:attrNameLst>
                                          <p:attrName>style.visibility</p:attrName>
                                        </p:attrNameLst>
                                      </p:cBhvr>
                                      <p:to>
                                        <p:strVal val="visible"/>
                                      </p:to>
                                    </p:set>
                                    <p:animEffect transition="in" filter="fade">
                                      <p:cBhvr>
                                        <p:cTn id="58" dur="1000"/>
                                        <p:tgtEl>
                                          <p:spTgt spid="136"/>
                                        </p:tgtEl>
                                      </p:cBhvr>
                                    </p:animEffect>
                                    <p:anim calcmode="lin" valueType="num">
                                      <p:cBhvr>
                                        <p:cTn id="59" dur="1000" fill="hold"/>
                                        <p:tgtEl>
                                          <p:spTgt spid="136"/>
                                        </p:tgtEl>
                                        <p:attrNameLst>
                                          <p:attrName>ppt_x</p:attrName>
                                        </p:attrNameLst>
                                      </p:cBhvr>
                                      <p:tavLst>
                                        <p:tav tm="0">
                                          <p:val>
                                            <p:strVal val="#ppt_x"/>
                                          </p:val>
                                        </p:tav>
                                        <p:tav tm="100000">
                                          <p:val>
                                            <p:strVal val="#ppt_x"/>
                                          </p:val>
                                        </p:tav>
                                      </p:tavLst>
                                    </p:anim>
                                    <p:anim calcmode="lin" valueType="num">
                                      <p:cBhvr>
                                        <p:cTn id="60" dur="900" decel="100000" fill="hold"/>
                                        <p:tgtEl>
                                          <p:spTgt spid="136"/>
                                        </p:tgtEl>
                                        <p:attrNameLst>
                                          <p:attrName>ppt_y</p:attrName>
                                        </p:attrNameLst>
                                      </p:cBhvr>
                                      <p:tavLst>
                                        <p:tav tm="0">
                                          <p:val>
                                            <p:strVal val="#ppt_y+1"/>
                                          </p:val>
                                        </p:tav>
                                        <p:tav tm="100000">
                                          <p:val>
                                            <p:strVal val="#ppt_y-.03"/>
                                          </p:val>
                                        </p:tav>
                                      </p:tavLst>
                                    </p:anim>
                                    <p:anim calcmode="lin" valueType="num">
                                      <p:cBhvr>
                                        <p:cTn id="61" dur="100" accel="100000" fill="hold">
                                          <p:stCondLst>
                                            <p:cond delay="900"/>
                                          </p:stCondLst>
                                        </p:cTn>
                                        <p:tgtEl>
                                          <p:spTgt spid="136"/>
                                        </p:tgtEl>
                                        <p:attrNameLst>
                                          <p:attrName>ppt_y</p:attrName>
                                        </p:attrNameLst>
                                      </p:cBhvr>
                                      <p:tavLst>
                                        <p:tav tm="0">
                                          <p:val>
                                            <p:strVal val="#ppt_y-.03"/>
                                          </p:val>
                                        </p:tav>
                                        <p:tav tm="100000">
                                          <p:val>
                                            <p:strVal val="#ppt_y"/>
                                          </p:val>
                                        </p:tav>
                                      </p:tavLst>
                                    </p:anim>
                                  </p:childTnLst>
                                </p:cTn>
                              </p:par>
                            </p:childTnLst>
                          </p:cTn>
                        </p:par>
                        <p:par>
                          <p:cTn id="62" fill="hold">
                            <p:stCondLst>
                              <p:cond delay="7500"/>
                            </p:stCondLst>
                            <p:childTnLst>
                              <p:par>
                                <p:cTn id="63" presetID="2" presetClass="entr" presetSubtype="4" fill="hold" grpId="0" nodeType="afterEffect">
                                  <p:stCondLst>
                                    <p:cond delay="0"/>
                                  </p:stCondLst>
                                  <p:childTnLst>
                                    <p:set>
                                      <p:cBhvr>
                                        <p:cTn id="64" dur="1" fill="hold">
                                          <p:stCondLst>
                                            <p:cond delay="0"/>
                                          </p:stCondLst>
                                        </p:cTn>
                                        <p:tgtEl>
                                          <p:spTgt spid="137"/>
                                        </p:tgtEl>
                                        <p:attrNameLst>
                                          <p:attrName>style.visibility</p:attrName>
                                        </p:attrNameLst>
                                      </p:cBhvr>
                                      <p:to>
                                        <p:strVal val="visible"/>
                                      </p:to>
                                    </p:set>
                                    <p:anim calcmode="lin" valueType="num">
                                      <p:cBhvr additive="base">
                                        <p:cTn id="65" dur="500" fill="hold"/>
                                        <p:tgtEl>
                                          <p:spTgt spid="137"/>
                                        </p:tgtEl>
                                        <p:attrNameLst>
                                          <p:attrName>ppt_x</p:attrName>
                                        </p:attrNameLst>
                                      </p:cBhvr>
                                      <p:tavLst>
                                        <p:tav tm="0">
                                          <p:val>
                                            <p:strVal val="#ppt_x"/>
                                          </p:val>
                                        </p:tav>
                                        <p:tav tm="100000">
                                          <p:val>
                                            <p:strVal val="#ppt_x"/>
                                          </p:val>
                                        </p:tav>
                                      </p:tavLst>
                                    </p:anim>
                                    <p:anim calcmode="lin" valueType="num">
                                      <p:cBhvr additive="base">
                                        <p:cTn id="66" dur="500" fill="hold"/>
                                        <p:tgtEl>
                                          <p:spTgt spid="13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38"/>
                                        </p:tgtEl>
                                        <p:attrNameLst>
                                          <p:attrName>style.visibility</p:attrName>
                                        </p:attrNameLst>
                                      </p:cBhvr>
                                      <p:to>
                                        <p:strVal val="visible"/>
                                      </p:to>
                                    </p:set>
                                    <p:anim calcmode="lin" valueType="num">
                                      <p:cBhvr additive="base">
                                        <p:cTn id="69" dur="500" fill="hold"/>
                                        <p:tgtEl>
                                          <p:spTgt spid="138"/>
                                        </p:tgtEl>
                                        <p:attrNameLst>
                                          <p:attrName>ppt_x</p:attrName>
                                        </p:attrNameLst>
                                      </p:cBhvr>
                                      <p:tavLst>
                                        <p:tav tm="0">
                                          <p:val>
                                            <p:strVal val="#ppt_x"/>
                                          </p:val>
                                        </p:tav>
                                        <p:tav tm="100000">
                                          <p:val>
                                            <p:strVal val="#ppt_x"/>
                                          </p:val>
                                        </p:tav>
                                      </p:tavLst>
                                    </p:anim>
                                    <p:anim calcmode="lin" valueType="num">
                                      <p:cBhvr additive="base">
                                        <p:cTn id="70" dur="500" fill="hold"/>
                                        <p:tgtEl>
                                          <p:spTgt spid="138"/>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39"/>
                                        </p:tgtEl>
                                        <p:attrNameLst>
                                          <p:attrName>style.visibility</p:attrName>
                                        </p:attrNameLst>
                                      </p:cBhvr>
                                      <p:to>
                                        <p:strVal val="visible"/>
                                      </p:to>
                                    </p:set>
                                    <p:anim calcmode="lin" valueType="num">
                                      <p:cBhvr additive="base">
                                        <p:cTn id="73" dur="500" fill="hold"/>
                                        <p:tgtEl>
                                          <p:spTgt spid="139"/>
                                        </p:tgtEl>
                                        <p:attrNameLst>
                                          <p:attrName>ppt_x</p:attrName>
                                        </p:attrNameLst>
                                      </p:cBhvr>
                                      <p:tavLst>
                                        <p:tav tm="0">
                                          <p:val>
                                            <p:strVal val="#ppt_x"/>
                                          </p:val>
                                        </p:tav>
                                        <p:tav tm="100000">
                                          <p:val>
                                            <p:strVal val="#ppt_x"/>
                                          </p:val>
                                        </p:tav>
                                      </p:tavLst>
                                    </p:anim>
                                    <p:anim calcmode="lin" valueType="num">
                                      <p:cBhvr additive="base">
                                        <p:cTn id="74" dur="500" fill="hold"/>
                                        <p:tgtEl>
                                          <p:spTgt spid="139"/>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40"/>
                                        </p:tgtEl>
                                        <p:attrNameLst>
                                          <p:attrName>style.visibility</p:attrName>
                                        </p:attrNameLst>
                                      </p:cBhvr>
                                      <p:to>
                                        <p:strVal val="visible"/>
                                      </p:to>
                                    </p:set>
                                    <p:anim calcmode="lin" valueType="num">
                                      <p:cBhvr additive="base">
                                        <p:cTn id="77" dur="500" fill="hold"/>
                                        <p:tgtEl>
                                          <p:spTgt spid="140"/>
                                        </p:tgtEl>
                                        <p:attrNameLst>
                                          <p:attrName>ppt_x</p:attrName>
                                        </p:attrNameLst>
                                      </p:cBhvr>
                                      <p:tavLst>
                                        <p:tav tm="0">
                                          <p:val>
                                            <p:strVal val="#ppt_x"/>
                                          </p:val>
                                        </p:tav>
                                        <p:tav tm="100000">
                                          <p:val>
                                            <p:strVal val="#ppt_x"/>
                                          </p:val>
                                        </p:tav>
                                      </p:tavLst>
                                    </p:anim>
                                    <p:anim calcmode="lin" valueType="num">
                                      <p:cBhvr additive="base">
                                        <p:cTn id="78" dur="500" fill="hold"/>
                                        <p:tgtEl>
                                          <p:spTgt spid="1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5" grpId="0" animBg="1"/>
      <p:bldP spid="109" grpId="0"/>
      <p:bldP spid="132" grpId="0"/>
      <p:bldP spid="133" grpId="0"/>
      <p:bldP spid="135" grpId="0"/>
      <p:bldP spid="136" grpId="0"/>
      <p:bldP spid="137" grpId="0" animBg="1"/>
      <p:bldP spid="138" grpId="0" animBg="1"/>
      <p:bldP spid="139" grpId="0" animBg="1"/>
      <p:bldP spid="140"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4" name="d2d17333-4805-44c9-bbc8-170b5bded198" descr="OQAAAB+LCAAAAAAABACrVlIpqSxIVbJSCs5NLCpxyUxML0rM9SxJzVXSUfJMUbLKK83J0VFyysxLycxLdy/KLy0oVrKKjq0FALpUkis5AAAA" title="iSlide™ 版权声明  COPYRIGHT NOTICE"/>
          <p:cNvGrpSpPr>
            <a:grpSpLocks noChangeAspect="1"/>
          </p:cNvGrpSpPr>
          <p:nvPr/>
        </p:nvGrpSpPr>
        <p:grpSpPr>
          <a:xfrm>
            <a:off x="2413000" y="1972953"/>
            <a:ext cx="7447210" cy="3590896"/>
            <a:chOff x="1676116" y="1245140"/>
            <a:chExt cx="8290375" cy="3997452"/>
          </a:xfrm>
        </p:grpSpPr>
        <p:sp>
          <p:nvSpPr>
            <p:cNvPr id="75" name="iṣļîḓé"/>
            <p:cNvSpPr/>
            <p:nvPr/>
          </p:nvSpPr>
          <p:spPr bwMode="auto">
            <a:xfrm rot="21071856">
              <a:off x="1676116" y="2484296"/>
              <a:ext cx="7723840" cy="2493087"/>
            </a:xfrm>
            <a:custGeom>
              <a:avLst/>
              <a:gdLst/>
              <a:ahLst/>
              <a:cxnLst>
                <a:cxn ang="0">
                  <a:pos x="1599" y="0"/>
                </a:cxn>
                <a:cxn ang="0">
                  <a:pos x="1434" y="28"/>
                </a:cxn>
                <a:cxn ang="0">
                  <a:pos x="1470" y="71"/>
                </a:cxn>
                <a:cxn ang="0">
                  <a:pos x="1202" y="291"/>
                </a:cxn>
                <a:cxn ang="0">
                  <a:pos x="842" y="164"/>
                </a:cxn>
                <a:cxn ang="0">
                  <a:pos x="842" y="164"/>
                </a:cxn>
                <a:cxn ang="0">
                  <a:pos x="842" y="164"/>
                </a:cxn>
                <a:cxn ang="0">
                  <a:pos x="842" y="164"/>
                </a:cxn>
                <a:cxn ang="0">
                  <a:pos x="840" y="163"/>
                </a:cxn>
                <a:cxn ang="0">
                  <a:pos x="839" y="163"/>
                </a:cxn>
                <a:cxn ang="0">
                  <a:pos x="837" y="163"/>
                </a:cxn>
                <a:cxn ang="0">
                  <a:pos x="836" y="163"/>
                </a:cxn>
                <a:cxn ang="0">
                  <a:pos x="834" y="163"/>
                </a:cxn>
                <a:cxn ang="0">
                  <a:pos x="834" y="163"/>
                </a:cxn>
                <a:cxn ang="0">
                  <a:pos x="833" y="163"/>
                </a:cxn>
                <a:cxn ang="0">
                  <a:pos x="833" y="163"/>
                </a:cxn>
                <a:cxn ang="0">
                  <a:pos x="833" y="163"/>
                </a:cxn>
                <a:cxn ang="0">
                  <a:pos x="831" y="163"/>
                </a:cxn>
                <a:cxn ang="0">
                  <a:pos x="830" y="163"/>
                </a:cxn>
                <a:cxn ang="0">
                  <a:pos x="829" y="163"/>
                </a:cxn>
                <a:cxn ang="0">
                  <a:pos x="828" y="163"/>
                </a:cxn>
                <a:cxn ang="0">
                  <a:pos x="826" y="163"/>
                </a:cxn>
                <a:cxn ang="0">
                  <a:pos x="825" y="164"/>
                </a:cxn>
                <a:cxn ang="0">
                  <a:pos x="823" y="164"/>
                </a:cxn>
                <a:cxn ang="0">
                  <a:pos x="822" y="165"/>
                </a:cxn>
                <a:cxn ang="0">
                  <a:pos x="821" y="165"/>
                </a:cxn>
                <a:cxn ang="0">
                  <a:pos x="20" y="541"/>
                </a:cxn>
                <a:cxn ang="0">
                  <a:pos x="7" y="579"/>
                </a:cxn>
                <a:cxn ang="0">
                  <a:pos x="32" y="595"/>
                </a:cxn>
                <a:cxn ang="0">
                  <a:pos x="44" y="592"/>
                </a:cxn>
                <a:cxn ang="0">
                  <a:pos x="834" y="221"/>
                </a:cxn>
                <a:cxn ang="0">
                  <a:pos x="1199" y="349"/>
                </a:cxn>
                <a:cxn ang="0">
                  <a:pos x="1199" y="349"/>
                </a:cxn>
                <a:cxn ang="0">
                  <a:pos x="1203" y="350"/>
                </a:cxn>
                <a:cxn ang="0">
                  <a:pos x="1204" y="350"/>
                </a:cxn>
                <a:cxn ang="0">
                  <a:pos x="1208" y="350"/>
                </a:cxn>
                <a:cxn ang="0">
                  <a:pos x="1208" y="350"/>
                </a:cxn>
                <a:cxn ang="0">
                  <a:pos x="1213" y="350"/>
                </a:cxn>
                <a:cxn ang="0">
                  <a:pos x="1214" y="350"/>
                </a:cxn>
                <a:cxn ang="0">
                  <a:pos x="1217" y="349"/>
                </a:cxn>
                <a:cxn ang="0">
                  <a:pos x="1219" y="348"/>
                </a:cxn>
                <a:cxn ang="0">
                  <a:pos x="1221" y="347"/>
                </a:cxn>
                <a:cxn ang="0">
                  <a:pos x="1223" y="346"/>
                </a:cxn>
                <a:cxn ang="0">
                  <a:pos x="1225" y="345"/>
                </a:cxn>
                <a:cxn ang="0">
                  <a:pos x="1226" y="344"/>
                </a:cxn>
                <a:cxn ang="0">
                  <a:pos x="1505" y="114"/>
                </a:cxn>
                <a:cxn ang="0">
                  <a:pos x="1540" y="157"/>
                </a:cxn>
                <a:cxn ang="0">
                  <a:pos x="1599" y="0"/>
                </a:cxn>
              </a:cxnLst>
              <a:rect l="0" t="0" r="r" b="b"/>
              <a:pathLst>
                <a:path w="1599" h="595">
                  <a:moveTo>
                    <a:pt x="1599" y="0"/>
                  </a:moveTo>
                  <a:cubicBezTo>
                    <a:pt x="1434" y="28"/>
                    <a:pt x="1434" y="28"/>
                    <a:pt x="1434" y="28"/>
                  </a:cubicBezTo>
                  <a:cubicBezTo>
                    <a:pt x="1470" y="71"/>
                    <a:pt x="1470" y="71"/>
                    <a:pt x="1470" y="71"/>
                  </a:cubicBezTo>
                  <a:cubicBezTo>
                    <a:pt x="1202" y="291"/>
                    <a:pt x="1202" y="291"/>
                    <a:pt x="1202" y="291"/>
                  </a:cubicBezTo>
                  <a:cubicBezTo>
                    <a:pt x="842" y="164"/>
                    <a:pt x="842" y="164"/>
                    <a:pt x="842" y="164"/>
                  </a:cubicBezTo>
                  <a:cubicBezTo>
                    <a:pt x="842" y="164"/>
                    <a:pt x="842" y="164"/>
                    <a:pt x="842" y="164"/>
                  </a:cubicBezTo>
                  <a:cubicBezTo>
                    <a:pt x="842" y="164"/>
                    <a:pt x="842" y="164"/>
                    <a:pt x="842" y="164"/>
                  </a:cubicBezTo>
                  <a:cubicBezTo>
                    <a:pt x="842" y="164"/>
                    <a:pt x="842" y="164"/>
                    <a:pt x="842" y="164"/>
                  </a:cubicBezTo>
                  <a:cubicBezTo>
                    <a:pt x="841" y="164"/>
                    <a:pt x="840" y="164"/>
                    <a:pt x="840" y="163"/>
                  </a:cubicBezTo>
                  <a:cubicBezTo>
                    <a:pt x="839" y="163"/>
                    <a:pt x="839" y="163"/>
                    <a:pt x="839" y="163"/>
                  </a:cubicBezTo>
                  <a:cubicBezTo>
                    <a:pt x="838" y="163"/>
                    <a:pt x="837" y="163"/>
                    <a:pt x="837" y="163"/>
                  </a:cubicBezTo>
                  <a:cubicBezTo>
                    <a:pt x="837" y="163"/>
                    <a:pt x="836" y="163"/>
                    <a:pt x="836" y="163"/>
                  </a:cubicBezTo>
                  <a:cubicBezTo>
                    <a:pt x="835" y="163"/>
                    <a:pt x="835" y="163"/>
                    <a:pt x="834" y="163"/>
                  </a:cubicBezTo>
                  <a:cubicBezTo>
                    <a:pt x="834" y="163"/>
                    <a:pt x="834" y="163"/>
                    <a:pt x="834" y="163"/>
                  </a:cubicBezTo>
                  <a:cubicBezTo>
                    <a:pt x="833" y="163"/>
                    <a:pt x="833" y="163"/>
                    <a:pt x="833" y="163"/>
                  </a:cubicBezTo>
                  <a:cubicBezTo>
                    <a:pt x="833" y="163"/>
                    <a:pt x="833" y="163"/>
                    <a:pt x="833" y="163"/>
                  </a:cubicBezTo>
                  <a:cubicBezTo>
                    <a:pt x="833" y="163"/>
                    <a:pt x="833" y="163"/>
                    <a:pt x="833" y="163"/>
                  </a:cubicBezTo>
                  <a:cubicBezTo>
                    <a:pt x="832" y="163"/>
                    <a:pt x="832" y="163"/>
                    <a:pt x="831" y="163"/>
                  </a:cubicBezTo>
                  <a:cubicBezTo>
                    <a:pt x="831" y="163"/>
                    <a:pt x="831" y="163"/>
                    <a:pt x="830" y="163"/>
                  </a:cubicBezTo>
                  <a:cubicBezTo>
                    <a:pt x="830" y="163"/>
                    <a:pt x="829" y="163"/>
                    <a:pt x="829" y="163"/>
                  </a:cubicBezTo>
                  <a:cubicBezTo>
                    <a:pt x="828" y="163"/>
                    <a:pt x="828" y="163"/>
                    <a:pt x="828" y="163"/>
                  </a:cubicBezTo>
                  <a:cubicBezTo>
                    <a:pt x="827" y="163"/>
                    <a:pt x="827" y="163"/>
                    <a:pt x="826" y="163"/>
                  </a:cubicBezTo>
                  <a:cubicBezTo>
                    <a:pt x="825" y="164"/>
                    <a:pt x="825" y="164"/>
                    <a:pt x="825" y="164"/>
                  </a:cubicBezTo>
                  <a:cubicBezTo>
                    <a:pt x="824" y="164"/>
                    <a:pt x="824" y="164"/>
                    <a:pt x="823" y="164"/>
                  </a:cubicBezTo>
                  <a:cubicBezTo>
                    <a:pt x="823" y="164"/>
                    <a:pt x="823" y="165"/>
                    <a:pt x="822" y="165"/>
                  </a:cubicBezTo>
                  <a:cubicBezTo>
                    <a:pt x="822" y="165"/>
                    <a:pt x="821" y="165"/>
                    <a:pt x="821" y="165"/>
                  </a:cubicBezTo>
                  <a:cubicBezTo>
                    <a:pt x="20" y="541"/>
                    <a:pt x="20" y="541"/>
                    <a:pt x="20" y="541"/>
                  </a:cubicBezTo>
                  <a:cubicBezTo>
                    <a:pt x="6" y="548"/>
                    <a:pt x="0" y="565"/>
                    <a:pt x="7" y="579"/>
                  </a:cubicBezTo>
                  <a:cubicBezTo>
                    <a:pt x="11" y="589"/>
                    <a:pt x="22" y="595"/>
                    <a:pt x="32" y="595"/>
                  </a:cubicBezTo>
                  <a:cubicBezTo>
                    <a:pt x="36" y="595"/>
                    <a:pt x="40" y="594"/>
                    <a:pt x="44" y="592"/>
                  </a:cubicBezTo>
                  <a:cubicBezTo>
                    <a:pt x="834" y="221"/>
                    <a:pt x="834" y="221"/>
                    <a:pt x="834" y="221"/>
                  </a:cubicBezTo>
                  <a:cubicBezTo>
                    <a:pt x="1199" y="349"/>
                    <a:pt x="1199" y="349"/>
                    <a:pt x="1199" y="349"/>
                  </a:cubicBezTo>
                  <a:cubicBezTo>
                    <a:pt x="1199" y="349"/>
                    <a:pt x="1199" y="349"/>
                    <a:pt x="1199" y="349"/>
                  </a:cubicBezTo>
                  <a:cubicBezTo>
                    <a:pt x="1200" y="349"/>
                    <a:pt x="1202" y="350"/>
                    <a:pt x="1203" y="350"/>
                  </a:cubicBezTo>
                  <a:cubicBezTo>
                    <a:pt x="1204" y="350"/>
                    <a:pt x="1204" y="350"/>
                    <a:pt x="1204" y="350"/>
                  </a:cubicBezTo>
                  <a:cubicBezTo>
                    <a:pt x="1205" y="350"/>
                    <a:pt x="1206" y="350"/>
                    <a:pt x="1208" y="350"/>
                  </a:cubicBezTo>
                  <a:cubicBezTo>
                    <a:pt x="1208" y="350"/>
                    <a:pt x="1208" y="350"/>
                    <a:pt x="1208" y="350"/>
                  </a:cubicBezTo>
                  <a:cubicBezTo>
                    <a:pt x="1210" y="350"/>
                    <a:pt x="1211" y="350"/>
                    <a:pt x="1213" y="350"/>
                  </a:cubicBezTo>
                  <a:cubicBezTo>
                    <a:pt x="1213" y="350"/>
                    <a:pt x="1213" y="350"/>
                    <a:pt x="1214" y="350"/>
                  </a:cubicBezTo>
                  <a:cubicBezTo>
                    <a:pt x="1215" y="350"/>
                    <a:pt x="1216" y="349"/>
                    <a:pt x="1217" y="349"/>
                  </a:cubicBezTo>
                  <a:cubicBezTo>
                    <a:pt x="1217" y="349"/>
                    <a:pt x="1218" y="349"/>
                    <a:pt x="1219" y="348"/>
                  </a:cubicBezTo>
                  <a:cubicBezTo>
                    <a:pt x="1219" y="348"/>
                    <a:pt x="1220" y="348"/>
                    <a:pt x="1221" y="347"/>
                  </a:cubicBezTo>
                  <a:cubicBezTo>
                    <a:pt x="1222" y="347"/>
                    <a:pt x="1222" y="347"/>
                    <a:pt x="1223" y="346"/>
                  </a:cubicBezTo>
                  <a:cubicBezTo>
                    <a:pt x="1223" y="346"/>
                    <a:pt x="1224" y="345"/>
                    <a:pt x="1225" y="345"/>
                  </a:cubicBezTo>
                  <a:cubicBezTo>
                    <a:pt x="1226" y="344"/>
                    <a:pt x="1226" y="344"/>
                    <a:pt x="1226" y="344"/>
                  </a:cubicBezTo>
                  <a:cubicBezTo>
                    <a:pt x="1505" y="114"/>
                    <a:pt x="1505" y="114"/>
                    <a:pt x="1505" y="114"/>
                  </a:cubicBezTo>
                  <a:cubicBezTo>
                    <a:pt x="1540" y="157"/>
                    <a:pt x="1540" y="157"/>
                    <a:pt x="1540" y="157"/>
                  </a:cubicBezTo>
                  <a:cubicBezTo>
                    <a:pt x="1599" y="0"/>
                    <a:pt x="1599" y="0"/>
                    <a:pt x="1599" y="0"/>
                  </a:cubicBezTo>
                </a:path>
              </a:pathLst>
            </a:custGeom>
            <a:solidFill>
              <a:schemeClr val="bg1">
                <a:lumMod val="65000"/>
                <a:alpha val="88000"/>
              </a:schemeClr>
            </a:solidFill>
            <a:ln w="9525">
              <a:noFill/>
              <a:rou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76" name="iṥ1îḓe"/>
            <p:cNvSpPr/>
            <p:nvPr/>
          </p:nvSpPr>
          <p:spPr>
            <a:xfrm>
              <a:off x="2556369" y="4337892"/>
              <a:ext cx="904709" cy="904700"/>
            </a:xfrm>
            <a:prstGeom prst="ellipse">
              <a:avLst/>
            </a:prstGeom>
            <a:solidFill>
              <a:srgbClr val="17375E"/>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dirty="0">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77" name="ïṧliḍè"/>
            <p:cNvSpPr/>
            <p:nvPr/>
          </p:nvSpPr>
          <p:spPr>
            <a:xfrm>
              <a:off x="4421808" y="3248792"/>
              <a:ext cx="904709" cy="904699"/>
            </a:xfrm>
            <a:prstGeom prst="ellipse">
              <a:avLst/>
            </a:prstGeom>
            <a:solidFill>
              <a:srgbClr val="FFC000"/>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dirty="0">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78" name="ïSļîḓè"/>
            <p:cNvSpPr/>
            <p:nvPr/>
          </p:nvSpPr>
          <p:spPr>
            <a:xfrm>
              <a:off x="6968521" y="2976585"/>
              <a:ext cx="904709" cy="904699"/>
            </a:xfrm>
            <a:prstGeom prst="ellipse">
              <a:avLst/>
            </a:prstGeom>
            <a:solidFill>
              <a:srgbClr val="17375E"/>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dirty="0">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79" name="iSļiḋê"/>
            <p:cNvSpPr/>
            <p:nvPr/>
          </p:nvSpPr>
          <p:spPr>
            <a:xfrm>
              <a:off x="9061782" y="1245140"/>
              <a:ext cx="904709" cy="904699"/>
            </a:xfrm>
            <a:prstGeom prst="ellipse">
              <a:avLst/>
            </a:prstGeom>
            <a:solidFill>
              <a:srgbClr val="FFC000"/>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dirty="0">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80" name="iṥ1îḓe"/>
            <p:cNvSpPr/>
            <p:nvPr/>
          </p:nvSpPr>
          <p:spPr>
            <a:xfrm>
              <a:off x="2819972" y="4586490"/>
              <a:ext cx="377504" cy="407507"/>
            </a:xfrm>
            <a:custGeom>
              <a:avLst/>
              <a:gdLst>
                <a:gd name="connsiteX0" fmla="*/ 250789 w 563817"/>
                <a:gd name="connsiteY0" fmla="*/ 546529 h 608627"/>
                <a:gd name="connsiteX1" fmla="*/ 313028 w 563817"/>
                <a:gd name="connsiteY1" fmla="*/ 546529 h 608627"/>
                <a:gd name="connsiteX2" fmla="*/ 313028 w 563817"/>
                <a:gd name="connsiteY2" fmla="*/ 577578 h 608627"/>
                <a:gd name="connsiteX3" fmla="*/ 281909 w 563817"/>
                <a:gd name="connsiteY3" fmla="*/ 608627 h 608627"/>
                <a:gd name="connsiteX4" fmla="*/ 250789 w 563817"/>
                <a:gd name="connsiteY4" fmla="*/ 577578 h 608627"/>
                <a:gd name="connsiteX5" fmla="*/ 464320 w 563817"/>
                <a:gd name="connsiteY5" fmla="*/ 405681 h 608627"/>
                <a:gd name="connsiteX6" fmla="*/ 526488 w 563817"/>
                <a:gd name="connsiteY6" fmla="*/ 405681 h 608627"/>
                <a:gd name="connsiteX7" fmla="*/ 526488 w 563817"/>
                <a:gd name="connsiteY7" fmla="*/ 577572 h 608627"/>
                <a:gd name="connsiteX8" fmla="*/ 495404 w 563817"/>
                <a:gd name="connsiteY8" fmla="*/ 608627 h 608627"/>
                <a:gd name="connsiteX9" fmla="*/ 464320 w 563817"/>
                <a:gd name="connsiteY9" fmla="*/ 577572 h 608627"/>
                <a:gd name="connsiteX10" fmla="*/ 233217 w 563817"/>
                <a:gd name="connsiteY10" fmla="*/ 343583 h 608627"/>
                <a:gd name="connsiteX11" fmla="*/ 330600 w 563817"/>
                <a:gd name="connsiteY11" fmla="*/ 343583 h 608627"/>
                <a:gd name="connsiteX12" fmla="*/ 350357 w 563817"/>
                <a:gd name="connsiteY12" fmla="*/ 363308 h 608627"/>
                <a:gd name="connsiteX13" fmla="*/ 350357 w 563817"/>
                <a:gd name="connsiteY13" fmla="*/ 485538 h 608627"/>
                <a:gd name="connsiteX14" fmla="*/ 330600 w 563817"/>
                <a:gd name="connsiteY14" fmla="*/ 505107 h 608627"/>
                <a:gd name="connsiteX15" fmla="*/ 233217 w 563817"/>
                <a:gd name="connsiteY15" fmla="*/ 505107 h 608627"/>
                <a:gd name="connsiteX16" fmla="*/ 213460 w 563817"/>
                <a:gd name="connsiteY16" fmla="*/ 485538 h 608627"/>
                <a:gd name="connsiteX17" fmla="*/ 213460 w 563817"/>
                <a:gd name="connsiteY17" fmla="*/ 363308 h 608627"/>
                <a:gd name="connsiteX18" fmla="*/ 233217 w 563817"/>
                <a:gd name="connsiteY18" fmla="*/ 343583 h 608627"/>
                <a:gd name="connsiteX19" fmla="*/ 37329 w 563817"/>
                <a:gd name="connsiteY19" fmla="*/ 314722 h 608627"/>
                <a:gd name="connsiteX20" fmla="*/ 99497 w 563817"/>
                <a:gd name="connsiteY20" fmla="*/ 314722 h 608627"/>
                <a:gd name="connsiteX21" fmla="*/ 99497 w 563817"/>
                <a:gd name="connsiteY21" fmla="*/ 577575 h 608627"/>
                <a:gd name="connsiteX22" fmla="*/ 68413 w 563817"/>
                <a:gd name="connsiteY22" fmla="*/ 608627 h 608627"/>
                <a:gd name="connsiteX23" fmla="*/ 37329 w 563817"/>
                <a:gd name="connsiteY23" fmla="*/ 577575 h 608627"/>
                <a:gd name="connsiteX24" fmla="*/ 446737 w 563817"/>
                <a:gd name="connsiteY24" fmla="*/ 202946 h 608627"/>
                <a:gd name="connsiteX25" fmla="*/ 544226 w 563817"/>
                <a:gd name="connsiteY25" fmla="*/ 202946 h 608627"/>
                <a:gd name="connsiteX26" fmla="*/ 563817 w 563817"/>
                <a:gd name="connsiteY26" fmla="*/ 222507 h 608627"/>
                <a:gd name="connsiteX27" fmla="*/ 563817 w 563817"/>
                <a:gd name="connsiteY27" fmla="*/ 344684 h 608627"/>
                <a:gd name="connsiteX28" fmla="*/ 544226 w 563817"/>
                <a:gd name="connsiteY28" fmla="*/ 364400 h 608627"/>
                <a:gd name="connsiteX29" fmla="*/ 446737 w 563817"/>
                <a:gd name="connsiteY29" fmla="*/ 364400 h 608627"/>
                <a:gd name="connsiteX30" fmla="*/ 426991 w 563817"/>
                <a:gd name="connsiteY30" fmla="*/ 344684 h 608627"/>
                <a:gd name="connsiteX31" fmla="*/ 426991 w 563817"/>
                <a:gd name="connsiteY31" fmla="*/ 222507 h 608627"/>
                <a:gd name="connsiteX32" fmla="*/ 446737 w 563817"/>
                <a:gd name="connsiteY32" fmla="*/ 202946 h 608627"/>
                <a:gd name="connsiteX33" fmla="*/ 19591 w 563817"/>
                <a:gd name="connsiteY33" fmla="*/ 111776 h 608627"/>
                <a:gd name="connsiteX34" fmla="*/ 117080 w 563817"/>
                <a:gd name="connsiteY34" fmla="*/ 111776 h 608627"/>
                <a:gd name="connsiteX35" fmla="*/ 136826 w 563817"/>
                <a:gd name="connsiteY35" fmla="*/ 131501 h 608627"/>
                <a:gd name="connsiteX36" fmla="*/ 136826 w 563817"/>
                <a:gd name="connsiteY36" fmla="*/ 253576 h 608627"/>
                <a:gd name="connsiteX37" fmla="*/ 117080 w 563817"/>
                <a:gd name="connsiteY37" fmla="*/ 273300 h 608627"/>
                <a:gd name="connsiteX38" fmla="*/ 19591 w 563817"/>
                <a:gd name="connsiteY38" fmla="*/ 273300 h 608627"/>
                <a:gd name="connsiteX39" fmla="*/ 0 w 563817"/>
                <a:gd name="connsiteY39" fmla="*/ 253576 h 608627"/>
                <a:gd name="connsiteX40" fmla="*/ 0 w 563817"/>
                <a:gd name="connsiteY40" fmla="*/ 131501 h 608627"/>
                <a:gd name="connsiteX41" fmla="*/ 19591 w 563817"/>
                <a:gd name="connsiteY41" fmla="*/ 111776 h 608627"/>
                <a:gd name="connsiteX42" fmla="*/ 495404 w 563817"/>
                <a:gd name="connsiteY42" fmla="*/ 0 h 608627"/>
                <a:gd name="connsiteX43" fmla="*/ 526488 w 563817"/>
                <a:gd name="connsiteY43" fmla="*/ 31049 h 608627"/>
                <a:gd name="connsiteX44" fmla="*/ 526488 w 563817"/>
                <a:gd name="connsiteY44" fmla="*/ 161454 h 608627"/>
                <a:gd name="connsiteX45" fmla="*/ 464320 w 563817"/>
                <a:gd name="connsiteY45" fmla="*/ 161454 h 608627"/>
                <a:gd name="connsiteX46" fmla="*/ 464320 w 563817"/>
                <a:gd name="connsiteY46" fmla="*/ 31049 h 608627"/>
                <a:gd name="connsiteX47" fmla="*/ 495404 w 563817"/>
                <a:gd name="connsiteY47" fmla="*/ 0 h 608627"/>
                <a:gd name="connsiteX48" fmla="*/ 281909 w 563817"/>
                <a:gd name="connsiteY48" fmla="*/ 0 h 608627"/>
                <a:gd name="connsiteX49" fmla="*/ 313028 w 563817"/>
                <a:gd name="connsiteY49" fmla="*/ 31053 h 608627"/>
                <a:gd name="connsiteX50" fmla="*/ 313028 w 563817"/>
                <a:gd name="connsiteY50" fmla="*/ 302302 h 608627"/>
                <a:gd name="connsiteX51" fmla="*/ 250789 w 563817"/>
                <a:gd name="connsiteY51" fmla="*/ 302302 h 608627"/>
                <a:gd name="connsiteX52" fmla="*/ 250789 w 563817"/>
                <a:gd name="connsiteY52" fmla="*/ 31053 h 608627"/>
                <a:gd name="connsiteX53" fmla="*/ 281909 w 563817"/>
                <a:gd name="connsiteY53" fmla="*/ 0 h 608627"/>
                <a:gd name="connsiteX54" fmla="*/ 68413 w 563817"/>
                <a:gd name="connsiteY54" fmla="*/ 0 h 608627"/>
                <a:gd name="connsiteX55" fmla="*/ 99497 w 563817"/>
                <a:gd name="connsiteY55" fmla="*/ 31061 h 608627"/>
                <a:gd name="connsiteX56" fmla="*/ 99497 w 563817"/>
                <a:gd name="connsiteY56" fmla="*/ 70354 h 608627"/>
                <a:gd name="connsiteX57" fmla="*/ 37329 w 563817"/>
                <a:gd name="connsiteY57" fmla="*/ 70354 h 608627"/>
                <a:gd name="connsiteX58" fmla="*/ 37329 w 563817"/>
                <a:gd name="connsiteY58" fmla="*/ 31061 h 608627"/>
                <a:gd name="connsiteX59" fmla="*/ 68413 w 563817"/>
                <a:gd name="connsiteY59" fmla="*/ 0 h 60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63817" h="608627">
                  <a:moveTo>
                    <a:pt x="250789" y="546529"/>
                  </a:moveTo>
                  <a:lnTo>
                    <a:pt x="313028" y="546529"/>
                  </a:lnTo>
                  <a:lnTo>
                    <a:pt x="313028" y="577578"/>
                  </a:lnTo>
                  <a:cubicBezTo>
                    <a:pt x="313028" y="594655"/>
                    <a:pt x="299024" y="608627"/>
                    <a:pt x="281909" y="608627"/>
                  </a:cubicBezTo>
                  <a:cubicBezTo>
                    <a:pt x="264793" y="608627"/>
                    <a:pt x="250789" y="594655"/>
                    <a:pt x="250789" y="577578"/>
                  </a:cubicBezTo>
                  <a:close/>
                  <a:moveTo>
                    <a:pt x="464320" y="405681"/>
                  </a:moveTo>
                  <a:lnTo>
                    <a:pt x="526488" y="405681"/>
                  </a:lnTo>
                  <a:lnTo>
                    <a:pt x="526488" y="577572"/>
                  </a:lnTo>
                  <a:cubicBezTo>
                    <a:pt x="526488" y="594652"/>
                    <a:pt x="512656" y="608627"/>
                    <a:pt x="495404" y="608627"/>
                  </a:cubicBezTo>
                  <a:cubicBezTo>
                    <a:pt x="478308" y="608627"/>
                    <a:pt x="464320" y="594652"/>
                    <a:pt x="464320" y="577572"/>
                  </a:cubicBezTo>
                  <a:close/>
                  <a:moveTo>
                    <a:pt x="233217" y="343583"/>
                  </a:moveTo>
                  <a:lnTo>
                    <a:pt x="330600" y="343583"/>
                  </a:lnTo>
                  <a:cubicBezTo>
                    <a:pt x="341490" y="343583"/>
                    <a:pt x="350357" y="352436"/>
                    <a:pt x="350357" y="363308"/>
                  </a:cubicBezTo>
                  <a:lnTo>
                    <a:pt x="350357" y="485538"/>
                  </a:lnTo>
                  <a:cubicBezTo>
                    <a:pt x="350357" y="496410"/>
                    <a:pt x="341490" y="505107"/>
                    <a:pt x="330600" y="505107"/>
                  </a:cubicBezTo>
                  <a:lnTo>
                    <a:pt x="233217" y="505107"/>
                  </a:lnTo>
                  <a:cubicBezTo>
                    <a:pt x="222327" y="505107"/>
                    <a:pt x="213460" y="496410"/>
                    <a:pt x="213460" y="485538"/>
                  </a:cubicBezTo>
                  <a:lnTo>
                    <a:pt x="213460" y="363308"/>
                  </a:lnTo>
                  <a:cubicBezTo>
                    <a:pt x="213460" y="352436"/>
                    <a:pt x="222327" y="343583"/>
                    <a:pt x="233217" y="343583"/>
                  </a:cubicBezTo>
                  <a:close/>
                  <a:moveTo>
                    <a:pt x="37329" y="314722"/>
                  </a:moveTo>
                  <a:lnTo>
                    <a:pt x="99497" y="314722"/>
                  </a:lnTo>
                  <a:lnTo>
                    <a:pt x="99497" y="577575"/>
                  </a:lnTo>
                  <a:cubicBezTo>
                    <a:pt x="99497" y="594654"/>
                    <a:pt x="85509" y="608627"/>
                    <a:pt x="68413" y="608627"/>
                  </a:cubicBezTo>
                  <a:cubicBezTo>
                    <a:pt x="51161" y="608627"/>
                    <a:pt x="37329" y="594654"/>
                    <a:pt x="37329" y="577575"/>
                  </a:cubicBezTo>
                  <a:close/>
                  <a:moveTo>
                    <a:pt x="446737" y="202946"/>
                  </a:moveTo>
                  <a:lnTo>
                    <a:pt x="544226" y="202946"/>
                  </a:lnTo>
                  <a:cubicBezTo>
                    <a:pt x="555110" y="202946"/>
                    <a:pt x="563817" y="211640"/>
                    <a:pt x="563817" y="222507"/>
                  </a:cubicBezTo>
                  <a:lnTo>
                    <a:pt x="563817" y="344684"/>
                  </a:lnTo>
                  <a:cubicBezTo>
                    <a:pt x="563817" y="355551"/>
                    <a:pt x="555110" y="364400"/>
                    <a:pt x="544226" y="364400"/>
                  </a:cubicBezTo>
                  <a:lnTo>
                    <a:pt x="446737" y="364400"/>
                  </a:lnTo>
                  <a:cubicBezTo>
                    <a:pt x="435854" y="364400"/>
                    <a:pt x="426991" y="355551"/>
                    <a:pt x="426991" y="344684"/>
                  </a:cubicBezTo>
                  <a:lnTo>
                    <a:pt x="426991" y="222507"/>
                  </a:lnTo>
                  <a:cubicBezTo>
                    <a:pt x="426991" y="211640"/>
                    <a:pt x="435854" y="202946"/>
                    <a:pt x="446737" y="202946"/>
                  </a:cubicBezTo>
                  <a:close/>
                  <a:moveTo>
                    <a:pt x="19591" y="111776"/>
                  </a:moveTo>
                  <a:lnTo>
                    <a:pt x="117080" y="111776"/>
                  </a:lnTo>
                  <a:cubicBezTo>
                    <a:pt x="127963" y="111776"/>
                    <a:pt x="136826" y="120629"/>
                    <a:pt x="136826" y="131501"/>
                  </a:cubicBezTo>
                  <a:lnTo>
                    <a:pt x="136826" y="253576"/>
                  </a:lnTo>
                  <a:cubicBezTo>
                    <a:pt x="136826" y="264447"/>
                    <a:pt x="127963" y="273300"/>
                    <a:pt x="117080" y="273300"/>
                  </a:cubicBezTo>
                  <a:lnTo>
                    <a:pt x="19591" y="273300"/>
                  </a:lnTo>
                  <a:cubicBezTo>
                    <a:pt x="8707" y="273300"/>
                    <a:pt x="0" y="264447"/>
                    <a:pt x="0" y="253576"/>
                  </a:cubicBezTo>
                  <a:lnTo>
                    <a:pt x="0" y="131501"/>
                  </a:lnTo>
                  <a:cubicBezTo>
                    <a:pt x="0" y="120629"/>
                    <a:pt x="8707" y="111776"/>
                    <a:pt x="19591" y="111776"/>
                  </a:cubicBezTo>
                  <a:close/>
                  <a:moveTo>
                    <a:pt x="495404" y="0"/>
                  </a:moveTo>
                  <a:cubicBezTo>
                    <a:pt x="512656" y="0"/>
                    <a:pt x="526488" y="13972"/>
                    <a:pt x="526488" y="31049"/>
                  </a:cubicBezTo>
                  <a:lnTo>
                    <a:pt x="526488" y="161454"/>
                  </a:lnTo>
                  <a:lnTo>
                    <a:pt x="464320" y="161454"/>
                  </a:lnTo>
                  <a:lnTo>
                    <a:pt x="464320" y="31049"/>
                  </a:lnTo>
                  <a:cubicBezTo>
                    <a:pt x="464320" y="13972"/>
                    <a:pt x="478308" y="0"/>
                    <a:pt x="495404" y="0"/>
                  </a:cubicBezTo>
                  <a:close/>
                  <a:moveTo>
                    <a:pt x="281909" y="0"/>
                  </a:moveTo>
                  <a:cubicBezTo>
                    <a:pt x="299024" y="0"/>
                    <a:pt x="313028" y="13974"/>
                    <a:pt x="313028" y="31053"/>
                  </a:cubicBezTo>
                  <a:lnTo>
                    <a:pt x="313028" y="302302"/>
                  </a:lnTo>
                  <a:lnTo>
                    <a:pt x="250789" y="302302"/>
                  </a:lnTo>
                  <a:lnTo>
                    <a:pt x="250789" y="31053"/>
                  </a:lnTo>
                  <a:cubicBezTo>
                    <a:pt x="250789" y="13974"/>
                    <a:pt x="264793" y="0"/>
                    <a:pt x="281909" y="0"/>
                  </a:cubicBezTo>
                  <a:close/>
                  <a:moveTo>
                    <a:pt x="68413" y="0"/>
                  </a:moveTo>
                  <a:cubicBezTo>
                    <a:pt x="85509" y="0"/>
                    <a:pt x="99497" y="13978"/>
                    <a:pt x="99497" y="31061"/>
                  </a:cubicBezTo>
                  <a:lnTo>
                    <a:pt x="99497" y="70354"/>
                  </a:lnTo>
                  <a:lnTo>
                    <a:pt x="37329" y="70354"/>
                  </a:lnTo>
                  <a:lnTo>
                    <a:pt x="37329" y="31061"/>
                  </a:lnTo>
                  <a:cubicBezTo>
                    <a:pt x="37329" y="13978"/>
                    <a:pt x="51161" y="0"/>
                    <a:pt x="68413"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dirty="0">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81" name="ïṧliḍè"/>
            <p:cNvSpPr/>
            <p:nvPr/>
          </p:nvSpPr>
          <p:spPr>
            <a:xfrm>
              <a:off x="4670409" y="3503523"/>
              <a:ext cx="407507" cy="395237"/>
            </a:xfrm>
            <a:custGeom>
              <a:avLst/>
              <a:gdLst>
                <a:gd name="connsiteX0" fmla="*/ 35700 w 578738"/>
                <a:gd name="connsiteY0" fmla="*/ 243554 h 561315"/>
                <a:gd name="connsiteX1" fmla="*/ 30383 w 578738"/>
                <a:gd name="connsiteY1" fmla="*/ 254930 h 561315"/>
                <a:gd name="connsiteX2" fmla="*/ 30383 w 578738"/>
                <a:gd name="connsiteY2" fmla="*/ 519604 h 561315"/>
                <a:gd name="connsiteX3" fmla="*/ 35700 w 578738"/>
                <a:gd name="connsiteY3" fmla="*/ 530980 h 561315"/>
                <a:gd name="connsiteX4" fmla="*/ 132926 w 578738"/>
                <a:gd name="connsiteY4" fmla="*/ 530980 h 561315"/>
                <a:gd name="connsiteX5" fmla="*/ 138243 w 578738"/>
                <a:gd name="connsiteY5" fmla="*/ 519604 h 561315"/>
                <a:gd name="connsiteX6" fmla="*/ 138243 w 578738"/>
                <a:gd name="connsiteY6" fmla="*/ 254930 h 561315"/>
                <a:gd name="connsiteX7" fmla="*/ 132926 w 578738"/>
                <a:gd name="connsiteY7" fmla="*/ 243554 h 561315"/>
                <a:gd name="connsiteX8" fmla="*/ 35700 w 578738"/>
                <a:gd name="connsiteY8" fmla="*/ 213219 h 561315"/>
                <a:gd name="connsiteX9" fmla="*/ 132926 w 578738"/>
                <a:gd name="connsiteY9" fmla="*/ 213219 h 561315"/>
                <a:gd name="connsiteX10" fmla="*/ 168626 w 578738"/>
                <a:gd name="connsiteY10" fmla="*/ 254930 h 561315"/>
                <a:gd name="connsiteX11" fmla="*/ 168626 w 578738"/>
                <a:gd name="connsiteY11" fmla="*/ 519604 h 561315"/>
                <a:gd name="connsiteX12" fmla="*/ 132926 w 578738"/>
                <a:gd name="connsiteY12" fmla="*/ 561315 h 561315"/>
                <a:gd name="connsiteX13" fmla="*/ 35700 w 578738"/>
                <a:gd name="connsiteY13" fmla="*/ 561315 h 561315"/>
                <a:gd name="connsiteX14" fmla="*/ 0 w 578738"/>
                <a:gd name="connsiteY14" fmla="*/ 519604 h 561315"/>
                <a:gd name="connsiteX15" fmla="*/ 0 w 578738"/>
                <a:gd name="connsiteY15" fmla="*/ 254930 h 561315"/>
                <a:gd name="connsiteX16" fmla="*/ 35700 w 578738"/>
                <a:gd name="connsiteY16" fmla="*/ 213219 h 561315"/>
                <a:gd name="connsiteX17" fmla="*/ 321281 w 578738"/>
                <a:gd name="connsiteY17" fmla="*/ 30341 h 561315"/>
                <a:gd name="connsiteX18" fmla="*/ 296219 w 578738"/>
                <a:gd name="connsiteY18" fmla="*/ 55373 h 561315"/>
                <a:gd name="connsiteX19" fmla="*/ 296979 w 578738"/>
                <a:gd name="connsiteY19" fmla="*/ 60683 h 561315"/>
                <a:gd name="connsiteX20" fmla="*/ 296979 w 578738"/>
                <a:gd name="connsiteY20" fmla="*/ 65992 h 561315"/>
                <a:gd name="connsiteX21" fmla="*/ 268119 w 578738"/>
                <a:gd name="connsiteY21" fmla="*/ 212389 h 561315"/>
                <a:gd name="connsiteX22" fmla="*/ 263563 w 578738"/>
                <a:gd name="connsiteY22" fmla="*/ 221492 h 561315"/>
                <a:gd name="connsiteX23" fmla="*/ 262044 w 578738"/>
                <a:gd name="connsiteY23" fmla="*/ 223009 h 561315"/>
                <a:gd name="connsiteX24" fmla="*/ 232425 w 578738"/>
                <a:gd name="connsiteY24" fmla="*/ 240455 h 561315"/>
                <a:gd name="connsiteX25" fmla="*/ 230146 w 578738"/>
                <a:gd name="connsiteY25" fmla="*/ 240455 h 561315"/>
                <a:gd name="connsiteX26" fmla="*/ 225590 w 578738"/>
                <a:gd name="connsiteY26" fmla="*/ 240455 h 561315"/>
                <a:gd name="connsiteX27" fmla="*/ 224071 w 578738"/>
                <a:gd name="connsiteY27" fmla="*/ 241214 h 561315"/>
                <a:gd name="connsiteX28" fmla="*/ 211919 w 578738"/>
                <a:gd name="connsiteY28" fmla="*/ 253350 h 561315"/>
                <a:gd name="connsiteX29" fmla="*/ 211919 w 578738"/>
                <a:gd name="connsiteY29" fmla="*/ 518079 h 561315"/>
                <a:gd name="connsiteX30" fmla="*/ 224830 w 578738"/>
                <a:gd name="connsiteY30" fmla="*/ 530974 h 561315"/>
                <a:gd name="connsiteX31" fmla="*/ 521019 w 578738"/>
                <a:gd name="connsiteY31" fmla="*/ 530974 h 561315"/>
                <a:gd name="connsiteX32" fmla="*/ 522538 w 578738"/>
                <a:gd name="connsiteY32" fmla="*/ 530215 h 561315"/>
                <a:gd name="connsiteX33" fmla="*/ 546081 w 578738"/>
                <a:gd name="connsiteY33" fmla="*/ 505942 h 561315"/>
                <a:gd name="connsiteX34" fmla="*/ 522538 w 578738"/>
                <a:gd name="connsiteY34" fmla="*/ 480910 h 561315"/>
                <a:gd name="connsiteX35" fmla="*/ 508108 w 578738"/>
                <a:gd name="connsiteY35" fmla="*/ 465740 h 561315"/>
                <a:gd name="connsiteX36" fmla="*/ 523298 w 578738"/>
                <a:gd name="connsiteY36" fmla="*/ 450569 h 561315"/>
                <a:gd name="connsiteX37" fmla="*/ 548360 w 578738"/>
                <a:gd name="connsiteY37" fmla="*/ 425537 h 561315"/>
                <a:gd name="connsiteX38" fmla="*/ 523298 w 578738"/>
                <a:gd name="connsiteY38" fmla="*/ 401264 h 561315"/>
                <a:gd name="connsiteX39" fmla="*/ 508108 w 578738"/>
                <a:gd name="connsiteY39" fmla="*/ 386094 h 561315"/>
                <a:gd name="connsiteX40" fmla="*/ 523298 w 578738"/>
                <a:gd name="connsiteY40" fmla="*/ 370923 h 561315"/>
                <a:gd name="connsiteX41" fmla="*/ 548360 w 578738"/>
                <a:gd name="connsiteY41" fmla="*/ 345891 h 561315"/>
                <a:gd name="connsiteX42" fmla="*/ 523298 w 578738"/>
                <a:gd name="connsiteY42" fmla="*/ 320860 h 561315"/>
                <a:gd name="connsiteX43" fmla="*/ 508108 w 578738"/>
                <a:gd name="connsiteY43" fmla="*/ 305689 h 561315"/>
                <a:gd name="connsiteX44" fmla="*/ 523298 w 578738"/>
                <a:gd name="connsiteY44" fmla="*/ 290518 h 561315"/>
                <a:gd name="connsiteX45" fmla="*/ 548360 w 578738"/>
                <a:gd name="connsiteY45" fmla="*/ 265487 h 561315"/>
                <a:gd name="connsiteX46" fmla="*/ 523298 w 578738"/>
                <a:gd name="connsiteY46" fmla="*/ 240455 h 561315"/>
                <a:gd name="connsiteX47" fmla="*/ 373684 w 578738"/>
                <a:gd name="connsiteY47" fmla="*/ 240455 h 561315"/>
                <a:gd name="connsiteX48" fmla="*/ 361533 w 578738"/>
                <a:gd name="connsiteY48" fmla="*/ 234387 h 561315"/>
                <a:gd name="connsiteX49" fmla="*/ 360014 w 578738"/>
                <a:gd name="connsiteY49" fmla="*/ 219975 h 561315"/>
                <a:gd name="connsiteX50" fmla="*/ 343306 w 578738"/>
                <a:gd name="connsiteY50" fmla="*/ 42478 h 561315"/>
                <a:gd name="connsiteX51" fmla="*/ 341787 w 578738"/>
                <a:gd name="connsiteY51" fmla="*/ 40961 h 561315"/>
                <a:gd name="connsiteX52" fmla="*/ 321281 w 578738"/>
                <a:gd name="connsiteY52" fmla="*/ 30341 h 561315"/>
                <a:gd name="connsiteX53" fmla="*/ 321281 w 578738"/>
                <a:gd name="connsiteY53" fmla="*/ 0 h 561315"/>
                <a:gd name="connsiteX54" fmla="*/ 365330 w 578738"/>
                <a:gd name="connsiteY54" fmla="*/ 21997 h 561315"/>
                <a:gd name="connsiteX55" fmla="*/ 395708 w 578738"/>
                <a:gd name="connsiteY55" fmla="*/ 210114 h 561315"/>
                <a:gd name="connsiteX56" fmla="*/ 523298 w 578738"/>
                <a:gd name="connsiteY56" fmla="*/ 210114 h 561315"/>
                <a:gd name="connsiteX57" fmla="*/ 562789 w 578738"/>
                <a:gd name="connsiteY57" fmla="*/ 226802 h 561315"/>
                <a:gd name="connsiteX58" fmla="*/ 578738 w 578738"/>
                <a:gd name="connsiteY58" fmla="*/ 265487 h 561315"/>
                <a:gd name="connsiteX59" fmla="*/ 561270 w 578738"/>
                <a:gd name="connsiteY59" fmla="*/ 305689 h 561315"/>
                <a:gd name="connsiteX60" fmla="*/ 578738 w 578738"/>
                <a:gd name="connsiteY60" fmla="*/ 345891 h 561315"/>
                <a:gd name="connsiteX61" fmla="*/ 561270 w 578738"/>
                <a:gd name="connsiteY61" fmla="*/ 386094 h 561315"/>
                <a:gd name="connsiteX62" fmla="*/ 578738 w 578738"/>
                <a:gd name="connsiteY62" fmla="*/ 425537 h 561315"/>
                <a:gd name="connsiteX63" fmla="*/ 560511 w 578738"/>
                <a:gd name="connsiteY63" fmla="*/ 466498 h 561315"/>
                <a:gd name="connsiteX64" fmla="*/ 576460 w 578738"/>
                <a:gd name="connsiteY64" fmla="*/ 505942 h 561315"/>
                <a:gd name="connsiteX65" fmla="*/ 527095 w 578738"/>
                <a:gd name="connsiteY65" fmla="*/ 560556 h 561315"/>
                <a:gd name="connsiteX66" fmla="*/ 523298 w 578738"/>
                <a:gd name="connsiteY66" fmla="*/ 561315 h 561315"/>
                <a:gd name="connsiteX67" fmla="*/ 224830 w 578738"/>
                <a:gd name="connsiteY67" fmla="*/ 561315 h 561315"/>
                <a:gd name="connsiteX68" fmla="*/ 181541 w 578738"/>
                <a:gd name="connsiteY68" fmla="*/ 518079 h 561315"/>
                <a:gd name="connsiteX69" fmla="*/ 181541 w 578738"/>
                <a:gd name="connsiteY69" fmla="*/ 253350 h 561315"/>
                <a:gd name="connsiteX70" fmla="*/ 222552 w 578738"/>
                <a:gd name="connsiteY70" fmla="*/ 210872 h 561315"/>
                <a:gd name="connsiteX71" fmla="*/ 224830 w 578738"/>
                <a:gd name="connsiteY71" fmla="*/ 210114 h 561315"/>
                <a:gd name="connsiteX72" fmla="*/ 229387 w 578738"/>
                <a:gd name="connsiteY72" fmla="*/ 210114 h 561315"/>
                <a:gd name="connsiteX73" fmla="*/ 237741 w 578738"/>
                <a:gd name="connsiteY73" fmla="*/ 205563 h 561315"/>
                <a:gd name="connsiteX74" fmla="*/ 240779 w 578738"/>
                <a:gd name="connsiteY74" fmla="*/ 198736 h 561315"/>
                <a:gd name="connsiteX75" fmla="*/ 266600 w 578738"/>
                <a:gd name="connsiteY75" fmla="*/ 66751 h 561315"/>
                <a:gd name="connsiteX76" fmla="*/ 266600 w 578738"/>
                <a:gd name="connsiteY76" fmla="*/ 60683 h 561315"/>
                <a:gd name="connsiteX77" fmla="*/ 265841 w 578738"/>
                <a:gd name="connsiteY77" fmla="*/ 55373 h 561315"/>
                <a:gd name="connsiteX78" fmla="*/ 321281 w 578738"/>
                <a:gd name="connsiteY78" fmla="*/ 0 h 56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78738" h="561315">
                  <a:moveTo>
                    <a:pt x="35700" y="243554"/>
                  </a:moveTo>
                  <a:cubicBezTo>
                    <a:pt x="34181" y="243554"/>
                    <a:pt x="30383" y="248104"/>
                    <a:pt x="30383" y="254930"/>
                  </a:cubicBezTo>
                  <a:lnTo>
                    <a:pt x="30383" y="519604"/>
                  </a:lnTo>
                  <a:cubicBezTo>
                    <a:pt x="30383" y="526430"/>
                    <a:pt x="34181" y="530980"/>
                    <a:pt x="35700" y="530980"/>
                  </a:cubicBezTo>
                  <a:lnTo>
                    <a:pt x="132926" y="530980"/>
                  </a:lnTo>
                  <a:cubicBezTo>
                    <a:pt x="134445" y="530980"/>
                    <a:pt x="138243" y="526430"/>
                    <a:pt x="138243" y="519604"/>
                  </a:cubicBezTo>
                  <a:lnTo>
                    <a:pt x="138243" y="254930"/>
                  </a:lnTo>
                  <a:cubicBezTo>
                    <a:pt x="138243" y="248104"/>
                    <a:pt x="134445" y="243554"/>
                    <a:pt x="132926" y="243554"/>
                  </a:cubicBezTo>
                  <a:close/>
                  <a:moveTo>
                    <a:pt x="35700" y="213219"/>
                  </a:moveTo>
                  <a:lnTo>
                    <a:pt x="132926" y="213219"/>
                  </a:lnTo>
                  <a:cubicBezTo>
                    <a:pt x="152675" y="213219"/>
                    <a:pt x="168626" y="231420"/>
                    <a:pt x="168626" y="254930"/>
                  </a:cubicBezTo>
                  <a:lnTo>
                    <a:pt x="168626" y="519604"/>
                  </a:lnTo>
                  <a:cubicBezTo>
                    <a:pt x="168626" y="542356"/>
                    <a:pt x="152675" y="561315"/>
                    <a:pt x="132926" y="561315"/>
                  </a:cubicBezTo>
                  <a:lnTo>
                    <a:pt x="35700" y="561315"/>
                  </a:lnTo>
                  <a:cubicBezTo>
                    <a:pt x="15951" y="561315"/>
                    <a:pt x="0" y="542356"/>
                    <a:pt x="0" y="519604"/>
                  </a:cubicBezTo>
                  <a:lnTo>
                    <a:pt x="0" y="254930"/>
                  </a:lnTo>
                  <a:cubicBezTo>
                    <a:pt x="0" y="231420"/>
                    <a:pt x="15951" y="213219"/>
                    <a:pt x="35700" y="213219"/>
                  </a:cubicBezTo>
                  <a:close/>
                  <a:moveTo>
                    <a:pt x="321281" y="30341"/>
                  </a:moveTo>
                  <a:cubicBezTo>
                    <a:pt x="307611" y="30341"/>
                    <a:pt x="296219" y="41719"/>
                    <a:pt x="296219" y="55373"/>
                  </a:cubicBezTo>
                  <a:cubicBezTo>
                    <a:pt x="296219" y="56890"/>
                    <a:pt x="296979" y="59166"/>
                    <a:pt x="296979" y="60683"/>
                  </a:cubicBezTo>
                  <a:cubicBezTo>
                    <a:pt x="297738" y="62200"/>
                    <a:pt x="297738" y="64475"/>
                    <a:pt x="296979" y="65992"/>
                  </a:cubicBezTo>
                  <a:cubicBezTo>
                    <a:pt x="306852" y="119090"/>
                    <a:pt x="287106" y="174463"/>
                    <a:pt x="268119" y="212389"/>
                  </a:cubicBezTo>
                  <a:cubicBezTo>
                    <a:pt x="266600" y="215424"/>
                    <a:pt x="265081" y="218458"/>
                    <a:pt x="263563" y="221492"/>
                  </a:cubicBezTo>
                  <a:cubicBezTo>
                    <a:pt x="263563" y="221492"/>
                    <a:pt x="262803" y="222250"/>
                    <a:pt x="262044" y="223009"/>
                  </a:cubicBezTo>
                  <a:cubicBezTo>
                    <a:pt x="255209" y="232870"/>
                    <a:pt x="244576" y="238938"/>
                    <a:pt x="232425" y="240455"/>
                  </a:cubicBezTo>
                  <a:cubicBezTo>
                    <a:pt x="231665" y="240455"/>
                    <a:pt x="230906" y="240455"/>
                    <a:pt x="230146" y="240455"/>
                  </a:cubicBezTo>
                  <a:lnTo>
                    <a:pt x="225590" y="240455"/>
                  </a:lnTo>
                  <a:cubicBezTo>
                    <a:pt x="225590" y="241214"/>
                    <a:pt x="224830" y="241214"/>
                    <a:pt x="224071" y="241214"/>
                  </a:cubicBezTo>
                  <a:cubicBezTo>
                    <a:pt x="217236" y="241214"/>
                    <a:pt x="211919" y="246524"/>
                    <a:pt x="211919" y="253350"/>
                  </a:cubicBezTo>
                  <a:lnTo>
                    <a:pt x="211919" y="518079"/>
                  </a:lnTo>
                  <a:cubicBezTo>
                    <a:pt x="211919" y="524905"/>
                    <a:pt x="217995" y="530974"/>
                    <a:pt x="224830" y="530974"/>
                  </a:cubicBezTo>
                  <a:lnTo>
                    <a:pt x="521019" y="530974"/>
                  </a:lnTo>
                  <a:cubicBezTo>
                    <a:pt x="521779" y="530974"/>
                    <a:pt x="521779" y="530215"/>
                    <a:pt x="522538" y="530215"/>
                  </a:cubicBezTo>
                  <a:cubicBezTo>
                    <a:pt x="536208" y="530215"/>
                    <a:pt x="546081" y="518837"/>
                    <a:pt x="546081" y="505942"/>
                  </a:cubicBezTo>
                  <a:cubicBezTo>
                    <a:pt x="546081" y="493047"/>
                    <a:pt x="536208" y="481669"/>
                    <a:pt x="522538" y="480910"/>
                  </a:cubicBezTo>
                  <a:cubicBezTo>
                    <a:pt x="514943" y="480910"/>
                    <a:pt x="508108" y="474084"/>
                    <a:pt x="508108" y="465740"/>
                  </a:cubicBezTo>
                  <a:cubicBezTo>
                    <a:pt x="508108" y="457396"/>
                    <a:pt x="514943" y="450569"/>
                    <a:pt x="523298" y="450569"/>
                  </a:cubicBezTo>
                  <a:cubicBezTo>
                    <a:pt x="536968" y="450569"/>
                    <a:pt x="548360" y="439191"/>
                    <a:pt x="548360" y="425537"/>
                  </a:cubicBezTo>
                  <a:cubicBezTo>
                    <a:pt x="548360" y="411884"/>
                    <a:pt x="536968" y="401264"/>
                    <a:pt x="523298" y="401264"/>
                  </a:cubicBezTo>
                  <a:cubicBezTo>
                    <a:pt x="514943" y="401264"/>
                    <a:pt x="508108" y="394438"/>
                    <a:pt x="508108" y="386094"/>
                  </a:cubicBezTo>
                  <a:cubicBezTo>
                    <a:pt x="508108" y="377750"/>
                    <a:pt x="514943" y="370923"/>
                    <a:pt x="523298" y="370923"/>
                  </a:cubicBezTo>
                  <a:cubicBezTo>
                    <a:pt x="536968" y="370923"/>
                    <a:pt x="548360" y="359545"/>
                    <a:pt x="548360" y="345891"/>
                  </a:cubicBezTo>
                  <a:cubicBezTo>
                    <a:pt x="548360" y="332238"/>
                    <a:pt x="536968" y="320860"/>
                    <a:pt x="523298" y="320860"/>
                  </a:cubicBezTo>
                  <a:cubicBezTo>
                    <a:pt x="514943" y="320860"/>
                    <a:pt x="508108" y="314033"/>
                    <a:pt x="508108" y="305689"/>
                  </a:cubicBezTo>
                  <a:cubicBezTo>
                    <a:pt x="508108" y="297345"/>
                    <a:pt x="514943" y="290518"/>
                    <a:pt x="523298" y="290518"/>
                  </a:cubicBezTo>
                  <a:cubicBezTo>
                    <a:pt x="536968" y="290518"/>
                    <a:pt x="548360" y="279140"/>
                    <a:pt x="548360" y="265487"/>
                  </a:cubicBezTo>
                  <a:cubicBezTo>
                    <a:pt x="548360" y="251833"/>
                    <a:pt x="536968" y="240455"/>
                    <a:pt x="523298" y="240455"/>
                  </a:cubicBezTo>
                  <a:lnTo>
                    <a:pt x="373684" y="240455"/>
                  </a:lnTo>
                  <a:cubicBezTo>
                    <a:pt x="369127" y="240455"/>
                    <a:pt x="363811" y="238180"/>
                    <a:pt x="361533" y="234387"/>
                  </a:cubicBezTo>
                  <a:cubicBezTo>
                    <a:pt x="358495" y="229836"/>
                    <a:pt x="357735" y="224526"/>
                    <a:pt x="360014" y="219975"/>
                  </a:cubicBezTo>
                  <a:cubicBezTo>
                    <a:pt x="401784" y="120607"/>
                    <a:pt x="349381" y="50822"/>
                    <a:pt x="343306" y="42478"/>
                  </a:cubicBezTo>
                  <a:cubicBezTo>
                    <a:pt x="342546" y="42478"/>
                    <a:pt x="341787" y="41719"/>
                    <a:pt x="341787" y="40961"/>
                  </a:cubicBezTo>
                  <a:cubicBezTo>
                    <a:pt x="336471" y="34134"/>
                    <a:pt x="329635" y="30341"/>
                    <a:pt x="321281" y="30341"/>
                  </a:cubicBezTo>
                  <a:close/>
                  <a:moveTo>
                    <a:pt x="321281" y="0"/>
                  </a:moveTo>
                  <a:cubicBezTo>
                    <a:pt x="338749" y="0"/>
                    <a:pt x="354698" y="8344"/>
                    <a:pt x="365330" y="21997"/>
                  </a:cubicBezTo>
                  <a:cubicBezTo>
                    <a:pt x="368368" y="25032"/>
                    <a:pt x="431403" y="99368"/>
                    <a:pt x="395708" y="210114"/>
                  </a:cubicBezTo>
                  <a:lnTo>
                    <a:pt x="523298" y="210114"/>
                  </a:lnTo>
                  <a:cubicBezTo>
                    <a:pt x="538487" y="210114"/>
                    <a:pt x="552157" y="216182"/>
                    <a:pt x="562789" y="226802"/>
                  </a:cubicBezTo>
                  <a:cubicBezTo>
                    <a:pt x="572662" y="237421"/>
                    <a:pt x="578738" y="251075"/>
                    <a:pt x="578738" y="265487"/>
                  </a:cubicBezTo>
                  <a:cubicBezTo>
                    <a:pt x="578738" y="281416"/>
                    <a:pt x="571903" y="295828"/>
                    <a:pt x="561270" y="305689"/>
                  </a:cubicBezTo>
                  <a:cubicBezTo>
                    <a:pt x="571903" y="315550"/>
                    <a:pt x="578738" y="329962"/>
                    <a:pt x="578738" y="345891"/>
                  </a:cubicBezTo>
                  <a:cubicBezTo>
                    <a:pt x="578738" y="361821"/>
                    <a:pt x="571903" y="375474"/>
                    <a:pt x="561270" y="386094"/>
                  </a:cubicBezTo>
                  <a:cubicBezTo>
                    <a:pt x="571903" y="395955"/>
                    <a:pt x="578738" y="410367"/>
                    <a:pt x="578738" y="425537"/>
                  </a:cubicBezTo>
                  <a:cubicBezTo>
                    <a:pt x="578738" y="442225"/>
                    <a:pt x="571903" y="456637"/>
                    <a:pt x="560511" y="466498"/>
                  </a:cubicBezTo>
                  <a:cubicBezTo>
                    <a:pt x="570384" y="477118"/>
                    <a:pt x="576460" y="490771"/>
                    <a:pt x="576460" y="505942"/>
                  </a:cubicBezTo>
                  <a:cubicBezTo>
                    <a:pt x="576460" y="534008"/>
                    <a:pt x="555195" y="557522"/>
                    <a:pt x="527095" y="560556"/>
                  </a:cubicBezTo>
                  <a:cubicBezTo>
                    <a:pt x="525576" y="560556"/>
                    <a:pt x="524816" y="561315"/>
                    <a:pt x="523298" y="561315"/>
                  </a:cubicBezTo>
                  <a:lnTo>
                    <a:pt x="224830" y="561315"/>
                  </a:lnTo>
                  <a:cubicBezTo>
                    <a:pt x="201287" y="561315"/>
                    <a:pt x="181541" y="541593"/>
                    <a:pt x="181541" y="518079"/>
                  </a:cubicBezTo>
                  <a:lnTo>
                    <a:pt x="181541" y="253350"/>
                  </a:lnTo>
                  <a:cubicBezTo>
                    <a:pt x="181541" y="230594"/>
                    <a:pt x="199768" y="211631"/>
                    <a:pt x="222552" y="210872"/>
                  </a:cubicBezTo>
                  <a:cubicBezTo>
                    <a:pt x="223311" y="210872"/>
                    <a:pt x="224071" y="210114"/>
                    <a:pt x="224830" y="210114"/>
                  </a:cubicBezTo>
                  <a:lnTo>
                    <a:pt x="229387" y="210114"/>
                  </a:lnTo>
                  <a:cubicBezTo>
                    <a:pt x="232425" y="210114"/>
                    <a:pt x="235463" y="208597"/>
                    <a:pt x="237741" y="205563"/>
                  </a:cubicBezTo>
                  <a:cubicBezTo>
                    <a:pt x="238500" y="203287"/>
                    <a:pt x="240019" y="201011"/>
                    <a:pt x="240779" y="198736"/>
                  </a:cubicBezTo>
                  <a:cubicBezTo>
                    <a:pt x="255209" y="170670"/>
                    <a:pt x="277233" y="115297"/>
                    <a:pt x="266600" y="66751"/>
                  </a:cubicBezTo>
                  <a:cubicBezTo>
                    <a:pt x="265841" y="65234"/>
                    <a:pt x="265841" y="62958"/>
                    <a:pt x="266600" y="60683"/>
                  </a:cubicBezTo>
                  <a:cubicBezTo>
                    <a:pt x="265841" y="59166"/>
                    <a:pt x="265841" y="56890"/>
                    <a:pt x="265841" y="55373"/>
                  </a:cubicBezTo>
                  <a:cubicBezTo>
                    <a:pt x="265841" y="25032"/>
                    <a:pt x="290903" y="0"/>
                    <a:pt x="321281"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lnSpcReduction="10000"/>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dirty="0">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82" name="ïSļîḓè"/>
            <p:cNvSpPr/>
            <p:nvPr/>
          </p:nvSpPr>
          <p:spPr>
            <a:xfrm>
              <a:off x="7217122" y="3240112"/>
              <a:ext cx="407507" cy="377644"/>
            </a:xfrm>
            <a:custGeom>
              <a:avLst/>
              <a:gdLst>
                <a:gd name="T0" fmla="*/ 5404 w 6827"/>
                <a:gd name="T1" fmla="*/ 0 h 6336"/>
                <a:gd name="T2" fmla="*/ 1422 w 6827"/>
                <a:gd name="T3" fmla="*/ 0 h 6336"/>
                <a:gd name="T4" fmla="*/ 0 w 6827"/>
                <a:gd name="T5" fmla="*/ 1422 h 6336"/>
                <a:gd name="T6" fmla="*/ 0 w 6827"/>
                <a:gd name="T7" fmla="*/ 3698 h 6336"/>
                <a:gd name="T8" fmla="*/ 1422 w 6827"/>
                <a:gd name="T9" fmla="*/ 5120 h 6336"/>
                <a:gd name="T10" fmla="*/ 2276 w 6827"/>
                <a:gd name="T11" fmla="*/ 5120 h 6336"/>
                <a:gd name="T12" fmla="*/ 2560 w 6827"/>
                <a:gd name="T13" fmla="*/ 4836 h 6336"/>
                <a:gd name="T14" fmla="*/ 2276 w 6827"/>
                <a:gd name="T15" fmla="*/ 4551 h 6336"/>
                <a:gd name="T16" fmla="*/ 1422 w 6827"/>
                <a:gd name="T17" fmla="*/ 4551 h 6336"/>
                <a:gd name="T18" fmla="*/ 569 w 6827"/>
                <a:gd name="T19" fmla="*/ 3698 h 6336"/>
                <a:gd name="T20" fmla="*/ 569 w 6827"/>
                <a:gd name="T21" fmla="*/ 1422 h 6336"/>
                <a:gd name="T22" fmla="*/ 1422 w 6827"/>
                <a:gd name="T23" fmla="*/ 569 h 6336"/>
                <a:gd name="T24" fmla="*/ 5404 w 6827"/>
                <a:gd name="T25" fmla="*/ 569 h 6336"/>
                <a:gd name="T26" fmla="*/ 6258 w 6827"/>
                <a:gd name="T27" fmla="*/ 1422 h 6336"/>
                <a:gd name="T28" fmla="*/ 6258 w 6827"/>
                <a:gd name="T29" fmla="*/ 3698 h 6336"/>
                <a:gd name="T30" fmla="*/ 5404 w 6827"/>
                <a:gd name="T31" fmla="*/ 4551 h 6336"/>
                <a:gd name="T32" fmla="*/ 5404 w 6827"/>
                <a:gd name="T33" fmla="*/ 3698 h 6336"/>
                <a:gd name="T34" fmla="*/ 4962 w 6827"/>
                <a:gd name="T35" fmla="*/ 3461 h 6336"/>
                <a:gd name="T36" fmla="*/ 3256 w 6827"/>
                <a:gd name="T37" fmla="*/ 4599 h 6336"/>
                <a:gd name="T38" fmla="*/ 3256 w 6827"/>
                <a:gd name="T39" fmla="*/ 5072 h 6336"/>
                <a:gd name="T40" fmla="*/ 4962 w 6827"/>
                <a:gd name="T41" fmla="*/ 6210 h 6336"/>
                <a:gd name="T42" fmla="*/ 5404 w 6827"/>
                <a:gd name="T43" fmla="*/ 5974 h 6336"/>
                <a:gd name="T44" fmla="*/ 5404 w 6827"/>
                <a:gd name="T45" fmla="*/ 5120 h 6336"/>
                <a:gd name="T46" fmla="*/ 6827 w 6827"/>
                <a:gd name="T47" fmla="*/ 3698 h 6336"/>
                <a:gd name="T48" fmla="*/ 6827 w 6827"/>
                <a:gd name="T49" fmla="*/ 1422 h 6336"/>
                <a:gd name="T50" fmla="*/ 5404 w 6827"/>
                <a:gd name="T51" fmla="*/ 0 h 6336"/>
                <a:gd name="T52" fmla="*/ 4836 w 6827"/>
                <a:gd name="T53" fmla="*/ 5442 h 6336"/>
                <a:gd name="T54" fmla="*/ 3926 w 6827"/>
                <a:gd name="T55" fmla="*/ 4836 h 6336"/>
                <a:gd name="T56" fmla="*/ 4836 w 6827"/>
                <a:gd name="T57" fmla="*/ 4229 h 6336"/>
                <a:gd name="T58" fmla="*/ 4836 w 6827"/>
                <a:gd name="T59" fmla="*/ 5442 h 6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27" h="6336">
                  <a:moveTo>
                    <a:pt x="5404" y="0"/>
                  </a:moveTo>
                  <a:lnTo>
                    <a:pt x="1422" y="0"/>
                  </a:lnTo>
                  <a:cubicBezTo>
                    <a:pt x="637" y="0"/>
                    <a:pt x="0" y="637"/>
                    <a:pt x="0" y="1422"/>
                  </a:cubicBezTo>
                  <a:lnTo>
                    <a:pt x="0" y="3698"/>
                  </a:lnTo>
                  <a:cubicBezTo>
                    <a:pt x="0" y="4483"/>
                    <a:pt x="637" y="5120"/>
                    <a:pt x="1422" y="5120"/>
                  </a:cubicBezTo>
                  <a:lnTo>
                    <a:pt x="2276" y="5120"/>
                  </a:lnTo>
                  <a:cubicBezTo>
                    <a:pt x="2433" y="5120"/>
                    <a:pt x="2560" y="4993"/>
                    <a:pt x="2560" y="4836"/>
                  </a:cubicBezTo>
                  <a:cubicBezTo>
                    <a:pt x="2560" y="4679"/>
                    <a:pt x="2433" y="4551"/>
                    <a:pt x="2276" y="4551"/>
                  </a:cubicBezTo>
                  <a:lnTo>
                    <a:pt x="1422" y="4551"/>
                  </a:lnTo>
                  <a:cubicBezTo>
                    <a:pt x="951" y="4551"/>
                    <a:pt x="569" y="4169"/>
                    <a:pt x="569" y="3698"/>
                  </a:cubicBezTo>
                  <a:lnTo>
                    <a:pt x="569" y="1422"/>
                  </a:lnTo>
                  <a:cubicBezTo>
                    <a:pt x="569" y="951"/>
                    <a:pt x="951" y="569"/>
                    <a:pt x="1422" y="569"/>
                  </a:cubicBezTo>
                  <a:lnTo>
                    <a:pt x="5404" y="569"/>
                  </a:lnTo>
                  <a:cubicBezTo>
                    <a:pt x="5876" y="569"/>
                    <a:pt x="6258" y="951"/>
                    <a:pt x="6258" y="1422"/>
                  </a:cubicBezTo>
                  <a:lnTo>
                    <a:pt x="6258" y="3698"/>
                  </a:lnTo>
                  <a:cubicBezTo>
                    <a:pt x="6258" y="4169"/>
                    <a:pt x="5876" y="4551"/>
                    <a:pt x="5404" y="4551"/>
                  </a:cubicBezTo>
                  <a:lnTo>
                    <a:pt x="5404" y="3698"/>
                  </a:lnTo>
                  <a:cubicBezTo>
                    <a:pt x="5404" y="3471"/>
                    <a:pt x="5151" y="3335"/>
                    <a:pt x="4962" y="3461"/>
                  </a:cubicBezTo>
                  <a:lnTo>
                    <a:pt x="3256" y="4599"/>
                  </a:lnTo>
                  <a:cubicBezTo>
                    <a:pt x="3087" y="4712"/>
                    <a:pt x="3087" y="4960"/>
                    <a:pt x="3256" y="5072"/>
                  </a:cubicBezTo>
                  <a:lnTo>
                    <a:pt x="4962" y="6210"/>
                  </a:lnTo>
                  <a:cubicBezTo>
                    <a:pt x="5151" y="6336"/>
                    <a:pt x="5404" y="6201"/>
                    <a:pt x="5404" y="5974"/>
                  </a:cubicBezTo>
                  <a:lnTo>
                    <a:pt x="5404" y="5120"/>
                  </a:lnTo>
                  <a:cubicBezTo>
                    <a:pt x="6190" y="5120"/>
                    <a:pt x="6827" y="4483"/>
                    <a:pt x="6827" y="3698"/>
                  </a:cubicBezTo>
                  <a:lnTo>
                    <a:pt x="6827" y="1422"/>
                  </a:lnTo>
                  <a:cubicBezTo>
                    <a:pt x="6827" y="637"/>
                    <a:pt x="6190" y="0"/>
                    <a:pt x="5404" y="0"/>
                  </a:cubicBezTo>
                  <a:close/>
                  <a:moveTo>
                    <a:pt x="4836" y="5442"/>
                  </a:moveTo>
                  <a:lnTo>
                    <a:pt x="3926" y="4836"/>
                  </a:lnTo>
                  <a:lnTo>
                    <a:pt x="4836" y="4229"/>
                  </a:lnTo>
                  <a:lnTo>
                    <a:pt x="4836" y="5442"/>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92500" lnSpcReduction="10000"/>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dirty="0">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83" name="iSļiḋê"/>
            <p:cNvSpPr/>
            <p:nvPr/>
          </p:nvSpPr>
          <p:spPr>
            <a:xfrm>
              <a:off x="9313282" y="1493735"/>
              <a:ext cx="401709" cy="407509"/>
            </a:xfrm>
            <a:custGeom>
              <a:avLst/>
              <a:gdLst>
                <a:gd name="T0" fmla="*/ 375 w 500"/>
                <a:gd name="T1" fmla="*/ 188 h 508"/>
                <a:gd name="T2" fmla="*/ 188 w 500"/>
                <a:gd name="T3" fmla="*/ 0 h 508"/>
                <a:gd name="T4" fmla="*/ 0 w 500"/>
                <a:gd name="T5" fmla="*/ 188 h 508"/>
                <a:gd name="T6" fmla="*/ 188 w 500"/>
                <a:gd name="T7" fmla="*/ 375 h 508"/>
                <a:gd name="T8" fmla="*/ 375 w 500"/>
                <a:gd name="T9" fmla="*/ 188 h 508"/>
                <a:gd name="T10" fmla="*/ 188 w 500"/>
                <a:gd name="T11" fmla="*/ 328 h 508"/>
                <a:gd name="T12" fmla="*/ 47 w 500"/>
                <a:gd name="T13" fmla="*/ 188 h 508"/>
                <a:gd name="T14" fmla="*/ 188 w 500"/>
                <a:gd name="T15" fmla="*/ 47 h 508"/>
                <a:gd name="T16" fmla="*/ 328 w 500"/>
                <a:gd name="T17" fmla="*/ 188 h 508"/>
                <a:gd name="T18" fmla="*/ 188 w 500"/>
                <a:gd name="T19" fmla="*/ 328 h 508"/>
                <a:gd name="T20" fmla="*/ 500 w 500"/>
                <a:gd name="T21" fmla="*/ 466 h 508"/>
                <a:gd name="T22" fmla="*/ 458 w 500"/>
                <a:gd name="T23" fmla="*/ 508 h 508"/>
                <a:gd name="T24" fmla="*/ 314 w 500"/>
                <a:gd name="T25" fmla="*/ 364 h 508"/>
                <a:gd name="T26" fmla="*/ 356 w 500"/>
                <a:gd name="T27" fmla="*/ 322 h 508"/>
                <a:gd name="T28" fmla="*/ 500 w 500"/>
                <a:gd name="T29" fmla="*/ 466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0" h="508">
                  <a:moveTo>
                    <a:pt x="375" y="188"/>
                  </a:moveTo>
                  <a:cubicBezTo>
                    <a:pt x="375" y="84"/>
                    <a:pt x="291" y="0"/>
                    <a:pt x="188" y="0"/>
                  </a:cubicBezTo>
                  <a:cubicBezTo>
                    <a:pt x="84" y="0"/>
                    <a:pt x="0" y="84"/>
                    <a:pt x="0" y="188"/>
                  </a:cubicBezTo>
                  <a:cubicBezTo>
                    <a:pt x="0" y="291"/>
                    <a:pt x="84" y="375"/>
                    <a:pt x="188" y="375"/>
                  </a:cubicBezTo>
                  <a:cubicBezTo>
                    <a:pt x="291" y="375"/>
                    <a:pt x="375" y="291"/>
                    <a:pt x="375" y="188"/>
                  </a:cubicBezTo>
                  <a:close/>
                  <a:moveTo>
                    <a:pt x="188" y="328"/>
                  </a:moveTo>
                  <a:cubicBezTo>
                    <a:pt x="110" y="328"/>
                    <a:pt x="47" y="265"/>
                    <a:pt x="47" y="188"/>
                  </a:cubicBezTo>
                  <a:cubicBezTo>
                    <a:pt x="47" y="110"/>
                    <a:pt x="110" y="47"/>
                    <a:pt x="188" y="47"/>
                  </a:cubicBezTo>
                  <a:cubicBezTo>
                    <a:pt x="265" y="47"/>
                    <a:pt x="328" y="110"/>
                    <a:pt x="328" y="188"/>
                  </a:cubicBezTo>
                  <a:cubicBezTo>
                    <a:pt x="328" y="265"/>
                    <a:pt x="265" y="328"/>
                    <a:pt x="188" y="328"/>
                  </a:cubicBezTo>
                  <a:close/>
                  <a:moveTo>
                    <a:pt x="500" y="466"/>
                  </a:moveTo>
                  <a:lnTo>
                    <a:pt x="458" y="508"/>
                  </a:lnTo>
                  <a:lnTo>
                    <a:pt x="314" y="364"/>
                  </a:lnTo>
                  <a:lnTo>
                    <a:pt x="356" y="322"/>
                  </a:lnTo>
                  <a:lnTo>
                    <a:pt x="500" y="466"/>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dirty="0">
                <a:latin typeface="Century Gothic" panose="020B0502020202020204" pitchFamily="34" charset="0"/>
                <a:ea typeface="微软雅黑 Light" panose="020B0502040204020203" pitchFamily="34" charset="-122"/>
                <a:sym typeface="Century Gothic" panose="020B0502020202020204" pitchFamily="34" charset="0"/>
              </a:endParaRPr>
            </a:p>
          </p:txBody>
        </p:sp>
      </p:grpSp>
      <p:grpSp>
        <p:nvGrpSpPr>
          <p:cNvPr id="22" name="组合 21"/>
          <p:cNvGrpSpPr/>
          <p:nvPr/>
        </p:nvGrpSpPr>
        <p:grpSpPr>
          <a:xfrm>
            <a:off x="9158427" y="3031239"/>
            <a:ext cx="1884730" cy="794650"/>
            <a:chOff x="7667611" y="1725490"/>
            <a:chExt cx="1404443" cy="794650"/>
          </a:xfrm>
        </p:grpSpPr>
        <p:sp>
          <p:nvSpPr>
            <p:cNvPr id="23" name="文本框 22"/>
            <p:cNvSpPr txBox="1"/>
            <p:nvPr/>
          </p:nvSpPr>
          <p:spPr>
            <a:xfrm>
              <a:off x="7667611" y="2046869"/>
              <a:ext cx="1404443" cy="47327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a:t>
              </a:r>
            </a:p>
          </p:txBody>
        </p:sp>
        <p:sp>
          <p:nvSpPr>
            <p:cNvPr id="24" name="文本框 23"/>
            <p:cNvSpPr txBox="1"/>
            <p:nvPr/>
          </p:nvSpPr>
          <p:spPr>
            <a:xfrm>
              <a:off x="7667611" y="1725490"/>
              <a:ext cx="1119205"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grpSp>
      <p:grpSp>
        <p:nvGrpSpPr>
          <p:cNvPr id="25" name="组合 24"/>
          <p:cNvGrpSpPr/>
          <p:nvPr/>
        </p:nvGrpSpPr>
        <p:grpSpPr>
          <a:xfrm>
            <a:off x="7974592" y="4240897"/>
            <a:ext cx="1884730" cy="794650"/>
            <a:chOff x="7667611" y="1725490"/>
            <a:chExt cx="1404443" cy="794650"/>
          </a:xfrm>
        </p:grpSpPr>
        <p:sp>
          <p:nvSpPr>
            <p:cNvPr id="26" name="文本框 25"/>
            <p:cNvSpPr txBox="1"/>
            <p:nvPr/>
          </p:nvSpPr>
          <p:spPr>
            <a:xfrm>
              <a:off x="7667611" y="2046869"/>
              <a:ext cx="1404443" cy="47327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a:t>
              </a:r>
            </a:p>
          </p:txBody>
        </p:sp>
        <p:sp>
          <p:nvSpPr>
            <p:cNvPr id="27" name="文本框 26"/>
            <p:cNvSpPr txBox="1"/>
            <p:nvPr/>
          </p:nvSpPr>
          <p:spPr>
            <a:xfrm>
              <a:off x="7667611" y="1725490"/>
              <a:ext cx="1119205"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grpSp>
      <p:grpSp>
        <p:nvGrpSpPr>
          <p:cNvPr id="28" name="组合 27"/>
          <p:cNvGrpSpPr/>
          <p:nvPr/>
        </p:nvGrpSpPr>
        <p:grpSpPr>
          <a:xfrm>
            <a:off x="5571851" y="4595081"/>
            <a:ext cx="1884730" cy="794650"/>
            <a:chOff x="7667611" y="1725490"/>
            <a:chExt cx="1404443" cy="794650"/>
          </a:xfrm>
        </p:grpSpPr>
        <p:sp>
          <p:nvSpPr>
            <p:cNvPr id="29" name="文本框 28"/>
            <p:cNvSpPr txBox="1"/>
            <p:nvPr/>
          </p:nvSpPr>
          <p:spPr>
            <a:xfrm>
              <a:off x="7667611" y="2046869"/>
              <a:ext cx="1404443" cy="47327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a:t>
              </a:r>
            </a:p>
          </p:txBody>
        </p:sp>
        <p:sp>
          <p:nvSpPr>
            <p:cNvPr id="30" name="文本框 29"/>
            <p:cNvSpPr txBox="1"/>
            <p:nvPr/>
          </p:nvSpPr>
          <p:spPr>
            <a:xfrm>
              <a:off x="7667611" y="1725490"/>
              <a:ext cx="1119205"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grpSp>
      <p:grpSp>
        <p:nvGrpSpPr>
          <p:cNvPr id="31" name="组合 30"/>
          <p:cNvGrpSpPr/>
          <p:nvPr/>
        </p:nvGrpSpPr>
        <p:grpSpPr>
          <a:xfrm>
            <a:off x="3854743" y="5566269"/>
            <a:ext cx="2342857" cy="794650"/>
            <a:chOff x="7667610" y="1725490"/>
            <a:chExt cx="1745825" cy="794650"/>
          </a:xfrm>
        </p:grpSpPr>
        <p:sp>
          <p:nvSpPr>
            <p:cNvPr id="32" name="文本框 31"/>
            <p:cNvSpPr txBox="1"/>
            <p:nvPr/>
          </p:nvSpPr>
          <p:spPr>
            <a:xfrm>
              <a:off x="7667610" y="2046869"/>
              <a:ext cx="1745825" cy="47327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a:t>
              </a:r>
            </a:p>
          </p:txBody>
        </p:sp>
        <p:sp>
          <p:nvSpPr>
            <p:cNvPr id="33" name="文本框 32"/>
            <p:cNvSpPr txBox="1"/>
            <p:nvPr/>
          </p:nvSpPr>
          <p:spPr>
            <a:xfrm>
              <a:off x="7667611" y="1725490"/>
              <a:ext cx="1119205"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grpSp>
      <p:grpSp>
        <p:nvGrpSpPr>
          <p:cNvPr id="37" name="组合 36"/>
          <p:cNvGrpSpPr/>
          <p:nvPr/>
        </p:nvGrpSpPr>
        <p:grpSpPr>
          <a:xfrm>
            <a:off x="1675480" y="2009808"/>
            <a:ext cx="5143800" cy="1013876"/>
            <a:chOff x="8030484" y="1725490"/>
            <a:chExt cx="3833000" cy="1013876"/>
          </a:xfrm>
        </p:grpSpPr>
        <p:sp>
          <p:nvSpPr>
            <p:cNvPr id="38" name="文本框 37"/>
            <p:cNvSpPr txBox="1"/>
            <p:nvPr/>
          </p:nvSpPr>
          <p:spPr>
            <a:xfrm>
              <a:off x="8030484" y="2046869"/>
              <a:ext cx="3833000" cy="69249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defTabSz="914400">
                <a:lnSpc>
                  <a:spcPct val="130000"/>
                </a:lnSpc>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a:t>
              </a:r>
              <a:r>
                <a:rPr lang="zh-CN" altLang="en-US" sz="1000" kern="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的模式提供全面且质优的多品类设计素材打破传统素材网站单向沟通的模式提供全面且质优的多品类设计素材打破传统素材网站单向沟通的模式</a:t>
              </a:r>
            </a:p>
          </p:txBody>
        </p:sp>
        <p:sp>
          <p:nvSpPr>
            <p:cNvPr id="39" name="文本框 38"/>
            <p:cNvSpPr txBox="1"/>
            <p:nvPr/>
          </p:nvSpPr>
          <p:spPr>
            <a:xfrm>
              <a:off x="8030484" y="1725490"/>
              <a:ext cx="1451233"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1600" b="1" kern="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您的</a:t>
              </a:r>
              <a:r>
                <a:rPr kumimoji="0" lang="zh-CN" altLang="en-US" sz="1600" b="1"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文字输入这里</a:t>
              </a:r>
            </a:p>
          </p:txBody>
        </p:sp>
      </p:grpSp>
      <p:grpSp>
        <p:nvGrpSpPr>
          <p:cNvPr id="34" name="组合 33"/>
          <p:cNvGrpSpPr/>
          <p:nvPr/>
        </p:nvGrpSpPr>
        <p:grpSpPr>
          <a:xfrm>
            <a:off x="0" y="231097"/>
            <a:ext cx="5125011" cy="778607"/>
            <a:chOff x="0" y="231097"/>
            <a:chExt cx="5125011" cy="778607"/>
          </a:xfrm>
        </p:grpSpPr>
        <p:grpSp>
          <p:nvGrpSpPr>
            <p:cNvPr id="35" name="组合 34"/>
            <p:cNvGrpSpPr/>
            <p:nvPr/>
          </p:nvGrpSpPr>
          <p:grpSpPr>
            <a:xfrm>
              <a:off x="677793" y="231097"/>
              <a:ext cx="4447218" cy="778607"/>
              <a:chOff x="677793" y="231097"/>
              <a:chExt cx="4447218" cy="778607"/>
            </a:xfrm>
          </p:grpSpPr>
          <p:sp>
            <p:nvSpPr>
              <p:cNvPr id="42" name="文本框 41"/>
              <p:cNvSpPr txBox="1"/>
              <p:nvPr/>
            </p:nvSpPr>
            <p:spPr>
              <a:xfrm>
                <a:off x="677793" y="231097"/>
                <a:ext cx="2148345" cy="553998"/>
              </a:xfrm>
              <a:prstGeom prst="rect">
                <a:avLst/>
              </a:prstGeom>
              <a:noFill/>
            </p:spPr>
            <p:txBody>
              <a:bodyPr wrap="none" rtlCol="0">
                <a:spAutoFit/>
              </a:bodyPr>
              <a:lstStyle/>
              <a:p>
                <a:r>
                  <a:rPr lang="en-US" altLang="zh-CN" sz="30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2. </a:t>
                </a:r>
                <a:r>
                  <a:rPr lang="zh-CN" altLang="en-US" sz="30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完成情况</a:t>
                </a:r>
              </a:p>
            </p:txBody>
          </p:sp>
          <p:sp>
            <p:nvSpPr>
              <p:cNvPr id="43" name="文本框 42"/>
              <p:cNvSpPr txBox="1"/>
              <p:nvPr/>
            </p:nvSpPr>
            <p:spPr>
              <a:xfrm>
                <a:off x="759681" y="732705"/>
                <a:ext cx="4365330" cy="276999"/>
              </a:xfrm>
              <a:prstGeom prst="rect">
                <a:avLst/>
              </a:prstGeom>
              <a:noFill/>
            </p:spPr>
            <p:txBody>
              <a:bodyPr wrap="square" rtlCol="0">
                <a:spAutoFit/>
                <a:scene3d>
                  <a:camera prst="orthographicFront"/>
                  <a:lightRig rig="threePt" dir="t"/>
                </a:scene3d>
                <a:sp3d contourW="12700"/>
              </a:bodyPr>
              <a:lstStyle/>
              <a:p>
                <a:pPr marL="0" marR="0" lvl="0" indent="0"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The user can demonstrate on a projector or computer</a:t>
                </a:r>
              </a:p>
            </p:txBody>
          </p:sp>
        </p:grpSp>
        <p:grpSp>
          <p:nvGrpSpPr>
            <p:cNvPr id="36" name="组合 35"/>
            <p:cNvGrpSpPr/>
            <p:nvPr/>
          </p:nvGrpSpPr>
          <p:grpSpPr>
            <a:xfrm>
              <a:off x="0" y="289322"/>
              <a:ext cx="458794" cy="662157"/>
              <a:chOff x="0" y="272955"/>
              <a:chExt cx="458794" cy="747920"/>
            </a:xfrm>
          </p:grpSpPr>
          <p:sp>
            <p:nvSpPr>
              <p:cNvPr id="40" name="矩形 39"/>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41" name="矩形 40"/>
              <p:cNvSpPr/>
              <p:nvPr/>
            </p:nvSpPr>
            <p:spPr>
              <a:xfrm>
                <a:off x="318232" y="272955"/>
                <a:ext cx="140562" cy="747920"/>
              </a:xfrm>
              <a:prstGeom prst="rect">
                <a:avLst/>
              </a:prstGeom>
              <a:solidFill>
                <a:srgbClr val="17375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gr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7138" y="180059"/>
            <a:ext cx="1103137" cy="110529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wipe(left)">
                                      <p:cBhvr>
                                        <p:cTn id="12" dur="500"/>
                                        <p:tgtEl>
                                          <p:spTgt spid="74"/>
                                        </p:tgtEl>
                                      </p:cBhvr>
                                    </p:animEffect>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additive="base">
                                        <p:cTn id="16" dur="500" fill="hold"/>
                                        <p:tgtEl>
                                          <p:spTgt spid="31"/>
                                        </p:tgtEl>
                                        <p:attrNameLst>
                                          <p:attrName>ppt_x</p:attrName>
                                        </p:attrNameLst>
                                      </p:cBhvr>
                                      <p:tavLst>
                                        <p:tav tm="0">
                                          <p:val>
                                            <p:strVal val="1+#ppt_w/2"/>
                                          </p:val>
                                        </p:tav>
                                        <p:tav tm="100000">
                                          <p:val>
                                            <p:strVal val="#ppt_x"/>
                                          </p:val>
                                        </p:tav>
                                      </p:tavLst>
                                    </p:anim>
                                    <p:anim calcmode="lin" valueType="num">
                                      <p:cBhvr additive="base">
                                        <p:cTn id="17" dur="500" fill="hold"/>
                                        <p:tgtEl>
                                          <p:spTgt spid="31"/>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1+#ppt_w/2"/>
                                          </p:val>
                                        </p:tav>
                                        <p:tav tm="100000">
                                          <p:val>
                                            <p:strVal val="#ppt_x"/>
                                          </p:val>
                                        </p:tav>
                                      </p:tavLst>
                                    </p:anim>
                                    <p:anim calcmode="lin" valueType="num">
                                      <p:cBhvr additive="base">
                                        <p:cTn id="22" dur="500" fill="hold"/>
                                        <p:tgtEl>
                                          <p:spTgt spid="28"/>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fill="hold"/>
                                        <p:tgtEl>
                                          <p:spTgt spid="25"/>
                                        </p:tgtEl>
                                        <p:attrNameLst>
                                          <p:attrName>ppt_x</p:attrName>
                                        </p:attrNameLst>
                                      </p:cBhvr>
                                      <p:tavLst>
                                        <p:tav tm="0">
                                          <p:val>
                                            <p:strVal val="1+#ppt_w/2"/>
                                          </p:val>
                                        </p:tav>
                                        <p:tav tm="100000">
                                          <p:val>
                                            <p:strVal val="#ppt_x"/>
                                          </p:val>
                                        </p:tav>
                                      </p:tavLst>
                                    </p:anim>
                                    <p:anim calcmode="lin" valueType="num">
                                      <p:cBhvr additive="base">
                                        <p:cTn id="27" dur="500" fill="hold"/>
                                        <p:tgtEl>
                                          <p:spTgt spid="25"/>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1+#ppt_w/2"/>
                                          </p:val>
                                        </p:tav>
                                        <p:tav tm="100000">
                                          <p:val>
                                            <p:strVal val="#ppt_x"/>
                                          </p:val>
                                        </p:tav>
                                      </p:tavLst>
                                    </p:anim>
                                    <p:anim calcmode="lin" valueType="num">
                                      <p:cBhvr additive="base">
                                        <p:cTn id="32"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组合 5"/>
          <p:cNvGrpSpPr/>
          <p:nvPr/>
        </p:nvGrpSpPr>
        <p:grpSpPr>
          <a:xfrm>
            <a:off x="5619828" y="2287731"/>
            <a:ext cx="5272759" cy="1013876"/>
            <a:chOff x="8030483" y="1725490"/>
            <a:chExt cx="3929097" cy="1013876"/>
          </a:xfrm>
        </p:grpSpPr>
        <p:sp>
          <p:nvSpPr>
            <p:cNvPr id="7" name="文本框 6"/>
            <p:cNvSpPr txBox="1"/>
            <p:nvPr/>
          </p:nvSpPr>
          <p:spPr>
            <a:xfrm>
              <a:off x="8030483" y="2046869"/>
              <a:ext cx="3929097" cy="69249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defTabSz="914400">
                <a:lnSpc>
                  <a:spcPct val="130000"/>
                </a:lnSpc>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a:t>
              </a:r>
              <a:r>
                <a:rPr lang="zh-CN" altLang="en-US" sz="1000" kern="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的模式提供全面且质优的多品类设计素材打破传统素材网站提供全面且质优的多品类设计素材打破传统素材网站单向沟通的模式</a:t>
              </a:r>
            </a:p>
          </p:txBody>
        </p:sp>
        <p:sp>
          <p:nvSpPr>
            <p:cNvPr id="8" name="文本框 7"/>
            <p:cNvSpPr txBox="1"/>
            <p:nvPr/>
          </p:nvSpPr>
          <p:spPr>
            <a:xfrm>
              <a:off x="8030484" y="1725490"/>
              <a:ext cx="1451233"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1600" b="1" kern="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您的</a:t>
              </a:r>
              <a:r>
                <a:rPr kumimoji="0" lang="zh-CN" altLang="en-US" sz="1600" b="1"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文字输入这里</a:t>
              </a:r>
            </a:p>
          </p:txBody>
        </p:sp>
      </p:grpSp>
      <p:grpSp>
        <p:nvGrpSpPr>
          <p:cNvPr id="42" name="组合 41"/>
          <p:cNvGrpSpPr/>
          <p:nvPr/>
        </p:nvGrpSpPr>
        <p:grpSpPr>
          <a:xfrm>
            <a:off x="5624920" y="3963625"/>
            <a:ext cx="5067600" cy="1729431"/>
            <a:chOff x="5624920" y="3963625"/>
            <a:chExt cx="5067600" cy="1729431"/>
          </a:xfrm>
        </p:grpSpPr>
        <p:sp>
          <p:nvSpPr>
            <p:cNvPr id="10" name="文本框 9"/>
            <p:cNvSpPr txBox="1"/>
            <p:nvPr/>
          </p:nvSpPr>
          <p:spPr>
            <a:xfrm>
              <a:off x="5624920" y="3963625"/>
              <a:ext cx="1678983"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grpSp>
          <p:nvGrpSpPr>
            <p:cNvPr id="11" name="组合 10"/>
            <p:cNvGrpSpPr/>
            <p:nvPr/>
          </p:nvGrpSpPr>
          <p:grpSpPr>
            <a:xfrm>
              <a:off x="6775578" y="4033756"/>
              <a:ext cx="3916942" cy="198292"/>
              <a:chOff x="3175000" y="3883222"/>
              <a:chExt cx="5339112" cy="1038096"/>
            </a:xfrm>
          </p:grpSpPr>
          <p:sp>
            <p:nvSpPr>
              <p:cNvPr id="12" name="矩形: 圆角 11"/>
              <p:cNvSpPr/>
              <p:nvPr/>
            </p:nvSpPr>
            <p:spPr>
              <a:xfrm>
                <a:off x="3175000" y="3883222"/>
                <a:ext cx="5339112" cy="1038096"/>
              </a:xfrm>
              <a:prstGeom prst="roundRect">
                <a:avLst>
                  <a:gd name="adj" fmla="val 50000"/>
                </a:avLst>
              </a:prstGeom>
              <a:solidFill>
                <a:schemeClr val="bg1">
                  <a:lumMod val="95000"/>
                </a:schemeClr>
              </a:solidFill>
              <a:ln w="38100" cap="flat" cmpd="sng" algn="ctr">
                <a:no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zh-CN" altLang="en-US" sz="2400" kern="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3" name="矩形: 圆角 12"/>
              <p:cNvSpPr/>
              <p:nvPr/>
            </p:nvSpPr>
            <p:spPr>
              <a:xfrm>
                <a:off x="3175001" y="3883222"/>
                <a:ext cx="3946411" cy="1038096"/>
              </a:xfrm>
              <a:prstGeom prst="roundRect">
                <a:avLst>
                  <a:gd name="adj" fmla="val 50000"/>
                </a:avLst>
              </a:prstGeom>
              <a:solidFill>
                <a:srgbClr val="FFC000"/>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grpSp>
        <p:sp>
          <p:nvSpPr>
            <p:cNvPr id="14" name="文本框 13"/>
            <p:cNvSpPr txBox="1"/>
            <p:nvPr/>
          </p:nvSpPr>
          <p:spPr>
            <a:xfrm>
              <a:off x="5624920" y="4659064"/>
              <a:ext cx="1678983"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grpSp>
          <p:nvGrpSpPr>
            <p:cNvPr id="15" name="组合 14"/>
            <p:cNvGrpSpPr/>
            <p:nvPr/>
          </p:nvGrpSpPr>
          <p:grpSpPr>
            <a:xfrm>
              <a:off x="6775578" y="4729195"/>
              <a:ext cx="3916942" cy="198292"/>
              <a:chOff x="3175000" y="3883222"/>
              <a:chExt cx="5339112" cy="1038096"/>
            </a:xfrm>
          </p:grpSpPr>
          <p:sp>
            <p:nvSpPr>
              <p:cNvPr id="16" name="矩形: 圆角 15"/>
              <p:cNvSpPr/>
              <p:nvPr/>
            </p:nvSpPr>
            <p:spPr>
              <a:xfrm>
                <a:off x="3175000" y="3883222"/>
                <a:ext cx="5339112" cy="1038096"/>
              </a:xfrm>
              <a:prstGeom prst="roundRect">
                <a:avLst>
                  <a:gd name="adj" fmla="val 50000"/>
                </a:avLst>
              </a:prstGeom>
              <a:solidFill>
                <a:schemeClr val="bg1">
                  <a:lumMod val="95000"/>
                </a:schemeClr>
              </a:solidFill>
              <a:ln w="38100" cap="flat" cmpd="sng" algn="ctr">
                <a:no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zh-CN" altLang="en-US" sz="2400" kern="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7" name="矩形: 圆角 16"/>
              <p:cNvSpPr/>
              <p:nvPr/>
            </p:nvSpPr>
            <p:spPr>
              <a:xfrm>
                <a:off x="3175001" y="3883222"/>
                <a:ext cx="3072198" cy="1038096"/>
              </a:xfrm>
              <a:prstGeom prst="roundRect">
                <a:avLst>
                  <a:gd name="adj" fmla="val 50000"/>
                </a:avLst>
              </a:prstGeom>
              <a:solidFill>
                <a:srgbClr val="17375E"/>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grpSp>
        <p:sp>
          <p:nvSpPr>
            <p:cNvPr id="18" name="文本框 17"/>
            <p:cNvSpPr txBox="1"/>
            <p:nvPr/>
          </p:nvSpPr>
          <p:spPr>
            <a:xfrm>
              <a:off x="5624920" y="5354502"/>
              <a:ext cx="1678983"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grpSp>
          <p:nvGrpSpPr>
            <p:cNvPr id="19" name="组合 18"/>
            <p:cNvGrpSpPr/>
            <p:nvPr/>
          </p:nvGrpSpPr>
          <p:grpSpPr>
            <a:xfrm>
              <a:off x="6775578" y="5424633"/>
              <a:ext cx="3916942" cy="198292"/>
              <a:chOff x="3175000" y="3883222"/>
              <a:chExt cx="5339112" cy="1038096"/>
            </a:xfrm>
          </p:grpSpPr>
          <p:sp>
            <p:nvSpPr>
              <p:cNvPr id="20" name="矩形: 圆角 19"/>
              <p:cNvSpPr/>
              <p:nvPr/>
            </p:nvSpPr>
            <p:spPr>
              <a:xfrm>
                <a:off x="3175000" y="3883222"/>
                <a:ext cx="5339112" cy="1038096"/>
              </a:xfrm>
              <a:prstGeom prst="roundRect">
                <a:avLst>
                  <a:gd name="adj" fmla="val 50000"/>
                </a:avLst>
              </a:prstGeom>
              <a:solidFill>
                <a:schemeClr val="bg1">
                  <a:lumMod val="95000"/>
                </a:schemeClr>
              </a:solidFill>
              <a:ln w="38100" cap="flat" cmpd="sng" algn="ctr">
                <a:no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zh-CN" altLang="en-US" sz="2400" kern="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21" name="矩形: 圆角 20"/>
              <p:cNvSpPr/>
              <p:nvPr/>
            </p:nvSpPr>
            <p:spPr>
              <a:xfrm>
                <a:off x="3175000" y="3883222"/>
                <a:ext cx="4621545" cy="1038096"/>
              </a:xfrm>
              <a:prstGeom prst="roundRect">
                <a:avLst>
                  <a:gd name="adj" fmla="val 50000"/>
                </a:avLst>
              </a:prstGeom>
              <a:solidFill>
                <a:srgbClr val="FFC000"/>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grpSp>
      </p:grpSp>
      <p:grpSp>
        <p:nvGrpSpPr>
          <p:cNvPr id="27" name="组合 26"/>
          <p:cNvGrpSpPr/>
          <p:nvPr/>
        </p:nvGrpSpPr>
        <p:grpSpPr>
          <a:xfrm>
            <a:off x="0" y="231097"/>
            <a:ext cx="5125011" cy="778607"/>
            <a:chOff x="0" y="231097"/>
            <a:chExt cx="5125011" cy="778607"/>
          </a:xfrm>
        </p:grpSpPr>
        <p:grpSp>
          <p:nvGrpSpPr>
            <p:cNvPr id="28" name="组合 27"/>
            <p:cNvGrpSpPr/>
            <p:nvPr/>
          </p:nvGrpSpPr>
          <p:grpSpPr>
            <a:xfrm>
              <a:off x="677793" y="231097"/>
              <a:ext cx="4447218" cy="778607"/>
              <a:chOff x="677793" y="231097"/>
              <a:chExt cx="4447218" cy="778607"/>
            </a:xfrm>
          </p:grpSpPr>
          <p:sp>
            <p:nvSpPr>
              <p:cNvPr id="34" name="文本框 33"/>
              <p:cNvSpPr txBox="1"/>
              <p:nvPr/>
            </p:nvSpPr>
            <p:spPr>
              <a:xfrm>
                <a:off x="677793" y="231097"/>
                <a:ext cx="2148345" cy="553998"/>
              </a:xfrm>
              <a:prstGeom prst="rect">
                <a:avLst/>
              </a:prstGeom>
              <a:noFill/>
            </p:spPr>
            <p:txBody>
              <a:bodyPr wrap="none" rtlCol="0">
                <a:spAutoFit/>
              </a:bodyPr>
              <a:lstStyle/>
              <a:p>
                <a:r>
                  <a:rPr lang="en-US" altLang="zh-CN" sz="30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2. </a:t>
                </a:r>
                <a:r>
                  <a:rPr lang="zh-CN" altLang="en-US" sz="30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完成情况</a:t>
                </a:r>
              </a:p>
            </p:txBody>
          </p:sp>
          <p:sp>
            <p:nvSpPr>
              <p:cNvPr id="43" name="文本框 42"/>
              <p:cNvSpPr txBox="1"/>
              <p:nvPr/>
            </p:nvSpPr>
            <p:spPr>
              <a:xfrm>
                <a:off x="759681" y="732705"/>
                <a:ext cx="4365330" cy="276999"/>
              </a:xfrm>
              <a:prstGeom prst="rect">
                <a:avLst/>
              </a:prstGeom>
              <a:noFill/>
            </p:spPr>
            <p:txBody>
              <a:bodyPr wrap="square" rtlCol="0">
                <a:spAutoFit/>
                <a:scene3d>
                  <a:camera prst="orthographicFront"/>
                  <a:lightRig rig="threePt" dir="t"/>
                </a:scene3d>
                <a:sp3d contourW="12700"/>
              </a:bodyPr>
              <a:lstStyle/>
              <a:p>
                <a:pPr marL="0" marR="0" lvl="0" indent="0"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The user can demonstrate on a projector or computer</a:t>
                </a:r>
              </a:p>
            </p:txBody>
          </p:sp>
        </p:grpSp>
        <p:grpSp>
          <p:nvGrpSpPr>
            <p:cNvPr id="29" name="组合 28"/>
            <p:cNvGrpSpPr/>
            <p:nvPr/>
          </p:nvGrpSpPr>
          <p:grpSpPr>
            <a:xfrm>
              <a:off x="0" y="289322"/>
              <a:ext cx="458794" cy="662157"/>
              <a:chOff x="0" y="272955"/>
              <a:chExt cx="458794" cy="747920"/>
            </a:xfrm>
          </p:grpSpPr>
          <p:sp>
            <p:nvSpPr>
              <p:cNvPr id="30" name="矩形 29"/>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32" name="矩形 31"/>
              <p:cNvSpPr/>
              <p:nvPr/>
            </p:nvSpPr>
            <p:spPr>
              <a:xfrm>
                <a:off x="318232" y="272955"/>
                <a:ext cx="140562" cy="747920"/>
              </a:xfrm>
              <a:prstGeom prst="rect">
                <a:avLst/>
              </a:prstGeom>
              <a:solidFill>
                <a:srgbClr val="17375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grpSp>
      <p:pic>
        <p:nvPicPr>
          <p:cNvPr id="5" name="图片占位符 4" descr="QQ图片20181230194101"/>
          <p:cNvPicPr>
            <a:picLocks noGrp="1" noChangeAspect="1"/>
          </p:cNvPicPr>
          <p:nvPr>
            <p:ph type="pic" sz="quarter" idx="10"/>
          </p:nvPr>
        </p:nvPicPr>
        <p:blipFill>
          <a:blip r:embed="rId3"/>
          <a:stretch>
            <a:fillRect/>
          </a:stretch>
        </p:blipFill>
        <p:spPr>
          <a:xfrm>
            <a:off x="2224405" y="2403475"/>
            <a:ext cx="2261870" cy="1560195"/>
          </a:xfrm>
          <a:prstGeom prst="rect">
            <a:avLst/>
          </a:prstGeom>
        </p:spPr>
      </p:pic>
      <p:pic>
        <p:nvPicPr>
          <p:cNvPr id="9" name="图片占位符 8" descr="QQ图片20181230194159"/>
          <p:cNvPicPr>
            <a:picLocks noGrp="1" noChangeAspect="1"/>
          </p:cNvPicPr>
          <p:nvPr>
            <p:ph type="pic" sz="quarter" idx="11"/>
          </p:nvPr>
        </p:nvPicPr>
        <p:blipFill>
          <a:blip r:embed="rId4"/>
          <a:stretch>
            <a:fillRect/>
          </a:stretch>
        </p:blipFill>
        <p:spPr>
          <a:xfrm>
            <a:off x="1391920" y="4337685"/>
            <a:ext cx="1859915" cy="1239520"/>
          </a:xfrm>
          <a:prstGeom prst="rect">
            <a:avLst/>
          </a:prstGeom>
        </p:spPr>
      </p:pic>
      <p:pic>
        <p:nvPicPr>
          <p:cNvPr id="22" name="图片占位符 21" descr="QQ图片20190130202400"/>
          <p:cNvPicPr>
            <a:picLocks noGrp="1" noChangeAspect="1"/>
          </p:cNvPicPr>
          <p:nvPr>
            <p:ph type="pic" sz="quarter" idx="12"/>
          </p:nvPr>
        </p:nvPicPr>
        <p:blipFill>
          <a:blip r:embed="rId5"/>
          <a:stretch>
            <a:fillRect/>
          </a:stretch>
        </p:blipFill>
        <p:spPr>
          <a:xfrm>
            <a:off x="3403600" y="4337685"/>
            <a:ext cx="1859915" cy="1239520"/>
          </a:xfrm>
          <a:prstGeom prst="rect">
            <a:avLst/>
          </a:prstGeom>
        </p:spPr>
      </p:pic>
      <p:pic>
        <p:nvPicPr>
          <p:cNvPr id="31" name="图片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27138" y="180059"/>
            <a:ext cx="1103137" cy="110529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6677eee0-78eb-45e8-bfb4-a5781e4fb647" descr="OQAAAB+LCAAAAAAABACrVlIpqSxIVbJSCs5NLCpxyUxML0rM9SxJzVXSUfJMUbLKK83J0VFyysxLycxLdy/KLy0oVrKKjq0FALpUkis5AAAA" title="iSlide™ 版权声明  COPYRIGHT NOTICE"/>
          <p:cNvGrpSpPr>
            <a:grpSpLocks noChangeAspect="1"/>
          </p:cNvGrpSpPr>
          <p:nvPr>
            <p:custDataLst>
              <p:tags r:id="rId1"/>
            </p:custDataLst>
          </p:nvPr>
        </p:nvGrpSpPr>
        <p:grpSpPr>
          <a:xfrm>
            <a:off x="1311138" y="1703106"/>
            <a:ext cx="9575938" cy="4356900"/>
            <a:chOff x="660400" y="1074427"/>
            <a:chExt cx="10877413" cy="5059672"/>
          </a:xfrm>
        </p:grpSpPr>
        <p:sp>
          <p:nvSpPr>
            <p:cNvPr id="3" name="îSḻïḓé"/>
            <p:cNvSpPr txBox="1"/>
            <p:nvPr/>
          </p:nvSpPr>
          <p:spPr>
            <a:xfrm>
              <a:off x="1676266" y="5783573"/>
              <a:ext cx="735188" cy="350526"/>
            </a:xfrm>
            <a:prstGeom prst="rect">
              <a:avLst/>
            </a:prstGeom>
            <a:noFill/>
            <a:ln w="6350">
              <a:noFill/>
              <a:prstDash val="dash"/>
            </a:ln>
          </p:spPr>
          <p:txBody>
            <a:bodyPr wrap="square" lIns="91440" tIns="45720" rIns="91440" bIns="45720" rtlCol="0" anchor="ctr">
              <a:noAutofit/>
              <a:scene3d>
                <a:camera prst="orthographicFront"/>
                <a:lightRig rig="threePt" dir="t"/>
              </a:scene3d>
              <a:sp3d contourW="12700"/>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WEEK 1</a:t>
              </a:r>
            </a:p>
          </p:txBody>
        </p:sp>
        <p:sp>
          <p:nvSpPr>
            <p:cNvPr id="4" name="išḷîḑe"/>
            <p:cNvSpPr txBox="1"/>
            <p:nvPr/>
          </p:nvSpPr>
          <p:spPr>
            <a:xfrm>
              <a:off x="2505935" y="5783573"/>
              <a:ext cx="735188" cy="350526"/>
            </a:xfrm>
            <a:prstGeom prst="rect">
              <a:avLst/>
            </a:prstGeom>
            <a:noFill/>
            <a:ln w="6350">
              <a:noFill/>
              <a:prstDash val="dash"/>
            </a:ln>
          </p:spPr>
          <p:txBody>
            <a:bodyPr wrap="square" lIns="91440" tIns="45720" rIns="91440" bIns="45720" rtlCol="0" anchor="ctr">
              <a:noAutofit/>
              <a:scene3d>
                <a:camera prst="orthographicFront"/>
                <a:lightRig rig="threePt" dir="t"/>
              </a:scene3d>
              <a:sp3d contourW="12700"/>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WEEK 2</a:t>
              </a:r>
            </a:p>
          </p:txBody>
        </p:sp>
        <p:sp>
          <p:nvSpPr>
            <p:cNvPr id="5" name="ïS1ïḑe"/>
            <p:cNvSpPr txBox="1"/>
            <p:nvPr/>
          </p:nvSpPr>
          <p:spPr>
            <a:xfrm>
              <a:off x="3335605" y="5783573"/>
              <a:ext cx="735188" cy="350526"/>
            </a:xfrm>
            <a:prstGeom prst="rect">
              <a:avLst/>
            </a:prstGeom>
            <a:noFill/>
            <a:ln w="6350">
              <a:noFill/>
              <a:prstDash val="dash"/>
            </a:ln>
          </p:spPr>
          <p:txBody>
            <a:bodyPr wrap="square" lIns="91440" tIns="45720" rIns="91440" bIns="45720" rtlCol="0" anchor="ctr">
              <a:noAutofit/>
              <a:scene3d>
                <a:camera prst="orthographicFront"/>
                <a:lightRig rig="threePt" dir="t"/>
              </a:scene3d>
              <a:sp3d contourW="12700"/>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WEEK 3</a:t>
              </a:r>
            </a:p>
          </p:txBody>
        </p:sp>
        <p:sp>
          <p:nvSpPr>
            <p:cNvPr id="6" name="ïSlîḋé"/>
            <p:cNvSpPr txBox="1"/>
            <p:nvPr/>
          </p:nvSpPr>
          <p:spPr>
            <a:xfrm>
              <a:off x="4165274" y="5783573"/>
              <a:ext cx="735188" cy="350526"/>
            </a:xfrm>
            <a:prstGeom prst="rect">
              <a:avLst/>
            </a:prstGeom>
            <a:noFill/>
            <a:ln w="6350">
              <a:noFill/>
              <a:prstDash val="dash"/>
            </a:ln>
          </p:spPr>
          <p:txBody>
            <a:bodyPr wrap="square" lIns="91440" tIns="45720" rIns="91440" bIns="45720" rtlCol="0" anchor="ctr">
              <a:noAutofit/>
              <a:scene3d>
                <a:camera prst="orthographicFront"/>
                <a:lightRig rig="threePt" dir="t"/>
              </a:scene3d>
              <a:sp3d contourW="12700"/>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WEEK 4</a:t>
              </a:r>
            </a:p>
          </p:txBody>
        </p:sp>
        <p:sp>
          <p:nvSpPr>
            <p:cNvPr id="7" name="íśḷïḑê"/>
            <p:cNvSpPr txBox="1"/>
            <p:nvPr/>
          </p:nvSpPr>
          <p:spPr>
            <a:xfrm>
              <a:off x="4994944" y="5783573"/>
              <a:ext cx="735188" cy="350526"/>
            </a:xfrm>
            <a:prstGeom prst="rect">
              <a:avLst/>
            </a:prstGeom>
            <a:noFill/>
            <a:ln w="6350">
              <a:noFill/>
              <a:prstDash val="dash"/>
            </a:ln>
          </p:spPr>
          <p:txBody>
            <a:bodyPr wrap="square" lIns="91440" tIns="45720" rIns="91440" bIns="45720" rtlCol="0" anchor="ctr">
              <a:noAutofit/>
              <a:scene3d>
                <a:camera prst="orthographicFront"/>
                <a:lightRig rig="threePt" dir="t"/>
              </a:scene3d>
              <a:sp3d contourW="12700"/>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WEEK 1</a:t>
              </a:r>
            </a:p>
          </p:txBody>
        </p:sp>
        <p:sp>
          <p:nvSpPr>
            <p:cNvPr id="8" name="îṡḻíḍe"/>
            <p:cNvSpPr txBox="1"/>
            <p:nvPr/>
          </p:nvSpPr>
          <p:spPr>
            <a:xfrm>
              <a:off x="5824613" y="5783573"/>
              <a:ext cx="735188" cy="350526"/>
            </a:xfrm>
            <a:prstGeom prst="rect">
              <a:avLst/>
            </a:prstGeom>
            <a:noFill/>
            <a:ln w="6350">
              <a:noFill/>
              <a:prstDash val="dash"/>
            </a:ln>
          </p:spPr>
          <p:txBody>
            <a:bodyPr wrap="square" lIns="91440" tIns="45720" rIns="91440" bIns="45720" rtlCol="0" anchor="ctr">
              <a:noAutofit/>
              <a:scene3d>
                <a:camera prst="orthographicFront"/>
                <a:lightRig rig="threePt" dir="t"/>
              </a:scene3d>
              <a:sp3d contourW="12700"/>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WEEK 2</a:t>
              </a:r>
            </a:p>
          </p:txBody>
        </p:sp>
        <p:sp>
          <p:nvSpPr>
            <p:cNvPr id="9" name="iślíḓè"/>
            <p:cNvSpPr txBox="1"/>
            <p:nvPr/>
          </p:nvSpPr>
          <p:spPr>
            <a:xfrm>
              <a:off x="6654283" y="5783573"/>
              <a:ext cx="735188" cy="350526"/>
            </a:xfrm>
            <a:prstGeom prst="rect">
              <a:avLst/>
            </a:prstGeom>
            <a:noFill/>
            <a:ln w="6350">
              <a:noFill/>
              <a:prstDash val="dash"/>
            </a:ln>
          </p:spPr>
          <p:txBody>
            <a:bodyPr wrap="square" lIns="91440" tIns="45720" rIns="91440" bIns="45720" rtlCol="0" anchor="ctr">
              <a:noAutofit/>
              <a:scene3d>
                <a:camera prst="orthographicFront"/>
                <a:lightRig rig="threePt" dir="t"/>
              </a:scene3d>
              <a:sp3d contourW="12700"/>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WEEK 3</a:t>
              </a:r>
            </a:p>
          </p:txBody>
        </p:sp>
        <p:sp>
          <p:nvSpPr>
            <p:cNvPr id="10" name="îšḻïḋe"/>
            <p:cNvSpPr txBox="1"/>
            <p:nvPr/>
          </p:nvSpPr>
          <p:spPr>
            <a:xfrm>
              <a:off x="7483952" y="5783573"/>
              <a:ext cx="735188" cy="350526"/>
            </a:xfrm>
            <a:prstGeom prst="rect">
              <a:avLst/>
            </a:prstGeom>
            <a:noFill/>
            <a:ln w="6350">
              <a:noFill/>
              <a:prstDash val="dash"/>
            </a:ln>
          </p:spPr>
          <p:txBody>
            <a:bodyPr wrap="square" lIns="91440" tIns="45720" rIns="91440" bIns="45720" rtlCol="0" anchor="ctr">
              <a:noAutofit/>
              <a:scene3d>
                <a:camera prst="orthographicFront"/>
                <a:lightRig rig="threePt" dir="t"/>
              </a:scene3d>
              <a:sp3d contourW="12700"/>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WEEK 4</a:t>
              </a:r>
            </a:p>
          </p:txBody>
        </p:sp>
        <p:sp>
          <p:nvSpPr>
            <p:cNvPr id="11" name="ï$ḷîḋe"/>
            <p:cNvSpPr txBox="1"/>
            <p:nvPr/>
          </p:nvSpPr>
          <p:spPr>
            <a:xfrm>
              <a:off x="8313622" y="5783573"/>
              <a:ext cx="735188" cy="350526"/>
            </a:xfrm>
            <a:prstGeom prst="rect">
              <a:avLst/>
            </a:prstGeom>
            <a:noFill/>
            <a:ln w="6350">
              <a:noFill/>
              <a:prstDash val="dash"/>
            </a:ln>
          </p:spPr>
          <p:txBody>
            <a:bodyPr wrap="square" lIns="91440" tIns="45720" rIns="91440" bIns="45720" rtlCol="0" anchor="ctr">
              <a:noAutofit/>
              <a:scene3d>
                <a:camera prst="orthographicFront"/>
                <a:lightRig rig="threePt" dir="t"/>
              </a:scene3d>
              <a:sp3d contourW="12700"/>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WEEK 1</a:t>
              </a:r>
            </a:p>
          </p:txBody>
        </p:sp>
        <p:sp>
          <p:nvSpPr>
            <p:cNvPr id="12" name="îsḷíḓè"/>
            <p:cNvSpPr txBox="1"/>
            <p:nvPr/>
          </p:nvSpPr>
          <p:spPr>
            <a:xfrm>
              <a:off x="9972961" y="5783573"/>
              <a:ext cx="735188" cy="350526"/>
            </a:xfrm>
            <a:prstGeom prst="rect">
              <a:avLst/>
            </a:prstGeom>
            <a:noFill/>
            <a:ln w="6350">
              <a:noFill/>
              <a:prstDash val="dash"/>
            </a:ln>
          </p:spPr>
          <p:txBody>
            <a:bodyPr wrap="square" lIns="91440" tIns="45720" rIns="91440" bIns="45720" rtlCol="0" anchor="ctr">
              <a:noAutofit/>
              <a:scene3d>
                <a:camera prst="orthographicFront"/>
                <a:lightRig rig="threePt" dir="t"/>
              </a:scene3d>
              <a:sp3d contourW="12700"/>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WEEK 3</a:t>
              </a:r>
            </a:p>
          </p:txBody>
        </p:sp>
        <p:sp>
          <p:nvSpPr>
            <p:cNvPr id="13" name="ïṡlïďe"/>
            <p:cNvSpPr txBox="1"/>
            <p:nvPr/>
          </p:nvSpPr>
          <p:spPr>
            <a:xfrm>
              <a:off x="9143291" y="5783573"/>
              <a:ext cx="735188" cy="350526"/>
            </a:xfrm>
            <a:prstGeom prst="rect">
              <a:avLst/>
            </a:prstGeom>
            <a:noFill/>
            <a:ln w="6350">
              <a:noFill/>
              <a:prstDash val="dash"/>
            </a:ln>
          </p:spPr>
          <p:txBody>
            <a:bodyPr wrap="square" lIns="91440" tIns="45720" rIns="91440" bIns="45720" rtlCol="0" anchor="ctr">
              <a:noAutofit/>
              <a:scene3d>
                <a:camera prst="orthographicFront"/>
                <a:lightRig rig="threePt" dir="t"/>
              </a:scene3d>
              <a:sp3d contourW="12700"/>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WEEK 2</a:t>
              </a:r>
            </a:p>
          </p:txBody>
        </p:sp>
        <p:sp>
          <p:nvSpPr>
            <p:cNvPr id="14" name="iṡļiḑè"/>
            <p:cNvSpPr txBox="1"/>
            <p:nvPr/>
          </p:nvSpPr>
          <p:spPr>
            <a:xfrm>
              <a:off x="10802625" y="5783573"/>
              <a:ext cx="735188" cy="350526"/>
            </a:xfrm>
            <a:prstGeom prst="rect">
              <a:avLst/>
            </a:prstGeom>
            <a:noFill/>
            <a:ln w="6350">
              <a:noFill/>
              <a:prstDash val="dash"/>
            </a:ln>
          </p:spPr>
          <p:txBody>
            <a:bodyPr wrap="square" lIns="91440" tIns="45720" rIns="91440" bIns="45720" rtlCol="0" anchor="ctr">
              <a:noAutofit/>
              <a:scene3d>
                <a:camera prst="orthographicFront"/>
                <a:lightRig rig="threePt" dir="t"/>
              </a:scene3d>
              <a:sp3d contourW="12700"/>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WEEK 4</a:t>
              </a:r>
            </a:p>
          </p:txBody>
        </p:sp>
        <p:sp>
          <p:nvSpPr>
            <p:cNvPr id="15" name="ïślïḓè"/>
            <p:cNvSpPr/>
            <p:nvPr/>
          </p:nvSpPr>
          <p:spPr>
            <a:xfrm>
              <a:off x="1695178" y="1137794"/>
              <a:ext cx="697363" cy="4645779"/>
            </a:xfrm>
            <a:prstGeom prst="rect">
              <a:avLst/>
            </a:prstGeom>
            <a:solidFill>
              <a:schemeClr val="tx2">
                <a:lumMod val="9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scene3d>
                <a:camera prst="orthographicFront"/>
                <a:lightRig rig="threePt" dir="t"/>
              </a:scene3d>
              <a:sp3d contourW="127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6" name="îṥ1îdè"/>
            <p:cNvSpPr/>
            <p:nvPr/>
          </p:nvSpPr>
          <p:spPr>
            <a:xfrm>
              <a:off x="2524848" y="1137794"/>
              <a:ext cx="697363" cy="4645779"/>
            </a:xfrm>
            <a:prstGeom prst="rect">
              <a:avLst/>
            </a:prstGeom>
            <a:solidFill>
              <a:schemeClr val="tx2">
                <a:lumMod val="9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scene3d>
                <a:camera prst="orthographicFront"/>
                <a:lightRig rig="threePt" dir="t"/>
              </a:scene3d>
              <a:sp3d contourW="127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7" name="iş1ïďè"/>
            <p:cNvSpPr/>
            <p:nvPr/>
          </p:nvSpPr>
          <p:spPr>
            <a:xfrm>
              <a:off x="3354517" y="1137794"/>
              <a:ext cx="697363" cy="4645779"/>
            </a:xfrm>
            <a:prstGeom prst="rect">
              <a:avLst/>
            </a:prstGeom>
            <a:solidFill>
              <a:schemeClr val="tx2">
                <a:lumMod val="9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scene3d>
                <a:camera prst="orthographicFront"/>
                <a:lightRig rig="threePt" dir="t"/>
              </a:scene3d>
              <a:sp3d contourW="127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8" name="iŝļïḍè"/>
            <p:cNvSpPr/>
            <p:nvPr/>
          </p:nvSpPr>
          <p:spPr>
            <a:xfrm>
              <a:off x="4184187" y="1137794"/>
              <a:ext cx="697363" cy="4645779"/>
            </a:xfrm>
            <a:prstGeom prst="rect">
              <a:avLst/>
            </a:prstGeom>
            <a:solidFill>
              <a:schemeClr val="tx2">
                <a:lumMod val="9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scene3d>
                <a:camera prst="orthographicFront"/>
                <a:lightRig rig="threePt" dir="t"/>
              </a:scene3d>
              <a:sp3d contourW="127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9" name="išḻîḑê"/>
            <p:cNvSpPr/>
            <p:nvPr/>
          </p:nvSpPr>
          <p:spPr>
            <a:xfrm>
              <a:off x="5013856" y="1137794"/>
              <a:ext cx="697363" cy="4645779"/>
            </a:xfrm>
            <a:prstGeom prst="rect">
              <a:avLst/>
            </a:prstGeom>
            <a:solidFill>
              <a:schemeClr val="tx2">
                <a:lumMod val="9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scene3d>
                <a:camera prst="orthographicFront"/>
                <a:lightRig rig="threePt" dir="t"/>
              </a:scene3d>
              <a:sp3d contourW="127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20" name="îŝļíďê"/>
            <p:cNvSpPr/>
            <p:nvPr/>
          </p:nvSpPr>
          <p:spPr>
            <a:xfrm>
              <a:off x="5843526" y="1137794"/>
              <a:ext cx="697363" cy="4645779"/>
            </a:xfrm>
            <a:prstGeom prst="rect">
              <a:avLst/>
            </a:prstGeom>
            <a:solidFill>
              <a:schemeClr val="tx2">
                <a:lumMod val="9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scene3d>
                <a:camera prst="orthographicFront"/>
                <a:lightRig rig="threePt" dir="t"/>
              </a:scene3d>
              <a:sp3d contourW="127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21" name="ïṣlíḓe"/>
            <p:cNvSpPr/>
            <p:nvPr/>
          </p:nvSpPr>
          <p:spPr>
            <a:xfrm>
              <a:off x="6673195" y="1137794"/>
              <a:ext cx="697363" cy="4645779"/>
            </a:xfrm>
            <a:prstGeom prst="rect">
              <a:avLst/>
            </a:prstGeom>
            <a:solidFill>
              <a:schemeClr val="tx2">
                <a:lumMod val="9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scene3d>
                <a:camera prst="orthographicFront"/>
                <a:lightRig rig="threePt" dir="t"/>
              </a:scene3d>
              <a:sp3d contourW="127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22" name="íṩliḓê"/>
            <p:cNvSpPr/>
            <p:nvPr/>
          </p:nvSpPr>
          <p:spPr>
            <a:xfrm>
              <a:off x="7502865" y="1137794"/>
              <a:ext cx="697363" cy="4645779"/>
            </a:xfrm>
            <a:prstGeom prst="rect">
              <a:avLst/>
            </a:prstGeom>
            <a:solidFill>
              <a:schemeClr val="tx2">
                <a:lumMod val="9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scene3d>
                <a:camera prst="orthographicFront"/>
                <a:lightRig rig="threePt" dir="t"/>
              </a:scene3d>
              <a:sp3d contourW="127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23" name="iṡľiďê"/>
            <p:cNvSpPr/>
            <p:nvPr/>
          </p:nvSpPr>
          <p:spPr>
            <a:xfrm>
              <a:off x="8332534" y="1137794"/>
              <a:ext cx="697363" cy="4645779"/>
            </a:xfrm>
            <a:prstGeom prst="rect">
              <a:avLst/>
            </a:prstGeom>
            <a:solidFill>
              <a:schemeClr val="tx2">
                <a:lumMod val="9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scene3d>
                <a:camera prst="orthographicFront"/>
                <a:lightRig rig="threePt" dir="t"/>
              </a:scene3d>
              <a:sp3d contourW="127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24" name="îšḷïďê"/>
            <p:cNvSpPr/>
            <p:nvPr/>
          </p:nvSpPr>
          <p:spPr>
            <a:xfrm>
              <a:off x="9991873" y="1137794"/>
              <a:ext cx="697363" cy="4645779"/>
            </a:xfrm>
            <a:prstGeom prst="rect">
              <a:avLst/>
            </a:prstGeom>
            <a:solidFill>
              <a:schemeClr val="tx2">
                <a:lumMod val="9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scene3d>
                <a:camera prst="orthographicFront"/>
                <a:lightRig rig="threePt" dir="t"/>
              </a:scene3d>
              <a:sp3d contourW="127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25" name="íşḻíďè"/>
            <p:cNvSpPr/>
            <p:nvPr/>
          </p:nvSpPr>
          <p:spPr>
            <a:xfrm>
              <a:off x="9162204" y="1137794"/>
              <a:ext cx="697363" cy="4645779"/>
            </a:xfrm>
            <a:prstGeom prst="rect">
              <a:avLst/>
            </a:prstGeom>
            <a:solidFill>
              <a:schemeClr val="tx2">
                <a:lumMod val="9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scene3d>
                <a:camera prst="orthographicFront"/>
                <a:lightRig rig="threePt" dir="t"/>
              </a:scene3d>
              <a:sp3d contourW="127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26" name="îṧ1iďè"/>
            <p:cNvSpPr/>
            <p:nvPr/>
          </p:nvSpPr>
          <p:spPr>
            <a:xfrm>
              <a:off x="10821537" y="1137794"/>
              <a:ext cx="697363" cy="4645779"/>
            </a:xfrm>
            <a:prstGeom prst="rect">
              <a:avLst/>
            </a:prstGeom>
            <a:solidFill>
              <a:schemeClr val="tx2">
                <a:lumMod val="9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scene3d>
                <a:camera prst="orthographicFront"/>
                <a:lightRig rig="threePt" dir="t"/>
              </a:scene3d>
              <a:sp3d contourW="127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27" name="iṧḻíḑe"/>
            <p:cNvSpPr/>
            <p:nvPr/>
          </p:nvSpPr>
          <p:spPr bwMode="auto">
            <a:xfrm>
              <a:off x="1774197" y="1395992"/>
              <a:ext cx="3107353" cy="0"/>
            </a:xfrm>
            <a:prstGeom prst="line">
              <a:avLst/>
            </a:prstGeom>
            <a:noFill/>
            <a:ln w="88900" cap="rnd">
              <a:solidFill>
                <a:srgbClr val="FFC000"/>
              </a:solidFill>
              <a:prstDash val="solid"/>
              <a:rou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noAutofit/>
              <a:scene3d>
                <a:camera prst="orthographicFront"/>
                <a:lightRig rig="threePt" dir="t"/>
              </a:scene3d>
              <a:sp3d contourW="12700"/>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00" b="0" i="0" u="none" strike="noStrike" kern="1200" cap="none" spc="0" normalizeH="0" baseline="0" noProof="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28" name="iş1ïḑe"/>
            <p:cNvSpPr/>
            <p:nvPr/>
          </p:nvSpPr>
          <p:spPr bwMode="auto">
            <a:xfrm>
              <a:off x="1774197" y="5525376"/>
              <a:ext cx="3239659" cy="0"/>
            </a:xfrm>
            <a:prstGeom prst="line">
              <a:avLst/>
            </a:prstGeom>
            <a:noFill/>
            <a:ln w="88900" cap="rnd">
              <a:solidFill>
                <a:srgbClr val="17375E"/>
              </a:solidFill>
              <a:prstDash val="solid"/>
              <a:rou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noAutofit/>
              <a:scene3d>
                <a:camera prst="orthographicFront"/>
                <a:lightRig rig="threePt" dir="t"/>
              </a:scene3d>
              <a:sp3d contourW="12700"/>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00" b="0" i="0" u="none" strike="noStrike" kern="1200" cap="none" spc="0" normalizeH="0" baseline="0" noProof="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29" name="íṡḷîḓê"/>
            <p:cNvSpPr/>
            <p:nvPr/>
          </p:nvSpPr>
          <p:spPr bwMode="auto">
            <a:xfrm>
              <a:off x="6773080" y="5066556"/>
              <a:ext cx="2424885" cy="0"/>
            </a:xfrm>
            <a:prstGeom prst="line">
              <a:avLst/>
            </a:prstGeom>
            <a:noFill/>
            <a:ln w="88900" cap="rnd">
              <a:solidFill>
                <a:srgbClr val="FFC000"/>
              </a:solidFill>
              <a:prstDash val="solid"/>
              <a:rou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noAutofit/>
              <a:scene3d>
                <a:camera prst="orthographicFront"/>
                <a:lightRig rig="threePt" dir="t"/>
              </a:scene3d>
              <a:sp3d contourW="12700"/>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00" b="0" i="0" u="none" strike="noStrike" kern="1200" cap="none" spc="0" normalizeH="0" baseline="0" noProof="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30" name="iSḷíďê"/>
            <p:cNvSpPr/>
            <p:nvPr/>
          </p:nvSpPr>
          <p:spPr bwMode="auto">
            <a:xfrm>
              <a:off x="9093332" y="4607736"/>
              <a:ext cx="2346548" cy="0"/>
            </a:xfrm>
            <a:prstGeom prst="line">
              <a:avLst/>
            </a:prstGeom>
            <a:noFill/>
            <a:ln w="88900" cap="rnd">
              <a:solidFill>
                <a:srgbClr val="17375E"/>
              </a:solidFill>
              <a:prstDash val="solid"/>
              <a:rou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noAutofit/>
              <a:scene3d>
                <a:camera prst="orthographicFront"/>
                <a:lightRig rig="threePt" dir="t"/>
              </a:scene3d>
              <a:sp3d contourW="12700"/>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00" b="0" i="0" u="none" strike="noStrike" kern="1200" cap="none" spc="0" normalizeH="0" baseline="0" noProof="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31" name="işľïḋê"/>
            <p:cNvSpPr/>
            <p:nvPr/>
          </p:nvSpPr>
          <p:spPr bwMode="auto">
            <a:xfrm>
              <a:off x="1774197" y="4148915"/>
              <a:ext cx="1448014" cy="0"/>
            </a:xfrm>
            <a:prstGeom prst="line">
              <a:avLst/>
            </a:prstGeom>
            <a:noFill/>
            <a:ln w="88900" cap="rnd">
              <a:solidFill>
                <a:srgbClr val="17375E"/>
              </a:solidFill>
              <a:prstDash val="solid"/>
              <a:rou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noAutofit/>
              <a:scene3d>
                <a:camera prst="orthographicFront"/>
                <a:lightRig rig="threePt" dir="t"/>
              </a:scene3d>
              <a:sp3d contourW="12700"/>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00" b="0" i="0" u="none" strike="noStrike" kern="1200" cap="none" spc="0" normalizeH="0" baseline="0" noProof="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32" name="ïşľiḋe"/>
            <p:cNvSpPr/>
            <p:nvPr/>
          </p:nvSpPr>
          <p:spPr bwMode="auto">
            <a:xfrm>
              <a:off x="4945672" y="3690094"/>
              <a:ext cx="2424885" cy="0"/>
            </a:xfrm>
            <a:prstGeom prst="line">
              <a:avLst/>
            </a:prstGeom>
            <a:noFill/>
            <a:ln w="88900" cap="rnd">
              <a:solidFill>
                <a:srgbClr val="17375E"/>
              </a:solidFill>
              <a:prstDash val="solid"/>
              <a:rou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noAutofit/>
              <a:scene3d>
                <a:camera prst="orthographicFront"/>
                <a:lightRig rig="threePt" dir="t"/>
              </a:scene3d>
              <a:sp3d contourW="12700"/>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00" b="0" i="0" u="none" strike="noStrike" kern="1200" cap="none" spc="0" normalizeH="0" baseline="0" noProof="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33" name="ïślïḓê"/>
            <p:cNvSpPr/>
            <p:nvPr/>
          </p:nvSpPr>
          <p:spPr bwMode="auto">
            <a:xfrm>
              <a:off x="9162204" y="3231274"/>
              <a:ext cx="2277678" cy="0"/>
            </a:xfrm>
            <a:prstGeom prst="line">
              <a:avLst/>
            </a:prstGeom>
            <a:noFill/>
            <a:ln w="88900" cap="rnd">
              <a:solidFill>
                <a:srgbClr val="FFC000"/>
              </a:solidFill>
              <a:prstDash val="solid"/>
              <a:rou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noAutofit/>
              <a:scene3d>
                <a:camera prst="orthographicFront"/>
                <a:lightRig rig="threePt" dir="t"/>
              </a:scene3d>
              <a:sp3d contourW="12700"/>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00" b="0" i="0" u="none" strike="noStrike" kern="1200" cap="none" spc="0" normalizeH="0" baseline="0" noProof="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34" name="ïṩlïďé"/>
            <p:cNvSpPr/>
            <p:nvPr/>
          </p:nvSpPr>
          <p:spPr bwMode="auto">
            <a:xfrm>
              <a:off x="3354517" y="2772454"/>
              <a:ext cx="2356702" cy="0"/>
            </a:xfrm>
            <a:prstGeom prst="line">
              <a:avLst/>
            </a:prstGeom>
            <a:noFill/>
            <a:ln w="88900" cap="rnd">
              <a:solidFill>
                <a:srgbClr val="FFC000"/>
              </a:solidFill>
              <a:prstDash val="solid"/>
              <a:rou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noAutofit/>
              <a:scene3d>
                <a:camera prst="orthographicFront"/>
                <a:lightRig rig="threePt" dir="t"/>
              </a:scene3d>
              <a:sp3d contourW="12700"/>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00" b="0" i="0" u="none" strike="noStrike" kern="1200" cap="none" spc="0" normalizeH="0" baseline="0" noProof="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35" name="îş1iďê"/>
            <p:cNvSpPr txBox="1"/>
            <p:nvPr/>
          </p:nvSpPr>
          <p:spPr>
            <a:xfrm>
              <a:off x="660400" y="1251275"/>
              <a:ext cx="830838" cy="289436"/>
            </a:xfrm>
            <a:prstGeom prst="rect">
              <a:avLst/>
            </a:prstGeom>
            <a:noFill/>
            <a:ln w="6350">
              <a:noFill/>
              <a:prstDash val="dash"/>
            </a:ln>
          </p:spPr>
          <p:txBody>
            <a:bodyPr wrap="square" lIns="91440" tIns="45720" rIns="91440" bIns="45720" rtlCol="0" anchor="ctr">
              <a:noAutofit/>
              <a:scene3d>
                <a:camera prst="orthographicFront"/>
                <a:lightRig rig="threePt" dir="t"/>
              </a:scene3d>
              <a:sp3d contourW="12700"/>
            </a:bodyPr>
            <a:lstStyle/>
            <a:p>
              <a:pPr marL="0" marR="0" lvl="0" indent="0" algn="r" defTabSz="913765" rtl="0" eaLnBrk="1" fontAlgn="auto" latinLnBrk="0" hangingPunct="1">
                <a:lnSpc>
                  <a:spcPct val="100000"/>
                </a:lnSpc>
                <a:spcBef>
                  <a:spcPts val="0"/>
                </a:spcBef>
                <a:spcAft>
                  <a:spcPts val="0"/>
                </a:spcAft>
                <a:buClrTx/>
                <a:buSzTx/>
                <a:buFontTx/>
                <a:buNone/>
                <a:defRPr/>
              </a:pPr>
              <a:r>
                <a:rPr kumimoji="0" lang="en-US" sz="105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XXXXX</a:t>
              </a:r>
            </a:p>
          </p:txBody>
        </p:sp>
        <p:sp>
          <p:nvSpPr>
            <p:cNvPr id="36" name="îṧḷidé"/>
            <p:cNvSpPr txBox="1"/>
            <p:nvPr/>
          </p:nvSpPr>
          <p:spPr>
            <a:xfrm>
              <a:off x="660400" y="1710097"/>
              <a:ext cx="830838" cy="289436"/>
            </a:xfrm>
            <a:prstGeom prst="rect">
              <a:avLst/>
            </a:prstGeom>
            <a:noFill/>
            <a:ln w="6350">
              <a:noFill/>
              <a:prstDash val="dash"/>
            </a:ln>
          </p:spPr>
          <p:txBody>
            <a:bodyPr wrap="square" lIns="91440" tIns="45720" rIns="91440" bIns="45720" rtlCol="0" anchor="ctr">
              <a:noAutofit/>
              <a:scene3d>
                <a:camera prst="orthographicFront"/>
                <a:lightRig rig="threePt" dir="t"/>
              </a:scene3d>
              <a:sp3d contourW="12700"/>
            </a:bodyPr>
            <a:lstStyle/>
            <a:p>
              <a:pPr marL="0" marR="0" lvl="0" indent="0" algn="r" defTabSz="913765" rtl="0" eaLnBrk="1" fontAlgn="auto" latinLnBrk="0" hangingPunct="1">
                <a:lnSpc>
                  <a:spcPct val="100000"/>
                </a:lnSpc>
                <a:spcBef>
                  <a:spcPts val="0"/>
                </a:spcBef>
                <a:spcAft>
                  <a:spcPts val="0"/>
                </a:spcAft>
                <a:buClrTx/>
                <a:buSzTx/>
                <a:buFontTx/>
                <a:buNone/>
                <a:defRPr/>
              </a:pPr>
              <a:r>
                <a:rPr kumimoji="0" lang="en-US" sz="105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XXXX</a:t>
              </a:r>
            </a:p>
          </p:txBody>
        </p:sp>
        <p:sp>
          <p:nvSpPr>
            <p:cNvPr id="37" name="îsļidé"/>
            <p:cNvSpPr txBox="1"/>
            <p:nvPr/>
          </p:nvSpPr>
          <p:spPr>
            <a:xfrm>
              <a:off x="660400" y="2168917"/>
              <a:ext cx="830838" cy="289436"/>
            </a:xfrm>
            <a:prstGeom prst="rect">
              <a:avLst/>
            </a:prstGeom>
            <a:noFill/>
            <a:ln w="6350">
              <a:noFill/>
              <a:prstDash val="dash"/>
            </a:ln>
          </p:spPr>
          <p:txBody>
            <a:bodyPr wrap="square" lIns="91440" tIns="45720" rIns="91440" bIns="45720" rtlCol="0" anchor="ctr">
              <a:noAutofit/>
              <a:scene3d>
                <a:camera prst="orthographicFront"/>
                <a:lightRig rig="threePt" dir="t"/>
              </a:scene3d>
              <a:sp3d contourW="12700"/>
            </a:bodyPr>
            <a:lstStyle/>
            <a:p>
              <a:pPr marL="0" marR="0" lvl="0" indent="0" algn="r" defTabSz="913765" rtl="0" eaLnBrk="1" fontAlgn="auto" latinLnBrk="0" hangingPunct="1">
                <a:lnSpc>
                  <a:spcPct val="100000"/>
                </a:lnSpc>
                <a:spcBef>
                  <a:spcPts val="0"/>
                </a:spcBef>
                <a:spcAft>
                  <a:spcPts val="0"/>
                </a:spcAft>
                <a:buClrTx/>
                <a:buSzTx/>
                <a:buFontTx/>
                <a:buNone/>
                <a:defRPr/>
              </a:pPr>
              <a:r>
                <a:rPr kumimoji="0" lang="en-US" sz="105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XX</a:t>
              </a:r>
            </a:p>
          </p:txBody>
        </p:sp>
        <p:sp>
          <p:nvSpPr>
            <p:cNvPr id="38" name="î$lîḓè"/>
            <p:cNvSpPr txBox="1"/>
            <p:nvPr/>
          </p:nvSpPr>
          <p:spPr>
            <a:xfrm>
              <a:off x="660400" y="2627737"/>
              <a:ext cx="830838" cy="289436"/>
            </a:xfrm>
            <a:prstGeom prst="rect">
              <a:avLst/>
            </a:prstGeom>
            <a:noFill/>
            <a:ln w="6350">
              <a:noFill/>
              <a:prstDash val="dash"/>
            </a:ln>
          </p:spPr>
          <p:txBody>
            <a:bodyPr wrap="square" lIns="91440" tIns="45720" rIns="91440" bIns="45720" rtlCol="0" anchor="ctr">
              <a:noAutofit/>
              <a:scene3d>
                <a:camera prst="orthographicFront"/>
                <a:lightRig rig="threePt" dir="t"/>
              </a:scene3d>
              <a:sp3d contourW="12700"/>
            </a:bodyPr>
            <a:lstStyle/>
            <a:p>
              <a:pPr marL="0" marR="0" lvl="0" indent="0" algn="r" defTabSz="913765" rtl="0" eaLnBrk="1" fontAlgn="auto" latinLnBrk="0" hangingPunct="1">
                <a:lnSpc>
                  <a:spcPct val="100000"/>
                </a:lnSpc>
                <a:spcBef>
                  <a:spcPts val="0"/>
                </a:spcBef>
                <a:spcAft>
                  <a:spcPts val="0"/>
                </a:spcAft>
                <a:buClrTx/>
                <a:buSzTx/>
                <a:buFontTx/>
                <a:buNone/>
                <a:defRPr/>
              </a:pPr>
              <a:r>
                <a:rPr kumimoji="0" lang="en-US" sz="105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XXX</a:t>
              </a:r>
            </a:p>
          </p:txBody>
        </p:sp>
        <p:sp>
          <p:nvSpPr>
            <p:cNvPr id="39" name="îṡľïḍè"/>
            <p:cNvSpPr txBox="1"/>
            <p:nvPr/>
          </p:nvSpPr>
          <p:spPr>
            <a:xfrm>
              <a:off x="660400" y="3086557"/>
              <a:ext cx="830838" cy="289436"/>
            </a:xfrm>
            <a:prstGeom prst="rect">
              <a:avLst/>
            </a:prstGeom>
            <a:noFill/>
            <a:ln w="6350">
              <a:noFill/>
              <a:prstDash val="dash"/>
            </a:ln>
          </p:spPr>
          <p:txBody>
            <a:bodyPr wrap="square" lIns="91440" tIns="45720" rIns="91440" bIns="45720" rtlCol="0" anchor="ctr">
              <a:noAutofit/>
              <a:scene3d>
                <a:camera prst="orthographicFront"/>
                <a:lightRig rig="threePt" dir="t"/>
              </a:scene3d>
              <a:sp3d contourW="12700"/>
            </a:bodyPr>
            <a:lstStyle/>
            <a:p>
              <a:pPr marL="0" marR="0" lvl="0" indent="0" algn="r" defTabSz="913765" rtl="0" eaLnBrk="1" fontAlgn="auto" latinLnBrk="0" hangingPunct="1">
                <a:lnSpc>
                  <a:spcPct val="100000"/>
                </a:lnSpc>
                <a:spcBef>
                  <a:spcPts val="0"/>
                </a:spcBef>
                <a:spcAft>
                  <a:spcPts val="0"/>
                </a:spcAft>
                <a:buClrTx/>
                <a:buSzTx/>
                <a:buFontTx/>
                <a:buNone/>
                <a:defRPr/>
              </a:pPr>
              <a:r>
                <a:rPr kumimoji="0" lang="en-US" sz="105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XXXXX</a:t>
              </a:r>
            </a:p>
          </p:txBody>
        </p:sp>
        <p:sp>
          <p:nvSpPr>
            <p:cNvPr id="40" name="îṩ1ïḍè"/>
            <p:cNvSpPr txBox="1"/>
            <p:nvPr/>
          </p:nvSpPr>
          <p:spPr>
            <a:xfrm>
              <a:off x="660400" y="3545378"/>
              <a:ext cx="830838" cy="289436"/>
            </a:xfrm>
            <a:prstGeom prst="rect">
              <a:avLst/>
            </a:prstGeom>
            <a:noFill/>
            <a:ln w="6350">
              <a:noFill/>
              <a:prstDash val="dash"/>
            </a:ln>
          </p:spPr>
          <p:txBody>
            <a:bodyPr wrap="square" lIns="91440" tIns="45720" rIns="91440" bIns="45720" rtlCol="0" anchor="ctr">
              <a:noAutofit/>
              <a:scene3d>
                <a:camera prst="orthographicFront"/>
                <a:lightRig rig="threePt" dir="t"/>
              </a:scene3d>
              <a:sp3d contourW="12700"/>
            </a:bodyPr>
            <a:lstStyle/>
            <a:p>
              <a:pPr marL="0" marR="0" lvl="0" indent="0" algn="r" defTabSz="913765" rtl="0" eaLnBrk="1" fontAlgn="auto" latinLnBrk="0" hangingPunct="1">
                <a:lnSpc>
                  <a:spcPct val="100000"/>
                </a:lnSpc>
                <a:spcBef>
                  <a:spcPts val="0"/>
                </a:spcBef>
                <a:spcAft>
                  <a:spcPts val="0"/>
                </a:spcAft>
                <a:buClrTx/>
                <a:buSzTx/>
                <a:buFontTx/>
                <a:buNone/>
                <a:defRPr/>
              </a:pPr>
              <a:r>
                <a:rPr kumimoji="0" lang="en-US" sz="105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XX</a:t>
              </a:r>
            </a:p>
          </p:txBody>
        </p:sp>
        <p:sp>
          <p:nvSpPr>
            <p:cNvPr id="41" name="ïṧ1îḑè"/>
            <p:cNvSpPr txBox="1"/>
            <p:nvPr/>
          </p:nvSpPr>
          <p:spPr>
            <a:xfrm>
              <a:off x="660400" y="4004198"/>
              <a:ext cx="830838" cy="289436"/>
            </a:xfrm>
            <a:prstGeom prst="rect">
              <a:avLst/>
            </a:prstGeom>
            <a:noFill/>
            <a:ln w="6350">
              <a:noFill/>
              <a:prstDash val="dash"/>
            </a:ln>
          </p:spPr>
          <p:txBody>
            <a:bodyPr wrap="square" lIns="91440" tIns="45720" rIns="91440" bIns="45720" rtlCol="0" anchor="ctr">
              <a:noAutofit/>
              <a:scene3d>
                <a:camera prst="orthographicFront"/>
                <a:lightRig rig="threePt" dir="t"/>
              </a:scene3d>
              <a:sp3d contourW="12700"/>
            </a:bodyPr>
            <a:lstStyle/>
            <a:p>
              <a:pPr marL="0" marR="0" lvl="0" indent="0" algn="r" defTabSz="913765" rtl="0" eaLnBrk="1" fontAlgn="auto" latinLnBrk="0" hangingPunct="1">
                <a:lnSpc>
                  <a:spcPct val="100000"/>
                </a:lnSpc>
                <a:spcBef>
                  <a:spcPts val="0"/>
                </a:spcBef>
                <a:spcAft>
                  <a:spcPts val="0"/>
                </a:spcAft>
                <a:buClrTx/>
                <a:buSzTx/>
                <a:buFontTx/>
                <a:buNone/>
                <a:defRPr/>
              </a:pPr>
              <a:r>
                <a:rPr kumimoji="0" lang="en-US" sz="105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XXX</a:t>
              </a:r>
            </a:p>
          </p:txBody>
        </p:sp>
        <p:sp>
          <p:nvSpPr>
            <p:cNvPr id="42" name="íŝ1îḋé"/>
            <p:cNvSpPr txBox="1"/>
            <p:nvPr/>
          </p:nvSpPr>
          <p:spPr>
            <a:xfrm>
              <a:off x="660400" y="4463019"/>
              <a:ext cx="830838" cy="289436"/>
            </a:xfrm>
            <a:prstGeom prst="rect">
              <a:avLst/>
            </a:prstGeom>
            <a:noFill/>
            <a:ln w="6350">
              <a:noFill/>
              <a:prstDash val="dash"/>
            </a:ln>
          </p:spPr>
          <p:txBody>
            <a:bodyPr wrap="square" lIns="91440" tIns="45720" rIns="91440" bIns="45720" rtlCol="0" anchor="ctr">
              <a:noAutofit/>
              <a:scene3d>
                <a:camera prst="orthographicFront"/>
                <a:lightRig rig="threePt" dir="t"/>
              </a:scene3d>
              <a:sp3d contourW="12700"/>
            </a:bodyPr>
            <a:lstStyle/>
            <a:p>
              <a:pPr marL="0" marR="0" lvl="0" indent="0" algn="r" defTabSz="913765" rtl="0" eaLnBrk="1" fontAlgn="auto" latinLnBrk="0" hangingPunct="1">
                <a:lnSpc>
                  <a:spcPct val="100000"/>
                </a:lnSpc>
                <a:spcBef>
                  <a:spcPts val="0"/>
                </a:spcBef>
                <a:spcAft>
                  <a:spcPts val="0"/>
                </a:spcAft>
                <a:buClrTx/>
                <a:buSzTx/>
                <a:buFontTx/>
                <a:buNone/>
                <a:defRPr/>
              </a:pPr>
              <a:r>
                <a:rPr kumimoji="0" lang="en-US" sz="105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XXXXX</a:t>
              </a:r>
            </a:p>
          </p:txBody>
        </p:sp>
        <p:sp>
          <p:nvSpPr>
            <p:cNvPr id="43" name="iṣľîdê"/>
            <p:cNvSpPr txBox="1"/>
            <p:nvPr/>
          </p:nvSpPr>
          <p:spPr>
            <a:xfrm>
              <a:off x="660400" y="4921839"/>
              <a:ext cx="830838" cy="289436"/>
            </a:xfrm>
            <a:prstGeom prst="rect">
              <a:avLst/>
            </a:prstGeom>
            <a:noFill/>
            <a:ln w="6350">
              <a:noFill/>
              <a:prstDash val="dash"/>
            </a:ln>
          </p:spPr>
          <p:txBody>
            <a:bodyPr wrap="square" lIns="91440" tIns="45720" rIns="91440" bIns="45720" rtlCol="0" anchor="ctr">
              <a:noAutofit/>
              <a:scene3d>
                <a:camera prst="orthographicFront"/>
                <a:lightRig rig="threePt" dir="t"/>
              </a:scene3d>
              <a:sp3d contourW="12700"/>
            </a:bodyPr>
            <a:lstStyle/>
            <a:p>
              <a:pPr marL="0" marR="0" lvl="0" indent="0" algn="r" defTabSz="913765" rtl="0" eaLnBrk="1" fontAlgn="auto" latinLnBrk="0" hangingPunct="1">
                <a:lnSpc>
                  <a:spcPct val="100000"/>
                </a:lnSpc>
                <a:spcBef>
                  <a:spcPts val="0"/>
                </a:spcBef>
                <a:spcAft>
                  <a:spcPts val="0"/>
                </a:spcAft>
                <a:buClrTx/>
                <a:buSzTx/>
                <a:buFontTx/>
                <a:buNone/>
                <a:defRPr/>
              </a:pPr>
              <a:r>
                <a:rPr kumimoji="0" lang="en-US" sz="105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XXXX</a:t>
              </a:r>
            </a:p>
          </p:txBody>
        </p:sp>
        <p:sp>
          <p:nvSpPr>
            <p:cNvPr id="44" name="íşlîḍé"/>
            <p:cNvSpPr txBox="1"/>
            <p:nvPr/>
          </p:nvSpPr>
          <p:spPr>
            <a:xfrm>
              <a:off x="660400" y="5380660"/>
              <a:ext cx="830838" cy="289436"/>
            </a:xfrm>
            <a:prstGeom prst="rect">
              <a:avLst/>
            </a:prstGeom>
            <a:noFill/>
            <a:ln w="6350">
              <a:noFill/>
              <a:prstDash val="dash"/>
            </a:ln>
          </p:spPr>
          <p:txBody>
            <a:bodyPr wrap="square" lIns="91440" tIns="45720" rIns="91440" bIns="45720" rtlCol="0" anchor="ctr">
              <a:noAutofit/>
              <a:scene3d>
                <a:camera prst="orthographicFront"/>
                <a:lightRig rig="threePt" dir="t"/>
              </a:scene3d>
              <a:sp3d contourW="12700"/>
            </a:bodyPr>
            <a:lstStyle/>
            <a:p>
              <a:pPr marL="0" marR="0" lvl="0" indent="0" algn="r" defTabSz="913765" rtl="0" eaLnBrk="1" fontAlgn="auto" latinLnBrk="0" hangingPunct="1">
                <a:lnSpc>
                  <a:spcPct val="100000"/>
                </a:lnSpc>
                <a:spcBef>
                  <a:spcPts val="0"/>
                </a:spcBef>
                <a:spcAft>
                  <a:spcPts val="0"/>
                </a:spcAft>
                <a:buClrTx/>
                <a:buSzTx/>
                <a:buFontTx/>
                <a:buNone/>
                <a:defRPr/>
              </a:pPr>
              <a:r>
                <a:rPr kumimoji="0" lang="en-US" sz="105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XXX</a:t>
              </a:r>
            </a:p>
          </p:txBody>
        </p:sp>
        <p:sp>
          <p:nvSpPr>
            <p:cNvPr id="45" name="íṧľíḑé"/>
            <p:cNvSpPr/>
            <p:nvPr/>
          </p:nvSpPr>
          <p:spPr bwMode="auto">
            <a:xfrm>
              <a:off x="5013856" y="2313633"/>
              <a:ext cx="3256529" cy="0"/>
            </a:xfrm>
            <a:prstGeom prst="line">
              <a:avLst/>
            </a:prstGeom>
            <a:noFill/>
            <a:ln w="88900" cap="rnd">
              <a:solidFill>
                <a:srgbClr val="17375E"/>
              </a:solidFill>
              <a:prstDash val="solid"/>
              <a:rou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noAutofit/>
              <a:scene3d>
                <a:camera prst="orthographicFront"/>
                <a:lightRig rig="threePt" dir="t"/>
              </a:scene3d>
              <a:sp3d contourW="12700"/>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00" b="0" i="0" u="none" strike="noStrike" kern="1200" cap="none" spc="0" normalizeH="0" baseline="0" noProof="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46" name="îṣḷíḋè"/>
            <p:cNvSpPr/>
            <p:nvPr/>
          </p:nvSpPr>
          <p:spPr bwMode="auto">
            <a:xfrm>
              <a:off x="8332529" y="1854813"/>
              <a:ext cx="3107347" cy="0"/>
            </a:xfrm>
            <a:prstGeom prst="line">
              <a:avLst/>
            </a:prstGeom>
            <a:noFill/>
            <a:ln w="88900" cap="rnd">
              <a:solidFill>
                <a:srgbClr val="17375E"/>
              </a:solidFill>
              <a:prstDash val="solid"/>
              <a:rou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noAutofit/>
              <a:scene3d>
                <a:camera prst="orthographicFront"/>
                <a:lightRig rig="threePt" dir="t"/>
              </a:scene3d>
              <a:sp3d contourW="12700"/>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00" b="0" i="0" u="none" strike="noStrike" kern="1200" cap="none" spc="0" normalizeH="0" baseline="0" noProof="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47" name="îsļïḋe"/>
            <p:cNvSpPr/>
            <p:nvPr/>
          </p:nvSpPr>
          <p:spPr>
            <a:xfrm>
              <a:off x="1749271" y="1074427"/>
              <a:ext cx="3151191" cy="297174"/>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ormAutofit/>
              <a:scene3d>
                <a:camera prst="orthographicFront"/>
                <a:lightRig rig="threePt" dir="t"/>
              </a:scene3d>
              <a:sp3d contourW="12700"/>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altLang="zh-CN" sz="9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Supporting text here.</a:t>
              </a:r>
            </a:p>
          </p:txBody>
        </p:sp>
        <p:sp>
          <p:nvSpPr>
            <p:cNvPr id="48" name="íşlïḑê"/>
            <p:cNvSpPr/>
            <p:nvPr/>
          </p:nvSpPr>
          <p:spPr>
            <a:xfrm>
              <a:off x="5013850" y="1981440"/>
              <a:ext cx="3151191" cy="297174"/>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ormAutofit/>
              <a:scene3d>
                <a:camera prst="orthographicFront"/>
                <a:lightRig rig="threePt" dir="t"/>
              </a:scene3d>
              <a:sp3d contourW="12700"/>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altLang="zh-CN" sz="9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Supporting text here.</a:t>
              </a:r>
            </a:p>
          </p:txBody>
        </p:sp>
        <p:sp>
          <p:nvSpPr>
            <p:cNvPr id="49" name="işľíḑé"/>
            <p:cNvSpPr/>
            <p:nvPr/>
          </p:nvSpPr>
          <p:spPr>
            <a:xfrm>
              <a:off x="3370076" y="2425168"/>
              <a:ext cx="2341143" cy="297174"/>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ormAutofit/>
              <a:scene3d>
                <a:camera prst="orthographicFront"/>
                <a:lightRig rig="threePt" dir="t"/>
              </a:scene3d>
              <a:sp3d contourW="12700"/>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altLang="zh-CN" sz="9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Supporting text here.</a:t>
              </a:r>
            </a:p>
          </p:txBody>
        </p:sp>
        <p:sp>
          <p:nvSpPr>
            <p:cNvPr id="50" name="iṡlîdê"/>
            <p:cNvSpPr/>
            <p:nvPr/>
          </p:nvSpPr>
          <p:spPr>
            <a:xfrm>
              <a:off x="1749271" y="3830203"/>
              <a:ext cx="1781729" cy="297174"/>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ormAutofit/>
              <a:scene3d>
                <a:camera prst="orthographicFront"/>
                <a:lightRig rig="threePt" dir="t"/>
              </a:scene3d>
              <a:sp3d contourW="12700"/>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altLang="zh-CN" sz="9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Supporting text here.</a:t>
              </a:r>
            </a:p>
          </p:txBody>
        </p:sp>
        <p:sp>
          <p:nvSpPr>
            <p:cNvPr id="51" name="iS1îdé"/>
            <p:cNvSpPr/>
            <p:nvPr/>
          </p:nvSpPr>
          <p:spPr>
            <a:xfrm>
              <a:off x="1749271" y="5178089"/>
              <a:ext cx="3264579" cy="297174"/>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ormAutofit/>
              <a:scene3d>
                <a:camera prst="orthographicFront"/>
                <a:lightRig rig="threePt" dir="t"/>
              </a:scene3d>
              <a:sp3d contourW="12700"/>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altLang="zh-CN" sz="9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Supporting text here.</a:t>
              </a:r>
            </a:p>
          </p:txBody>
        </p:sp>
        <p:sp>
          <p:nvSpPr>
            <p:cNvPr id="52" name="ïšľiďê"/>
            <p:cNvSpPr/>
            <p:nvPr/>
          </p:nvSpPr>
          <p:spPr>
            <a:xfrm>
              <a:off x="4901587" y="3364346"/>
              <a:ext cx="1781729" cy="297174"/>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ormAutofit/>
              <a:scene3d>
                <a:camera prst="orthographicFront"/>
                <a:lightRig rig="threePt" dir="t"/>
              </a:scene3d>
              <a:sp3d contourW="12700"/>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altLang="zh-CN" sz="9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Supporting text here.</a:t>
              </a:r>
            </a:p>
          </p:txBody>
        </p:sp>
        <p:sp>
          <p:nvSpPr>
            <p:cNvPr id="53" name="iṣļiḋè"/>
            <p:cNvSpPr/>
            <p:nvPr/>
          </p:nvSpPr>
          <p:spPr>
            <a:xfrm>
              <a:off x="9162198" y="2886476"/>
              <a:ext cx="1781729" cy="297174"/>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ormAutofit/>
              <a:scene3d>
                <a:camera prst="orthographicFront"/>
                <a:lightRig rig="threePt" dir="t"/>
              </a:scene3d>
              <a:sp3d contourW="12700"/>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altLang="zh-CN" sz="9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Supporting text here.</a:t>
              </a:r>
            </a:p>
          </p:txBody>
        </p:sp>
        <p:sp>
          <p:nvSpPr>
            <p:cNvPr id="54" name="íŝ1îḋé"/>
            <p:cNvSpPr/>
            <p:nvPr/>
          </p:nvSpPr>
          <p:spPr>
            <a:xfrm>
              <a:off x="9162198" y="4288307"/>
              <a:ext cx="1781729" cy="297174"/>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ormAutofit/>
              <a:scene3d>
                <a:camera prst="orthographicFront"/>
                <a:lightRig rig="threePt" dir="t"/>
              </a:scene3d>
              <a:sp3d contourW="12700"/>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altLang="zh-CN" sz="9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Supporting text here.</a:t>
              </a:r>
            </a:p>
          </p:txBody>
        </p:sp>
        <p:sp>
          <p:nvSpPr>
            <p:cNvPr id="55" name="iś1idê"/>
            <p:cNvSpPr/>
            <p:nvPr/>
          </p:nvSpPr>
          <p:spPr>
            <a:xfrm>
              <a:off x="6767180" y="4728267"/>
              <a:ext cx="1781729" cy="297174"/>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ormAutofit/>
              <a:scene3d>
                <a:camera prst="orthographicFront"/>
                <a:lightRig rig="threePt" dir="t"/>
              </a:scene3d>
              <a:sp3d contourW="12700"/>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altLang="zh-CN" sz="9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Supporting text here.</a:t>
              </a:r>
            </a:p>
          </p:txBody>
        </p:sp>
        <p:sp>
          <p:nvSpPr>
            <p:cNvPr id="56" name="is1ïḓe"/>
            <p:cNvSpPr/>
            <p:nvPr/>
          </p:nvSpPr>
          <p:spPr>
            <a:xfrm>
              <a:off x="8271333" y="1523775"/>
              <a:ext cx="1781729" cy="297174"/>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ormAutofit/>
              <a:scene3d>
                <a:camera prst="orthographicFront"/>
                <a:lightRig rig="threePt" dir="t"/>
              </a:scene3d>
              <a:sp3d contourW="12700"/>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altLang="zh-CN" sz="9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Supporting text here.</a:t>
              </a:r>
            </a:p>
          </p:txBody>
        </p:sp>
      </p:grpSp>
      <p:grpSp>
        <p:nvGrpSpPr>
          <p:cNvPr id="63" name="组合 62"/>
          <p:cNvGrpSpPr/>
          <p:nvPr/>
        </p:nvGrpSpPr>
        <p:grpSpPr>
          <a:xfrm>
            <a:off x="0" y="231097"/>
            <a:ext cx="5125011" cy="778607"/>
            <a:chOff x="0" y="231097"/>
            <a:chExt cx="5125011" cy="778607"/>
          </a:xfrm>
        </p:grpSpPr>
        <p:grpSp>
          <p:nvGrpSpPr>
            <p:cNvPr id="64" name="组合 63"/>
            <p:cNvGrpSpPr/>
            <p:nvPr/>
          </p:nvGrpSpPr>
          <p:grpSpPr>
            <a:xfrm>
              <a:off x="677793" y="231097"/>
              <a:ext cx="4447218" cy="778607"/>
              <a:chOff x="677793" y="231097"/>
              <a:chExt cx="4447218" cy="778607"/>
            </a:xfrm>
          </p:grpSpPr>
          <p:sp>
            <p:nvSpPr>
              <p:cNvPr id="68" name="文本框 67"/>
              <p:cNvSpPr txBox="1"/>
              <p:nvPr/>
            </p:nvSpPr>
            <p:spPr>
              <a:xfrm>
                <a:off x="677793" y="231097"/>
                <a:ext cx="2148345" cy="553998"/>
              </a:xfrm>
              <a:prstGeom prst="rect">
                <a:avLst/>
              </a:prstGeom>
              <a:noFill/>
            </p:spPr>
            <p:txBody>
              <a:bodyPr wrap="none" rtlCol="0">
                <a:spAutoFit/>
              </a:bodyPr>
              <a:lstStyle/>
              <a:p>
                <a:r>
                  <a:rPr lang="en-US" altLang="zh-CN" sz="30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2. </a:t>
                </a:r>
                <a:r>
                  <a:rPr lang="zh-CN" altLang="en-US" sz="30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完成情况</a:t>
                </a:r>
              </a:p>
            </p:txBody>
          </p:sp>
          <p:sp>
            <p:nvSpPr>
              <p:cNvPr id="69" name="文本框 68"/>
              <p:cNvSpPr txBox="1"/>
              <p:nvPr/>
            </p:nvSpPr>
            <p:spPr>
              <a:xfrm>
                <a:off x="759681" y="732705"/>
                <a:ext cx="4365330" cy="276999"/>
              </a:xfrm>
              <a:prstGeom prst="rect">
                <a:avLst/>
              </a:prstGeom>
              <a:noFill/>
            </p:spPr>
            <p:txBody>
              <a:bodyPr wrap="square" rtlCol="0">
                <a:spAutoFit/>
                <a:scene3d>
                  <a:camera prst="orthographicFront"/>
                  <a:lightRig rig="threePt" dir="t"/>
                </a:scene3d>
                <a:sp3d contourW="12700"/>
              </a:bodyPr>
              <a:lstStyle/>
              <a:p>
                <a:pPr marL="0" marR="0" lvl="0" indent="0"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The user can demonstrate on a projector or computer</a:t>
                </a:r>
              </a:p>
            </p:txBody>
          </p:sp>
        </p:grpSp>
        <p:grpSp>
          <p:nvGrpSpPr>
            <p:cNvPr id="65" name="组合 64"/>
            <p:cNvGrpSpPr/>
            <p:nvPr/>
          </p:nvGrpSpPr>
          <p:grpSpPr>
            <a:xfrm>
              <a:off x="0" y="289322"/>
              <a:ext cx="458794" cy="662157"/>
              <a:chOff x="0" y="272955"/>
              <a:chExt cx="458794" cy="747920"/>
            </a:xfrm>
          </p:grpSpPr>
          <p:sp>
            <p:nvSpPr>
              <p:cNvPr id="66" name="矩形 65"/>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67" name="矩形 66"/>
              <p:cNvSpPr/>
              <p:nvPr/>
            </p:nvSpPr>
            <p:spPr>
              <a:xfrm>
                <a:off x="318232" y="272955"/>
                <a:ext cx="140562" cy="747920"/>
              </a:xfrm>
              <a:prstGeom prst="rect">
                <a:avLst/>
              </a:prstGeom>
              <a:solidFill>
                <a:srgbClr val="17375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grpSp>
      <p:pic>
        <p:nvPicPr>
          <p:cNvPr id="70" name="图片 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7138" y="180059"/>
            <a:ext cx="1103137" cy="110529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504825" y="3882198"/>
            <a:ext cx="13201650" cy="171450"/>
          </a:xfrm>
          <a:prstGeom prst="rect">
            <a:avLst/>
          </a:prstGeom>
          <a:solidFill>
            <a:schemeClr val="bg1">
              <a:lumMod val="95000"/>
            </a:schemeClr>
          </a:solidFill>
          <a:ln w="381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zh-CN" altLang="en-US" sz="2400" kern="0">
              <a:solidFill>
                <a:prstClr val="white"/>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3" name="椭圆 2"/>
          <p:cNvSpPr/>
          <p:nvPr/>
        </p:nvSpPr>
        <p:spPr>
          <a:xfrm>
            <a:off x="2420498" y="3715072"/>
            <a:ext cx="505703" cy="505703"/>
          </a:xfrm>
          <a:prstGeom prst="ellipse">
            <a:avLst/>
          </a:prstGeom>
          <a:solidFill>
            <a:srgbClr val="17375E"/>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4" name="椭圆 3"/>
          <p:cNvSpPr/>
          <p:nvPr/>
        </p:nvSpPr>
        <p:spPr>
          <a:xfrm>
            <a:off x="4700013" y="3715072"/>
            <a:ext cx="505703" cy="505703"/>
          </a:xfrm>
          <a:prstGeom prst="ellipse">
            <a:avLst/>
          </a:prstGeom>
          <a:solidFill>
            <a:srgbClr val="FFC000"/>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5" name="椭圆 4"/>
          <p:cNvSpPr/>
          <p:nvPr/>
        </p:nvSpPr>
        <p:spPr>
          <a:xfrm>
            <a:off x="6986284" y="3715072"/>
            <a:ext cx="505703" cy="505703"/>
          </a:xfrm>
          <a:prstGeom prst="ellipse">
            <a:avLst/>
          </a:prstGeom>
          <a:solidFill>
            <a:srgbClr val="17375E"/>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6" name="椭圆 5"/>
          <p:cNvSpPr/>
          <p:nvPr/>
        </p:nvSpPr>
        <p:spPr>
          <a:xfrm>
            <a:off x="9272555" y="3715072"/>
            <a:ext cx="505703" cy="505703"/>
          </a:xfrm>
          <a:prstGeom prst="ellipse">
            <a:avLst/>
          </a:prstGeom>
          <a:solidFill>
            <a:srgbClr val="FFC000"/>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grpSp>
        <p:nvGrpSpPr>
          <p:cNvPr id="39" name="组合 38"/>
          <p:cNvGrpSpPr/>
          <p:nvPr/>
        </p:nvGrpSpPr>
        <p:grpSpPr>
          <a:xfrm>
            <a:off x="1456594" y="4424367"/>
            <a:ext cx="2487585" cy="1550736"/>
            <a:chOff x="1456594" y="4424367"/>
            <a:chExt cx="2487585" cy="1550736"/>
          </a:xfrm>
        </p:grpSpPr>
        <p:sp>
          <p:nvSpPr>
            <p:cNvPr id="11" name="任意多边形: 形状 10"/>
            <p:cNvSpPr/>
            <p:nvPr/>
          </p:nvSpPr>
          <p:spPr>
            <a:xfrm>
              <a:off x="1456594" y="4424367"/>
              <a:ext cx="2433512" cy="1550736"/>
            </a:xfrm>
            <a:custGeom>
              <a:avLst/>
              <a:gdLst>
                <a:gd name="connsiteX0" fmla="*/ 1581557 w 3163114"/>
                <a:gd name="connsiteY0" fmla="*/ 0 h 2015669"/>
                <a:gd name="connsiteX1" fmla="*/ 1926044 w 3163114"/>
                <a:gd name="connsiteY1" fmla="*/ 344488 h 2015669"/>
                <a:gd name="connsiteX2" fmla="*/ 1753800 w 3163114"/>
                <a:gd name="connsiteY2" fmla="*/ 344488 h 2015669"/>
                <a:gd name="connsiteX3" fmla="*/ 1753800 w 3163114"/>
                <a:gd name="connsiteY3" fmla="*/ 556773 h 2015669"/>
                <a:gd name="connsiteX4" fmla="*/ 2967578 w 3163114"/>
                <a:gd name="connsiteY4" fmla="*/ 556773 h 2015669"/>
                <a:gd name="connsiteX5" fmla="*/ 3163114 w 3163114"/>
                <a:gd name="connsiteY5" fmla="*/ 752309 h 2015669"/>
                <a:gd name="connsiteX6" fmla="*/ 3163114 w 3163114"/>
                <a:gd name="connsiteY6" fmla="*/ 1820133 h 2015669"/>
                <a:gd name="connsiteX7" fmla="*/ 2967578 w 3163114"/>
                <a:gd name="connsiteY7" fmla="*/ 2015669 h 2015669"/>
                <a:gd name="connsiteX8" fmla="*/ 195536 w 3163114"/>
                <a:gd name="connsiteY8" fmla="*/ 2015669 h 2015669"/>
                <a:gd name="connsiteX9" fmla="*/ 0 w 3163114"/>
                <a:gd name="connsiteY9" fmla="*/ 1820133 h 2015669"/>
                <a:gd name="connsiteX10" fmla="*/ 0 w 3163114"/>
                <a:gd name="connsiteY10" fmla="*/ 752309 h 2015669"/>
                <a:gd name="connsiteX11" fmla="*/ 195536 w 3163114"/>
                <a:gd name="connsiteY11" fmla="*/ 556773 h 2015669"/>
                <a:gd name="connsiteX12" fmla="*/ 1409313 w 3163114"/>
                <a:gd name="connsiteY12" fmla="*/ 556773 h 2015669"/>
                <a:gd name="connsiteX13" fmla="*/ 1409313 w 3163114"/>
                <a:gd name="connsiteY13" fmla="*/ 344488 h 2015669"/>
                <a:gd name="connsiteX14" fmla="*/ 1237069 w 3163114"/>
                <a:gd name="connsiteY14" fmla="*/ 344488 h 2015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63114" h="2015669">
                  <a:moveTo>
                    <a:pt x="1581557" y="0"/>
                  </a:moveTo>
                  <a:lnTo>
                    <a:pt x="1926044" y="344488"/>
                  </a:lnTo>
                  <a:lnTo>
                    <a:pt x="1753800" y="344488"/>
                  </a:lnTo>
                  <a:lnTo>
                    <a:pt x="1753800" y="556773"/>
                  </a:lnTo>
                  <a:lnTo>
                    <a:pt x="2967578" y="556773"/>
                  </a:lnTo>
                  <a:cubicBezTo>
                    <a:pt x="3075570" y="556773"/>
                    <a:pt x="3163114" y="644317"/>
                    <a:pt x="3163114" y="752309"/>
                  </a:cubicBezTo>
                  <a:lnTo>
                    <a:pt x="3163114" y="1820133"/>
                  </a:lnTo>
                  <a:cubicBezTo>
                    <a:pt x="3163114" y="1928125"/>
                    <a:pt x="3075570" y="2015669"/>
                    <a:pt x="2967578" y="2015669"/>
                  </a:cubicBezTo>
                  <a:lnTo>
                    <a:pt x="195536" y="2015669"/>
                  </a:lnTo>
                  <a:cubicBezTo>
                    <a:pt x="87544" y="2015669"/>
                    <a:pt x="0" y="1928125"/>
                    <a:pt x="0" y="1820133"/>
                  </a:cubicBezTo>
                  <a:lnTo>
                    <a:pt x="0" y="752309"/>
                  </a:lnTo>
                  <a:cubicBezTo>
                    <a:pt x="0" y="644317"/>
                    <a:pt x="87544" y="556773"/>
                    <a:pt x="195536" y="556773"/>
                  </a:cubicBezTo>
                  <a:lnTo>
                    <a:pt x="1409313" y="556773"/>
                  </a:lnTo>
                  <a:lnTo>
                    <a:pt x="1409313" y="344488"/>
                  </a:lnTo>
                  <a:lnTo>
                    <a:pt x="1237069" y="344488"/>
                  </a:lnTo>
                  <a:close/>
                </a:path>
              </a:pathLst>
            </a:custGeom>
            <a:solidFill>
              <a:srgbClr val="17375E"/>
            </a:solidFill>
            <a:ln w="571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grpSp>
          <p:nvGrpSpPr>
            <p:cNvPr id="21" name="组合 20"/>
            <p:cNvGrpSpPr/>
            <p:nvPr/>
          </p:nvGrpSpPr>
          <p:grpSpPr>
            <a:xfrm>
              <a:off x="1510666" y="5017788"/>
              <a:ext cx="2433513" cy="813822"/>
              <a:chOff x="7667610" y="1725490"/>
              <a:chExt cx="1813379" cy="813822"/>
            </a:xfrm>
          </p:grpSpPr>
          <p:sp>
            <p:nvSpPr>
              <p:cNvPr id="22" name="文本框 21"/>
              <p:cNvSpPr txBox="1"/>
              <p:nvPr/>
            </p:nvSpPr>
            <p:spPr>
              <a:xfrm>
                <a:off x="7667610" y="2046869"/>
                <a:ext cx="1813379" cy="49244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gradFill>
                      <a:gsLst>
                        <a:gs pos="0">
                          <a:schemeClr val="bg1"/>
                        </a:gs>
                        <a:gs pos="100000">
                          <a:schemeClr val="bg1">
                            <a:lumMod val="95000"/>
                          </a:scheme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a:t>
                </a:r>
              </a:p>
            </p:txBody>
          </p:sp>
          <p:sp>
            <p:nvSpPr>
              <p:cNvPr id="23" name="文本框 22"/>
              <p:cNvSpPr txBox="1"/>
              <p:nvPr/>
            </p:nvSpPr>
            <p:spPr>
              <a:xfrm>
                <a:off x="7667610" y="1725490"/>
                <a:ext cx="1813379"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a:ln>
                      <a:noFill/>
                    </a:ln>
                    <a:gradFill>
                      <a:gsLst>
                        <a:gs pos="0">
                          <a:schemeClr val="bg1"/>
                        </a:gs>
                        <a:gs pos="100000">
                          <a:schemeClr val="bg1">
                            <a:lumMod val="95000"/>
                          </a:scheme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2018.03.26</a:t>
                </a:r>
                <a:endParaRPr kumimoji="0" lang="zh-CN" altLang="en-US" sz="1600" b="1" i="0" u="none" strike="noStrike" kern="0" cap="none" spc="0" normalizeH="0" baseline="0" noProof="0" dirty="0">
                  <a:ln>
                    <a:noFill/>
                  </a:ln>
                  <a:gradFill>
                    <a:gsLst>
                      <a:gs pos="0">
                        <a:schemeClr val="bg1"/>
                      </a:gs>
                      <a:gs pos="100000">
                        <a:schemeClr val="bg1">
                          <a:lumMod val="95000"/>
                        </a:scheme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endParaRPr>
              </a:p>
            </p:txBody>
          </p:sp>
        </p:grpSp>
      </p:grpSp>
      <p:grpSp>
        <p:nvGrpSpPr>
          <p:cNvPr id="40" name="组合 39"/>
          <p:cNvGrpSpPr/>
          <p:nvPr/>
        </p:nvGrpSpPr>
        <p:grpSpPr>
          <a:xfrm>
            <a:off x="6022379" y="4424367"/>
            <a:ext cx="2486851" cy="1550736"/>
            <a:chOff x="6022379" y="4424367"/>
            <a:chExt cx="2486851" cy="1550736"/>
          </a:xfrm>
        </p:grpSpPr>
        <p:sp>
          <p:nvSpPr>
            <p:cNvPr id="12" name="任意多边形: 形状 11"/>
            <p:cNvSpPr/>
            <p:nvPr/>
          </p:nvSpPr>
          <p:spPr>
            <a:xfrm>
              <a:off x="6022379" y="4424367"/>
              <a:ext cx="2433512" cy="1550736"/>
            </a:xfrm>
            <a:custGeom>
              <a:avLst/>
              <a:gdLst>
                <a:gd name="connsiteX0" fmla="*/ 1581557 w 3163114"/>
                <a:gd name="connsiteY0" fmla="*/ 0 h 2015669"/>
                <a:gd name="connsiteX1" fmla="*/ 1926044 w 3163114"/>
                <a:gd name="connsiteY1" fmla="*/ 344488 h 2015669"/>
                <a:gd name="connsiteX2" fmla="*/ 1753800 w 3163114"/>
                <a:gd name="connsiteY2" fmla="*/ 344488 h 2015669"/>
                <a:gd name="connsiteX3" fmla="*/ 1753800 w 3163114"/>
                <a:gd name="connsiteY3" fmla="*/ 556773 h 2015669"/>
                <a:gd name="connsiteX4" fmla="*/ 2967578 w 3163114"/>
                <a:gd name="connsiteY4" fmla="*/ 556773 h 2015669"/>
                <a:gd name="connsiteX5" fmla="*/ 3163114 w 3163114"/>
                <a:gd name="connsiteY5" fmla="*/ 752309 h 2015669"/>
                <a:gd name="connsiteX6" fmla="*/ 3163114 w 3163114"/>
                <a:gd name="connsiteY6" fmla="*/ 1820133 h 2015669"/>
                <a:gd name="connsiteX7" fmla="*/ 2967578 w 3163114"/>
                <a:gd name="connsiteY7" fmla="*/ 2015669 h 2015669"/>
                <a:gd name="connsiteX8" fmla="*/ 195536 w 3163114"/>
                <a:gd name="connsiteY8" fmla="*/ 2015669 h 2015669"/>
                <a:gd name="connsiteX9" fmla="*/ 0 w 3163114"/>
                <a:gd name="connsiteY9" fmla="*/ 1820133 h 2015669"/>
                <a:gd name="connsiteX10" fmla="*/ 0 w 3163114"/>
                <a:gd name="connsiteY10" fmla="*/ 752309 h 2015669"/>
                <a:gd name="connsiteX11" fmla="*/ 195536 w 3163114"/>
                <a:gd name="connsiteY11" fmla="*/ 556773 h 2015669"/>
                <a:gd name="connsiteX12" fmla="*/ 1409313 w 3163114"/>
                <a:gd name="connsiteY12" fmla="*/ 556773 h 2015669"/>
                <a:gd name="connsiteX13" fmla="*/ 1409313 w 3163114"/>
                <a:gd name="connsiteY13" fmla="*/ 344488 h 2015669"/>
                <a:gd name="connsiteX14" fmla="*/ 1237069 w 3163114"/>
                <a:gd name="connsiteY14" fmla="*/ 344488 h 2015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63114" h="2015669">
                  <a:moveTo>
                    <a:pt x="1581557" y="0"/>
                  </a:moveTo>
                  <a:lnTo>
                    <a:pt x="1926044" y="344488"/>
                  </a:lnTo>
                  <a:lnTo>
                    <a:pt x="1753800" y="344488"/>
                  </a:lnTo>
                  <a:lnTo>
                    <a:pt x="1753800" y="556773"/>
                  </a:lnTo>
                  <a:lnTo>
                    <a:pt x="2967578" y="556773"/>
                  </a:lnTo>
                  <a:cubicBezTo>
                    <a:pt x="3075570" y="556773"/>
                    <a:pt x="3163114" y="644317"/>
                    <a:pt x="3163114" y="752309"/>
                  </a:cubicBezTo>
                  <a:lnTo>
                    <a:pt x="3163114" y="1820133"/>
                  </a:lnTo>
                  <a:cubicBezTo>
                    <a:pt x="3163114" y="1928125"/>
                    <a:pt x="3075570" y="2015669"/>
                    <a:pt x="2967578" y="2015669"/>
                  </a:cubicBezTo>
                  <a:lnTo>
                    <a:pt x="195536" y="2015669"/>
                  </a:lnTo>
                  <a:cubicBezTo>
                    <a:pt x="87544" y="2015669"/>
                    <a:pt x="0" y="1928125"/>
                    <a:pt x="0" y="1820133"/>
                  </a:cubicBezTo>
                  <a:lnTo>
                    <a:pt x="0" y="752309"/>
                  </a:lnTo>
                  <a:cubicBezTo>
                    <a:pt x="0" y="644317"/>
                    <a:pt x="87544" y="556773"/>
                    <a:pt x="195536" y="556773"/>
                  </a:cubicBezTo>
                  <a:lnTo>
                    <a:pt x="1409313" y="556773"/>
                  </a:lnTo>
                  <a:lnTo>
                    <a:pt x="1409313" y="344488"/>
                  </a:lnTo>
                  <a:lnTo>
                    <a:pt x="1237069" y="344488"/>
                  </a:lnTo>
                  <a:close/>
                </a:path>
              </a:pathLst>
            </a:custGeom>
            <a:solidFill>
              <a:srgbClr val="17375E"/>
            </a:solidFill>
            <a:ln w="571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grpSp>
          <p:nvGrpSpPr>
            <p:cNvPr id="24" name="组合 23"/>
            <p:cNvGrpSpPr/>
            <p:nvPr/>
          </p:nvGrpSpPr>
          <p:grpSpPr>
            <a:xfrm>
              <a:off x="6075717" y="5017788"/>
              <a:ext cx="2433513" cy="813822"/>
              <a:chOff x="7667610" y="1725490"/>
              <a:chExt cx="1813379" cy="813822"/>
            </a:xfrm>
          </p:grpSpPr>
          <p:sp>
            <p:nvSpPr>
              <p:cNvPr id="25" name="文本框 24"/>
              <p:cNvSpPr txBox="1"/>
              <p:nvPr/>
            </p:nvSpPr>
            <p:spPr>
              <a:xfrm>
                <a:off x="7667610" y="2046869"/>
                <a:ext cx="1813379" cy="49244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gradFill>
                      <a:gsLst>
                        <a:gs pos="0">
                          <a:schemeClr val="bg1"/>
                        </a:gs>
                        <a:gs pos="100000">
                          <a:schemeClr val="bg1">
                            <a:lumMod val="95000"/>
                          </a:scheme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a:t>
                </a:r>
              </a:p>
            </p:txBody>
          </p:sp>
          <p:sp>
            <p:nvSpPr>
              <p:cNvPr id="26" name="文本框 25"/>
              <p:cNvSpPr txBox="1"/>
              <p:nvPr/>
            </p:nvSpPr>
            <p:spPr>
              <a:xfrm>
                <a:off x="7667610" y="1725490"/>
                <a:ext cx="1813379"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a:ln>
                      <a:noFill/>
                    </a:ln>
                    <a:gradFill>
                      <a:gsLst>
                        <a:gs pos="0">
                          <a:schemeClr val="bg1"/>
                        </a:gs>
                        <a:gs pos="100000">
                          <a:schemeClr val="bg1">
                            <a:lumMod val="95000"/>
                          </a:scheme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2020.06.18</a:t>
                </a:r>
                <a:endParaRPr kumimoji="0" lang="zh-CN" altLang="en-US" sz="1600" b="1" i="0" u="none" strike="noStrike" kern="0" cap="none" spc="0" normalizeH="0" baseline="0" noProof="0" dirty="0">
                  <a:ln>
                    <a:noFill/>
                  </a:ln>
                  <a:gradFill>
                    <a:gsLst>
                      <a:gs pos="0">
                        <a:schemeClr val="bg1"/>
                      </a:gs>
                      <a:gs pos="100000">
                        <a:schemeClr val="bg1">
                          <a:lumMod val="95000"/>
                        </a:scheme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endParaRPr>
              </a:p>
            </p:txBody>
          </p:sp>
        </p:grpSp>
      </p:grpSp>
      <p:grpSp>
        <p:nvGrpSpPr>
          <p:cNvPr id="42" name="组合 41"/>
          <p:cNvGrpSpPr/>
          <p:nvPr/>
        </p:nvGrpSpPr>
        <p:grpSpPr>
          <a:xfrm>
            <a:off x="3736108" y="2021550"/>
            <a:ext cx="2486851" cy="1550736"/>
            <a:chOff x="3736108" y="2021550"/>
            <a:chExt cx="2486851" cy="1550736"/>
          </a:xfrm>
        </p:grpSpPr>
        <p:sp>
          <p:nvSpPr>
            <p:cNvPr id="13" name="任意多边形: 形状 12"/>
            <p:cNvSpPr/>
            <p:nvPr/>
          </p:nvSpPr>
          <p:spPr>
            <a:xfrm flipV="1">
              <a:off x="3736108" y="2021550"/>
              <a:ext cx="2433512" cy="1550736"/>
            </a:xfrm>
            <a:custGeom>
              <a:avLst/>
              <a:gdLst>
                <a:gd name="connsiteX0" fmla="*/ 1581557 w 3163114"/>
                <a:gd name="connsiteY0" fmla="*/ 0 h 2015669"/>
                <a:gd name="connsiteX1" fmla="*/ 1926044 w 3163114"/>
                <a:gd name="connsiteY1" fmla="*/ 344488 h 2015669"/>
                <a:gd name="connsiteX2" fmla="*/ 1753800 w 3163114"/>
                <a:gd name="connsiteY2" fmla="*/ 344488 h 2015669"/>
                <a:gd name="connsiteX3" fmla="*/ 1753800 w 3163114"/>
                <a:gd name="connsiteY3" fmla="*/ 556773 h 2015669"/>
                <a:gd name="connsiteX4" fmla="*/ 2967578 w 3163114"/>
                <a:gd name="connsiteY4" fmla="*/ 556773 h 2015669"/>
                <a:gd name="connsiteX5" fmla="*/ 3163114 w 3163114"/>
                <a:gd name="connsiteY5" fmla="*/ 752309 h 2015669"/>
                <a:gd name="connsiteX6" fmla="*/ 3163114 w 3163114"/>
                <a:gd name="connsiteY6" fmla="*/ 1820133 h 2015669"/>
                <a:gd name="connsiteX7" fmla="*/ 2967578 w 3163114"/>
                <a:gd name="connsiteY7" fmla="*/ 2015669 h 2015669"/>
                <a:gd name="connsiteX8" fmla="*/ 195536 w 3163114"/>
                <a:gd name="connsiteY8" fmla="*/ 2015669 h 2015669"/>
                <a:gd name="connsiteX9" fmla="*/ 0 w 3163114"/>
                <a:gd name="connsiteY9" fmla="*/ 1820133 h 2015669"/>
                <a:gd name="connsiteX10" fmla="*/ 0 w 3163114"/>
                <a:gd name="connsiteY10" fmla="*/ 752309 h 2015669"/>
                <a:gd name="connsiteX11" fmla="*/ 195536 w 3163114"/>
                <a:gd name="connsiteY11" fmla="*/ 556773 h 2015669"/>
                <a:gd name="connsiteX12" fmla="*/ 1409313 w 3163114"/>
                <a:gd name="connsiteY12" fmla="*/ 556773 h 2015669"/>
                <a:gd name="connsiteX13" fmla="*/ 1409313 w 3163114"/>
                <a:gd name="connsiteY13" fmla="*/ 344488 h 2015669"/>
                <a:gd name="connsiteX14" fmla="*/ 1237069 w 3163114"/>
                <a:gd name="connsiteY14" fmla="*/ 344488 h 2015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63114" h="2015669">
                  <a:moveTo>
                    <a:pt x="1581557" y="0"/>
                  </a:moveTo>
                  <a:lnTo>
                    <a:pt x="1926044" y="344488"/>
                  </a:lnTo>
                  <a:lnTo>
                    <a:pt x="1753800" y="344488"/>
                  </a:lnTo>
                  <a:lnTo>
                    <a:pt x="1753800" y="556773"/>
                  </a:lnTo>
                  <a:lnTo>
                    <a:pt x="2967578" y="556773"/>
                  </a:lnTo>
                  <a:cubicBezTo>
                    <a:pt x="3075570" y="556773"/>
                    <a:pt x="3163114" y="644317"/>
                    <a:pt x="3163114" y="752309"/>
                  </a:cubicBezTo>
                  <a:lnTo>
                    <a:pt x="3163114" y="1820133"/>
                  </a:lnTo>
                  <a:cubicBezTo>
                    <a:pt x="3163114" y="1928125"/>
                    <a:pt x="3075570" y="2015669"/>
                    <a:pt x="2967578" y="2015669"/>
                  </a:cubicBezTo>
                  <a:lnTo>
                    <a:pt x="195536" y="2015669"/>
                  </a:lnTo>
                  <a:cubicBezTo>
                    <a:pt x="87544" y="2015669"/>
                    <a:pt x="0" y="1928125"/>
                    <a:pt x="0" y="1820133"/>
                  </a:cubicBezTo>
                  <a:lnTo>
                    <a:pt x="0" y="752309"/>
                  </a:lnTo>
                  <a:cubicBezTo>
                    <a:pt x="0" y="644317"/>
                    <a:pt x="87544" y="556773"/>
                    <a:pt x="195536" y="556773"/>
                  </a:cubicBezTo>
                  <a:lnTo>
                    <a:pt x="1409313" y="556773"/>
                  </a:lnTo>
                  <a:lnTo>
                    <a:pt x="1409313" y="344488"/>
                  </a:lnTo>
                  <a:lnTo>
                    <a:pt x="1237069" y="344488"/>
                  </a:lnTo>
                  <a:close/>
                </a:path>
              </a:pathLst>
            </a:custGeom>
            <a:solidFill>
              <a:srgbClr val="FFC000"/>
            </a:solidFill>
            <a:ln w="571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grpSp>
          <p:nvGrpSpPr>
            <p:cNvPr id="27" name="组合 26"/>
            <p:cNvGrpSpPr/>
            <p:nvPr/>
          </p:nvGrpSpPr>
          <p:grpSpPr>
            <a:xfrm>
              <a:off x="3789446" y="2136298"/>
              <a:ext cx="2433513" cy="813822"/>
              <a:chOff x="7667610" y="1725490"/>
              <a:chExt cx="1813379" cy="813822"/>
            </a:xfrm>
          </p:grpSpPr>
          <p:sp>
            <p:nvSpPr>
              <p:cNvPr id="28" name="文本框 27"/>
              <p:cNvSpPr txBox="1"/>
              <p:nvPr/>
            </p:nvSpPr>
            <p:spPr>
              <a:xfrm>
                <a:off x="7667610" y="2046869"/>
                <a:ext cx="1813379" cy="49244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gradFill>
                      <a:gsLst>
                        <a:gs pos="0">
                          <a:schemeClr val="bg1"/>
                        </a:gs>
                        <a:gs pos="100000">
                          <a:schemeClr val="bg1">
                            <a:lumMod val="95000"/>
                          </a:scheme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a:t>
                </a:r>
              </a:p>
            </p:txBody>
          </p:sp>
          <p:sp>
            <p:nvSpPr>
              <p:cNvPr id="29" name="文本框 28"/>
              <p:cNvSpPr txBox="1"/>
              <p:nvPr/>
            </p:nvSpPr>
            <p:spPr>
              <a:xfrm>
                <a:off x="7667610" y="1725490"/>
                <a:ext cx="1813379"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a:ln>
                      <a:noFill/>
                    </a:ln>
                    <a:gradFill>
                      <a:gsLst>
                        <a:gs pos="0">
                          <a:schemeClr val="bg1"/>
                        </a:gs>
                        <a:gs pos="100000">
                          <a:schemeClr val="bg1">
                            <a:lumMod val="95000"/>
                          </a:scheme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2019.11.16</a:t>
                </a:r>
                <a:endParaRPr kumimoji="0" lang="zh-CN" altLang="en-US" sz="1600" b="1" i="0" u="none" strike="noStrike" kern="0" cap="none" spc="0" normalizeH="0" baseline="0" noProof="0" dirty="0">
                  <a:ln>
                    <a:noFill/>
                  </a:ln>
                  <a:gradFill>
                    <a:gsLst>
                      <a:gs pos="0">
                        <a:schemeClr val="bg1"/>
                      </a:gs>
                      <a:gs pos="100000">
                        <a:schemeClr val="bg1">
                          <a:lumMod val="95000"/>
                        </a:scheme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endParaRPr>
              </a:p>
            </p:txBody>
          </p:sp>
        </p:grpSp>
      </p:grpSp>
      <p:grpSp>
        <p:nvGrpSpPr>
          <p:cNvPr id="41" name="组合 40"/>
          <p:cNvGrpSpPr/>
          <p:nvPr/>
        </p:nvGrpSpPr>
        <p:grpSpPr>
          <a:xfrm>
            <a:off x="8308650" y="2021550"/>
            <a:ext cx="2486851" cy="1550736"/>
            <a:chOff x="8308650" y="2021550"/>
            <a:chExt cx="2486851" cy="1550736"/>
          </a:xfrm>
        </p:grpSpPr>
        <p:sp>
          <p:nvSpPr>
            <p:cNvPr id="14" name="任意多边形: 形状 13"/>
            <p:cNvSpPr/>
            <p:nvPr/>
          </p:nvSpPr>
          <p:spPr>
            <a:xfrm flipV="1">
              <a:off x="8308650" y="2021550"/>
              <a:ext cx="2433512" cy="1550736"/>
            </a:xfrm>
            <a:custGeom>
              <a:avLst/>
              <a:gdLst>
                <a:gd name="connsiteX0" fmla="*/ 1581557 w 3163114"/>
                <a:gd name="connsiteY0" fmla="*/ 0 h 2015669"/>
                <a:gd name="connsiteX1" fmla="*/ 1926044 w 3163114"/>
                <a:gd name="connsiteY1" fmla="*/ 344488 h 2015669"/>
                <a:gd name="connsiteX2" fmla="*/ 1753800 w 3163114"/>
                <a:gd name="connsiteY2" fmla="*/ 344488 h 2015669"/>
                <a:gd name="connsiteX3" fmla="*/ 1753800 w 3163114"/>
                <a:gd name="connsiteY3" fmla="*/ 556773 h 2015669"/>
                <a:gd name="connsiteX4" fmla="*/ 2967578 w 3163114"/>
                <a:gd name="connsiteY4" fmla="*/ 556773 h 2015669"/>
                <a:gd name="connsiteX5" fmla="*/ 3163114 w 3163114"/>
                <a:gd name="connsiteY5" fmla="*/ 752309 h 2015669"/>
                <a:gd name="connsiteX6" fmla="*/ 3163114 w 3163114"/>
                <a:gd name="connsiteY6" fmla="*/ 1820133 h 2015669"/>
                <a:gd name="connsiteX7" fmla="*/ 2967578 w 3163114"/>
                <a:gd name="connsiteY7" fmla="*/ 2015669 h 2015669"/>
                <a:gd name="connsiteX8" fmla="*/ 195536 w 3163114"/>
                <a:gd name="connsiteY8" fmla="*/ 2015669 h 2015669"/>
                <a:gd name="connsiteX9" fmla="*/ 0 w 3163114"/>
                <a:gd name="connsiteY9" fmla="*/ 1820133 h 2015669"/>
                <a:gd name="connsiteX10" fmla="*/ 0 w 3163114"/>
                <a:gd name="connsiteY10" fmla="*/ 752309 h 2015669"/>
                <a:gd name="connsiteX11" fmla="*/ 195536 w 3163114"/>
                <a:gd name="connsiteY11" fmla="*/ 556773 h 2015669"/>
                <a:gd name="connsiteX12" fmla="*/ 1409313 w 3163114"/>
                <a:gd name="connsiteY12" fmla="*/ 556773 h 2015669"/>
                <a:gd name="connsiteX13" fmla="*/ 1409313 w 3163114"/>
                <a:gd name="connsiteY13" fmla="*/ 344488 h 2015669"/>
                <a:gd name="connsiteX14" fmla="*/ 1237069 w 3163114"/>
                <a:gd name="connsiteY14" fmla="*/ 344488 h 2015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63114" h="2015669">
                  <a:moveTo>
                    <a:pt x="1581557" y="0"/>
                  </a:moveTo>
                  <a:lnTo>
                    <a:pt x="1926044" y="344488"/>
                  </a:lnTo>
                  <a:lnTo>
                    <a:pt x="1753800" y="344488"/>
                  </a:lnTo>
                  <a:lnTo>
                    <a:pt x="1753800" y="556773"/>
                  </a:lnTo>
                  <a:lnTo>
                    <a:pt x="2967578" y="556773"/>
                  </a:lnTo>
                  <a:cubicBezTo>
                    <a:pt x="3075570" y="556773"/>
                    <a:pt x="3163114" y="644317"/>
                    <a:pt x="3163114" y="752309"/>
                  </a:cubicBezTo>
                  <a:lnTo>
                    <a:pt x="3163114" y="1820133"/>
                  </a:lnTo>
                  <a:cubicBezTo>
                    <a:pt x="3163114" y="1928125"/>
                    <a:pt x="3075570" y="2015669"/>
                    <a:pt x="2967578" y="2015669"/>
                  </a:cubicBezTo>
                  <a:lnTo>
                    <a:pt x="195536" y="2015669"/>
                  </a:lnTo>
                  <a:cubicBezTo>
                    <a:pt x="87544" y="2015669"/>
                    <a:pt x="0" y="1928125"/>
                    <a:pt x="0" y="1820133"/>
                  </a:cubicBezTo>
                  <a:lnTo>
                    <a:pt x="0" y="752309"/>
                  </a:lnTo>
                  <a:cubicBezTo>
                    <a:pt x="0" y="644317"/>
                    <a:pt x="87544" y="556773"/>
                    <a:pt x="195536" y="556773"/>
                  </a:cubicBezTo>
                  <a:lnTo>
                    <a:pt x="1409313" y="556773"/>
                  </a:lnTo>
                  <a:lnTo>
                    <a:pt x="1409313" y="344488"/>
                  </a:lnTo>
                  <a:lnTo>
                    <a:pt x="1237069" y="344488"/>
                  </a:lnTo>
                  <a:close/>
                </a:path>
              </a:pathLst>
            </a:custGeom>
            <a:solidFill>
              <a:srgbClr val="FFC000"/>
            </a:solidFill>
            <a:ln w="571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grpSp>
          <p:nvGrpSpPr>
            <p:cNvPr id="30" name="组合 29"/>
            <p:cNvGrpSpPr/>
            <p:nvPr/>
          </p:nvGrpSpPr>
          <p:grpSpPr>
            <a:xfrm>
              <a:off x="8361988" y="2136298"/>
              <a:ext cx="2433513" cy="813822"/>
              <a:chOff x="7667610" y="1725490"/>
              <a:chExt cx="1813379" cy="813822"/>
            </a:xfrm>
          </p:grpSpPr>
          <p:sp>
            <p:nvSpPr>
              <p:cNvPr id="31" name="文本框 30"/>
              <p:cNvSpPr txBox="1"/>
              <p:nvPr/>
            </p:nvSpPr>
            <p:spPr>
              <a:xfrm>
                <a:off x="7667610" y="2046869"/>
                <a:ext cx="1813379" cy="49244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gradFill>
                      <a:gsLst>
                        <a:gs pos="0">
                          <a:schemeClr val="bg1"/>
                        </a:gs>
                        <a:gs pos="100000">
                          <a:schemeClr val="bg1">
                            <a:lumMod val="95000"/>
                          </a:scheme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a:t>
                </a:r>
              </a:p>
            </p:txBody>
          </p:sp>
          <p:sp>
            <p:nvSpPr>
              <p:cNvPr id="32" name="文本框 31"/>
              <p:cNvSpPr txBox="1"/>
              <p:nvPr/>
            </p:nvSpPr>
            <p:spPr>
              <a:xfrm>
                <a:off x="7667610" y="1725490"/>
                <a:ext cx="1813379"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a:ln>
                      <a:noFill/>
                    </a:ln>
                    <a:gradFill>
                      <a:gsLst>
                        <a:gs pos="0">
                          <a:schemeClr val="bg1"/>
                        </a:gs>
                        <a:gs pos="100000">
                          <a:schemeClr val="bg1">
                            <a:lumMod val="95000"/>
                          </a:scheme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2021.08.19</a:t>
                </a:r>
                <a:endParaRPr kumimoji="0" lang="zh-CN" altLang="en-US" sz="1600" b="1" i="0" u="none" strike="noStrike" kern="0" cap="none" spc="0" normalizeH="0" baseline="0" noProof="0" dirty="0">
                  <a:ln>
                    <a:noFill/>
                  </a:ln>
                  <a:gradFill>
                    <a:gsLst>
                      <a:gs pos="0">
                        <a:schemeClr val="bg1"/>
                      </a:gs>
                      <a:gs pos="100000">
                        <a:schemeClr val="bg1">
                          <a:lumMod val="95000"/>
                        </a:scheme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endParaRPr>
              </a:p>
            </p:txBody>
          </p:sp>
        </p:grpSp>
      </p:grpSp>
      <p:grpSp>
        <p:nvGrpSpPr>
          <p:cNvPr id="43" name="组合 42"/>
          <p:cNvGrpSpPr/>
          <p:nvPr/>
        </p:nvGrpSpPr>
        <p:grpSpPr>
          <a:xfrm>
            <a:off x="0" y="231097"/>
            <a:ext cx="5125011" cy="778607"/>
            <a:chOff x="0" y="231097"/>
            <a:chExt cx="5125011" cy="778607"/>
          </a:xfrm>
        </p:grpSpPr>
        <p:grpSp>
          <p:nvGrpSpPr>
            <p:cNvPr id="44" name="组合 43"/>
            <p:cNvGrpSpPr/>
            <p:nvPr/>
          </p:nvGrpSpPr>
          <p:grpSpPr>
            <a:xfrm>
              <a:off x="677793" y="231097"/>
              <a:ext cx="4447218" cy="778607"/>
              <a:chOff x="677793" y="231097"/>
              <a:chExt cx="4447218" cy="778607"/>
            </a:xfrm>
          </p:grpSpPr>
          <p:sp>
            <p:nvSpPr>
              <p:cNvPr id="48" name="文本框 47"/>
              <p:cNvSpPr txBox="1"/>
              <p:nvPr/>
            </p:nvSpPr>
            <p:spPr>
              <a:xfrm>
                <a:off x="677793" y="231097"/>
                <a:ext cx="2148345" cy="553998"/>
              </a:xfrm>
              <a:prstGeom prst="rect">
                <a:avLst/>
              </a:prstGeom>
              <a:noFill/>
            </p:spPr>
            <p:txBody>
              <a:bodyPr wrap="none" rtlCol="0">
                <a:spAutoFit/>
              </a:bodyPr>
              <a:lstStyle/>
              <a:p>
                <a:r>
                  <a:rPr lang="en-US" altLang="zh-CN" sz="30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2. </a:t>
                </a:r>
                <a:r>
                  <a:rPr lang="zh-CN" altLang="en-US" sz="30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完成情况</a:t>
                </a:r>
              </a:p>
            </p:txBody>
          </p:sp>
          <p:sp>
            <p:nvSpPr>
              <p:cNvPr id="49" name="文本框 48"/>
              <p:cNvSpPr txBox="1"/>
              <p:nvPr/>
            </p:nvSpPr>
            <p:spPr>
              <a:xfrm>
                <a:off x="759681" y="732705"/>
                <a:ext cx="4365330" cy="276999"/>
              </a:xfrm>
              <a:prstGeom prst="rect">
                <a:avLst/>
              </a:prstGeom>
              <a:noFill/>
            </p:spPr>
            <p:txBody>
              <a:bodyPr wrap="square" rtlCol="0">
                <a:spAutoFit/>
                <a:scene3d>
                  <a:camera prst="orthographicFront"/>
                  <a:lightRig rig="threePt" dir="t"/>
                </a:scene3d>
                <a:sp3d contourW="12700"/>
              </a:bodyPr>
              <a:lstStyle/>
              <a:p>
                <a:pPr marL="0" marR="0" lvl="0" indent="0"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The user can demonstrate on a projector or computer</a:t>
                </a:r>
              </a:p>
            </p:txBody>
          </p:sp>
        </p:grpSp>
        <p:grpSp>
          <p:nvGrpSpPr>
            <p:cNvPr id="45" name="组合 44"/>
            <p:cNvGrpSpPr/>
            <p:nvPr/>
          </p:nvGrpSpPr>
          <p:grpSpPr>
            <a:xfrm>
              <a:off x="0" y="289322"/>
              <a:ext cx="458794" cy="662157"/>
              <a:chOff x="0" y="272955"/>
              <a:chExt cx="458794" cy="747920"/>
            </a:xfrm>
          </p:grpSpPr>
          <p:sp>
            <p:nvSpPr>
              <p:cNvPr id="46" name="矩形 45"/>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47" name="矩形 46"/>
              <p:cNvSpPr/>
              <p:nvPr/>
            </p:nvSpPr>
            <p:spPr>
              <a:xfrm>
                <a:off x="318232" y="272955"/>
                <a:ext cx="140562" cy="747920"/>
              </a:xfrm>
              <a:prstGeom prst="rect">
                <a:avLst/>
              </a:prstGeom>
              <a:solidFill>
                <a:srgbClr val="17375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grpSp>
      <p:pic>
        <p:nvPicPr>
          <p:cNvPr id="34" name="图片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7138" y="180059"/>
            <a:ext cx="1103137" cy="110529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Effect transition="in" filter="fade">
                                      <p:cBhvr>
                                        <p:cTn id="18" dur="500"/>
                                        <p:tgtEl>
                                          <p:spTgt spid="4"/>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childTnLst>
                          </p:cTn>
                        </p:par>
                        <p:par>
                          <p:cTn id="29" fill="hold">
                            <p:stCondLst>
                              <p:cond delay="1000"/>
                            </p:stCondLst>
                            <p:childTnLst>
                              <p:par>
                                <p:cTn id="30" presetID="2" presetClass="entr" presetSubtype="8" fill="hold" nodeType="afterEffect">
                                  <p:stCondLst>
                                    <p:cond delay="0"/>
                                  </p:stCondLst>
                                  <p:childTnLst>
                                    <p:set>
                                      <p:cBhvr>
                                        <p:cTn id="31" dur="1" fill="hold">
                                          <p:stCondLst>
                                            <p:cond delay="0"/>
                                          </p:stCondLst>
                                        </p:cTn>
                                        <p:tgtEl>
                                          <p:spTgt spid="41"/>
                                        </p:tgtEl>
                                        <p:attrNameLst>
                                          <p:attrName>style.visibility</p:attrName>
                                        </p:attrNameLst>
                                      </p:cBhvr>
                                      <p:to>
                                        <p:strVal val="visible"/>
                                      </p:to>
                                    </p:set>
                                    <p:anim calcmode="lin" valueType="num">
                                      <p:cBhvr additive="base">
                                        <p:cTn id="32" dur="500" fill="hold"/>
                                        <p:tgtEl>
                                          <p:spTgt spid="41"/>
                                        </p:tgtEl>
                                        <p:attrNameLst>
                                          <p:attrName>ppt_x</p:attrName>
                                        </p:attrNameLst>
                                      </p:cBhvr>
                                      <p:tavLst>
                                        <p:tav tm="0">
                                          <p:val>
                                            <p:strVal val="0-#ppt_w/2"/>
                                          </p:val>
                                        </p:tav>
                                        <p:tav tm="100000">
                                          <p:val>
                                            <p:strVal val="#ppt_x"/>
                                          </p:val>
                                        </p:tav>
                                      </p:tavLst>
                                    </p:anim>
                                    <p:anim calcmode="lin" valueType="num">
                                      <p:cBhvr additive="base">
                                        <p:cTn id="33" dur="500" fill="hold"/>
                                        <p:tgtEl>
                                          <p:spTgt spid="41"/>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40"/>
                                        </p:tgtEl>
                                        <p:attrNameLst>
                                          <p:attrName>style.visibility</p:attrName>
                                        </p:attrNameLst>
                                      </p:cBhvr>
                                      <p:to>
                                        <p:strVal val="visible"/>
                                      </p:to>
                                    </p:set>
                                    <p:anim calcmode="lin" valueType="num">
                                      <p:cBhvr additive="base">
                                        <p:cTn id="36" dur="500" fill="hold"/>
                                        <p:tgtEl>
                                          <p:spTgt spid="40"/>
                                        </p:tgtEl>
                                        <p:attrNameLst>
                                          <p:attrName>ppt_x</p:attrName>
                                        </p:attrNameLst>
                                      </p:cBhvr>
                                      <p:tavLst>
                                        <p:tav tm="0">
                                          <p:val>
                                            <p:strVal val="1+#ppt_w/2"/>
                                          </p:val>
                                        </p:tav>
                                        <p:tav tm="100000">
                                          <p:val>
                                            <p:strVal val="#ppt_x"/>
                                          </p:val>
                                        </p:tav>
                                      </p:tavLst>
                                    </p:anim>
                                    <p:anim calcmode="lin" valueType="num">
                                      <p:cBhvr additive="base">
                                        <p:cTn id="37" dur="500" fill="hold"/>
                                        <p:tgtEl>
                                          <p:spTgt spid="40"/>
                                        </p:tgtEl>
                                        <p:attrNameLst>
                                          <p:attrName>ppt_y</p:attrName>
                                        </p:attrNameLst>
                                      </p:cBhvr>
                                      <p:tavLst>
                                        <p:tav tm="0">
                                          <p:val>
                                            <p:strVal val="#ppt_y"/>
                                          </p:val>
                                        </p:tav>
                                        <p:tav tm="100000">
                                          <p:val>
                                            <p:strVal val="#ppt_y"/>
                                          </p:val>
                                        </p:tav>
                                      </p:tavLst>
                                    </p:anim>
                                  </p:childTnLst>
                                </p:cTn>
                              </p:par>
                              <p:par>
                                <p:cTn id="38" presetID="2" presetClass="entr" presetSubtype="8" fill="hold" nodeType="withEffect">
                                  <p:stCondLst>
                                    <p:cond delay="0"/>
                                  </p:stCondLst>
                                  <p:childTnLst>
                                    <p:set>
                                      <p:cBhvr>
                                        <p:cTn id="39" dur="1" fill="hold">
                                          <p:stCondLst>
                                            <p:cond delay="0"/>
                                          </p:stCondLst>
                                        </p:cTn>
                                        <p:tgtEl>
                                          <p:spTgt spid="42"/>
                                        </p:tgtEl>
                                        <p:attrNameLst>
                                          <p:attrName>style.visibility</p:attrName>
                                        </p:attrNameLst>
                                      </p:cBhvr>
                                      <p:to>
                                        <p:strVal val="visible"/>
                                      </p:to>
                                    </p:set>
                                    <p:anim calcmode="lin" valueType="num">
                                      <p:cBhvr additive="base">
                                        <p:cTn id="40" dur="500" fill="hold"/>
                                        <p:tgtEl>
                                          <p:spTgt spid="42"/>
                                        </p:tgtEl>
                                        <p:attrNameLst>
                                          <p:attrName>ppt_x</p:attrName>
                                        </p:attrNameLst>
                                      </p:cBhvr>
                                      <p:tavLst>
                                        <p:tav tm="0">
                                          <p:val>
                                            <p:strVal val="0-#ppt_w/2"/>
                                          </p:val>
                                        </p:tav>
                                        <p:tav tm="100000">
                                          <p:val>
                                            <p:strVal val="#ppt_x"/>
                                          </p:val>
                                        </p:tav>
                                      </p:tavLst>
                                    </p:anim>
                                    <p:anim calcmode="lin" valueType="num">
                                      <p:cBhvr additive="base">
                                        <p:cTn id="41" dur="500" fill="hold"/>
                                        <p:tgtEl>
                                          <p:spTgt spid="42"/>
                                        </p:tgtEl>
                                        <p:attrNameLst>
                                          <p:attrName>ppt_y</p:attrName>
                                        </p:attrNameLst>
                                      </p:cBhvr>
                                      <p:tavLst>
                                        <p:tav tm="0">
                                          <p:val>
                                            <p:strVal val="#ppt_y"/>
                                          </p:val>
                                        </p:tav>
                                        <p:tav tm="100000">
                                          <p:val>
                                            <p:strVal val="#ppt_y"/>
                                          </p:val>
                                        </p:tav>
                                      </p:tavLst>
                                    </p:anim>
                                  </p:childTnLst>
                                </p:cTn>
                              </p:par>
                              <p:par>
                                <p:cTn id="42" presetID="2" presetClass="entr" presetSubtype="2" fill="hold" nodeType="withEffect">
                                  <p:stCondLst>
                                    <p:cond delay="0"/>
                                  </p:stCondLst>
                                  <p:childTnLst>
                                    <p:set>
                                      <p:cBhvr>
                                        <p:cTn id="43" dur="1" fill="hold">
                                          <p:stCondLst>
                                            <p:cond delay="0"/>
                                          </p:stCondLst>
                                        </p:cTn>
                                        <p:tgtEl>
                                          <p:spTgt spid="39"/>
                                        </p:tgtEl>
                                        <p:attrNameLst>
                                          <p:attrName>style.visibility</p:attrName>
                                        </p:attrNameLst>
                                      </p:cBhvr>
                                      <p:to>
                                        <p:strVal val="visible"/>
                                      </p:to>
                                    </p:set>
                                    <p:anim calcmode="lin" valueType="num">
                                      <p:cBhvr additive="base">
                                        <p:cTn id="44" dur="500" fill="hold"/>
                                        <p:tgtEl>
                                          <p:spTgt spid="39"/>
                                        </p:tgtEl>
                                        <p:attrNameLst>
                                          <p:attrName>ppt_x</p:attrName>
                                        </p:attrNameLst>
                                      </p:cBhvr>
                                      <p:tavLst>
                                        <p:tav tm="0">
                                          <p:val>
                                            <p:strVal val="1+#ppt_w/2"/>
                                          </p:val>
                                        </p:tav>
                                        <p:tav tm="100000">
                                          <p:val>
                                            <p:strVal val="#ppt_x"/>
                                          </p:val>
                                        </p:tav>
                                      </p:tavLst>
                                    </p:anim>
                                    <p:anim calcmode="lin" valueType="num">
                                      <p:cBhvr additive="base">
                                        <p:cTn id="45"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任意多边形 20"/>
          <p:cNvSpPr/>
          <p:nvPr/>
        </p:nvSpPr>
        <p:spPr>
          <a:xfrm>
            <a:off x="0" y="4670948"/>
            <a:ext cx="5099112" cy="913263"/>
          </a:xfrm>
          <a:custGeom>
            <a:avLst/>
            <a:gdLst>
              <a:gd name="connsiteX0" fmla="*/ 0 w 5099112"/>
              <a:gd name="connsiteY0" fmla="*/ 0 h 913263"/>
              <a:gd name="connsiteX1" fmla="*/ 5099112 w 5099112"/>
              <a:gd name="connsiteY1" fmla="*/ 0 h 913263"/>
              <a:gd name="connsiteX2" fmla="*/ 4498020 w 5099112"/>
              <a:gd name="connsiteY2" fmla="*/ 913263 h 913263"/>
              <a:gd name="connsiteX3" fmla="*/ 0 w 5099112"/>
              <a:gd name="connsiteY3" fmla="*/ 913263 h 913263"/>
            </a:gdLst>
            <a:ahLst/>
            <a:cxnLst>
              <a:cxn ang="0">
                <a:pos x="connsiteX0" y="connsiteY0"/>
              </a:cxn>
              <a:cxn ang="0">
                <a:pos x="connsiteX1" y="connsiteY1"/>
              </a:cxn>
              <a:cxn ang="0">
                <a:pos x="connsiteX2" y="connsiteY2"/>
              </a:cxn>
              <a:cxn ang="0">
                <a:pos x="connsiteX3" y="connsiteY3"/>
              </a:cxn>
            </a:cxnLst>
            <a:rect l="l" t="t" r="r" b="b"/>
            <a:pathLst>
              <a:path w="5099112" h="913263">
                <a:moveTo>
                  <a:pt x="0" y="0"/>
                </a:moveTo>
                <a:lnTo>
                  <a:pt x="5099112" y="0"/>
                </a:lnTo>
                <a:lnTo>
                  <a:pt x="4498020" y="913263"/>
                </a:lnTo>
                <a:lnTo>
                  <a:pt x="0" y="913263"/>
                </a:lnTo>
                <a:close/>
              </a:path>
            </a:pathLst>
          </a:custGeom>
          <a:solidFill>
            <a:srgbClr val="17375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flipH="1" flipV="1">
            <a:off x="4434659" y="1493294"/>
            <a:ext cx="7757341" cy="1453487"/>
          </a:xfrm>
          <a:custGeom>
            <a:avLst/>
            <a:gdLst>
              <a:gd name="connsiteX0" fmla="*/ 6800683 w 7757341"/>
              <a:gd name="connsiteY0" fmla="*/ 1453487 h 1453487"/>
              <a:gd name="connsiteX1" fmla="*/ 0 w 7757341"/>
              <a:gd name="connsiteY1" fmla="*/ 1453487 h 1453487"/>
              <a:gd name="connsiteX2" fmla="*/ 0 w 7757341"/>
              <a:gd name="connsiteY2" fmla="*/ 0 h 1453487"/>
              <a:gd name="connsiteX3" fmla="*/ 7757341 w 7757341"/>
              <a:gd name="connsiteY3" fmla="*/ 0 h 1453487"/>
            </a:gdLst>
            <a:ahLst/>
            <a:cxnLst>
              <a:cxn ang="0">
                <a:pos x="connsiteX0" y="connsiteY0"/>
              </a:cxn>
              <a:cxn ang="0">
                <a:pos x="connsiteX1" y="connsiteY1"/>
              </a:cxn>
              <a:cxn ang="0">
                <a:pos x="connsiteX2" y="connsiteY2"/>
              </a:cxn>
              <a:cxn ang="0">
                <a:pos x="connsiteX3" y="connsiteY3"/>
              </a:cxn>
            </a:cxnLst>
            <a:rect l="l" t="t" r="r" b="b"/>
            <a:pathLst>
              <a:path w="7757341" h="1453487">
                <a:moveTo>
                  <a:pt x="6800683" y="1453487"/>
                </a:moveTo>
                <a:lnTo>
                  <a:pt x="0" y="1453487"/>
                </a:lnTo>
                <a:lnTo>
                  <a:pt x="0" y="0"/>
                </a:lnTo>
                <a:lnTo>
                  <a:pt x="7757341" y="0"/>
                </a:lnTo>
                <a:close/>
              </a:path>
            </a:pathLst>
          </a:custGeom>
          <a:solidFill>
            <a:srgbClr val="002060"/>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0" y="1997124"/>
            <a:ext cx="7757341" cy="2906973"/>
          </a:xfrm>
          <a:custGeom>
            <a:avLst/>
            <a:gdLst>
              <a:gd name="connsiteX0" fmla="*/ 0 w 7757341"/>
              <a:gd name="connsiteY0" fmla="*/ 0 h 2906973"/>
              <a:gd name="connsiteX1" fmla="*/ 7757341 w 7757341"/>
              <a:gd name="connsiteY1" fmla="*/ 0 h 2906973"/>
              <a:gd name="connsiteX2" fmla="*/ 5844026 w 7757341"/>
              <a:gd name="connsiteY2" fmla="*/ 2906973 h 2906973"/>
              <a:gd name="connsiteX3" fmla="*/ 0 w 7757341"/>
              <a:gd name="connsiteY3" fmla="*/ 2906973 h 2906973"/>
            </a:gdLst>
            <a:ahLst/>
            <a:cxnLst>
              <a:cxn ang="0">
                <a:pos x="connsiteX0" y="connsiteY0"/>
              </a:cxn>
              <a:cxn ang="0">
                <a:pos x="connsiteX1" y="connsiteY1"/>
              </a:cxn>
              <a:cxn ang="0">
                <a:pos x="connsiteX2" y="connsiteY2"/>
              </a:cxn>
              <a:cxn ang="0">
                <a:pos x="connsiteX3" y="connsiteY3"/>
              </a:cxn>
            </a:cxnLst>
            <a:rect l="l" t="t" r="r" b="b"/>
            <a:pathLst>
              <a:path w="7757341" h="2906973">
                <a:moveTo>
                  <a:pt x="0" y="0"/>
                </a:moveTo>
                <a:lnTo>
                  <a:pt x="7757341" y="0"/>
                </a:lnTo>
                <a:lnTo>
                  <a:pt x="5844026" y="2906973"/>
                </a:lnTo>
                <a:lnTo>
                  <a:pt x="0" y="2906973"/>
                </a:lnTo>
                <a:close/>
              </a:path>
            </a:pathLst>
          </a:cu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8135805" y="1750678"/>
            <a:ext cx="2512226" cy="938719"/>
          </a:xfrm>
          <a:prstGeom prst="rect">
            <a:avLst/>
          </a:prstGeom>
          <a:noFill/>
        </p:spPr>
        <p:txBody>
          <a:bodyPr wrap="square" rtlCol="0">
            <a:spAutoFit/>
          </a:bodyPr>
          <a:lstStyle/>
          <a:p>
            <a:r>
              <a:rPr lang="en-US" altLang="zh-CN" sz="5500" dirty="0">
                <a:solidFill>
                  <a:schemeClr val="bg1"/>
                </a:solidFill>
                <a:latin typeface="Century Gothic" panose="020B0502020202020204" pitchFamily="34" charset="0"/>
              </a:rPr>
              <a:t>Part  2.</a:t>
            </a:r>
            <a:endParaRPr lang="zh-CN" altLang="en-US" sz="5500" dirty="0">
              <a:solidFill>
                <a:schemeClr val="bg1"/>
              </a:solidFill>
              <a:latin typeface="Century Gothic" panose="020B0502020202020204" pitchFamily="34" charset="0"/>
            </a:endParaRPr>
          </a:p>
        </p:txBody>
      </p:sp>
      <p:sp>
        <p:nvSpPr>
          <p:cNvPr id="23" name="文本框 22"/>
          <p:cNvSpPr txBox="1"/>
          <p:nvPr/>
        </p:nvSpPr>
        <p:spPr>
          <a:xfrm>
            <a:off x="697550" y="2727335"/>
            <a:ext cx="4698722" cy="1446550"/>
          </a:xfrm>
          <a:prstGeom prst="rect">
            <a:avLst/>
          </a:prstGeom>
          <a:noFill/>
        </p:spPr>
        <p:txBody>
          <a:bodyPr wrap="none" rtlCol="0">
            <a:spAutoFit/>
          </a:bodyPr>
          <a:lstStyle/>
          <a:p>
            <a:r>
              <a:rPr lang="zh-CN" altLang="en-US" sz="8800" b="1" dirty="0">
                <a:solidFill>
                  <a:schemeClr val="bg1"/>
                </a:solidFill>
                <a:latin typeface="Century Gothic" panose="020B0502020202020204" pitchFamily="34" charset="0"/>
                <a:ea typeface="微软雅黑 Light" panose="020B0502040204020203" pitchFamily="34" charset="-122"/>
                <a:sym typeface="Century Gothic" panose="020B0502020202020204" pitchFamily="34" charset="0"/>
              </a:rPr>
              <a:t>不足之处</a:t>
            </a:r>
          </a:p>
        </p:txBody>
      </p:sp>
      <p:sp>
        <p:nvSpPr>
          <p:cNvPr id="24" name="文本框 23"/>
          <p:cNvSpPr txBox="1"/>
          <p:nvPr/>
        </p:nvSpPr>
        <p:spPr>
          <a:xfrm>
            <a:off x="6844354" y="3703768"/>
            <a:ext cx="3803677" cy="1200329"/>
          </a:xfrm>
          <a:prstGeom prst="rect">
            <a:avLst/>
          </a:prstGeom>
          <a:noFill/>
        </p:spPr>
        <p:txBody>
          <a:bodyPr wrap="square" rtlCol="0">
            <a:spAutoFit/>
            <a:scene3d>
              <a:camera prst="orthographicFront"/>
              <a:lightRig rig="threePt" dir="t"/>
            </a:scene3d>
            <a:sp3d contourW="12700"/>
          </a:bodyPr>
          <a:lstStyle/>
          <a:p>
            <a:pPr lvl="0">
              <a:lnSpc>
                <a:spcPct val="150000"/>
              </a:lnSpc>
              <a:defRPr/>
            </a:pPr>
            <a:r>
              <a:rPr kumimoji="0" lang="en-US" altLang="zh-CN" sz="12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panose="020B0503020204020204" charset="-122"/>
                <a:cs typeface="+mn-cs"/>
              </a:rPr>
              <a:t>The user can demonstrate on a projector </a:t>
            </a:r>
            <a:r>
              <a:rPr lang="en-US" altLang="zh-CN" sz="1200" dirty="0">
                <a:solidFill>
                  <a:schemeClr val="tx1">
                    <a:lumMod val="75000"/>
                    <a:lumOff val="25000"/>
                  </a:schemeClr>
                </a:solidFill>
                <a:latin typeface="Century Gothic" panose="020B0502020202020204" pitchFamily="34" charset="0"/>
              </a:rPr>
              <a:t>or </a:t>
            </a:r>
            <a:r>
              <a:rPr lang="en-US" altLang="zh-CN" sz="1200" dirty="0" err="1">
                <a:solidFill>
                  <a:schemeClr val="tx1">
                    <a:lumMod val="75000"/>
                    <a:lumOff val="25000"/>
                  </a:schemeClr>
                </a:solidFill>
                <a:latin typeface="Century Gothic" panose="020B0502020202020204" pitchFamily="34" charset="0"/>
              </a:rPr>
              <a:t>computerThe</a:t>
            </a:r>
            <a:r>
              <a:rPr lang="en-US" altLang="zh-CN" sz="1200" dirty="0">
                <a:solidFill>
                  <a:schemeClr val="tx1">
                    <a:lumMod val="75000"/>
                    <a:lumOff val="25000"/>
                  </a:schemeClr>
                </a:solidFill>
                <a:latin typeface="Century Gothic" panose="020B0502020202020204" pitchFamily="34" charset="0"/>
              </a:rPr>
              <a:t> user can demonstrate on a projector or computer  The user can demonstrate on a projector or computer</a:t>
            </a:r>
          </a:p>
        </p:txBody>
      </p:sp>
      <p:sp>
        <p:nvSpPr>
          <p:cNvPr id="6" name="矩形 5"/>
          <p:cNvSpPr/>
          <p:nvPr/>
        </p:nvSpPr>
        <p:spPr>
          <a:xfrm>
            <a:off x="12010030" y="6155140"/>
            <a:ext cx="181970" cy="545911"/>
          </a:xfrm>
          <a:prstGeom prst="rect">
            <a:avLst/>
          </a:prstGeom>
          <a:solidFill>
            <a:srgbClr val="FFC000"/>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0426890" y="6166485"/>
            <a:ext cx="1583140" cy="523220"/>
          </a:xfrm>
          <a:prstGeom prst="rect">
            <a:avLst/>
          </a:prstGeom>
          <a:noFill/>
        </p:spPr>
        <p:txBody>
          <a:bodyPr wrap="square" rtlCol="0">
            <a:spAutoFit/>
          </a:bodyPr>
          <a:lstStyle/>
          <a:p>
            <a:pPr algn="ctr"/>
            <a:r>
              <a:rPr lang="zh-CN" altLang="en-US" sz="2800" dirty="0"/>
              <a:t>过 渡 页</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1+#ppt_w/2"/>
                                          </p:val>
                                        </p:tav>
                                        <p:tav tm="100000">
                                          <p:val>
                                            <p:strVal val="#ppt_x"/>
                                          </p:val>
                                        </p:tav>
                                      </p:tavLst>
                                    </p:anim>
                                    <p:anim calcmode="lin" valueType="num">
                                      <p:cBhvr additive="base">
                                        <p:cTn id="13" dur="500" fill="hold"/>
                                        <p:tgtEl>
                                          <p:spTgt spid="1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31" presetClass="entr" presetSubtype="0"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p:cTn id="23" dur="1000" fill="hold"/>
                                        <p:tgtEl>
                                          <p:spTgt spid="23"/>
                                        </p:tgtEl>
                                        <p:attrNameLst>
                                          <p:attrName>ppt_w</p:attrName>
                                        </p:attrNameLst>
                                      </p:cBhvr>
                                      <p:tavLst>
                                        <p:tav tm="0">
                                          <p:val>
                                            <p:fltVal val="0"/>
                                          </p:val>
                                        </p:tav>
                                        <p:tav tm="100000">
                                          <p:val>
                                            <p:strVal val="#ppt_w"/>
                                          </p:val>
                                        </p:tav>
                                      </p:tavLst>
                                    </p:anim>
                                    <p:anim calcmode="lin" valueType="num">
                                      <p:cBhvr>
                                        <p:cTn id="24" dur="1000" fill="hold"/>
                                        <p:tgtEl>
                                          <p:spTgt spid="23"/>
                                        </p:tgtEl>
                                        <p:attrNameLst>
                                          <p:attrName>ppt_h</p:attrName>
                                        </p:attrNameLst>
                                      </p:cBhvr>
                                      <p:tavLst>
                                        <p:tav tm="0">
                                          <p:val>
                                            <p:fltVal val="0"/>
                                          </p:val>
                                        </p:tav>
                                        <p:tav tm="100000">
                                          <p:val>
                                            <p:strVal val="#ppt_h"/>
                                          </p:val>
                                        </p:tav>
                                      </p:tavLst>
                                    </p:anim>
                                    <p:anim calcmode="lin" valueType="num">
                                      <p:cBhvr>
                                        <p:cTn id="25" dur="1000" fill="hold"/>
                                        <p:tgtEl>
                                          <p:spTgt spid="23"/>
                                        </p:tgtEl>
                                        <p:attrNameLst>
                                          <p:attrName>style.rotation</p:attrName>
                                        </p:attrNameLst>
                                      </p:cBhvr>
                                      <p:tavLst>
                                        <p:tav tm="0">
                                          <p:val>
                                            <p:fltVal val="90"/>
                                          </p:val>
                                        </p:tav>
                                        <p:tav tm="100000">
                                          <p:val>
                                            <p:fltVal val="0"/>
                                          </p:val>
                                        </p:tav>
                                      </p:tavLst>
                                    </p:anim>
                                    <p:animEffect transition="in" filter="fade">
                                      <p:cBhvr>
                                        <p:cTn id="26" dur="1000"/>
                                        <p:tgtEl>
                                          <p:spTgt spid="23"/>
                                        </p:tgtEl>
                                      </p:cBhvr>
                                    </p:animEffect>
                                  </p:childTnLst>
                                </p:cTn>
                              </p:par>
                            </p:childTnLst>
                          </p:cTn>
                        </p:par>
                        <p:par>
                          <p:cTn id="27" fill="hold">
                            <p:stCondLst>
                              <p:cond delay="3000"/>
                            </p:stCondLst>
                            <p:childTnLst>
                              <p:par>
                                <p:cTn id="28" presetID="14" presetClass="entr" presetSubtype="1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randombar(horizontal)">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1" grpId="0" animBg="1"/>
      <p:bldP spid="22" grpId="0"/>
      <p:bldP spid="23" grpId="0"/>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íšľïḍè"/>
          <p:cNvSpPr/>
          <p:nvPr/>
        </p:nvSpPr>
        <p:spPr>
          <a:xfrm>
            <a:off x="4449417" y="4696236"/>
            <a:ext cx="3293166" cy="557399"/>
          </a:xfrm>
          <a:prstGeom prst="rect">
            <a:avLst/>
          </a:prstGeom>
          <a:solidFill>
            <a:srgbClr val="17375E"/>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2" name="îśļíďé"/>
          <p:cNvSpPr/>
          <p:nvPr/>
        </p:nvSpPr>
        <p:spPr bwMode="auto">
          <a:xfrm>
            <a:off x="1514987" y="4022034"/>
            <a:ext cx="2547391" cy="351895"/>
          </a:xfrm>
          <a:prstGeom prst="rect">
            <a:avLst/>
          </a:prstGeom>
          <a:solidFill>
            <a:srgbClr val="FFC000"/>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endParaRPr lang="en-US" altLang="zh-CN" dirty="0">
              <a:solidFill>
                <a:schemeClr val="lt1"/>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7" name="iṡľiḋê"/>
          <p:cNvSpPr/>
          <p:nvPr/>
        </p:nvSpPr>
        <p:spPr bwMode="auto">
          <a:xfrm>
            <a:off x="4449418" y="4696236"/>
            <a:ext cx="3293166"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20000"/>
              </a:lnSpc>
            </a:pPr>
            <a:endParaRPr lang="en-US" altLang="zh-CN" sz="1100" dirty="0">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0" name="îṥḻíḓe"/>
          <p:cNvSpPr/>
          <p:nvPr/>
        </p:nvSpPr>
        <p:spPr bwMode="auto">
          <a:xfrm>
            <a:off x="8129622" y="4022034"/>
            <a:ext cx="2547391" cy="351895"/>
          </a:xfrm>
          <a:prstGeom prst="rect">
            <a:avLst/>
          </a:prstGeom>
          <a:solidFill>
            <a:srgbClr val="FFC000"/>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endParaRPr lang="en-US" altLang="zh-CN" dirty="0">
              <a:solidFill>
                <a:schemeClr val="lt1"/>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4" name="文本框 13"/>
          <p:cNvSpPr txBox="1"/>
          <p:nvPr/>
        </p:nvSpPr>
        <p:spPr>
          <a:xfrm>
            <a:off x="1393367" y="4458699"/>
            <a:ext cx="2790633" cy="47327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提供全面且质优的多品类设计素材打破传统素材网站单向沟通的服务模式</a:t>
            </a:r>
          </a:p>
        </p:txBody>
      </p:sp>
      <p:sp>
        <p:nvSpPr>
          <p:cNvPr id="15" name="文本框 14"/>
          <p:cNvSpPr txBox="1"/>
          <p:nvPr/>
        </p:nvSpPr>
        <p:spPr>
          <a:xfrm>
            <a:off x="1827404" y="4021206"/>
            <a:ext cx="1922558"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gradFill>
                  <a:gsLst>
                    <a:gs pos="0">
                      <a:schemeClr val="bg1"/>
                    </a:gs>
                    <a:gs pos="100000">
                      <a:schemeClr val="bg1">
                        <a:lumMod val="95000"/>
                      </a:scheme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sp>
        <p:nvSpPr>
          <p:cNvPr id="17" name="文本框 16"/>
          <p:cNvSpPr txBox="1"/>
          <p:nvPr/>
        </p:nvSpPr>
        <p:spPr>
          <a:xfrm>
            <a:off x="4715197" y="5383065"/>
            <a:ext cx="2790633" cy="47327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提供全面且质优的多品类设计素材打破传统素材网站单向沟通的服务模式</a:t>
            </a:r>
          </a:p>
        </p:txBody>
      </p:sp>
      <p:sp>
        <p:nvSpPr>
          <p:cNvPr id="18" name="文本框 17"/>
          <p:cNvSpPr txBox="1"/>
          <p:nvPr/>
        </p:nvSpPr>
        <p:spPr>
          <a:xfrm>
            <a:off x="5149234" y="4800429"/>
            <a:ext cx="1922558"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defRPr/>
            </a:pPr>
            <a:r>
              <a:rPr lang="zh-CN" altLang="en-US" sz="1600" b="1" kern="0" dirty="0">
                <a:gradFill>
                  <a:gsLst>
                    <a:gs pos="0">
                      <a:schemeClr val="bg1"/>
                    </a:gs>
                    <a:gs pos="100000">
                      <a:schemeClr val="bg1">
                        <a:lumMod val="95000"/>
                      </a:schemeClr>
                    </a:gs>
                  </a:gsLst>
                  <a:lin ang="5400000" scaled="1"/>
                </a:gradFill>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sp>
        <p:nvSpPr>
          <p:cNvPr id="23" name="文本框 22"/>
          <p:cNvSpPr txBox="1"/>
          <p:nvPr/>
        </p:nvSpPr>
        <p:spPr>
          <a:xfrm>
            <a:off x="8008000" y="4458699"/>
            <a:ext cx="2790633" cy="47327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提供全面且质优的多品类设计素材打破传统素材网站单向沟通的服务模式</a:t>
            </a:r>
          </a:p>
        </p:txBody>
      </p:sp>
      <p:sp>
        <p:nvSpPr>
          <p:cNvPr id="24" name="文本框 23"/>
          <p:cNvSpPr txBox="1"/>
          <p:nvPr/>
        </p:nvSpPr>
        <p:spPr>
          <a:xfrm>
            <a:off x="8442037" y="4021206"/>
            <a:ext cx="1922558"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gradFill>
                  <a:gsLst>
                    <a:gs pos="0">
                      <a:schemeClr val="bg1"/>
                    </a:gs>
                    <a:gs pos="100000">
                      <a:schemeClr val="bg1">
                        <a:lumMod val="95000"/>
                      </a:scheme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grpSp>
        <p:nvGrpSpPr>
          <p:cNvPr id="21" name="组合 20"/>
          <p:cNvGrpSpPr/>
          <p:nvPr/>
        </p:nvGrpSpPr>
        <p:grpSpPr>
          <a:xfrm>
            <a:off x="0" y="231097"/>
            <a:ext cx="5125011" cy="778607"/>
            <a:chOff x="0" y="231097"/>
            <a:chExt cx="5125011" cy="778607"/>
          </a:xfrm>
        </p:grpSpPr>
        <p:grpSp>
          <p:nvGrpSpPr>
            <p:cNvPr id="22" name="组合 21"/>
            <p:cNvGrpSpPr/>
            <p:nvPr/>
          </p:nvGrpSpPr>
          <p:grpSpPr>
            <a:xfrm>
              <a:off x="677793" y="231097"/>
              <a:ext cx="4447218" cy="778607"/>
              <a:chOff x="677793" y="231097"/>
              <a:chExt cx="4447218" cy="778607"/>
            </a:xfrm>
          </p:grpSpPr>
          <p:sp>
            <p:nvSpPr>
              <p:cNvPr id="28" name="文本框 27"/>
              <p:cNvSpPr txBox="1"/>
              <p:nvPr/>
            </p:nvSpPr>
            <p:spPr>
              <a:xfrm>
                <a:off x="677793" y="231097"/>
                <a:ext cx="2148345" cy="553998"/>
              </a:xfrm>
              <a:prstGeom prst="rect">
                <a:avLst/>
              </a:prstGeom>
              <a:noFill/>
            </p:spPr>
            <p:txBody>
              <a:bodyPr wrap="none" rtlCol="0">
                <a:spAutoFit/>
              </a:bodyPr>
              <a:lstStyle/>
              <a:p>
                <a:r>
                  <a:rPr lang="en-US" altLang="zh-CN" sz="30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3. </a:t>
                </a:r>
                <a:r>
                  <a:rPr lang="zh-CN" altLang="en-US" sz="30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不足之处</a:t>
                </a:r>
              </a:p>
            </p:txBody>
          </p:sp>
          <p:sp>
            <p:nvSpPr>
              <p:cNvPr id="30" name="文本框 29"/>
              <p:cNvSpPr txBox="1"/>
              <p:nvPr/>
            </p:nvSpPr>
            <p:spPr>
              <a:xfrm>
                <a:off x="759681" y="732705"/>
                <a:ext cx="4365330" cy="276999"/>
              </a:xfrm>
              <a:prstGeom prst="rect">
                <a:avLst/>
              </a:prstGeom>
              <a:noFill/>
            </p:spPr>
            <p:txBody>
              <a:bodyPr wrap="square" rtlCol="0">
                <a:spAutoFit/>
                <a:scene3d>
                  <a:camera prst="orthographicFront"/>
                  <a:lightRig rig="threePt" dir="t"/>
                </a:scene3d>
                <a:sp3d contourW="12700"/>
              </a:bodyPr>
              <a:lstStyle/>
              <a:p>
                <a:pPr marL="0" marR="0" lvl="0" indent="0"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The user can demonstrate on a projector or computer</a:t>
                </a:r>
              </a:p>
            </p:txBody>
          </p:sp>
        </p:grpSp>
        <p:grpSp>
          <p:nvGrpSpPr>
            <p:cNvPr id="25" name="组合 24"/>
            <p:cNvGrpSpPr/>
            <p:nvPr/>
          </p:nvGrpSpPr>
          <p:grpSpPr>
            <a:xfrm>
              <a:off x="0" y="289322"/>
              <a:ext cx="458794" cy="662157"/>
              <a:chOff x="0" y="272955"/>
              <a:chExt cx="458794" cy="747920"/>
            </a:xfrm>
          </p:grpSpPr>
          <p:sp>
            <p:nvSpPr>
              <p:cNvPr id="26" name="矩形 25"/>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7" name="矩形 26"/>
              <p:cNvSpPr/>
              <p:nvPr/>
            </p:nvSpPr>
            <p:spPr>
              <a:xfrm>
                <a:off x="318232" y="272955"/>
                <a:ext cx="140562" cy="747920"/>
              </a:xfrm>
              <a:prstGeom prst="rect">
                <a:avLst/>
              </a:prstGeom>
              <a:solidFill>
                <a:srgbClr val="17375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grpSp>
      <p:pic>
        <p:nvPicPr>
          <p:cNvPr id="8" name="图片占位符 7" descr="QQ图片20181230194101"/>
          <p:cNvPicPr>
            <a:picLocks noGrp="1" noChangeAspect="1"/>
          </p:cNvPicPr>
          <p:nvPr>
            <p:ph type="pic" sz="quarter" idx="10"/>
          </p:nvPr>
        </p:nvPicPr>
        <p:blipFill>
          <a:blip r:embed="rId3"/>
          <a:stretch>
            <a:fillRect/>
          </a:stretch>
        </p:blipFill>
        <p:spPr>
          <a:xfrm>
            <a:off x="1515745" y="2180590"/>
            <a:ext cx="2546985" cy="1756410"/>
          </a:xfrm>
          <a:prstGeom prst="rect">
            <a:avLst/>
          </a:prstGeom>
        </p:spPr>
      </p:pic>
      <p:pic>
        <p:nvPicPr>
          <p:cNvPr id="9" name="图片占位符 8" descr="QQ图片20181228171844"/>
          <p:cNvPicPr>
            <a:picLocks noGrp="1" noChangeAspect="1"/>
          </p:cNvPicPr>
          <p:nvPr>
            <p:ph type="pic" sz="quarter" idx="11"/>
          </p:nvPr>
        </p:nvPicPr>
        <p:blipFill>
          <a:blip r:embed="rId4"/>
          <a:stretch>
            <a:fillRect/>
          </a:stretch>
        </p:blipFill>
        <p:spPr>
          <a:xfrm>
            <a:off x="4632325" y="2474595"/>
            <a:ext cx="2926080" cy="1950720"/>
          </a:xfrm>
          <a:prstGeom prst="rect">
            <a:avLst/>
          </a:prstGeom>
        </p:spPr>
      </p:pic>
      <p:pic>
        <p:nvPicPr>
          <p:cNvPr id="11" name="图片占位符 10" descr="QQ图片20190130202241"/>
          <p:cNvPicPr>
            <a:picLocks noGrp="1" noChangeAspect="1"/>
          </p:cNvPicPr>
          <p:nvPr>
            <p:ph type="pic" sz="quarter" idx="12"/>
          </p:nvPr>
        </p:nvPicPr>
        <p:blipFill>
          <a:blip r:embed="rId5"/>
          <a:stretch>
            <a:fillRect/>
          </a:stretch>
        </p:blipFill>
        <p:spPr>
          <a:xfrm>
            <a:off x="8129905" y="2238375"/>
            <a:ext cx="2547620" cy="1698625"/>
          </a:xfrm>
          <a:prstGeom prst="rect">
            <a:avLst/>
          </a:prstGeom>
        </p:spPr>
      </p:pic>
      <p:pic>
        <p:nvPicPr>
          <p:cNvPr id="29" name="图片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27138" y="180059"/>
            <a:ext cx="1103137" cy="110529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nodePh="1">
                                  <p:stCondLst>
                                    <p:cond delay="0"/>
                                  </p:stCondLst>
                                  <p:endCondLst>
                                    <p:cond evt="begin" delay="0">
                                      <p:tn val="20"/>
                                    </p:cond>
                                  </p:end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42" presetClass="entr" presetSubtype="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1000"/>
                                        <p:tgtEl>
                                          <p:spTgt spid="14"/>
                                        </p:tgtEl>
                                      </p:cBhvr>
                                    </p:animEffect>
                                    <p:anim calcmode="lin" valueType="num">
                                      <p:cBhvr>
                                        <p:cTn id="34" dur="1000" fill="hold"/>
                                        <p:tgtEl>
                                          <p:spTgt spid="14"/>
                                        </p:tgtEl>
                                        <p:attrNameLst>
                                          <p:attrName>ppt_x</p:attrName>
                                        </p:attrNameLst>
                                      </p:cBhvr>
                                      <p:tavLst>
                                        <p:tav tm="0">
                                          <p:val>
                                            <p:strVal val="#ppt_x"/>
                                          </p:val>
                                        </p:tav>
                                        <p:tav tm="100000">
                                          <p:val>
                                            <p:strVal val="#ppt_x"/>
                                          </p:val>
                                        </p:tav>
                                      </p:tavLst>
                                    </p:anim>
                                    <p:anim calcmode="lin" valueType="num">
                                      <p:cBhvr>
                                        <p:cTn id="35" dur="1000" fill="hold"/>
                                        <p:tgtEl>
                                          <p:spTgt spid="14"/>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1000"/>
                                        <p:tgtEl>
                                          <p:spTgt spid="15"/>
                                        </p:tgtEl>
                                      </p:cBhvr>
                                    </p:animEffect>
                                    <p:anim calcmode="lin" valueType="num">
                                      <p:cBhvr>
                                        <p:cTn id="39" dur="1000" fill="hold"/>
                                        <p:tgtEl>
                                          <p:spTgt spid="15"/>
                                        </p:tgtEl>
                                        <p:attrNameLst>
                                          <p:attrName>ppt_x</p:attrName>
                                        </p:attrNameLst>
                                      </p:cBhvr>
                                      <p:tavLst>
                                        <p:tav tm="0">
                                          <p:val>
                                            <p:strVal val="#ppt_x"/>
                                          </p:val>
                                        </p:tav>
                                        <p:tav tm="100000">
                                          <p:val>
                                            <p:strVal val="#ppt_x"/>
                                          </p:val>
                                        </p:tav>
                                      </p:tavLst>
                                    </p:anim>
                                    <p:anim calcmode="lin" valueType="num">
                                      <p:cBhvr>
                                        <p:cTn id="40" dur="1000" fill="hold"/>
                                        <p:tgtEl>
                                          <p:spTgt spid="15"/>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1000"/>
                                        <p:tgtEl>
                                          <p:spTgt spid="10"/>
                                        </p:tgtEl>
                                      </p:cBhvr>
                                    </p:animEffect>
                                    <p:anim calcmode="lin" valueType="num">
                                      <p:cBhvr>
                                        <p:cTn id="44" dur="1000" fill="hold"/>
                                        <p:tgtEl>
                                          <p:spTgt spid="10"/>
                                        </p:tgtEl>
                                        <p:attrNameLst>
                                          <p:attrName>ppt_x</p:attrName>
                                        </p:attrNameLst>
                                      </p:cBhvr>
                                      <p:tavLst>
                                        <p:tav tm="0">
                                          <p:val>
                                            <p:strVal val="#ppt_x"/>
                                          </p:val>
                                        </p:tav>
                                        <p:tav tm="100000">
                                          <p:val>
                                            <p:strVal val="#ppt_x"/>
                                          </p:val>
                                        </p:tav>
                                      </p:tavLst>
                                    </p:anim>
                                    <p:anim calcmode="lin" valueType="num">
                                      <p:cBhvr>
                                        <p:cTn id="45" dur="1000" fill="hold"/>
                                        <p:tgtEl>
                                          <p:spTgt spid="10"/>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1000"/>
                                        <p:tgtEl>
                                          <p:spTgt spid="23"/>
                                        </p:tgtEl>
                                      </p:cBhvr>
                                    </p:animEffect>
                                    <p:anim calcmode="lin" valueType="num">
                                      <p:cBhvr>
                                        <p:cTn id="49" dur="1000" fill="hold"/>
                                        <p:tgtEl>
                                          <p:spTgt spid="23"/>
                                        </p:tgtEl>
                                        <p:attrNameLst>
                                          <p:attrName>ppt_x</p:attrName>
                                        </p:attrNameLst>
                                      </p:cBhvr>
                                      <p:tavLst>
                                        <p:tav tm="0">
                                          <p:val>
                                            <p:strVal val="#ppt_x"/>
                                          </p:val>
                                        </p:tav>
                                        <p:tav tm="100000">
                                          <p:val>
                                            <p:strVal val="#ppt_x"/>
                                          </p:val>
                                        </p:tav>
                                      </p:tavLst>
                                    </p:anim>
                                    <p:anim calcmode="lin" valueType="num">
                                      <p:cBhvr>
                                        <p:cTn id="50" dur="1000" fill="hold"/>
                                        <p:tgtEl>
                                          <p:spTgt spid="23"/>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1000"/>
                                        <p:tgtEl>
                                          <p:spTgt spid="24"/>
                                        </p:tgtEl>
                                      </p:cBhvr>
                                    </p:animEffect>
                                    <p:anim calcmode="lin" valueType="num">
                                      <p:cBhvr>
                                        <p:cTn id="54" dur="1000" fill="hold"/>
                                        <p:tgtEl>
                                          <p:spTgt spid="24"/>
                                        </p:tgtEl>
                                        <p:attrNameLst>
                                          <p:attrName>ppt_x</p:attrName>
                                        </p:attrNameLst>
                                      </p:cBhvr>
                                      <p:tavLst>
                                        <p:tav tm="0">
                                          <p:val>
                                            <p:strVal val="#ppt_x"/>
                                          </p:val>
                                        </p:tav>
                                        <p:tav tm="100000">
                                          <p:val>
                                            <p:strVal val="#ppt_x"/>
                                          </p:val>
                                        </p:tav>
                                      </p:tavLst>
                                    </p:anim>
                                    <p:anim calcmode="lin" valueType="num">
                                      <p:cBhvr>
                                        <p:cTn id="5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7" grpId="0"/>
      <p:bldP spid="10" grpId="0" animBg="1"/>
      <p:bldP spid="14" grpId="0"/>
      <p:bldP spid="15" grpId="0"/>
      <p:bldP spid="17" grpId="0"/>
      <p:bldP spid="18" grpId="0"/>
      <p:bldP spid="23" grpId="0"/>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504825" y="3640649"/>
            <a:ext cx="13201650" cy="72000"/>
          </a:xfrm>
          <a:prstGeom prst="rect">
            <a:avLst/>
          </a:prstGeom>
          <a:solidFill>
            <a:schemeClr val="bg1">
              <a:lumMod val="95000"/>
            </a:schemeClr>
          </a:solidFill>
          <a:ln w="381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zh-CN" altLang="en-US" sz="2400" kern="0">
              <a:solidFill>
                <a:prstClr val="white"/>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2" name="矩形: 圆角 1"/>
          <p:cNvSpPr/>
          <p:nvPr/>
        </p:nvSpPr>
        <p:spPr>
          <a:xfrm rot="2700000">
            <a:off x="2266927" y="3232127"/>
            <a:ext cx="889044" cy="889044"/>
          </a:xfrm>
          <a:prstGeom prst="roundRect">
            <a:avLst/>
          </a:prstGeom>
          <a:solidFill>
            <a:srgbClr val="FFC000"/>
          </a:solidFill>
          <a:ln w="571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3" name="矩形: 圆角 2"/>
          <p:cNvSpPr/>
          <p:nvPr/>
        </p:nvSpPr>
        <p:spPr>
          <a:xfrm rot="2700000">
            <a:off x="4512714" y="3232127"/>
            <a:ext cx="889044" cy="889044"/>
          </a:xfrm>
          <a:prstGeom prst="roundRect">
            <a:avLst/>
          </a:prstGeom>
          <a:solidFill>
            <a:srgbClr val="17375E"/>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4" name="矩形: 圆角 3"/>
          <p:cNvSpPr/>
          <p:nvPr/>
        </p:nvSpPr>
        <p:spPr>
          <a:xfrm rot="2700000">
            <a:off x="6758501" y="3232127"/>
            <a:ext cx="889044" cy="889044"/>
          </a:xfrm>
          <a:prstGeom prst="roundRect">
            <a:avLst/>
          </a:prstGeom>
          <a:solidFill>
            <a:srgbClr val="FFC000"/>
          </a:solidFill>
          <a:ln w="571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5" name="矩形: 圆角 4"/>
          <p:cNvSpPr/>
          <p:nvPr/>
        </p:nvSpPr>
        <p:spPr>
          <a:xfrm rot="2700000">
            <a:off x="9004289" y="3232127"/>
            <a:ext cx="889044" cy="889044"/>
          </a:xfrm>
          <a:prstGeom prst="roundRect">
            <a:avLst/>
          </a:prstGeom>
          <a:solidFill>
            <a:srgbClr val="17375E"/>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33" name="椭圆 6"/>
          <p:cNvSpPr/>
          <p:nvPr/>
        </p:nvSpPr>
        <p:spPr>
          <a:xfrm>
            <a:off x="2505657" y="3450997"/>
            <a:ext cx="411587" cy="451304"/>
          </a:xfrm>
          <a:custGeom>
            <a:avLst/>
            <a:gdLst>
              <a:gd name="connsiteX0" fmla="*/ 257952 w 552598"/>
              <a:gd name="connsiteY0" fmla="*/ 238897 h 605921"/>
              <a:gd name="connsiteX1" fmla="*/ 252845 w 552598"/>
              <a:gd name="connsiteY1" fmla="*/ 243996 h 605921"/>
              <a:gd name="connsiteX2" fmla="*/ 252845 w 552598"/>
              <a:gd name="connsiteY2" fmla="*/ 308986 h 605921"/>
              <a:gd name="connsiteX3" fmla="*/ 228056 w 552598"/>
              <a:gd name="connsiteY3" fmla="*/ 308986 h 605921"/>
              <a:gd name="connsiteX4" fmla="*/ 225642 w 552598"/>
              <a:gd name="connsiteY4" fmla="*/ 314085 h 605921"/>
              <a:gd name="connsiteX5" fmla="*/ 273271 w 552598"/>
              <a:gd name="connsiteY5" fmla="*/ 372123 h 605921"/>
              <a:gd name="connsiteX6" fmla="*/ 279306 w 552598"/>
              <a:gd name="connsiteY6" fmla="*/ 372123 h 605921"/>
              <a:gd name="connsiteX7" fmla="*/ 327027 w 552598"/>
              <a:gd name="connsiteY7" fmla="*/ 314085 h 605921"/>
              <a:gd name="connsiteX8" fmla="*/ 324520 w 552598"/>
              <a:gd name="connsiteY8" fmla="*/ 308986 h 605921"/>
              <a:gd name="connsiteX9" fmla="*/ 299731 w 552598"/>
              <a:gd name="connsiteY9" fmla="*/ 308986 h 605921"/>
              <a:gd name="connsiteX10" fmla="*/ 299731 w 552598"/>
              <a:gd name="connsiteY10" fmla="*/ 243996 h 605921"/>
              <a:gd name="connsiteX11" fmla="*/ 294718 w 552598"/>
              <a:gd name="connsiteY11" fmla="*/ 238897 h 605921"/>
              <a:gd name="connsiteX12" fmla="*/ 260737 w 552598"/>
              <a:gd name="connsiteY12" fmla="*/ 130146 h 605921"/>
              <a:gd name="connsiteX13" fmla="*/ 291932 w 552598"/>
              <a:gd name="connsiteY13" fmla="*/ 130146 h 605921"/>
              <a:gd name="connsiteX14" fmla="*/ 303445 w 552598"/>
              <a:gd name="connsiteY14" fmla="*/ 141642 h 605921"/>
              <a:gd name="connsiteX15" fmla="*/ 303445 w 552598"/>
              <a:gd name="connsiteY15" fmla="*/ 167602 h 605921"/>
              <a:gd name="connsiteX16" fmla="*/ 353580 w 552598"/>
              <a:gd name="connsiteY16" fmla="*/ 188369 h 605921"/>
              <a:gd name="connsiteX17" fmla="*/ 371963 w 552598"/>
              <a:gd name="connsiteY17" fmla="*/ 170012 h 605921"/>
              <a:gd name="connsiteX18" fmla="*/ 388118 w 552598"/>
              <a:gd name="connsiteY18" fmla="*/ 170012 h 605921"/>
              <a:gd name="connsiteX19" fmla="*/ 410215 w 552598"/>
              <a:gd name="connsiteY19" fmla="*/ 192077 h 605921"/>
              <a:gd name="connsiteX20" fmla="*/ 410215 w 552598"/>
              <a:gd name="connsiteY20" fmla="*/ 208209 h 605921"/>
              <a:gd name="connsiteX21" fmla="*/ 391832 w 552598"/>
              <a:gd name="connsiteY21" fmla="*/ 226566 h 605921"/>
              <a:gd name="connsiteX22" fmla="*/ 412628 w 552598"/>
              <a:gd name="connsiteY22" fmla="*/ 276630 h 605921"/>
              <a:gd name="connsiteX23" fmla="*/ 438625 w 552598"/>
              <a:gd name="connsiteY23" fmla="*/ 276630 h 605921"/>
              <a:gd name="connsiteX24" fmla="*/ 450137 w 552598"/>
              <a:gd name="connsiteY24" fmla="*/ 288126 h 605921"/>
              <a:gd name="connsiteX25" fmla="*/ 450137 w 552598"/>
              <a:gd name="connsiteY25" fmla="*/ 319277 h 605921"/>
              <a:gd name="connsiteX26" fmla="*/ 438625 w 552598"/>
              <a:gd name="connsiteY26" fmla="*/ 330773 h 605921"/>
              <a:gd name="connsiteX27" fmla="*/ 412628 w 552598"/>
              <a:gd name="connsiteY27" fmla="*/ 330773 h 605921"/>
              <a:gd name="connsiteX28" fmla="*/ 391832 w 552598"/>
              <a:gd name="connsiteY28" fmla="*/ 380838 h 605921"/>
              <a:gd name="connsiteX29" fmla="*/ 410215 w 552598"/>
              <a:gd name="connsiteY29" fmla="*/ 399102 h 605921"/>
              <a:gd name="connsiteX30" fmla="*/ 410215 w 552598"/>
              <a:gd name="connsiteY30" fmla="*/ 415326 h 605921"/>
              <a:gd name="connsiteX31" fmla="*/ 388118 w 552598"/>
              <a:gd name="connsiteY31" fmla="*/ 437299 h 605921"/>
              <a:gd name="connsiteX32" fmla="*/ 371963 w 552598"/>
              <a:gd name="connsiteY32" fmla="*/ 437299 h 605921"/>
              <a:gd name="connsiteX33" fmla="*/ 353580 w 552598"/>
              <a:gd name="connsiteY33" fmla="*/ 419035 h 605921"/>
              <a:gd name="connsiteX34" fmla="*/ 303445 w 552598"/>
              <a:gd name="connsiteY34" fmla="*/ 439802 h 605921"/>
              <a:gd name="connsiteX35" fmla="*/ 303445 w 552598"/>
              <a:gd name="connsiteY35" fmla="*/ 465761 h 605921"/>
              <a:gd name="connsiteX36" fmla="*/ 291932 w 552598"/>
              <a:gd name="connsiteY36" fmla="*/ 477257 h 605921"/>
              <a:gd name="connsiteX37" fmla="*/ 260737 w 552598"/>
              <a:gd name="connsiteY37" fmla="*/ 477257 h 605921"/>
              <a:gd name="connsiteX38" fmla="*/ 249224 w 552598"/>
              <a:gd name="connsiteY38" fmla="*/ 465761 h 605921"/>
              <a:gd name="connsiteX39" fmla="*/ 249224 w 552598"/>
              <a:gd name="connsiteY39" fmla="*/ 439802 h 605921"/>
              <a:gd name="connsiteX40" fmla="*/ 199089 w 552598"/>
              <a:gd name="connsiteY40" fmla="*/ 419035 h 605921"/>
              <a:gd name="connsiteX41" fmla="*/ 180799 w 552598"/>
              <a:gd name="connsiteY41" fmla="*/ 437299 h 605921"/>
              <a:gd name="connsiteX42" fmla="*/ 164551 w 552598"/>
              <a:gd name="connsiteY42" fmla="*/ 437299 h 605921"/>
              <a:gd name="connsiteX43" fmla="*/ 142547 w 552598"/>
              <a:gd name="connsiteY43" fmla="*/ 415326 h 605921"/>
              <a:gd name="connsiteX44" fmla="*/ 142547 w 552598"/>
              <a:gd name="connsiteY44" fmla="*/ 399102 h 605921"/>
              <a:gd name="connsiteX45" fmla="*/ 160837 w 552598"/>
              <a:gd name="connsiteY45" fmla="*/ 380838 h 605921"/>
              <a:gd name="connsiteX46" fmla="*/ 140041 w 552598"/>
              <a:gd name="connsiteY46" fmla="*/ 330773 h 605921"/>
              <a:gd name="connsiteX47" fmla="*/ 114044 w 552598"/>
              <a:gd name="connsiteY47" fmla="*/ 330773 h 605921"/>
              <a:gd name="connsiteX48" fmla="*/ 102532 w 552598"/>
              <a:gd name="connsiteY48" fmla="*/ 319277 h 605921"/>
              <a:gd name="connsiteX49" fmla="*/ 102532 w 552598"/>
              <a:gd name="connsiteY49" fmla="*/ 288126 h 605921"/>
              <a:gd name="connsiteX50" fmla="*/ 114044 w 552598"/>
              <a:gd name="connsiteY50" fmla="*/ 276630 h 605921"/>
              <a:gd name="connsiteX51" fmla="*/ 140041 w 552598"/>
              <a:gd name="connsiteY51" fmla="*/ 276630 h 605921"/>
              <a:gd name="connsiteX52" fmla="*/ 160837 w 552598"/>
              <a:gd name="connsiteY52" fmla="*/ 226566 h 605921"/>
              <a:gd name="connsiteX53" fmla="*/ 142547 w 552598"/>
              <a:gd name="connsiteY53" fmla="*/ 208209 h 605921"/>
              <a:gd name="connsiteX54" fmla="*/ 142547 w 552598"/>
              <a:gd name="connsiteY54" fmla="*/ 192077 h 605921"/>
              <a:gd name="connsiteX55" fmla="*/ 164551 w 552598"/>
              <a:gd name="connsiteY55" fmla="*/ 170012 h 605921"/>
              <a:gd name="connsiteX56" fmla="*/ 180799 w 552598"/>
              <a:gd name="connsiteY56" fmla="*/ 170012 h 605921"/>
              <a:gd name="connsiteX57" fmla="*/ 199089 w 552598"/>
              <a:gd name="connsiteY57" fmla="*/ 188369 h 605921"/>
              <a:gd name="connsiteX58" fmla="*/ 249224 w 552598"/>
              <a:gd name="connsiteY58" fmla="*/ 167602 h 605921"/>
              <a:gd name="connsiteX59" fmla="*/ 249224 w 552598"/>
              <a:gd name="connsiteY59" fmla="*/ 141642 h 605921"/>
              <a:gd name="connsiteX60" fmla="*/ 260737 w 552598"/>
              <a:gd name="connsiteY60" fmla="*/ 130146 h 605921"/>
              <a:gd name="connsiteX61" fmla="*/ 438507 w 552598"/>
              <a:gd name="connsiteY61" fmla="*/ 79551 h 605921"/>
              <a:gd name="connsiteX62" fmla="*/ 552598 w 552598"/>
              <a:gd name="connsiteY62" fmla="*/ 302952 h 605921"/>
              <a:gd name="connsiteX63" fmla="*/ 276329 w 552598"/>
              <a:gd name="connsiteY63" fmla="*/ 578821 h 605921"/>
              <a:gd name="connsiteX64" fmla="*/ 276329 w 552598"/>
              <a:gd name="connsiteY64" fmla="*/ 602737 h 605921"/>
              <a:gd name="connsiteX65" fmla="*/ 271316 w 552598"/>
              <a:gd name="connsiteY65" fmla="*/ 605332 h 605921"/>
              <a:gd name="connsiteX66" fmla="*/ 206426 w 552598"/>
              <a:gd name="connsiteY66" fmla="*/ 560837 h 605921"/>
              <a:gd name="connsiteX67" fmla="*/ 206426 w 552598"/>
              <a:gd name="connsiteY67" fmla="*/ 555553 h 605921"/>
              <a:gd name="connsiteX68" fmla="*/ 271316 w 552598"/>
              <a:gd name="connsiteY68" fmla="*/ 511059 h 605921"/>
              <a:gd name="connsiteX69" fmla="*/ 276329 w 552598"/>
              <a:gd name="connsiteY69" fmla="*/ 513654 h 605921"/>
              <a:gd name="connsiteX70" fmla="*/ 276329 w 552598"/>
              <a:gd name="connsiteY70" fmla="*/ 537663 h 605921"/>
              <a:gd name="connsiteX71" fmla="*/ 511381 w 552598"/>
              <a:gd name="connsiteY71" fmla="*/ 302952 h 605921"/>
              <a:gd name="connsiteX72" fmla="*/ 414278 w 552598"/>
              <a:gd name="connsiteY72" fmla="*/ 112830 h 605921"/>
              <a:gd name="connsiteX73" fmla="*/ 281414 w 552598"/>
              <a:gd name="connsiteY73" fmla="*/ 589 h 605921"/>
              <a:gd name="connsiteX74" fmla="*/ 346313 w 552598"/>
              <a:gd name="connsiteY74" fmla="*/ 45086 h 605921"/>
              <a:gd name="connsiteX75" fmla="*/ 346313 w 552598"/>
              <a:gd name="connsiteY75" fmla="*/ 50277 h 605921"/>
              <a:gd name="connsiteX76" fmla="*/ 281414 w 552598"/>
              <a:gd name="connsiteY76" fmla="*/ 94775 h 605921"/>
              <a:gd name="connsiteX77" fmla="*/ 276308 w 552598"/>
              <a:gd name="connsiteY77" fmla="*/ 92179 h 605921"/>
              <a:gd name="connsiteX78" fmla="*/ 276308 w 552598"/>
              <a:gd name="connsiteY78" fmla="*/ 68262 h 605921"/>
              <a:gd name="connsiteX79" fmla="*/ 41223 w 552598"/>
              <a:gd name="connsiteY79" fmla="*/ 303077 h 605921"/>
              <a:gd name="connsiteX80" fmla="*/ 138432 w 552598"/>
              <a:gd name="connsiteY80" fmla="*/ 493302 h 605921"/>
              <a:gd name="connsiteX81" fmla="*/ 114200 w 552598"/>
              <a:gd name="connsiteY81" fmla="*/ 526582 h 605921"/>
              <a:gd name="connsiteX82" fmla="*/ 0 w 552598"/>
              <a:gd name="connsiteY82" fmla="*/ 303077 h 605921"/>
              <a:gd name="connsiteX83" fmla="*/ 276308 w 552598"/>
              <a:gd name="connsiteY83" fmla="*/ 27195 h 605921"/>
              <a:gd name="connsiteX84" fmla="*/ 276308 w 552598"/>
              <a:gd name="connsiteY84" fmla="*/ 3185 h 605921"/>
              <a:gd name="connsiteX85" fmla="*/ 281414 w 552598"/>
              <a:gd name="connsiteY85" fmla="*/ 589 h 605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552598" h="605921">
                <a:moveTo>
                  <a:pt x="257952" y="238897"/>
                </a:moveTo>
                <a:cubicBezTo>
                  <a:pt x="255074" y="238897"/>
                  <a:pt x="252845" y="241122"/>
                  <a:pt x="252845" y="243996"/>
                </a:cubicBezTo>
                <a:lnTo>
                  <a:pt x="252845" y="308986"/>
                </a:lnTo>
                <a:lnTo>
                  <a:pt x="228056" y="308986"/>
                </a:lnTo>
                <a:cubicBezTo>
                  <a:pt x="225364" y="308986"/>
                  <a:pt x="223878" y="311953"/>
                  <a:pt x="225642" y="314085"/>
                </a:cubicBezTo>
                <a:lnTo>
                  <a:pt x="273271" y="372123"/>
                </a:lnTo>
                <a:cubicBezTo>
                  <a:pt x="274849" y="373977"/>
                  <a:pt x="277727" y="373977"/>
                  <a:pt x="279306" y="372123"/>
                </a:cubicBezTo>
                <a:lnTo>
                  <a:pt x="327027" y="314085"/>
                </a:lnTo>
                <a:cubicBezTo>
                  <a:pt x="328605" y="311953"/>
                  <a:pt x="327213" y="308894"/>
                  <a:pt x="324520" y="308986"/>
                </a:cubicBezTo>
                <a:lnTo>
                  <a:pt x="299731" y="308986"/>
                </a:lnTo>
                <a:lnTo>
                  <a:pt x="299731" y="243996"/>
                </a:lnTo>
                <a:cubicBezTo>
                  <a:pt x="299731" y="241122"/>
                  <a:pt x="297503" y="238897"/>
                  <a:pt x="294718" y="238897"/>
                </a:cubicBezTo>
                <a:close/>
                <a:moveTo>
                  <a:pt x="260737" y="130146"/>
                </a:moveTo>
                <a:lnTo>
                  <a:pt x="291932" y="130146"/>
                </a:lnTo>
                <a:cubicBezTo>
                  <a:pt x="298431" y="130146"/>
                  <a:pt x="303445" y="135338"/>
                  <a:pt x="303445" y="141642"/>
                </a:cubicBezTo>
                <a:lnTo>
                  <a:pt x="303445" y="167602"/>
                </a:lnTo>
                <a:cubicBezTo>
                  <a:pt x="321642" y="171125"/>
                  <a:pt x="338632" y="178356"/>
                  <a:pt x="353580" y="188369"/>
                </a:cubicBezTo>
                <a:lnTo>
                  <a:pt x="371963" y="170012"/>
                </a:lnTo>
                <a:cubicBezTo>
                  <a:pt x="376420" y="165562"/>
                  <a:pt x="383661" y="165562"/>
                  <a:pt x="388118" y="170012"/>
                </a:cubicBezTo>
                <a:lnTo>
                  <a:pt x="410215" y="192077"/>
                </a:lnTo>
                <a:cubicBezTo>
                  <a:pt x="414671" y="196528"/>
                  <a:pt x="414671" y="203759"/>
                  <a:pt x="410215" y="208209"/>
                </a:cubicBezTo>
                <a:lnTo>
                  <a:pt x="391832" y="226566"/>
                </a:lnTo>
                <a:cubicBezTo>
                  <a:pt x="401859" y="241400"/>
                  <a:pt x="409100" y="258459"/>
                  <a:pt x="412628" y="276630"/>
                </a:cubicBezTo>
                <a:lnTo>
                  <a:pt x="438625" y="276630"/>
                </a:lnTo>
                <a:cubicBezTo>
                  <a:pt x="445124" y="276630"/>
                  <a:pt x="450137" y="281822"/>
                  <a:pt x="450137" y="288126"/>
                </a:cubicBezTo>
                <a:lnTo>
                  <a:pt x="450137" y="319277"/>
                </a:lnTo>
                <a:cubicBezTo>
                  <a:pt x="450137" y="325674"/>
                  <a:pt x="444938" y="330773"/>
                  <a:pt x="438625" y="330773"/>
                </a:cubicBezTo>
                <a:lnTo>
                  <a:pt x="412628" y="330773"/>
                </a:lnTo>
                <a:cubicBezTo>
                  <a:pt x="409100" y="348945"/>
                  <a:pt x="401859" y="365818"/>
                  <a:pt x="391832" y="380838"/>
                </a:cubicBezTo>
                <a:lnTo>
                  <a:pt x="410215" y="399102"/>
                </a:lnTo>
                <a:cubicBezTo>
                  <a:pt x="414671" y="403552"/>
                  <a:pt x="414671" y="410876"/>
                  <a:pt x="410215" y="415326"/>
                </a:cubicBezTo>
                <a:lnTo>
                  <a:pt x="388118" y="437299"/>
                </a:lnTo>
                <a:cubicBezTo>
                  <a:pt x="383661" y="441749"/>
                  <a:pt x="376420" y="441749"/>
                  <a:pt x="371963" y="437299"/>
                </a:cubicBezTo>
                <a:lnTo>
                  <a:pt x="353580" y="419035"/>
                </a:lnTo>
                <a:cubicBezTo>
                  <a:pt x="338725" y="429047"/>
                  <a:pt x="321642" y="436186"/>
                  <a:pt x="303445" y="439802"/>
                </a:cubicBezTo>
                <a:lnTo>
                  <a:pt x="303445" y="465761"/>
                </a:lnTo>
                <a:cubicBezTo>
                  <a:pt x="303445" y="472158"/>
                  <a:pt x="298246" y="477257"/>
                  <a:pt x="291932" y="477257"/>
                </a:cubicBezTo>
                <a:lnTo>
                  <a:pt x="260737" y="477257"/>
                </a:lnTo>
                <a:cubicBezTo>
                  <a:pt x="254331" y="477257"/>
                  <a:pt x="249224" y="472065"/>
                  <a:pt x="249224" y="465761"/>
                </a:cubicBezTo>
                <a:lnTo>
                  <a:pt x="249224" y="439802"/>
                </a:lnTo>
                <a:cubicBezTo>
                  <a:pt x="231027" y="436186"/>
                  <a:pt x="214130" y="429047"/>
                  <a:pt x="199089" y="419035"/>
                </a:cubicBezTo>
                <a:lnTo>
                  <a:pt x="180799" y="437299"/>
                </a:lnTo>
                <a:cubicBezTo>
                  <a:pt x="176342" y="441749"/>
                  <a:pt x="169008" y="441749"/>
                  <a:pt x="164551" y="437299"/>
                </a:cubicBezTo>
                <a:lnTo>
                  <a:pt x="142547" y="415326"/>
                </a:lnTo>
                <a:cubicBezTo>
                  <a:pt x="138091" y="410876"/>
                  <a:pt x="138091" y="403552"/>
                  <a:pt x="142547" y="399102"/>
                </a:cubicBezTo>
                <a:lnTo>
                  <a:pt x="160837" y="380838"/>
                </a:lnTo>
                <a:cubicBezTo>
                  <a:pt x="150810" y="366004"/>
                  <a:pt x="143661" y="348945"/>
                  <a:pt x="140041" y="330773"/>
                </a:cubicBezTo>
                <a:lnTo>
                  <a:pt x="114044" y="330773"/>
                </a:lnTo>
                <a:cubicBezTo>
                  <a:pt x="107638" y="330773"/>
                  <a:pt x="102532" y="325582"/>
                  <a:pt x="102532" y="319277"/>
                </a:cubicBezTo>
                <a:lnTo>
                  <a:pt x="102532" y="288126"/>
                </a:lnTo>
                <a:cubicBezTo>
                  <a:pt x="102532" y="281636"/>
                  <a:pt x="107731" y="276630"/>
                  <a:pt x="114044" y="276630"/>
                </a:cubicBezTo>
                <a:lnTo>
                  <a:pt x="140041" y="276630"/>
                </a:lnTo>
                <a:cubicBezTo>
                  <a:pt x="143661" y="258459"/>
                  <a:pt x="150810" y="241492"/>
                  <a:pt x="160837" y="226566"/>
                </a:cubicBezTo>
                <a:lnTo>
                  <a:pt x="142547" y="208209"/>
                </a:lnTo>
                <a:cubicBezTo>
                  <a:pt x="138091" y="203759"/>
                  <a:pt x="138091" y="196528"/>
                  <a:pt x="142547" y="192077"/>
                </a:cubicBezTo>
                <a:lnTo>
                  <a:pt x="164551" y="170012"/>
                </a:lnTo>
                <a:cubicBezTo>
                  <a:pt x="169008" y="165562"/>
                  <a:pt x="176342" y="165562"/>
                  <a:pt x="180799" y="170012"/>
                </a:cubicBezTo>
                <a:lnTo>
                  <a:pt x="199089" y="188369"/>
                </a:lnTo>
                <a:cubicBezTo>
                  <a:pt x="213944" y="178356"/>
                  <a:pt x="231027" y="171125"/>
                  <a:pt x="249224" y="167602"/>
                </a:cubicBezTo>
                <a:lnTo>
                  <a:pt x="249224" y="141642"/>
                </a:lnTo>
                <a:cubicBezTo>
                  <a:pt x="249224" y="135153"/>
                  <a:pt x="254424" y="130146"/>
                  <a:pt x="260737" y="130146"/>
                </a:cubicBezTo>
                <a:close/>
                <a:moveTo>
                  <a:pt x="438507" y="79551"/>
                </a:moveTo>
                <a:cubicBezTo>
                  <a:pt x="510081" y="131462"/>
                  <a:pt x="552598" y="214890"/>
                  <a:pt x="552598" y="302952"/>
                </a:cubicBezTo>
                <a:cubicBezTo>
                  <a:pt x="552598" y="455069"/>
                  <a:pt x="428760" y="578821"/>
                  <a:pt x="276329" y="578821"/>
                </a:cubicBezTo>
                <a:lnTo>
                  <a:pt x="276329" y="602737"/>
                </a:lnTo>
                <a:cubicBezTo>
                  <a:pt x="276329" y="605332"/>
                  <a:pt x="273358" y="606815"/>
                  <a:pt x="271316" y="605332"/>
                </a:cubicBezTo>
                <a:lnTo>
                  <a:pt x="206426" y="560837"/>
                </a:lnTo>
                <a:cubicBezTo>
                  <a:pt x="204569" y="559539"/>
                  <a:pt x="204569" y="556759"/>
                  <a:pt x="206426" y="555553"/>
                </a:cubicBezTo>
                <a:lnTo>
                  <a:pt x="271316" y="511059"/>
                </a:lnTo>
                <a:cubicBezTo>
                  <a:pt x="273544" y="509575"/>
                  <a:pt x="276329" y="511059"/>
                  <a:pt x="276329" y="513654"/>
                </a:cubicBezTo>
                <a:lnTo>
                  <a:pt x="276329" y="537663"/>
                </a:lnTo>
                <a:cubicBezTo>
                  <a:pt x="405923" y="537663"/>
                  <a:pt x="511381" y="432358"/>
                  <a:pt x="511381" y="302952"/>
                </a:cubicBezTo>
                <a:cubicBezTo>
                  <a:pt x="511381" y="228053"/>
                  <a:pt x="475176" y="156954"/>
                  <a:pt x="414278" y="112830"/>
                </a:cubicBezTo>
                <a:close/>
                <a:moveTo>
                  <a:pt x="281414" y="589"/>
                </a:moveTo>
                <a:lnTo>
                  <a:pt x="346313" y="45086"/>
                </a:lnTo>
                <a:cubicBezTo>
                  <a:pt x="348170" y="46384"/>
                  <a:pt x="348170" y="49072"/>
                  <a:pt x="346313" y="50277"/>
                </a:cubicBezTo>
                <a:lnTo>
                  <a:pt x="281414" y="94775"/>
                </a:lnTo>
                <a:cubicBezTo>
                  <a:pt x="279186" y="96258"/>
                  <a:pt x="276308" y="94775"/>
                  <a:pt x="276308" y="92179"/>
                </a:cubicBezTo>
                <a:lnTo>
                  <a:pt x="276308" y="68262"/>
                </a:lnTo>
                <a:cubicBezTo>
                  <a:pt x="146695" y="68262"/>
                  <a:pt x="41223" y="173665"/>
                  <a:pt x="41223" y="303077"/>
                </a:cubicBezTo>
                <a:cubicBezTo>
                  <a:pt x="41223" y="377980"/>
                  <a:pt x="77526" y="449176"/>
                  <a:pt x="138432" y="493302"/>
                </a:cubicBezTo>
                <a:lnTo>
                  <a:pt x="114200" y="526582"/>
                </a:lnTo>
                <a:cubicBezTo>
                  <a:pt x="42709" y="474762"/>
                  <a:pt x="0" y="391237"/>
                  <a:pt x="0" y="303077"/>
                </a:cubicBezTo>
                <a:cubicBezTo>
                  <a:pt x="0" y="150953"/>
                  <a:pt x="123948" y="27195"/>
                  <a:pt x="276308" y="27195"/>
                </a:cubicBezTo>
                <a:lnTo>
                  <a:pt x="276308" y="3185"/>
                </a:lnTo>
                <a:cubicBezTo>
                  <a:pt x="276308" y="589"/>
                  <a:pt x="279279" y="-894"/>
                  <a:pt x="281414" y="58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34" name="椭圆 7"/>
          <p:cNvSpPr/>
          <p:nvPr/>
        </p:nvSpPr>
        <p:spPr>
          <a:xfrm>
            <a:off x="4731584" y="3455397"/>
            <a:ext cx="451304" cy="44250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35" name="椭圆 8"/>
          <p:cNvSpPr/>
          <p:nvPr/>
        </p:nvSpPr>
        <p:spPr>
          <a:xfrm>
            <a:off x="6984657" y="3450997"/>
            <a:ext cx="436731" cy="451304"/>
          </a:xfrm>
          <a:custGeom>
            <a:avLst/>
            <a:gdLst>
              <a:gd name="connsiteX0" fmla="*/ 201045 w 587108"/>
              <a:gd name="connsiteY0" fmla="*/ 374989 h 606698"/>
              <a:gd name="connsiteX1" fmla="*/ 401729 w 587108"/>
              <a:gd name="connsiteY1" fmla="*/ 374989 h 606698"/>
              <a:gd name="connsiteX2" fmla="*/ 432462 w 587108"/>
              <a:gd name="connsiteY2" fmla="*/ 405650 h 606698"/>
              <a:gd name="connsiteX3" fmla="*/ 401729 w 587108"/>
              <a:gd name="connsiteY3" fmla="*/ 436310 h 606698"/>
              <a:gd name="connsiteX4" fmla="*/ 201045 w 587108"/>
              <a:gd name="connsiteY4" fmla="*/ 436310 h 606698"/>
              <a:gd name="connsiteX5" fmla="*/ 170312 w 587108"/>
              <a:gd name="connsiteY5" fmla="*/ 405650 h 606698"/>
              <a:gd name="connsiteX6" fmla="*/ 201045 w 587108"/>
              <a:gd name="connsiteY6" fmla="*/ 374989 h 606698"/>
              <a:gd name="connsiteX7" fmla="*/ 201041 w 587108"/>
              <a:gd name="connsiteY7" fmla="*/ 247195 h 606698"/>
              <a:gd name="connsiteX8" fmla="*/ 539054 w 587108"/>
              <a:gd name="connsiteY8" fmla="*/ 247195 h 606698"/>
              <a:gd name="connsiteX9" fmla="*/ 569783 w 587108"/>
              <a:gd name="connsiteY9" fmla="*/ 277856 h 606698"/>
              <a:gd name="connsiteX10" fmla="*/ 539054 w 587108"/>
              <a:gd name="connsiteY10" fmla="*/ 308516 h 606698"/>
              <a:gd name="connsiteX11" fmla="*/ 201041 w 587108"/>
              <a:gd name="connsiteY11" fmla="*/ 308516 h 606698"/>
              <a:gd name="connsiteX12" fmla="*/ 170312 w 587108"/>
              <a:gd name="connsiteY12" fmla="*/ 277856 h 606698"/>
              <a:gd name="connsiteX13" fmla="*/ 201041 w 587108"/>
              <a:gd name="connsiteY13" fmla="*/ 247195 h 606698"/>
              <a:gd name="connsiteX14" fmla="*/ 201045 w 587108"/>
              <a:gd name="connsiteY14" fmla="*/ 119189 h 606698"/>
              <a:gd name="connsiteX15" fmla="*/ 356709 w 587108"/>
              <a:gd name="connsiteY15" fmla="*/ 119189 h 606698"/>
              <a:gd name="connsiteX16" fmla="*/ 387442 w 587108"/>
              <a:gd name="connsiteY16" fmla="*/ 149885 h 606698"/>
              <a:gd name="connsiteX17" fmla="*/ 356709 w 587108"/>
              <a:gd name="connsiteY17" fmla="*/ 180581 h 606698"/>
              <a:gd name="connsiteX18" fmla="*/ 201045 w 587108"/>
              <a:gd name="connsiteY18" fmla="*/ 180581 h 606698"/>
              <a:gd name="connsiteX19" fmla="*/ 170312 w 587108"/>
              <a:gd name="connsiteY19" fmla="*/ 149885 h 606698"/>
              <a:gd name="connsiteX20" fmla="*/ 201045 w 587108"/>
              <a:gd name="connsiteY20" fmla="*/ 119189 h 606698"/>
              <a:gd name="connsiteX21" fmla="*/ 87274 w 587108"/>
              <a:gd name="connsiteY21" fmla="*/ 0 h 606698"/>
              <a:gd name="connsiteX22" fmla="*/ 109016 w 587108"/>
              <a:gd name="connsiteY22" fmla="*/ 9089 h 606698"/>
              <a:gd name="connsiteX23" fmla="*/ 165407 w 587108"/>
              <a:gd name="connsiteY23" fmla="*/ 65391 h 606698"/>
              <a:gd name="connsiteX24" fmla="*/ 165407 w 587108"/>
              <a:gd name="connsiteY24" fmla="*/ 108806 h 606698"/>
              <a:gd name="connsiteX25" fmla="*/ 122077 w 587108"/>
              <a:gd name="connsiteY25" fmla="*/ 108806 h 606698"/>
              <a:gd name="connsiteX26" fmla="*/ 117928 w 587108"/>
              <a:gd name="connsiteY26" fmla="*/ 104817 h 606698"/>
              <a:gd name="connsiteX27" fmla="*/ 117928 w 587108"/>
              <a:gd name="connsiteY27" fmla="*/ 488956 h 606698"/>
              <a:gd name="connsiteX28" fmla="*/ 482240 w 587108"/>
              <a:gd name="connsiteY28" fmla="*/ 488956 h 606698"/>
              <a:gd name="connsiteX29" fmla="*/ 478245 w 587108"/>
              <a:gd name="connsiteY29" fmla="*/ 484814 h 606698"/>
              <a:gd name="connsiteX30" fmla="*/ 478245 w 587108"/>
              <a:gd name="connsiteY30" fmla="*/ 441553 h 606698"/>
              <a:gd name="connsiteX31" fmla="*/ 521576 w 587108"/>
              <a:gd name="connsiteY31" fmla="*/ 441553 h 606698"/>
              <a:gd name="connsiteX32" fmla="*/ 578120 w 587108"/>
              <a:gd name="connsiteY32" fmla="*/ 497854 h 606698"/>
              <a:gd name="connsiteX33" fmla="*/ 578120 w 587108"/>
              <a:gd name="connsiteY33" fmla="*/ 541269 h 606698"/>
              <a:gd name="connsiteX34" fmla="*/ 521576 w 587108"/>
              <a:gd name="connsiteY34" fmla="*/ 597724 h 606698"/>
              <a:gd name="connsiteX35" fmla="*/ 478245 w 587108"/>
              <a:gd name="connsiteY35" fmla="*/ 597724 h 606698"/>
              <a:gd name="connsiteX36" fmla="*/ 478245 w 587108"/>
              <a:gd name="connsiteY36" fmla="*/ 554309 h 606698"/>
              <a:gd name="connsiteX37" fmla="*/ 482240 w 587108"/>
              <a:gd name="connsiteY37" fmla="*/ 550320 h 606698"/>
              <a:gd name="connsiteX38" fmla="*/ 87198 w 587108"/>
              <a:gd name="connsiteY38" fmla="*/ 550320 h 606698"/>
              <a:gd name="connsiteX39" fmla="*/ 56467 w 587108"/>
              <a:gd name="connsiteY39" fmla="*/ 519638 h 606698"/>
              <a:gd name="connsiteX40" fmla="*/ 56467 w 587108"/>
              <a:gd name="connsiteY40" fmla="*/ 104817 h 606698"/>
              <a:gd name="connsiteX41" fmla="*/ 52472 w 587108"/>
              <a:gd name="connsiteY41" fmla="*/ 108806 h 606698"/>
              <a:gd name="connsiteX42" fmla="*/ 8988 w 587108"/>
              <a:gd name="connsiteY42" fmla="*/ 108806 h 606698"/>
              <a:gd name="connsiteX43" fmla="*/ 8988 w 587108"/>
              <a:gd name="connsiteY43" fmla="*/ 65391 h 606698"/>
              <a:gd name="connsiteX44" fmla="*/ 65532 w 587108"/>
              <a:gd name="connsiteY44" fmla="*/ 9089 h 606698"/>
              <a:gd name="connsiteX45" fmla="*/ 87274 w 587108"/>
              <a:gd name="connsiteY45" fmla="*/ 0 h 606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87108" h="606698">
                <a:moveTo>
                  <a:pt x="201045" y="374989"/>
                </a:moveTo>
                <a:lnTo>
                  <a:pt x="401729" y="374989"/>
                </a:lnTo>
                <a:cubicBezTo>
                  <a:pt x="418786" y="374989"/>
                  <a:pt x="432462" y="388633"/>
                  <a:pt x="432462" y="405650"/>
                </a:cubicBezTo>
                <a:cubicBezTo>
                  <a:pt x="432462" y="422513"/>
                  <a:pt x="418786" y="436310"/>
                  <a:pt x="401729" y="436310"/>
                </a:cubicBezTo>
                <a:lnTo>
                  <a:pt x="201045" y="436310"/>
                </a:lnTo>
                <a:cubicBezTo>
                  <a:pt x="183988" y="436310"/>
                  <a:pt x="170312" y="422513"/>
                  <a:pt x="170312" y="405650"/>
                </a:cubicBezTo>
                <a:cubicBezTo>
                  <a:pt x="170312" y="388633"/>
                  <a:pt x="183988" y="374989"/>
                  <a:pt x="201045" y="374989"/>
                </a:cubicBezTo>
                <a:close/>
                <a:moveTo>
                  <a:pt x="201041" y="247195"/>
                </a:moveTo>
                <a:lnTo>
                  <a:pt x="539054" y="247195"/>
                </a:lnTo>
                <a:cubicBezTo>
                  <a:pt x="555955" y="247195"/>
                  <a:pt x="569783" y="260839"/>
                  <a:pt x="569783" y="277856"/>
                </a:cubicBezTo>
                <a:cubicBezTo>
                  <a:pt x="569783" y="294719"/>
                  <a:pt x="555955" y="308516"/>
                  <a:pt x="539054" y="308516"/>
                </a:cubicBezTo>
                <a:lnTo>
                  <a:pt x="201041" y="308516"/>
                </a:lnTo>
                <a:cubicBezTo>
                  <a:pt x="183986" y="308516"/>
                  <a:pt x="170312" y="294719"/>
                  <a:pt x="170312" y="277856"/>
                </a:cubicBezTo>
                <a:cubicBezTo>
                  <a:pt x="170312" y="260839"/>
                  <a:pt x="183986" y="247195"/>
                  <a:pt x="201041" y="247195"/>
                </a:cubicBezTo>
                <a:close/>
                <a:moveTo>
                  <a:pt x="201045" y="119189"/>
                </a:moveTo>
                <a:lnTo>
                  <a:pt x="356709" y="119189"/>
                </a:lnTo>
                <a:cubicBezTo>
                  <a:pt x="373612" y="119189"/>
                  <a:pt x="387442" y="133002"/>
                  <a:pt x="387442" y="149885"/>
                </a:cubicBezTo>
                <a:cubicBezTo>
                  <a:pt x="387442" y="166921"/>
                  <a:pt x="373612" y="180581"/>
                  <a:pt x="356709" y="180581"/>
                </a:cubicBezTo>
                <a:lnTo>
                  <a:pt x="201045" y="180581"/>
                </a:lnTo>
                <a:cubicBezTo>
                  <a:pt x="183988" y="180581"/>
                  <a:pt x="170312" y="166921"/>
                  <a:pt x="170312" y="149885"/>
                </a:cubicBezTo>
                <a:cubicBezTo>
                  <a:pt x="170312" y="133002"/>
                  <a:pt x="183988" y="119189"/>
                  <a:pt x="201045" y="119189"/>
                </a:cubicBezTo>
                <a:close/>
                <a:moveTo>
                  <a:pt x="87274" y="0"/>
                </a:moveTo>
                <a:cubicBezTo>
                  <a:pt x="95149" y="0"/>
                  <a:pt x="103024" y="3030"/>
                  <a:pt x="109016" y="9089"/>
                </a:cubicBezTo>
                <a:lnTo>
                  <a:pt x="165407" y="65391"/>
                </a:lnTo>
                <a:cubicBezTo>
                  <a:pt x="177546" y="77357"/>
                  <a:pt x="177546" y="96840"/>
                  <a:pt x="165407" y="108806"/>
                </a:cubicBezTo>
                <a:cubicBezTo>
                  <a:pt x="153422" y="120772"/>
                  <a:pt x="134062" y="120772"/>
                  <a:pt x="122077" y="108806"/>
                </a:cubicBezTo>
                <a:lnTo>
                  <a:pt x="117928" y="104817"/>
                </a:lnTo>
                <a:lnTo>
                  <a:pt x="117928" y="488956"/>
                </a:lnTo>
                <a:lnTo>
                  <a:pt x="482240" y="488956"/>
                </a:lnTo>
                <a:lnTo>
                  <a:pt x="478245" y="484814"/>
                </a:lnTo>
                <a:cubicBezTo>
                  <a:pt x="466107" y="472848"/>
                  <a:pt x="466107" y="453519"/>
                  <a:pt x="478245" y="441553"/>
                </a:cubicBezTo>
                <a:cubicBezTo>
                  <a:pt x="490230" y="429433"/>
                  <a:pt x="509591" y="429433"/>
                  <a:pt x="521576" y="441553"/>
                </a:cubicBezTo>
                <a:lnTo>
                  <a:pt x="578120" y="497854"/>
                </a:lnTo>
                <a:cubicBezTo>
                  <a:pt x="590105" y="509820"/>
                  <a:pt x="590105" y="529303"/>
                  <a:pt x="578120" y="541269"/>
                </a:cubicBezTo>
                <a:lnTo>
                  <a:pt x="521576" y="597724"/>
                </a:lnTo>
                <a:cubicBezTo>
                  <a:pt x="509591" y="609690"/>
                  <a:pt x="490230" y="609690"/>
                  <a:pt x="478245" y="597724"/>
                </a:cubicBezTo>
                <a:cubicBezTo>
                  <a:pt x="466107" y="585758"/>
                  <a:pt x="466107" y="566275"/>
                  <a:pt x="478245" y="554309"/>
                </a:cubicBezTo>
                <a:lnTo>
                  <a:pt x="482240" y="550320"/>
                </a:lnTo>
                <a:lnTo>
                  <a:pt x="87198" y="550320"/>
                </a:lnTo>
                <a:cubicBezTo>
                  <a:pt x="70296" y="550320"/>
                  <a:pt x="56467" y="536514"/>
                  <a:pt x="56467" y="519638"/>
                </a:cubicBezTo>
                <a:lnTo>
                  <a:pt x="56467" y="104817"/>
                </a:lnTo>
                <a:lnTo>
                  <a:pt x="52472" y="108806"/>
                </a:lnTo>
                <a:cubicBezTo>
                  <a:pt x="40487" y="120772"/>
                  <a:pt x="20973" y="120772"/>
                  <a:pt x="8988" y="108806"/>
                </a:cubicBezTo>
                <a:cubicBezTo>
                  <a:pt x="-2997" y="96840"/>
                  <a:pt x="-2997" y="77357"/>
                  <a:pt x="8988" y="65391"/>
                </a:cubicBezTo>
                <a:lnTo>
                  <a:pt x="65532" y="9089"/>
                </a:lnTo>
                <a:cubicBezTo>
                  <a:pt x="71525" y="3030"/>
                  <a:pt x="79399" y="0"/>
                  <a:pt x="872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36" name="椭圆 9"/>
          <p:cNvSpPr/>
          <p:nvPr/>
        </p:nvSpPr>
        <p:spPr>
          <a:xfrm>
            <a:off x="9239773" y="3450997"/>
            <a:ext cx="418076" cy="451304"/>
          </a:xfrm>
          <a:custGeom>
            <a:avLst/>
            <a:gdLst>
              <a:gd name="connsiteX0" fmla="*/ 250789 w 563817"/>
              <a:gd name="connsiteY0" fmla="*/ 546529 h 608627"/>
              <a:gd name="connsiteX1" fmla="*/ 313028 w 563817"/>
              <a:gd name="connsiteY1" fmla="*/ 546529 h 608627"/>
              <a:gd name="connsiteX2" fmla="*/ 313028 w 563817"/>
              <a:gd name="connsiteY2" fmla="*/ 577578 h 608627"/>
              <a:gd name="connsiteX3" fmla="*/ 281909 w 563817"/>
              <a:gd name="connsiteY3" fmla="*/ 608627 h 608627"/>
              <a:gd name="connsiteX4" fmla="*/ 250789 w 563817"/>
              <a:gd name="connsiteY4" fmla="*/ 577578 h 608627"/>
              <a:gd name="connsiteX5" fmla="*/ 464320 w 563817"/>
              <a:gd name="connsiteY5" fmla="*/ 405681 h 608627"/>
              <a:gd name="connsiteX6" fmla="*/ 526488 w 563817"/>
              <a:gd name="connsiteY6" fmla="*/ 405681 h 608627"/>
              <a:gd name="connsiteX7" fmla="*/ 526488 w 563817"/>
              <a:gd name="connsiteY7" fmla="*/ 577572 h 608627"/>
              <a:gd name="connsiteX8" fmla="*/ 495404 w 563817"/>
              <a:gd name="connsiteY8" fmla="*/ 608627 h 608627"/>
              <a:gd name="connsiteX9" fmla="*/ 464320 w 563817"/>
              <a:gd name="connsiteY9" fmla="*/ 577572 h 608627"/>
              <a:gd name="connsiteX10" fmla="*/ 233217 w 563817"/>
              <a:gd name="connsiteY10" fmla="*/ 343583 h 608627"/>
              <a:gd name="connsiteX11" fmla="*/ 330600 w 563817"/>
              <a:gd name="connsiteY11" fmla="*/ 343583 h 608627"/>
              <a:gd name="connsiteX12" fmla="*/ 350357 w 563817"/>
              <a:gd name="connsiteY12" fmla="*/ 363308 h 608627"/>
              <a:gd name="connsiteX13" fmla="*/ 350357 w 563817"/>
              <a:gd name="connsiteY13" fmla="*/ 485538 h 608627"/>
              <a:gd name="connsiteX14" fmla="*/ 330600 w 563817"/>
              <a:gd name="connsiteY14" fmla="*/ 505107 h 608627"/>
              <a:gd name="connsiteX15" fmla="*/ 233217 w 563817"/>
              <a:gd name="connsiteY15" fmla="*/ 505107 h 608627"/>
              <a:gd name="connsiteX16" fmla="*/ 213460 w 563817"/>
              <a:gd name="connsiteY16" fmla="*/ 485538 h 608627"/>
              <a:gd name="connsiteX17" fmla="*/ 213460 w 563817"/>
              <a:gd name="connsiteY17" fmla="*/ 363308 h 608627"/>
              <a:gd name="connsiteX18" fmla="*/ 233217 w 563817"/>
              <a:gd name="connsiteY18" fmla="*/ 343583 h 608627"/>
              <a:gd name="connsiteX19" fmla="*/ 37329 w 563817"/>
              <a:gd name="connsiteY19" fmla="*/ 314722 h 608627"/>
              <a:gd name="connsiteX20" fmla="*/ 99497 w 563817"/>
              <a:gd name="connsiteY20" fmla="*/ 314722 h 608627"/>
              <a:gd name="connsiteX21" fmla="*/ 99497 w 563817"/>
              <a:gd name="connsiteY21" fmla="*/ 577575 h 608627"/>
              <a:gd name="connsiteX22" fmla="*/ 68413 w 563817"/>
              <a:gd name="connsiteY22" fmla="*/ 608627 h 608627"/>
              <a:gd name="connsiteX23" fmla="*/ 37329 w 563817"/>
              <a:gd name="connsiteY23" fmla="*/ 577575 h 608627"/>
              <a:gd name="connsiteX24" fmla="*/ 446737 w 563817"/>
              <a:gd name="connsiteY24" fmla="*/ 202946 h 608627"/>
              <a:gd name="connsiteX25" fmla="*/ 544226 w 563817"/>
              <a:gd name="connsiteY25" fmla="*/ 202946 h 608627"/>
              <a:gd name="connsiteX26" fmla="*/ 563817 w 563817"/>
              <a:gd name="connsiteY26" fmla="*/ 222507 h 608627"/>
              <a:gd name="connsiteX27" fmla="*/ 563817 w 563817"/>
              <a:gd name="connsiteY27" fmla="*/ 344684 h 608627"/>
              <a:gd name="connsiteX28" fmla="*/ 544226 w 563817"/>
              <a:gd name="connsiteY28" fmla="*/ 364400 h 608627"/>
              <a:gd name="connsiteX29" fmla="*/ 446737 w 563817"/>
              <a:gd name="connsiteY29" fmla="*/ 364400 h 608627"/>
              <a:gd name="connsiteX30" fmla="*/ 426991 w 563817"/>
              <a:gd name="connsiteY30" fmla="*/ 344684 h 608627"/>
              <a:gd name="connsiteX31" fmla="*/ 426991 w 563817"/>
              <a:gd name="connsiteY31" fmla="*/ 222507 h 608627"/>
              <a:gd name="connsiteX32" fmla="*/ 446737 w 563817"/>
              <a:gd name="connsiteY32" fmla="*/ 202946 h 608627"/>
              <a:gd name="connsiteX33" fmla="*/ 19591 w 563817"/>
              <a:gd name="connsiteY33" fmla="*/ 111776 h 608627"/>
              <a:gd name="connsiteX34" fmla="*/ 117080 w 563817"/>
              <a:gd name="connsiteY34" fmla="*/ 111776 h 608627"/>
              <a:gd name="connsiteX35" fmla="*/ 136826 w 563817"/>
              <a:gd name="connsiteY35" fmla="*/ 131501 h 608627"/>
              <a:gd name="connsiteX36" fmla="*/ 136826 w 563817"/>
              <a:gd name="connsiteY36" fmla="*/ 253576 h 608627"/>
              <a:gd name="connsiteX37" fmla="*/ 117080 w 563817"/>
              <a:gd name="connsiteY37" fmla="*/ 273300 h 608627"/>
              <a:gd name="connsiteX38" fmla="*/ 19591 w 563817"/>
              <a:gd name="connsiteY38" fmla="*/ 273300 h 608627"/>
              <a:gd name="connsiteX39" fmla="*/ 0 w 563817"/>
              <a:gd name="connsiteY39" fmla="*/ 253576 h 608627"/>
              <a:gd name="connsiteX40" fmla="*/ 0 w 563817"/>
              <a:gd name="connsiteY40" fmla="*/ 131501 h 608627"/>
              <a:gd name="connsiteX41" fmla="*/ 19591 w 563817"/>
              <a:gd name="connsiteY41" fmla="*/ 111776 h 608627"/>
              <a:gd name="connsiteX42" fmla="*/ 495404 w 563817"/>
              <a:gd name="connsiteY42" fmla="*/ 0 h 608627"/>
              <a:gd name="connsiteX43" fmla="*/ 526488 w 563817"/>
              <a:gd name="connsiteY43" fmla="*/ 31049 h 608627"/>
              <a:gd name="connsiteX44" fmla="*/ 526488 w 563817"/>
              <a:gd name="connsiteY44" fmla="*/ 161454 h 608627"/>
              <a:gd name="connsiteX45" fmla="*/ 464320 w 563817"/>
              <a:gd name="connsiteY45" fmla="*/ 161454 h 608627"/>
              <a:gd name="connsiteX46" fmla="*/ 464320 w 563817"/>
              <a:gd name="connsiteY46" fmla="*/ 31049 h 608627"/>
              <a:gd name="connsiteX47" fmla="*/ 495404 w 563817"/>
              <a:gd name="connsiteY47" fmla="*/ 0 h 608627"/>
              <a:gd name="connsiteX48" fmla="*/ 281909 w 563817"/>
              <a:gd name="connsiteY48" fmla="*/ 0 h 608627"/>
              <a:gd name="connsiteX49" fmla="*/ 313028 w 563817"/>
              <a:gd name="connsiteY49" fmla="*/ 31053 h 608627"/>
              <a:gd name="connsiteX50" fmla="*/ 313028 w 563817"/>
              <a:gd name="connsiteY50" fmla="*/ 302302 h 608627"/>
              <a:gd name="connsiteX51" fmla="*/ 250789 w 563817"/>
              <a:gd name="connsiteY51" fmla="*/ 302302 h 608627"/>
              <a:gd name="connsiteX52" fmla="*/ 250789 w 563817"/>
              <a:gd name="connsiteY52" fmla="*/ 31053 h 608627"/>
              <a:gd name="connsiteX53" fmla="*/ 281909 w 563817"/>
              <a:gd name="connsiteY53" fmla="*/ 0 h 608627"/>
              <a:gd name="connsiteX54" fmla="*/ 68413 w 563817"/>
              <a:gd name="connsiteY54" fmla="*/ 0 h 608627"/>
              <a:gd name="connsiteX55" fmla="*/ 99497 w 563817"/>
              <a:gd name="connsiteY55" fmla="*/ 31061 h 608627"/>
              <a:gd name="connsiteX56" fmla="*/ 99497 w 563817"/>
              <a:gd name="connsiteY56" fmla="*/ 70354 h 608627"/>
              <a:gd name="connsiteX57" fmla="*/ 37329 w 563817"/>
              <a:gd name="connsiteY57" fmla="*/ 70354 h 608627"/>
              <a:gd name="connsiteX58" fmla="*/ 37329 w 563817"/>
              <a:gd name="connsiteY58" fmla="*/ 31061 h 608627"/>
              <a:gd name="connsiteX59" fmla="*/ 68413 w 563817"/>
              <a:gd name="connsiteY59" fmla="*/ 0 h 60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63817" h="608627">
                <a:moveTo>
                  <a:pt x="250789" y="546529"/>
                </a:moveTo>
                <a:lnTo>
                  <a:pt x="313028" y="546529"/>
                </a:lnTo>
                <a:lnTo>
                  <a:pt x="313028" y="577578"/>
                </a:lnTo>
                <a:cubicBezTo>
                  <a:pt x="313028" y="594655"/>
                  <a:pt x="299024" y="608627"/>
                  <a:pt x="281909" y="608627"/>
                </a:cubicBezTo>
                <a:cubicBezTo>
                  <a:pt x="264793" y="608627"/>
                  <a:pt x="250789" y="594655"/>
                  <a:pt x="250789" y="577578"/>
                </a:cubicBezTo>
                <a:close/>
                <a:moveTo>
                  <a:pt x="464320" y="405681"/>
                </a:moveTo>
                <a:lnTo>
                  <a:pt x="526488" y="405681"/>
                </a:lnTo>
                <a:lnTo>
                  <a:pt x="526488" y="577572"/>
                </a:lnTo>
                <a:cubicBezTo>
                  <a:pt x="526488" y="594652"/>
                  <a:pt x="512656" y="608627"/>
                  <a:pt x="495404" y="608627"/>
                </a:cubicBezTo>
                <a:cubicBezTo>
                  <a:pt x="478308" y="608627"/>
                  <a:pt x="464320" y="594652"/>
                  <a:pt x="464320" y="577572"/>
                </a:cubicBezTo>
                <a:close/>
                <a:moveTo>
                  <a:pt x="233217" y="343583"/>
                </a:moveTo>
                <a:lnTo>
                  <a:pt x="330600" y="343583"/>
                </a:lnTo>
                <a:cubicBezTo>
                  <a:pt x="341490" y="343583"/>
                  <a:pt x="350357" y="352436"/>
                  <a:pt x="350357" y="363308"/>
                </a:cubicBezTo>
                <a:lnTo>
                  <a:pt x="350357" y="485538"/>
                </a:lnTo>
                <a:cubicBezTo>
                  <a:pt x="350357" y="496410"/>
                  <a:pt x="341490" y="505107"/>
                  <a:pt x="330600" y="505107"/>
                </a:cubicBezTo>
                <a:lnTo>
                  <a:pt x="233217" y="505107"/>
                </a:lnTo>
                <a:cubicBezTo>
                  <a:pt x="222327" y="505107"/>
                  <a:pt x="213460" y="496410"/>
                  <a:pt x="213460" y="485538"/>
                </a:cubicBezTo>
                <a:lnTo>
                  <a:pt x="213460" y="363308"/>
                </a:lnTo>
                <a:cubicBezTo>
                  <a:pt x="213460" y="352436"/>
                  <a:pt x="222327" y="343583"/>
                  <a:pt x="233217" y="343583"/>
                </a:cubicBezTo>
                <a:close/>
                <a:moveTo>
                  <a:pt x="37329" y="314722"/>
                </a:moveTo>
                <a:lnTo>
                  <a:pt x="99497" y="314722"/>
                </a:lnTo>
                <a:lnTo>
                  <a:pt x="99497" y="577575"/>
                </a:lnTo>
                <a:cubicBezTo>
                  <a:pt x="99497" y="594654"/>
                  <a:pt x="85509" y="608627"/>
                  <a:pt x="68413" y="608627"/>
                </a:cubicBezTo>
                <a:cubicBezTo>
                  <a:pt x="51161" y="608627"/>
                  <a:pt x="37329" y="594654"/>
                  <a:pt x="37329" y="577575"/>
                </a:cubicBezTo>
                <a:close/>
                <a:moveTo>
                  <a:pt x="446737" y="202946"/>
                </a:moveTo>
                <a:lnTo>
                  <a:pt x="544226" y="202946"/>
                </a:lnTo>
                <a:cubicBezTo>
                  <a:pt x="555110" y="202946"/>
                  <a:pt x="563817" y="211640"/>
                  <a:pt x="563817" y="222507"/>
                </a:cubicBezTo>
                <a:lnTo>
                  <a:pt x="563817" y="344684"/>
                </a:lnTo>
                <a:cubicBezTo>
                  <a:pt x="563817" y="355551"/>
                  <a:pt x="555110" y="364400"/>
                  <a:pt x="544226" y="364400"/>
                </a:cubicBezTo>
                <a:lnTo>
                  <a:pt x="446737" y="364400"/>
                </a:lnTo>
                <a:cubicBezTo>
                  <a:pt x="435854" y="364400"/>
                  <a:pt x="426991" y="355551"/>
                  <a:pt x="426991" y="344684"/>
                </a:cubicBezTo>
                <a:lnTo>
                  <a:pt x="426991" y="222507"/>
                </a:lnTo>
                <a:cubicBezTo>
                  <a:pt x="426991" y="211640"/>
                  <a:pt x="435854" y="202946"/>
                  <a:pt x="446737" y="202946"/>
                </a:cubicBezTo>
                <a:close/>
                <a:moveTo>
                  <a:pt x="19591" y="111776"/>
                </a:moveTo>
                <a:lnTo>
                  <a:pt x="117080" y="111776"/>
                </a:lnTo>
                <a:cubicBezTo>
                  <a:pt x="127963" y="111776"/>
                  <a:pt x="136826" y="120629"/>
                  <a:pt x="136826" y="131501"/>
                </a:cubicBezTo>
                <a:lnTo>
                  <a:pt x="136826" y="253576"/>
                </a:lnTo>
                <a:cubicBezTo>
                  <a:pt x="136826" y="264447"/>
                  <a:pt x="127963" y="273300"/>
                  <a:pt x="117080" y="273300"/>
                </a:cubicBezTo>
                <a:lnTo>
                  <a:pt x="19591" y="273300"/>
                </a:lnTo>
                <a:cubicBezTo>
                  <a:pt x="8707" y="273300"/>
                  <a:pt x="0" y="264447"/>
                  <a:pt x="0" y="253576"/>
                </a:cubicBezTo>
                <a:lnTo>
                  <a:pt x="0" y="131501"/>
                </a:lnTo>
                <a:cubicBezTo>
                  <a:pt x="0" y="120629"/>
                  <a:pt x="8707" y="111776"/>
                  <a:pt x="19591" y="111776"/>
                </a:cubicBezTo>
                <a:close/>
                <a:moveTo>
                  <a:pt x="495404" y="0"/>
                </a:moveTo>
                <a:cubicBezTo>
                  <a:pt x="512656" y="0"/>
                  <a:pt x="526488" y="13972"/>
                  <a:pt x="526488" y="31049"/>
                </a:cubicBezTo>
                <a:lnTo>
                  <a:pt x="526488" y="161454"/>
                </a:lnTo>
                <a:lnTo>
                  <a:pt x="464320" y="161454"/>
                </a:lnTo>
                <a:lnTo>
                  <a:pt x="464320" y="31049"/>
                </a:lnTo>
                <a:cubicBezTo>
                  <a:pt x="464320" y="13972"/>
                  <a:pt x="478308" y="0"/>
                  <a:pt x="495404" y="0"/>
                </a:cubicBezTo>
                <a:close/>
                <a:moveTo>
                  <a:pt x="281909" y="0"/>
                </a:moveTo>
                <a:cubicBezTo>
                  <a:pt x="299024" y="0"/>
                  <a:pt x="313028" y="13974"/>
                  <a:pt x="313028" y="31053"/>
                </a:cubicBezTo>
                <a:lnTo>
                  <a:pt x="313028" y="302302"/>
                </a:lnTo>
                <a:lnTo>
                  <a:pt x="250789" y="302302"/>
                </a:lnTo>
                <a:lnTo>
                  <a:pt x="250789" y="31053"/>
                </a:lnTo>
                <a:cubicBezTo>
                  <a:pt x="250789" y="13974"/>
                  <a:pt x="264793" y="0"/>
                  <a:pt x="281909" y="0"/>
                </a:cubicBezTo>
                <a:close/>
                <a:moveTo>
                  <a:pt x="68413" y="0"/>
                </a:moveTo>
                <a:cubicBezTo>
                  <a:pt x="85509" y="0"/>
                  <a:pt x="99497" y="13978"/>
                  <a:pt x="99497" y="31061"/>
                </a:cubicBezTo>
                <a:lnTo>
                  <a:pt x="99497" y="70354"/>
                </a:lnTo>
                <a:lnTo>
                  <a:pt x="37329" y="70354"/>
                </a:lnTo>
                <a:lnTo>
                  <a:pt x="37329" y="31061"/>
                </a:lnTo>
                <a:cubicBezTo>
                  <a:pt x="37329" y="13978"/>
                  <a:pt x="51161" y="0"/>
                  <a:pt x="684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grpSp>
        <p:nvGrpSpPr>
          <p:cNvPr id="11" name="组合 10"/>
          <p:cNvGrpSpPr/>
          <p:nvPr/>
        </p:nvGrpSpPr>
        <p:grpSpPr>
          <a:xfrm>
            <a:off x="2209498" y="4650241"/>
            <a:ext cx="1816699" cy="1013876"/>
            <a:chOff x="8030484" y="1725490"/>
            <a:chExt cx="1353748" cy="1013876"/>
          </a:xfrm>
        </p:grpSpPr>
        <p:sp>
          <p:nvSpPr>
            <p:cNvPr id="12" name="文本框 11"/>
            <p:cNvSpPr txBox="1"/>
            <p:nvPr/>
          </p:nvSpPr>
          <p:spPr>
            <a:xfrm>
              <a:off x="8030484" y="2046869"/>
              <a:ext cx="1353748" cy="69249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提供全面且质优的多品类设计素材打破传统素材网站单向沟通的模式</a:t>
              </a:r>
            </a:p>
          </p:txBody>
        </p:sp>
        <p:sp>
          <p:nvSpPr>
            <p:cNvPr id="13" name="文本框 12"/>
            <p:cNvSpPr txBox="1"/>
            <p:nvPr/>
          </p:nvSpPr>
          <p:spPr>
            <a:xfrm>
              <a:off x="8030484" y="1725490"/>
              <a:ext cx="1251126"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grpSp>
      <p:grpSp>
        <p:nvGrpSpPr>
          <p:cNvPr id="14" name="组合 13"/>
          <p:cNvGrpSpPr/>
          <p:nvPr/>
        </p:nvGrpSpPr>
        <p:grpSpPr>
          <a:xfrm>
            <a:off x="4455284" y="4650241"/>
            <a:ext cx="1816699" cy="1013876"/>
            <a:chOff x="8030484" y="1725490"/>
            <a:chExt cx="1353748" cy="1013876"/>
          </a:xfrm>
        </p:grpSpPr>
        <p:sp>
          <p:nvSpPr>
            <p:cNvPr id="15" name="文本框 14"/>
            <p:cNvSpPr txBox="1"/>
            <p:nvPr/>
          </p:nvSpPr>
          <p:spPr>
            <a:xfrm>
              <a:off x="8030484" y="2046869"/>
              <a:ext cx="1353748" cy="69249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提供全面且质优的多品类设计素材打破传统素材网站单向沟通的模式</a:t>
              </a:r>
            </a:p>
          </p:txBody>
        </p:sp>
        <p:sp>
          <p:nvSpPr>
            <p:cNvPr id="16" name="文本框 15"/>
            <p:cNvSpPr txBox="1"/>
            <p:nvPr/>
          </p:nvSpPr>
          <p:spPr>
            <a:xfrm>
              <a:off x="8030484" y="1725490"/>
              <a:ext cx="1251126"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grpSp>
      <p:grpSp>
        <p:nvGrpSpPr>
          <p:cNvPr id="17" name="组合 16"/>
          <p:cNvGrpSpPr/>
          <p:nvPr/>
        </p:nvGrpSpPr>
        <p:grpSpPr>
          <a:xfrm>
            <a:off x="6701071" y="4650241"/>
            <a:ext cx="1816699" cy="1013876"/>
            <a:chOff x="8030484" y="1725490"/>
            <a:chExt cx="1353748" cy="1013876"/>
          </a:xfrm>
        </p:grpSpPr>
        <p:sp>
          <p:nvSpPr>
            <p:cNvPr id="18" name="文本框 17"/>
            <p:cNvSpPr txBox="1"/>
            <p:nvPr/>
          </p:nvSpPr>
          <p:spPr>
            <a:xfrm>
              <a:off x="8030484" y="2046869"/>
              <a:ext cx="1353748" cy="69249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提供全面且质优的多品类设计素材打破传统素材网站单向沟通的模式</a:t>
              </a:r>
            </a:p>
          </p:txBody>
        </p:sp>
        <p:sp>
          <p:nvSpPr>
            <p:cNvPr id="19" name="文本框 18"/>
            <p:cNvSpPr txBox="1"/>
            <p:nvPr/>
          </p:nvSpPr>
          <p:spPr>
            <a:xfrm>
              <a:off x="8030484" y="1725490"/>
              <a:ext cx="1251126"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grpSp>
      <p:grpSp>
        <p:nvGrpSpPr>
          <p:cNvPr id="20" name="组合 19"/>
          <p:cNvGrpSpPr/>
          <p:nvPr/>
        </p:nvGrpSpPr>
        <p:grpSpPr>
          <a:xfrm>
            <a:off x="8978599" y="4650241"/>
            <a:ext cx="1816699" cy="1013876"/>
            <a:chOff x="8030484" y="1725490"/>
            <a:chExt cx="1353748" cy="1013876"/>
          </a:xfrm>
        </p:grpSpPr>
        <p:sp>
          <p:nvSpPr>
            <p:cNvPr id="21" name="文本框 20"/>
            <p:cNvSpPr txBox="1"/>
            <p:nvPr/>
          </p:nvSpPr>
          <p:spPr>
            <a:xfrm>
              <a:off x="8030484" y="2046869"/>
              <a:ext cx="1353748" cy="69249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提供全面且质优的多品类设计素材打破传统素材网站单向沟通的模式</a:t>
              </a:r>
            </a:p>
          </p:txBody>
        </p:sp>
        <p:sp>
          <p:nvSpPr>
            <p:cNvPr id="22" name="文本框 21"/>
            <p:cNvSpPr txBox="1"/>
            <p:nvPr/>
          </p:nvSpPr>
          <p:spPr>
            <a:xfrm>
              <a:off x="8030484" y="1725490"/>
              <a:ext cx="1251126"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grpSp>
      <p:sp>
        <p:nvSpPr>
          <p:cNvPr id="29" name="文本框 28"/>
          <p:cNvSpPr txBox="1"/>
          <p:nvPr/>
        </p:nvSpPr>
        <p:spPr>
          <a:xfrm>
            <a:off x="2284777" y="1975975"/>
            <a:ext cx="813043" cy="769441"/>
          </a:xfrm>
          <a:prstGeom prst="rect">
            <a:avLst/>
          </a:prstGeom>
          <a:noFill/>
        </p:spPr>
        <p:txBody>
          <a:bodyPr wrap="none" rtlCol="0">
            <a:spAutoFit/>
          </a:bodyPr>
          <a:lstStyle/>
          <a:p>
            <a:pPr algn="ctr"/>
            <a:r>
              <a:rPr lang="en-US" altLang="zh-CN" sz="4400" b="1"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01</a:t>
            </a:r>
            <a:endParaRPr lang="zh-CN" altLang="en-US" sz="4400" b="1"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30" name="文本框 29"/>
          <p:cNvSpPr txBox="1"/>
          <p:nvPr/>
        </p:nvSpPr>
        <p:spPr>
          <a:xfrm>
            <a:off x="4557908" y="1975975"/>
            <a:ext cx="813043" cy="769441"/>
          </a:xfrm>
          <a:prstGeom prst="rect">
            <a:avLst/>
          </a:prstGeom>
          <a:noFill/>
        </p:spPr>
        <p:txBody>
          <a:bodyPr wrap="none" rtlCol="0">
            <a:spAutoFit/>
          </a:bodyPr>
          <a:lstStyle/>
          <a:p>
            <a:pPr algn="ctr"/>
            <a:r>
              <a:rPr lang="en-US" altLang="zh-CN" sz="4400" b="1"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02</a:t>
            </a:r>
            <a:endParaRPr lang="zh-CN" altLang="en-US" sz="4400" b="1"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31" name="文本框 30"/>
          <p:cNvSpPr txBox="1"/>
          <p:nvPr/>
        </p:nvSpPr>
        <p:spPr>
          <a:xfrm>
            <a:off x="6792939" y="1975975"/>
            <a:ext cx="813043" cy="769441"/>
          </a:xfrm>
          <a:prstGeom prst="rect">
            <a:avLst/>
          </a:prstGeom>
          <a:noFill/>
        </p:spPr>
        <p:txBody>
          <a:bodyPr wrap="none" rtlCol="0">
            <a:spAutoFit/>
          </a:bodyPr>
          <a:lstStyle/>
          <a:p>
            <a:pPr algn="ctr"/>
            <a:r>
              <a:rPr lang="en-US" altLang="zh-CN" sz="4400" b="1"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03</a:t>
            </a:r>
            <a:endParaRPr lang="zh-CN" altLang="en-US" sz="4400" b="1"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32" name="文本框 31"/>
          <p:cNvSpPr txBox="1"/>
          <p:nvPr/>
        </p:nvSpPr>
        <p:spPr>
          <a:xfrm>
            <a:off x="9035928" y="1975975"/>
            <a:ext cx="813043" cy="769441"/>
          </a:xfrm>
          <a:prstGeom prst="rect">
            <a:avLst/>
          </a:prstGeom>
          <a:noFill/>
        </p:spPr>
        <p:txBody>
          <a:bodyPr wrap="none" rtlCol="0">
            <a:spAutoFit/>
          </a:bodyPr>
          <a:lstStyle/>
          <a:p>
            <a:pPr algn="ctr"/>
            <a:r>
              <a:rPr lang="en-US" altLang="zh-CN" sz="4400" b="1"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04</a:t>
            </a:r>
            <a:endParaRPr lang="zh-CN" altLang="en-US" sz="4400" b="1"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grpSp>
        <p:nvGrpSpPr>
          <p:cNvPr id="43" name="组合 42"/>
          <p:cNvGrpSpPr/>
          <p:nvPr/>
        </p:nvGrpSpPr>
        <p:grpSpPr>
          <a:xfrm>
            <a:off x="0" y="231097"/>
            <a:ext cx="5125011" cy="778607"/>
            <a:chOff x="0" y="231097"/>
            <a:chExt cx="5125011" cy="778607"/>
          </a:xfrm>
        </p:grpSpPr>
        <p:grpSp>
          <p:nvGrpSpPr>
            <p:cNvPr id="44" name="组合 43"/>
            <p:cNvGrpSpPr/>
            <p:nvPr/>
          </p:nvGrpSpPr>
          <p:grpSpPr>
            <a:xfrm>
              <a:off x="677793" y="231097"/>
              <a:ext cx="4447218" cy="778607"/>
              <a:chOff x="677793" y="231097"/>
              <a:chExt cx="4447218" cy="778607"/>
            </a:xfrm>
          </p:grpSpPr>
          <p:sp>
            <p:nvSpPr>
              <p:cNvPr id="48" name="文本框 47"/>
              <p:cNvSpPr txBox="1"/>
              <p:nvPr/>
            </p:nvSpPr>
            <p:spPr>
              <a:xfrm>
                <a:off x="677793" y="231097"/>
                <a:ext cx="2148345" cy="553998"/>
              </a:xfrm>
              <a:prstGeom prst="rect">
                <a:avLst/>
              </a:prstGeom>
              <a:noFill/>
            </p:spPr>
            <p:txBody>
              <a:bodyPr wrap="none" rtlCol="0">
                <a:spAutoFit/>
              </a:bodyPr>
              <a:lstStyle/>
              <a:p>
                <a:r>
                  <a:rPr lang="en-US" altLang="zh-CN" sz="30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3. </a:t>
                </a:r>
                <a:r>
                  <a:rPr lang="zh-CN" altLang="en-US" sz="30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不足之处</a:t>
                </a:r>
              </a:p>
            </p:txBody>
          </p:sp>
          <p:sp>
            <p:nvSpPr>
              <p:cNvPr id="49" name="文本框 48"/>
              <p:cNvSpPr txBox="1"/>
              <p:nvPr/>
            </p:nvSpPr>
            <p:spPr>
              <a:xfrm>
                <a:off x="759681" y="732705"/>
                <a:ext cx="4365330" cy="276999"/>
              </a:xfrm>
              <a:prstGeom prst="rect">
                <a:avLst/>
              </a:prstGeom>
              <a:noFill/>
            </p:spPr>
            <p:txBody>
              <a:bodyPr wrap="square" rtlCol="0">
                <a:spAutoFit/>
                <a:scene3d>
                  <a:camera prst="orthographicFront"/>
                  <a:lightRig rig="threePt" dir="t"/>
                </a:scene3d>
                <a:sp3d contourW="12700"/>
              </a:bodyPr>
              <a:lstStyle/>
              <a:p>
                <a:pPr marL="0" marR="0" lvl="0" indent="0"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The user can demonstrate on a projector or computer</a:t>
                </a:r>
              </a:p>
            </p:txBody>
          </p:sp>
        </p:grpSp>
        <p:grpSp>
          <p:nvGrpSpPr>
            <p:cNvPr id="45" name="组合 44"/>
            <p:cNvGrpSpPr/>
            <p:nvPr/>
          </p:nvGrpSpPr>
          <p:grpSpPr>
            <a:xfrm>
              <a:off x="0" y="289322"/>
              <a:ext cx="458794" cy="662157"/>
              <a:chOff x="0" y="272955"/>
              <a:chExt cx="458794" cy="747920"/>
            </a:xfrm>
          </p:grpSpPr>
          <p:sp>
            <p:nvSpPr>
              <p:cNvPr id="46" name="矩形 45"/>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47" name="矩形 46"/>
              <p:cNvSpPr/>
              <p:nvPr/>
            </p:nvSpPr>
            <p:spPr>
              <a:xfrm>
                <a:off x="318232" y="272955"/>
                <a:ext cx="140562" cy="747920"/>
              </a:xfrm>
              <a:prstGeom prst="rect">
                <a:avLst/>
              </a:prstGeom>
              <a:solidFill>
                <a:srgbClr val="17375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grpSp>
      <p:pic>
        <p:nvPicPr>
          <p:cNvPr id="37" name="图片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7138" y="180059"/>
            <a:ext cx="1103137" cy="110529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fltVal val="0"/>
                                          </p:val>
                                        </p:tav>
                                        <p:tav tm="100000">
                                          <p:val>
                                            <p:strVal val="#ppt_h"/>
                                          </p:val>
                                        </p:tav>
                                      </p:tavLst>
                                    </p:anim>
                                    <p:animEffect transition="in" filter="fade">
                                      <p:cBhvr>
                                        <p:cTn id="28" dur="500"/>
                                        <p:tgtEl>
                                          <p:spTgt spid="5"/>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p:cTn id="31" dur="500" fill="hold"/>
                                        <p:tgtEl>
                                          <p:spTgt spid="33"/>
                                        </p:tgtEl>
                                        <p:attrNameLst>
                                          <p:attrName>ppt_w</p:attrName>
                                        </p:attrNameLst>
                                      </p:cBhvr>
                                      <p:tavLst>
                                        <p:tav tm="0">
                                          <p:val>
                                            <p:fltVal val="0"/>
                                          </p:val>
                                        </p:tav>
                                        <p:tav tm="100000">
                                          <p:val>
                                            <p:strVal val="#ppt_w"/>
                                          </p:val>
                                        </p:tav>
                                      </p:tavLst>
                                    </p:anim>
                                    <p:anim calcmode="lin" valueType="num">
                                      <p:cBhvr>
                                        <p:cTn id="32" dur="500" fill="hold"/>
                                        <p:tgtEl>
                                          <p:spTgt spid="33"/>
                                        </p:tgtEl>
                                        <p:attrNameLst>
                                          <p:attrName>ppt_h</p:attrName>
                                        </p:attrNameLst>
                                      </p:cBhvr>
                                      <p:tavLst>
                                        <p:tav tm="0">
                                          <p:val>
                                            <p:fltVal val="0"/>
                                          </p:val>
                                        </p:tav>
                                        <p:tav tm="100000">
                                          <p:val>
                                            <p:strVal val="#ppt_h"/>
                                          </p:val>
                                        </p:tav>
                                      </p:tavLst>
                                    </p:anim>
                                    <p:animEffect transition="in" filter="fade">
                                      <p:cBhvr>
                                        <p:cTn id="33" dur="500"/>
                                        <p:tgtEl>
                                          <p:spTgt spid="33"/>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 calcmode="lin" valueType="num">
                                      <p:cBhvr>
                                        <p:cTn id="36" dur="500" fill="hold"/>
                                        <p:tgtEl>
                                          <p:spTgt spid="34"/>
                                        </p:tgtEl>
                                        <p:attrNameLst>
                                          <p:attrName>ppt_w</p:attrName>
                                        </p:attrNameLst>
                                      </p:cBhvr>
                                      <p:tavLst>
                                        <p:tav tm="0">
                                          <p:val>
                                            <p:fltVal val="0"/>
                                          </p:val>
                                        </p:tav>
                                        <p:tav tm="100000">
                                          <p:val>
                                            <p:strVal val="#ppt_w"/>
                                          </p:val>
                                        </p:tav>
                                      </p:tavLst>
                                    </p:anim>
                                    <p:anim calcmode="lin" valueType="num">
                                      <p:cBhvr>
                                        <p:cTn id="37" dur="500" fill="hold"/>
                                        <p:tgtEl>
                                          <p:spTgt spid="34"/>
                                        </p:tgtEl>
                                        <p:attrNameLst>
                                          <p:attrName>ppt_h</p:attrName>
                                        </p:attrNameLst>
                                      </p:cBhvr>
                                      <p:tavLst>
                                        <p:tav tm="0">
                                          <p:val>
                                            <p:fltVal val="0"/>
                                          </p:val>
                                        </p:tav>
                                        <p:tav tm="100000">
                                          <p:val>
                                            <p:strVal val="#ppt_h"/>
                                          </p:val>
                                        </p:tav>
                                      </p:tavLst>
                                    </p:anim>
                                    <p:animEffect transition="in" filter="fade">
                                      <p:cBhvr>
                                        <p:cTn id="38" dur="500"/>
                                        <p:tgtEl>
                                          <p:spTgt spid="34"/>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p:cTn id="41" dur="500" fill="hold"/>
                                        <p:tgtEl>
                                          <p:spTgt spid="35"/>
                                        </p:tgtEl>
                                        <p:attrNameLst>
                                          <p:attrName>ppt_w</p:attrName>
                                        </p:attrNameLst>
                                      </p:cBhvr>
                                      <p:tavLst>
                                        <p:tav tm="0">
                                          <p:val>
                                            <p:fltVal val="0"/>
                                          </p:val>
                                        </p:tav>
                                        <p:tav tm="100000">
                                          <p:val>
                                            <p:strVal val="#ppt_w"/>
                                          </p:val>
                                        </p:tav>
                                      </p:tavLst>
                                    </p:anim>
                                    <p:anim calcmode="lin" valueType="num">
                                      <p:cBhvr>
                                        <p:cTn id="42" dur="500" fill="hold"/>
                                        <p:tgtEl>
                                          <p:spTgt spid="35"/>
                                        </p:tgtEl>
                                        <p:attrNameLst>
                                          <p:attrName>ppt_h</p:attrName>
                                        </p:attrNameLst>
                                      </p:cBhvr>
                                      <p:tavLst>
                                        <p:tav tm="0">
                                          <p:val>
                                            <p:fltVal val="0"/>
                                          </p:val>
                                        </p:tav>
                                        <p:tav tm="100000">
                                          <p:val>
                                            <p:strVal val="#ppt_h"/>
                                          </p:val>
                                        </p:tav>
                                      </p:tavLst>
                                    </p:anim>
                                    <p:animEffect transition="in" filter="fade">
                                      <p:cBhvr>
                                        <p:cTn id="43" dur="500"/>
                                        <p:tgtEl>
                                          <p:spTgt spid="35"/>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36"/>
                                        </p:tgtEl>
                                        <p:attrNameLst>
                                          <p:attrName>style.visibility</p:attrName>
                                        </p:attrNameLst>
                                      </p:cBhvr>
                                      <p:to>
                                        <p:strVal val="visible"/>
                                      </p:to>
                                    </p:set>
                                    <p:anim calcmode="lin" valueType="num">
                                      <p:cBhvr>
                                        <p:cTn id="46" dur="500" fill="hold"/>
                                        <p:tgtEl>
                                          <p:spTgt spid="36"/>
                                        </p:tgtEl>
                                        <p:attrNameLst>
                                          <p:attrName>ppt_w</p:attrName>
                                        </p:attrNameLst>
                                      </p:cBhvr>
                                      <p:tavLst>
                                        <p:tav tm="0">
                                          <p:val>
                                            <p:fltVal val="0"/>
                                          </p:val>
                                        </p:tav>
                                        <p:tav tm="100000">
                                          <p:val>
                                            <p:strVal val="#ppt_w"/>
                                          </p:val>
                                        </p:tav>
                                      </p:tavLst>
                                    </p:anim>
                                    <p:anim calcmode="lin" valueType="num">
                                      <p:cBhvr>
                                        <p:cTn id="47" dur="500" fill="hold"/>
                                        <p:tgtEl>
                                          <p:spTgt spid="36"/>
                                        </p:tgtEl>
                                        <p:attrNameLst>
                                          <p:attrName>ppt_h</p:attrName>
                                        </p:attrNameLst>
                                      </p:cBhvr>
                                      <p:tavLst>
                                        <p:tav tm="0">
                                          <p:val>
                                            <p:fltVal val="0"/>
                                          </p:val>
                                        </p:tav>
                                        <p:tav tm="100000">
                                          <p:val>
                                            <p:strVal val="#ppt_h"/>
                                          </p:val>
                                        </p:tav>
                                      </p:tavLst>
                                    </p:anim>
                                    <p:animEffect transition="in" filter="fade">
                                      <p:cBhvr>
                                        <p:cTn id="48" dur="500"/>
                                        <p:tgtEl>
                                          <p:spTgt spid="36"/>
                                        </p:tgtEl>
                                      </p:cBhvr>
                                    </p:animEffect>
                                  </p:childTnLst>
                                </p:cTn>
                              </p:par>
                            </p:childTnLst>
                          </p:cTn>
                        </p:par>
                        <p:par>
                          <p:cTn id="49" fill="hold">
                            <p:stCondLst>
                              <p:cond delay="1000"/>
                            </p:stCondLst>
                            <p:childTnLst>
                              <p:par>
                                <p:cTn id="50" presetID="10" presetClass="entr" presetSubtype="0" fill="hold" grpId="0"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500"/>
                                        <p:tgtEl>
                                          <p:spTgt spid="2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500"/>
                                        <p:tgtEl>
                                          <p:spTgt spid="3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500"/>
                                        <p:tgtEl>
                                          <p:spTgt spid="3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500"/>
                                        <p:tgtEl>
                                          <p:spTgt spid="32"/>
                                        </p:tgtEl>
                                      </p:cBhvr>
                                    </p:animEffect>
                                  </p:childTnLst>
                                </p:cTn>
                              </p:par>
                            </p:childTnLst>
                          </p:cTn>
                        </p:par>
                        <p:par>
                          <p:cTn id="62" fill="hold">
                            <p:stCondLst>
                              <p:cond delay="1500"/>
                            </p:stCondLst>
                            <p:childTnLst>
                              <p:par>
                                <p:cTn id="63" presetID="12" presetClass="entr" presetSubtype="1" fill="hold" nodeType="afterEffect">
                                  <p:stCondLst>
                                    <p:cond delay="0"/>
                                  </p:stCondLst>
                                  <p:childTnLst>
                                    <p:set>
                                      <p:cBhvr>
                                        <p:cTn id="64" dur="1" fill="hold">
                                          <p:stCondLst>
                                            <p:cond delay="0"/>
                                          </p:stCondLst>
                                        </p:cTn>
                                        <p:tgtEl>
                                          <p:spTgt spid="11"/>
                                        </p:tgtEl>
                                        <p:attrNameLst>
                                          <p:attrName>style.visibility</p:attrName>
                                        </p:attrNameLst>
                                      </p:cBhvr>
                                      <p:to>
                                        <p:strVal val="visible"/>
                                      </p:to>
                                    </p:set>
                                    <p:anim calcmode="lin" valueType="num">
                                      <p:cBhvr additive="base">
                                        <p:cTn id="65" dur="500"/>
                                        <p:tgtEl>
                                          <p:spTgt spid="11"/>
                                        </p:tgtEl>
                                        <p:attrNameLst>
                                          <p:attrName>ppt_y</p:attrName>
                                        </p:attrNameLst>
                                      </p:cBhvr>
                                      <p:tavLst>
                                        <p:tav tm="0">
                                          <p:val>
                                            <p:strVal val="#ppt_y-#ppt_h*1.125000"/>
                                          </p:val>
                                        </p:tav>
                                        <p:tav tm="100000">
                                          <p:val>
                                            <p:strVal val="#ppt_y"/>
                                          </p:val>
                                        </p:tav>
                                      </p:tavLst>
                                    </p:anim>
                                    <p:animEffect transition="in" filter="wipe(down)">
                                      <p:cBhvr>
                                        <p:cTn id="66" dur="500"/>
                                        <p:tgtEl>
                                          <p:spTgt spid="11"/>
                                        </p:tgtEl>
                                      </p:cBhvr>
                                    </p:animEffect>
                                  </p:childTnLst>
                                </p:cTn>
                              </p:par>
                            </p:childTnLst>
                          </p:cTn>
                        </p:par>
                        <p:par>
                          <p:cTn id="67" fill="hold">
                            <p:stCondLst>
                              <p:cond delay="2000"/>
                            </p:stCondLst>
                            <p:childTnLst>
                              <p:par>
                                <p:cTn id="68" presetID="12" presetClass="entr" presetSubtype="1" fill="hold" nodeType="afterEffect">
                                  <p:stCondLst>
                                    <p:cond delay="0"/>
                                  </p:stCondLst>
                                  <p:childTnLst>
                                    <p:set>
                                      <p:cBhvr>
                                        <p:cTn id="69" dur="1" fill="hold">
                                          <p:stCondLst>
                                            <p:cond delay="0"/>
                                          </p:stCondLst>
                                        </p:cTn>
                                        <p:tgtEl>
                                          <p:spTgt spid="14"/>
                                        </p:tgtEl>
                                        <p:attrNameLst>
                                          <p:attrName>style.visibility</p:attrName>
                                        </p:attrNameLst>
                                      </p:cBhvr>
                                      <p:to>
                                        <p:strVal val="visible"/>
                                      </p:to>
                                    </p:set>
                                    <p:anim calcmode="lin" valueType="num">
                                      <p:cBhvr additive="base">
                                        <p:cTn id="70" dur="500"/>
                                        <p:tgtEl>
                                          <p:spTgt spid="14"/>
                                        </p:tgtEl>
                                        <p:attrNameLst>
                                          <p:attrName>ppt_y</p:attrName>
                                        </p:attrNameLst>
                                      </p:cBhvr>
                                      <p:tavLst>
                                        <p:tav tm="0">
                                          <p:val>
                                            <p:strVal val="#ppt_y-#ppt_h*1.125000"/>
                                          </p:val>
                                        </p:tav>
                                        <p:tav tm="100000">
                                          <p:val>
                                            <p:strVal val="#ppt_y"/>
                                          </p:val>
                                        </p:tav>
                                      </p:tavLst>
                                    </p:anim>
                                    <p:animEffect transition="in" filter="wipe(down)">
                                      <p:cBhvr>
                                        <p:cTn id="71" dur="500"/>
                                        <p:tgtEl>
                                          <p:spTgt spid="14"/>
                                        </p:tgtEl>
                                      </p:cBhvr>
                                    </p:animEffect>
                                  </p:childTnLst>
                                </p:cTn>
                              </p:par>
                            </p:childTnLst>
                          </p:cTn>
                        </p:par>
                        <p:par>
                          <p:cTn id="72" fill="hold">
                            <p:stCondLst>
                              <p:cond delay="2500"/>
                            </p:stCondLst>
                            <p:childTnLst>
                              <p:par>
                                <p:cTn id="73" presetID="12" presetClass="entr" presetSubtype="1" fill="hold" nodeType="afterEffect">
                                  <p:stCondLst>
                                    <p:cond delay="0"/>
                                  </p:stCondLst>
                                  <p:childTnLst>
                                    <p:set>
                                      <p:cBhvr>
                                        <p:cTn id="74" dur="1" fill="hold">
                                          <p:stCondLst>
                                            <p:cond delay="0"/>
                                          </p:stCondLst>
                                        </p:cTn>
                                        <p:tgtEl>
                                          <p:spTgt spid="17"/>
                                        </p:tgtEl>
                                        <p:attrNameLst>
                                          <p:attrName>style.visibility</p:attrName>
                                        </p:attrNameLst>
                                      </p:cBhvr>
                                      <p:to>
                                        <p:strVal val="visible"/>
                                      </p:to>
                                    </p:set>
                                    <p:anim calcmode="lin" valueType="num">
                                      <p:cBhvr additive="base">
                                        <p:cTn id="75" dur="500"/>
                                        <p:tgtEl>
                                          <p:spTgt spid="17"/>
                                        </p:tgtEl>
                                        <p:attrNameLst>
                                          <p:attrName>ppt_y</p:attrName>
                                        </p:attrNameLst>
                                      </p:cBhvr>
                                      <p:tavLst>
                                        <p:tav tm="0">
                                          <p:val>
                                            <p:strVal val="#ppt_y-#ppt_h*1.125000"/>
                                          </p:val>
                                        </p:tav>
                                        <p:tav tm="100000">
                                          <p:val>
                                            <p:strVal val="#ppt_y"/>
                                          </p:val>
                                        </p:tav>
                                      </p:tavLst>
                                    </p:anim>
                                    <p:animEffect transition="in" filter="wipe(down)">
                                      <p:cBhvr>
                                        <p:cTn id="76" dur="500"/>
                                        <p:tgtEl>
                                          <p:spTgt spid="17"/>
                                        </p:tgtEl>
                                      </p:cBhvr>
                                    </p:animEffect>
                                  </p:childTnLst>
                                </p:cTn>
                              </p:par>
                            </p:childTnLst>
                          </p:cTn>
                        </p:par>
                        <p:par>
                          <p:cTn id="77" fill="hold">
                            <p:stCondLst>
                              <p:cond delay="3000"/>
                            </p:stCondLst>
                            <p:childTnLst>
                              <p:par>
                                <p:cTn id="78" presetID="12" presetClass="entr" presetSubtype="1" fill="hold" nodeType="afterEffect">
                                  <p:stCondLst>
                                    <p:cond delay="0"/>
                                  </p:stCondLst>
                                  <p:childTnLst>
                                    <p:set>
                                      <p:cBhvr>
                                        <p:cTn id="79" dur="1" fill="hold">
                                          <p:stCondLst>
                                            <p:cond delay="0"/>
                                          </p:stCondLst>
                                        </p:cTn>
                                        <p:tgtEl>
                                          <p:spTgt spid="20"/>
                                        </p:tgtEl>
                                        <p:attrNameLst>
                                          <p:attrName>style.visibility</p:attrName>
                                        </p:attrNameLst>
                                      </p:cBhvr>
                                      <p:to>
                                        <p:strVal val="visible"/>
                                      </p:to>
                                    </p:set>
                                    <p:anim calcmode="lin" valueType="num">
                                      <p:cBhvr additive="base">
                                        <p:cTn id="80" dur="500"/>
                                        <p:tgtEl>
                                          <p:spTgt spid="20"/>
                                        </p:tgtEl>
                                        <p:attrNameLst>
                                          <p:attrName>ppt_y</p:attrName>
                                        </p:attrNameLst>
                                      </p:cBhvr>
                                      <p:tavLst>
                                        <p:tav tm="0">
                                          <p:val>
                                            <p:strVal val="#ppt_y-#ppt_h*1.125000"/>
                                          </p:val>
                                        </p:tav>
                                        <p:tav tm="100000">
                                          <p:val>
                                            <p:strVal val="#ppt_y"/>
                                          </p:val>
                                        </p:tav>
                                      </p:tavLst>
                                    </p:anim>
                                    <p:animEffect transition="in" filter="wipe(down)">
                                      <p:cBhvr>
                                        <p:cTn id="8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P spid="3" grpId="0" animBg="1"/>
      <p:bldP spid="4" grpId="0" animBg="1"/>
      <p:bldP spid="5" grpId="0" animBg="1"/>
      <p:bldP spid="33" grpId="0" animBg="1"/>
      <p:bldP spid="34" grpId="0" animBg="1"/>
      <p:bldP spid="35" grpId="0" animBg="1"/>
      <p:bldP spid="36" grpId="0" animBg="1"/>
      <p:bldP spid="29" grpId="0"/>
      <p:bldP spid="30" grpId="0"/>
      <p:bldP spid="31" grpId="0"/>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56191337-588c-4417-b5b6-50e637eb3ae0" descr="OQAAAB+LCAAAAAAABACrVlIpqSxIVbJSCs5NLCpxyUxML0rM9SxJzVXSUfJMUbLKK83J0VFyysxLycxLdy/KLy0oVrKKjq0FALpUkis5AAAA" title="iSlide™ 版权声明  COPYRIGHT NOTICE"/>
          <p:cNvGrpSpPr>
            <a:grpSpLocks noChangeAspect="1"/>
          </p:cNvGrpSpPr>
          <p:nvPr>
            <p:custDataLst>
              <p:tags r:id="rId1"/>
            </p:custDataLst>
          </p:nvPr>
        </p:nvGrpSpPr>
        <p:grpSpPr>
          <a:xfrm>
            <a:off x="4239320" y="2316354"/>
            <a:ext cx="3703364" cy="3371202"/>
            <a:chOff x="4632477" y="2102088"/>
            <a:chExt cx="2917050" cy="2655414"/>
          </a:xfrm>
        </p:grpSpPr>
        <p:grpSp>
          <p:nvGrpSpPr>
            <p:cNvPr id="5" name="ïSḻïḍé"/>
            <p:cNvGrpSpPr/>
            <p:nvPr/>
          </p:nvGrpSpPr>
          <p:grpSpPr>
            <a:xfrm>
              <a:off x="4773451" y="2102088"/>
              <a:ext cx="2653144" cy="2655414"/>
              <a:chOff x="4241006" y="1573213"/>
              <a:chExt cx="3709988" cy="3713163"/>
            </a:xfrm>
          </p:grpSpPr>
          <p:sp>
            <p:nvSpPr>
              <p:cNvPr id="19" name="îṩḷiḓê"/>
              <p:cNvSpPr/>
              <p:nvPr/>
            </p:nvSpPr>
            <p:spPr bwMode="auto">
              <a:xfrm>
                <a:off x="6095206" y="1573213"/>
                <a:ext cx="1855788" cy="3713163"/>
              </a:xfrm>
              <a:custGeom>
                <a:avLst/>
                <a:gdLst>
                  <a:gd name="connsiteX0" fmla="*/ 0 w 1855788"/>
                  <a:gd name="connsiteY0" fmla="*/ 0 h 3713163"/>
                  <a:gd name="connsiteX1" fmla="*/ 1855788 w 1855788"/>
                  <a:gd name="connsiteY1" fmla="*/ 1856410 h 3713163"/>
                  <a:gd name="connsiteX2" fmla="*/ 0 w 1855788"/>
                  <a:gd name="connsiteY2" fmla="*/ 3713163 h 3713163"/>
                  <a:gd name="connsiteX3" fmla="*/ 0 w 1855788"/>
                  <a:gd name="connsiteY3" fmla="*/ 3136031 h 3713163"/>
                  <a:gd name="connsiteX4" fmla="*/ 794 w 1855788"/>
                  <a:gd name="connsiteY4" fmla="*/ 3136071 h 3713163"/>
                  <a:gd name="connsiteX5" fmla="*/ 1280284 w 1855788"/>
                  <a:gd name="connsiteY5" fmla="*/ 1856581 h 3713163"/>
                  <a:gd name="connsiteX6" fmla="*/ 794 w 1855788"/>
                  <a:gd name="connsiteY6" fmla="*/ 577091 h 3713163"/>
                  <a:gd name="connsiteX7" fmla="*/ 0 w 1855788"/>
                  <a:gd name="connsiteY7" fmla="*/ 577131 h 3713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55788" h="3713163">
                    <a:moveTo>
                      <a:pt x="0" y="0"/>
                    </a:moveTo>
                    <a:cubicBezTo>
                      <a:pt x="1024879" y="0"/>
                      <a:pt x="1855788" y="831341"/>
                      <a:pt x="1855788" y="1856410"/>
                    </a:cubicBezTo>
                    <a:cubicBezTo>
                      <a:pt x="1855788" y="2881822"/>
                      <a:pt x="1024879" y="3713163"/>
                      <a:pt x="0" y="3713163"/>
                    </a:cubicBezTo>
                    <a:lnTo>
                      <a:pt x="0" y="3136031"/>
                    </a:lnTo>
                    <a:lnTo>
                      <a:pt x="794" y="3136071"/>
                    </a:lnTo>
                    <a:cubicBezTo>
                      <a:pt x="707437" y="3136071"/>
                      <a:pt x="1280284" y="2563224"/>
                      <a:pt x="1280284" y="1856581"/>
                    </a:cubicBezTo>
                    <a:cubicBezTo>
                      <a:pt x="1280284" y="1149938"/>
                      <a:pt x="707437" y="577091"/>
                      <a:pt x="794" y="577091"/>
                    </a:cubicBezTo>
                    <a:lnTo>
                      <a:pt x="0" y="577131"/>
                    </a:lnTo>
                    <a:close/>
                  </a:path>
                </a:pathLst>
              </a:custGeom>
              <a:solidFill>
                <a:srgbClr val="17375E"/>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20" name="iṥliďé"/>
              <p:cNvSpPr/>
              <p:nvPr/>
            </p:nvSpPr>
            <p:spPr bwMode="auto">
              <a:xfrm>
                <a:off x="4241006" y="1573213"/>
                <a:ext cx="1854200" cy="3713163"/>
              </a:xfrm>
              <a:custGeom>
                <a:avLst/>
                <a:gdLst>
                  <a:gd name="connsiteX0" fmla="*/ 1854200 w 1854200"/>
                  <a:gd name="connsiteY0" fmla="*/ 0 h 3713163"/>
                  <a:gd name="connsiteX1" fmla="*/ 1854200 w 1854200"/>
                  <a:gd name="connsiteY1" fmla="*/ 577131 h 3713163"/>
                  <a:gd name="connsiteX2" fmla="*/ 1724174 w 1854200"/>
                  <a:gd name="connsiteY2" fmla="*/ 583697 h 3713163"/>
                  <a:gd name="connsiteX3" fmla="*/ 575504 w 1854200"/>
                  <a:gd name="connsiteY3" fmla="*/ 1856581 h 3713163"/>
                  <a:gd name="connsiteX4" fmla="*/ 1724174 w 1854200"/>
                  <a:gd name="connsiteY4" fmla="*/ 3129465 h 3713163"/>
                  <a:gd name="connsiteX5" fmla="*/ 1854200 w 1854200"/>
                  <a:gd name="connsiteY5" fmla="*/ 3136031 h 3713163"/>
                  <a:gd name="connsiteX6" fmla="*/ 1854200 w 1854200"/>
                  <a:gd name="connsiteY6" fmla="*/ 3713163 h 3713163"/>
                  <a:gd name="connsiteX7" fmla="*/ 0 w 1854200"/>
                  <a:gd name="connsiteY7" fmla="*/ 1856410 h 3713163"/>
                  <a:gd name="connsiteX8" fmla="*/ 1854200 w 1854200"/>
                  <a:gd name="connsiteY8" fmla="*/ 0 h 3713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200" h="3713163">
                    <a:moveTo>
                      <a:pt x="1854200" y="0"/>
                    </a:moveTo>
                    <a:lnTo>
                      <a:pt x="1854200" y="577131"/>
                    </a:lnTo>
                    <a:lnTo>
                      <a:pt x="1724174" y="583697"/>
                    </a:lnTo>
                    <a:cubicBezTo>
                      <a:pt x="1078983" y="649220"/>
                      <a:pt x="575504" y="1194103"/>
                      <a:pt x="575504" y="1856581"/>
                    </a:cubicBezTo>
                    <a:cubicBezTo>
                      <a:pt x="575504" y="2519059"/>
                      <a:pt x="1078983" y="3063943"/>
                      <a:pt x="1724174" y="3129465"/>
                    </a:cubicBezTo>
                    <a:lnTo>
                      <a:pt x="1854200" y="3136031"/>
                    </a:lnTo>
                    <a:lnTo>
                      <a:pt x="1854200" y="3713163"/>
                    </a:lnTo>
                    <a:cubicBezTo>
                      <a:pt x="830352" y="3713163"/>
                      <a:pt x="0" y="2881822"/>
                      <a:pt x="0" y="1856410"/>
                    </a:cubicBezTo>
                    <a:cubicBezTo>
                      <a:pt x="0" y="831341"/>
                      <a:pt x="830352" y="0"/>
                      <a:pt x="1854200" y="0"/>
                    </a:cubicBezTo>
                    <a:close/>
                  </a:path>
                </a:pathLst>
              </a:custGeom>
              <a:solidFill>
                <a:srgbClr val="FFC000"/>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grpSp>
        <p:sp>
          <p:nvSpPr>
            <p:cNvPr id="15" name="íşlïḓé"/>
            <p:cNvSpPr/>
            <p:nvPr/>
          </p:nvSpPr>
          <p:spPr>
            <a:xfrm>
              <a:off x="4632477" y="2164263"/>
              <a:ext cx="693514" cy="693512"/>
            </a:xfrm>
            <a:prstGeom prst="ellipse">
              <a:avLst/>
            </a:prstGeom>
            <a:solidFill>
              <a:srgbClr val="FFC000"/>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latin typeface="Century Gothic" panose="020B0502020202020204" pitchFamily="34" charset="0"/>
                  <a:ea typeface="微软雅黑 Light" panose="020B0502040204020203" pitchFamily="34" charset="-122"/>
                  <a:sym typeface="Century Gothic" panose="020B0502020202020204" pitchFamily="34" charset="0"/>
                </a:rPr>
                <a:t>Q1</a:t>
              </a:r>
              <a:endParaRPr dirty="0">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6" name="îṡlïḍé"/>
            <p:cNvSpPr/>
            <p:nvPr/>
          </p:nvSpPr>
          <p:spPr>
            <a:xfrm>
              <a:off x="4632477" y="3990910"/>
              <a:ext cx="693514" cy="693512"/>
            </a:xfrm>
            <a:prstGeom prst="ellipse">
              <a:avLst/>
            </a:prstGeom>
            <a:solidFill>
              <a:srgbClr val="FFC000"/>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latin typeface="Century Gothic" panose="020B0502020202020204" pitchFamily="34" charset="0"/>
                  <a:ea typeface="微软雅黑 Light" panose="020B0502040204020203" pitchFamily="34" charset="-122"/>
                  <a:sym typeface="Century Gothic" panose="020B0502020202020204" pitchFamily="34" charset="0"/>
                </a:rPr>
                <a:t>Q3</a:t>
              </a:r>
              <a:endParaRPr dirty="0">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7" name="îṧlíḍê"/>
            <p:cNvSpPr/>
            <p:nvPr/>
          </p:nvSpPr>
          <p:spPr>
            <a:xfrm>
              <a:off x="6856013" y="2164263"/>
              <a:ext cx="693514" cy="693512"/>
            </a:xfrm>
            <a:prstGeom prst="ellipse">
              <a:avLst/>
            </a:prstGeom>
            <a:solidFill>
              <a:srgbClr val="17375E"/>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latin typeface="Century Gothic" panose="020B0502020202020204" pitchFamily="34" charset="0"/>
                  <a:ea typeface="微软雅黑 Light" panose="020B0502040204020203" pitchFamily="34" charset="-122"/>
                  <a:sym typeface="Century Gothic" panose="020B0502020202020204" pitchFamily="34" charset="0"/>
                </a:rPr>
                <a:t>Q2</a:t>
              </a:r>
              <a:endParaRPr dirty="0">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8" name="îṥľïḋè"/>
            <p:cNvSpPr/>
            <p:nvPr/>
          </p:nvSpPr>
          <p:spPr>
            <a:xfrm>
              <a:off x="6856013" y="3990910"/>
              <a:ext cx="693514" cy="693512"/>
            </a:xfrm>
            <a:prstGeom prst="ellipse">
              <a:avLst/>
            </a:prstGeom>
            <a:solidFill>
              <a:srgbClr val="17375E"/>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latin typeface="Century Gothic" panose="020B0502020202020204" pitchFamily="34" charset="0"/>
                  <a:ea typeface="微软雅黑 Light" panose="020B0502040204020203" pitchFamily="34" charset="-122"/>
                  <a:sym typeface="Century Gothic" panose="020B0502020202020204" pitchFamily="34" charset="0"/>
                </a:rPr>
                <a:t>Q4</a:t>
              </a:r>
              <a:endParaRPr dirty="0">
                <a:latin typeface="Century Gothic" panose="020B0502020202020204" pitchFamily="34" charset="0"/>
                <a:ea typeface="微软雅黑 Light" panose="020B0502040204020203" pitchFamily="34" charset="-122"/>
                <a:sym typeface="Century Gothic" panose="020B0502020202020204" pitchFamily="34" charset="0"/>
              </a:endParaRPr>
            </a:p>
          </p:txBody>
        </p:sp>
      </p:grpSp>
      <p:grpSp>
        <p:nvGrpSpPr>
          <p:cNvPr id="21" name="组合 20"/>
          <p:cNvGrpSpPr/>
          <p:nvPr/>
        </p:nvGrpSpPr>
        <p:grpSpPr>
          <a:xfrm>
            <a:off x="1206501" y="2383029"/>
            <a:ext cx="2790633" cy="794650"/>
            <a:chOff x="7667610" y="1725490"/>
            <a:chExt cx="2079494" cy="794650"/>
          </a:xfrm>
        </p:grpSpPr>
        <p:sp>
          <p:nvSpPr>
            <p:cNvPr id="22" name="文本框 21"/>
            <p:cNvSpPr txBox="1"/>
            <p:nvPr/>
          </p:nvSpPr>
          <p:spPr>
            <a:xfrm>
              <a:off x="7667610" y="2046869"/>
              <a:ext cx="2079494" cy="47327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提供全面且质优的多品类设计素材打破传统素材网站单向沟通的服务模式</a:t>
              </a:r>
            </a:p>
          </p:txBody>
        </p:sp>
        <p:sp>
          <p:nvSpPr>
            <p:cNvPr id="23" name="文本框 22"/>
            <p:cNvSpPr txBox="1"/>
            <p:nvPr/>
          </p:nvSpPr>
          <p:spPr>
            <a:xfrm>
              <a:off x="7933725" y="1725490"/>
              <a:ext cx="1813379"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grpSp>
      <p:grpSp>
        <p:nvGrpSpPr>
          <p:cNvPr id="24" name="组合 23"/>
          <p:cNvGrpSpPr/>
          <p:nvPr/>
        </p:nvGrpSpPr>
        <p:grpSpPr>
          <a:xfrm>
            <a:off x="1206501" y="4700236"/>
            <a:ext cx="2790633" cy="794650"/>
            <a:chOff x="7667610" y="1725490"/>
            <a:chExt cx="2079494" cy="794650"/>
          </a:xfrm>
        </p:grpSpPr>
        <p:sp>
          <p:nvSpPr>
            <p:cNvPr id="25" name="文本框 24"/>
            <p:cNvSpPr txBox="1"/>
            <p:nvPr/>
          </p:nvSpPr>
          <p:spPr>
            <a:xfrm>
              <a:off x="7667610" y="2046869"/>
              <a:ext cx="2079494" cy="47327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提供全面且质优的多品类设计素材打破传统素材网站单向沟通的服务模式</a:t>
              </a:r>
            </a:p>
          </p:txBody>
        </p:sp>
        <p:sp>
          <p:nvSpPr>
            <p:cNvPr id="26" name="文本框 25"/>
            <p:cNvSpPr txBox="1"/>
            <p:nvPr/>
          </p:nvSpPr>
          <p:spPr>
            <a:xfrm>
              <a:off x="7933725" y="1725490"/>
              <a:ext cx="1813379"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grpSp>
      <p:grpSp>
        <p:nvGrpSpPr>
          <p:cNvPr id="27" name="组合 26"/>
          <p:cNvGrpSpPr/>
          <p:nvPr/>
        </p:nvGrpSpPr>
        <p:grpSpPr>
          <a:xfrm>
            <a:off x="8212233" y="2383029"/>
            <a:ext cx="2790633" cy="794650"/>
            <a:chOff x="7667610" y="1725490"/>
            <a:chExt cx="2079494" cy="794650"/>
          </a:xfrm>
        </p:grpSpPr>
        <p:sp>
          <p:nvSpPr>
            <p:cNvPr id="28" name="文本框 27"/>
            <p:cNvSpPr txBox="1"/>
            <p:nvPr/>
          </p:nvSpPr>
          <p:spPr>
            <a:xfrm>
              <a:off x="7667610" y="2046869"/>
              <a:ext cx="2079494" cy="47327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提供全面且质优的多品类设计素材打破传统素材网站单向沟通的服务模式</a:t>
              </a:r>
            </a:p>
          </p:txBody>
        </p:sp>
        <p:sp>
          <p:nvSpPr>
            <p:cNvPr id="29" name="文本框 28"/>
            <p:cNvSpPr txBox="1"/>
            <p:nvPr/>
          </p:nvSpPr>
          <p:spPr>
            <a:xfrm>
              <a:off x="7667610" y="1725490"/>
              <a:ext cx="1813379"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grpSp>
      <p:grpSp>
        <p:nvGrpSpPr>
          <p:cNvPr id="30" name="组合 29"/>
          <p:cNvGrpSpPr/>
          <p:nvPr/>
        </p:nvGrpSpPr>
        <p:grpSpPr>
          <a:xfrm>
            <a:off x="8212233" y="4700236"/>
            <a:ext cx="2790633" cy="794650"/>
            <a:chOff x="7667610" y="1725490"/>
            <a:chExt cx="2079494" cy="794650"/>
          </a:xfrm>
        </p:grpSpPr>
        <p:sp>
          <p:nvSpPr>
            <p:cNvPr id="31" name="文本框 30"/>
            <p:cNvSpPr txBox="1"/>
            <p:nvPr/>
          </p:nvSpPr>
          <p:spPr>
            <a:xfrm>
              <a:off x="7667610" y="2046869"/>
              <a:ext cx="2079494" cy="47327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提供全面且质优的多品类设计素材打破传统素材网站单向沟通的服务模式</a:t>
              </a:r>
            </a:p>
          </p:txBody>
        </p:sp>
        <p:sp>
          <p:nvSpPr>
            <p:cNvPr id="32" name="文本框 31"/>
            <p:cNvSpPr txBox="1"/>
            <p:nvPr/>
          </p:nvSpPr>
          <p:spPr>
            <a:xfrm>
              <a:off x="7667610" y="1725490"/>
              <a:ext cx="1813379"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grpSp>
      <p:grpSp>
        <p:nvGrpSpPr>
          <p:cNvPr id="33" name="组合 32"/>
          <p:cNvGrpSpPr/>
          <p:nvPr/>
        </p:nvGrpSpPr>
        <p:grpSpPr>
          <a:xfrm>
            <a:off x="0" y="231097"/>
            <a:ext cx="5125011" cy="778607"/>
            <a:chOff x="0" y="231097"/>
            <a:chExt cx="5125011" cy="778607"/>
          </a:xfrm>
        </p:grpSpPr>
        <p:grpSp>
          <p:nvGrpSpPr>
            <p:cNvPr id="34" name="组合 33"/>
            <p:cNvGrpSpPr/>
            <p:nvPr/>
          </p:nvGrpSpPr>
          <p:grpSpPr>
            <a:xfrm>
              <a:off x="677793" y="231097"/>
              <a:ext cx="4447218" cy="778607"/>
              <a:chOff x="677793" y="231097"/>
              <a:chExt cx="4447218" cy="778607"/>
            </a:xfrm>
          </p:grpSpPr>
          <p:sp>
            <p:nvSpPr>
              <p:cNvPr id="45" name="文本框 44"/>
              <p:cNvSpPr txBox="1"/>
              <p:nvPr/>
            </p:nvSpPr>
            <p:spPr>
              <a:xfrm>
                <a:off x="677793" y="231097"/>
                <a:ext cx="2148345" cy="553998"/>
              </a:xfrm>
              <a:prstGeom prst="rect">
                <a:avLst/>
              </a:prstGeom>
              <a:noFill/>
            </p:spPr>
            <p:txBody>
              <a:bodyPr wrap="none" rtlCol="0">
                <a:spAutoFit/>
              </a:bodyPr>
              <a:lstStyle/>
              <a:p>
                <a:r>
                  <a:rPr lang="en-US" altLang="zh-CN" sz="30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3. </a:t>
                </a:r>
                <a:r>
                  <a:rPr lang="zh-CN" altLang="en-US" sz="30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不足之处</a:t>
                </a:r>
              </a:p>
            </p:txBody>
          </p:sp>
          <p:sp>
            <p:nvSpPr>
              <p:cNvPr id="46" name="文本框 45"/>
              <p:cNvSpPr txBox="1"/>
              <p:nvPr/>
            </p:nvSpPr>
            <p:spPr>
              <a:xfrm>
                <a:off x="759681" y="732705"/>
                <a:ext cx="4365330" cy="276999"/>
              </a:xfrm>
              <a:prstGeom prst="rect">
                <a:avLst/>
              </a:prstGeom>
              <a:noFill/>
            </p:spPr>
            <p:txBody>
              <a:bodyPr wrap="square" rtlCol="0">
                <a:spAutoFit/>
                <a:scene3d>
                  <a:camera prst="orthographicFront"/>
                  <a:lightRig rig="threePt" dir="t"/>
                </a:scene3d>
                <a:sp3d contourW="12700"/>
              </a:bodyPr>
              <a:lstStyle/>
              <a:p>
                <a:pPr marL="0" marR="0" lvl="0" indent="0"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The user can demonstrate on a projector or computer</a:t>
                </a:r>
              </a:p>
            </p:txBody>
          </p:sp>
        </p:grpSp>
        <p:grpSp>
          <p:nvGrpSpPr>
            <p:cNvPr id="42" name="组合 41"/>
            <p:cNvGrpSpPr/>
            <p:nvPr/>
          </p:nvGrpSpPr>
          <p:grpSpPr>
            <a:xfrm>
              <a:off x="0" y="289322"/>
              <a:ext cx="458794" cy="662157"/>
              <a:chOff x="0" y="272955"/>
              <a:chExt cx="458794" cy="747920"/>
            </a:xfrm>
          </p:grpSpPr>
          <p:sp>
            <p:nvSpPr>
              <p:cNvPr id="43" name="矩形 42"/>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44" name="矩形 43"/>
              <p:cNvSpPr/>
              <p:nvPr/>
            </p:nvSpPr>
            <p:spPr>
              <a:xfrm>
                <a:off x="318232" y="272955"/>
                <a:ext cx="140562" cy="747920"/>
              </a:xfrm>
              <a:prstGeom prst="rect">
                <a:avLst/>
              </a:prstGeom>
              <a:solidFill>
                <a:srgbClr val="17375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grpSp>
      <p:pic>
        <p:nvPicPr>
          <p:cNvPr id="4" name="图片占位符 3" descr="QQ图片20181230194120"/>
          <p:cNvPicPr>
            <a:picLocks noGrp="1" noChangeAspect="1"/>
          </p:cNvPicPr>
          <p:nvPr>
            <p:ph type="pic" sz="quarter" idx="10"/>
          </p:nvPr>
        </p:nvPicPr>
        <p:blipFill>
          <a:blip r:embed="rId4"/>
          <a:srcRect b="3456"/>
          <a:stretch>
            <a:fillRect/>
          </a:stretch>
        </p:blipFill>
        <p:spPr>
          <a:xfrm>
            <a:off x="5125085" y="2984500"/>
            <a:ext cx="1969135" cy="2037080"/>
          </a:xfrm>
          <a:prstGeom prst="ellipse">
            <a:avLst/>
          </a:prstGeom>
          <a:effectLst>
            <a:outerShdw blurRad="50800" dist="38100" dir="2700000" algn="tl" rotWithShape="0">
              <a:prstClr val="black">
                <a:alpha val="40000"/>
              </a:prstClr>
            </a:outerShdw>
          </a:effectLst>
        </p:spPr>
      </p:pic>
      <p:pic>
        <p:nvPicPr>
          <p:cNvPr id="35" name="图片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27138" y="180059"/>
            <a:ext cx="1103137" cy="110529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0-#ppt_w/2"/>
                                          </p:val>
                                        </p:tav>
                                        <p:tav tm="100000">
                                          <p:val>
                                            <p:strVal val="#ppt_x"/>
                                          </p:val>
                                        </p:tav>
                                      </p:tavLst>
                                    </p:anim>
                                    <p:anim calcmode="lin" valueType="num">
                                      <p:cBhvr additive="base">
                                        <p:cTn id="14" dur="500" fill="hold"/>
                                        <p:tgtEl>
                                          <p:spTgt spid="21"/>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0-#ppt_w/2"/>
                                          </p:val>
                                        </p:tav>
                                        <p:tav tm="100000">
                                          <p:val>
                                            <p:strVal val="#ppt_x"/>
                                          </p:val>
                                        </p:tav>
                                      </p:tavLst>
                                    </p:anim>
                                    <p:anim calcmode="lin" valueType="num">
                                      <p:cBhvr additive="base">
                                        <p:cTn id="18" dur="500" fill="hold"/>
                                        <p:tgtEl>
                                          <p:spTgt spid="24"/>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additive="base">
                                        <p:cTn id="21" dur="500" fill="hold"/>
                                        <p:tgtEl>
                                          <p:spTgt spid="27"/>
                                        </p:tgtEl>
                                        <p:attrNameLst>
                                          <p:attrName>ppt_x</p:attrName>
                                        </p:attrNameLst>
                                      </p:cBhvr>
                                      <p:tavLst>
                                        <p:tav tm="0">
                                          <p:val>
                                            <p:strVal val="1+#ppt_w/2"/>
                                          </p:val>
                                        </p:tav>
                                        <p:tav tm="100000">
                                          <p:val>
                                            <p:strVal val="#ppt_x"/>
                                          </p:val>
                                        </p:tav>
                                      </p:tavLst>
                                    </p:anim>
                                    <p:anim calcmode="lin" valueType="num">
                                      <p:cBhvr additive="base">
                                        <p:cTn id="22" dur="500" fill="hold"/>
                                        <p:tgtEl>
                                          <p:spTgt spid="27"/>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1+#ppt_w/2"/>
                                          </p:val>
                                        </p:tav>
                                        <p:tav tm="100000">
                                          <p:val>
                                            <p:strVal val="#ppt_x"/>
                                          </p:val>
                                        </p:tav>
                                      </p:tavLst>
                                    </p:anim>
                                    <p:anim calcmode="lin" valueType="num">
                                      <p:cBhvr additive="base">
                                        <p:cTn id="26"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îṩ1íḓé"/>
          <p:cNvSpPr/>
          <p:nvPr/>
        </p:nvSpPr>
        <p:spPr>
          <a:xfrm>
            <a:off x="4419322" y="2023949"/>
            <a:ext cx="653420" cy="653422"/>
          </a:xfrm>
          <a:prstGeom prst="ellipse">
            <a:avLst/>
          </a:prstGeom>
          <a:solidFill>
            <a:srgbClr val="FFC000"/>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zh-CN" altLang="en-US" dirty="0">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3" name="ïSľidê"/>
          <p:cNvSpPr/>
          <p:nvPr/>
        </p:nvSpPr>
        <p:spPr>
          <a:xfrm>
            <a:off x="4419322" y="3632732"/>
            <a:ext cx="653420" cy="653422"/>
          </a:xfrm>
          <a:prstGeom prst="ellipse">
            <a:avLst/>
          </a:prstGeom>
          <a:solidFill>
            <a:srgbClr val="17375E"/>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zh-CN" altLang="en-US" dirty="0">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4" name="îṥlîḋê"/>
          <p:cNvSpPr/>
          <p:nvPr/>
        </p:nvSpPr>
        <p:spPr>
          <a:xfrm>
            <a:off x="4419322" y="5241516"/>
            <a:ext cx="653420" cy="653422"/>
          </a:xfrm>
          <a:prstGeom prst="ellipse">
            <a:avLst/>
          </a:prstGeom>
          <a:solidFill>
            <a:srgbClr val="FFC000"/>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zh-CN" altLang="en-US" dirty="0">
              <a:latin typeface="Century Gothic" panose="020B0502020202020204" pitchFamily="34" charset="0"/>
              <a:ea typeface="微软雅黑 Light" panose="020B0502040204020203" pitchFamily="34" charset="-122"/>
              <a:sym typeface="Century Gothic" panose="020B0502020202020204" pitchFamily="34" charset="0"/>
            </a:endParaRPr>
          </a:p>
        </p:txBody>
      </p:sp>
      <p:grpSp>
        <p:nvGrpSpPr>
          <p:cNvPr id="58" name="组合 57"/>
          <p:cNvGrpSpPr/>
          <p:nvPr/>
        </p:nvGrpSpPr>
        <p:grpSpPr>
          <a:xfrm>
            <a:off x="5298663" y="2262082"/>
            <a:ext cx="2266165" cy="3534603"/>
            <a:chOff x="5603463" y="2262082"/>
            <a:chExt cx="2266165" cy="3534603"/>
          </a:xfrm>
        </p:grpSpPr>
        <p:grpSp>
          <p:nvGrpSpPr>
            <p:cNvPr id="36" name="组合 35"/>
            <p:cNvGrpSpPr/>
            <p:nvPr/>
          </p:nvGrpSpPr>
          <p:grpSpPr>
            <a:xfrm>
              <a:off x="5603463" y="2579119"/>
              <a:ext cx="2266165" cy="3217566"/>
              <a:chOff x="5487350" y="2579119"/>
              <a:chExt cx="2497471" cy="3217566"/>
            </a:xfrm>
          </p:grpSpPr>
          <p:cxnSp>
            <p:nvCxnSpPr>
              <p:cNvPr id="3" name="直接连接符 2"/>
              <p:cNvCxnSpPr/>
              <p:nvPr/>
            </p:nvCxnSpPr>
            <p:spPr>
              <a:xfrm flipV="1">
                <a:off x="5487350" y="5770979"/>
                <a:ext cx="2434604" cy="25706"/>
              </a:xfrm>
              <a:prstGeom prst="line">
                <a:avLst/>
              </a:prstGeom>
              <a:ln cap="rnd">
                <a:solidFill>
                  <a:schemeClr val="tx1">
                    <a:lumMod val="20000"/>
                    <a:lumOff val="80000"/>
                  </a:schemeClr>
                </a:solidFill>
                <a:round/>
                <a:headEnd type="oval"/>
                <a:tailEnd type="ova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487350" y="2579119"/>
                <a:ext cx="2497471" cy="0"/>
              </a:xfrm>
              <a:prstGeom prst="line">
                <a:avLst/>
              </a:prstGeom>
              <a:ln cap="rnd">
                <a:solidFill>
                  <a:schemeClr val="tx1">
                    <a:lumMod val="20000"/>
                    <a:lumOff val="80000"/>
                  </a:schemeClr>
                </a:solidFill>
                <a:round/>
                <a:headEnd type="oval"/>
                <a:tailEnd type="ova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5487350" y="4175049"/>
                <a:ext cx="2434604" cy="0"/>
              </a:xfrm>
              <a:prstGeom prst="line">
                <a:avLst/>
              </a:prstGeom>
              <a:ln cap="rnd">
                <a:solidFill>
                  <a:schemeClr val="tx1">
                    <a:lumMod val="20000"/>
                    <a:lumOff val="80000"/>
                  </a:schemeClr>
                </a:solidFill>
                <a:round/>
                <a:headEnd type="oval"/>
                <a:tailEnd type="oval"/>
              </a:ln>
            </p:spPr>
            <p:style>
              <a:lnRef idx="1">
                <a:schemeClr val="accent1"/>
              </a:lnRef>
              <a:fillRef idx="0">
                <a:schemeClr val="accent1"/>
              </a:fillRef>
              <a:effectRef idx="0">
                <a:schemeClr val="accent1"/>
              </a:effectRef>
              <a:fontRef idx="minor">
                <a:schemeClr val="tx1"/>
              </a:fontRef>
            </p:style>
          </p:cxnSp>
        </p:grpSp>
        <p:sp>
          <p:nvSpPr>
            <p:cNvPr id="15" name="íš1íḍé"/>
            <p:cNvSpPr txBox="1"/>
            <p:nvPr/>
          </p:nvSpPr>
          <p:spPr>
            <a:xfrm>
              <a:off x="6320457" y="2262082"/>
              <a:ext cx="741991" cy="220249"/>
            </a:xfrm>
            <a:prstGeom prst="rect">
              <a:avLst/>
            </a:prstGeom>
            <a:noFill/>
          </p:spPr>
          <p:txBody>
            <a:bodyPr wrap="none" lIns="91422" tIns="45711" rIns="91422" bIns="45711">
              <a:prstTxWarp prst="textPlain">
                <a:avLst/>
              </a:prstTxWarp>
              <a:normAutofit fontScale="25000" lnSpcReduction="20000"/>
            </a:bodyPr>
            <a:lstStyle/>
            <a:p>
              <a:r>
                <a:rPr lang="en-US" altLang="zh-CN" sz="54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1</a:t>
              </a:r>
              <a:r>
                <a:rPr lang="en-US" sz="54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86,456K</a:t>
              </a:r>
            </a:p>
          </p:txBody>
        </p:sp>
        <p:sp>
          <p:nvSpPr>
            <p:cNvPr id="16" name="îṣḷiďè"/>
            <p:cNvSpPr txBox="1"/>
            <p:nvPr/>
          </p:nvSpPr>
          <p:spPr>
            <a:xfrm>
              <a:off x="6320457" y="3863550"/>
              <a:ext cx="741991" cy="220249"/>
            </a:xfrm>
            <a:prstGeom prst="rect">
              <a:avLst/>
            </a:prstGeom>
            <a:noFill/>
          </p:spPr>
          <p:txBody>
            <a:bodyPr wrap="none" lIns="91422" tIns="45711" rIns="91422" bIns="45711">
              <a:prstTxWarp prst="textPlain">
                <a:avLst/>
              </a:prstTxWarp>
              <a:normAutofit fontScale="25000" lnSpcReduction="20000"/>
            </a:bodyPr>
            <a:lstStyle/>
            <a:p>
              <a:r>
                <a:rPr lang="en-US" altLang="zh-CN" sz="54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345</a:t>
              </a:r>
              <a:r>
                <a:rPr lang="en-US" sz="54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,231K</a:t>
              </a:r>
            </a:p>
          </p:txBody>
        </p:sp>
        <p:sp>
          <p:nvSpPr>
            <p:cNvPr id="17" name="îŝ1îḑe"/>
            <p:cNvSpPr txBox="1"/>
            <p:nvPr/>
          </p:nvSpPr>
          <p:spPr>
            <a:xfrm>
              <a:off x="6320457" y="5472889"/>
              <a:ext cx="741991" cy="220249"/>
            </a:xfrm>
            <a:prstGeom prst="rect">
              <a:avLst/>
            </a:prstGeom>
            <a:noFill/>
          </p:spPr>
          <p:txBody>
            <a:bodyPr wrap="none" lIns="91422" tIns="45711" rIns="91422" bIns="45711">
              <a:prstTxWarp prst="textPlain">
                <a:avLst/>
              </a:prstTxWarp>
              <a:normAutofit fontScale="25000" lnSpcReduction="20000"/>
            </a:bodyPr>
            <a:lstStyle/>
            <a:p>
              <a:r>
                <a:rPr lang="en-US" altLang="zh-CN" sz="54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66</a:t>
              </a:r>
              <a:r>
                <a:rPr lang="en-US" sz="54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6,600K</a:t>
              </a:r>
            </a:p>
          </p:txBody>
        </p:sp>
      </p:grpSp>
      <p:grpSp>
        <p:nvGrpSpPr>
          <p:cNvPr id="27" name="组合 26"/>
          <p:cNvGrpSpPr/>
          <p:nvPr/>
        </p:nvGrpSpPr>
        <p:grpSpPr>
          <a:xfrm>
            <a:off x="7805835" y="1923947"/>
            <a:ext cx="2790633" cy="794650"/>
            <a:chOff x="7667610" y="1725490"/>
            <a:chExt cx="2079494" cy="794650"/>
          </a:xfrm>
        </p:grpSpPr>
        <p:sp>
          <p:nvSpPr>
            <p:cNvPr id="28" name="文本框 27"/>
            <p:cNvSpPr txBox="1"/>
            <p:nvPr/>
          </p:nvSpPr>
          <p:spPr>
            <a:xfrm>
              <a:off x="7667610" y="2046869"/>
              <a:ext cx="2079494" cy="47327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提供全面且质优的多品类设计素材打破传统素材网站单向沟通的服务模式</a:t>
              </a:r>
            </a:p>
          </p:txBody>
        </p:sp>
        <p:sp>
          <p:nvSpPr>
            <p:cNvPr id="29" name="文本框 28"/>
            <p:cNvSpPr txBox="1"/>
            <p:nvPr/>
          </p:nvSpPr>
          <p:spPr>
            <a:xfrm>
              <a:off x="7667610" y="1725490"/>
              <a:ext cx="1813379"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grpSp>
      <p:grpSp>
        <p:nvGrpSpPr>
          <p:cNvPr id="30" name="组合 29"/>
          <p:cNvGrpSpPr/>
          <p:nvPr/>
        </p:nvGrpSpPr>
        <p:grpSpPr>
          <a:xfrm>
            <a:off x="7805835" y="3521949"/>
            <a:ext cx="2790633" cy="794650"/>
            <a:chOff x="7667610" y="1725490"/>
            <a:chExt cx="2079494" cy="794650"/>
          </a:xfrm>
        </p:grpSpPr>
        <p:sp>
          <p:nvSpPr>
            <p:cNvPr id="31" name="文本框 30"/>
            <p:cNvSpPr txBox="1"/>
            <p:nvPr/>
          </p:nvSpPr>
          <p:spPr>
            <a:xfrm>
              <a:off x="7667610" y="2046869"/>
              <a:ext cx="2079494" cy="47327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提供全面且质优的多品类设计素材打破传统素材网站单向沟通的服务模式</a:t>
              </a:r>
            </a:p>
          </p:txBody>
        </p:sp>
        <p:sp>
          <p:nvSpPr>
            <p:cNvPr id="32" name="文本框 31"/>
            <p:cNvSpPr txBox="1"/>
            <p:nvPr/>
          </p:nvSpPr>
          <p:spPr>
            <a:xfrm>
              <a:off x="7667610" y="1725490"/>
              <a:ext cx="1813379"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grpSp>
      <p:grpSp>
        <p:nvGrpSpPr>
          <p:cNvPr id="33" name="组合 32"/>
          <p:cNvGrpSpPr/>
          <p:nvPr/>
        </p:nvGrpSpPr>
        <p:grpSpPr>
          <a:xfrm>
            <a:off x="7805835" y="5112684"/>
            <a:ext cx="2790633" cy="794650"/>
            <a:chOff x="7667610" y="1725490"/>
            <a:chExt cx="2079494" cy="794650"/>
          </a:xfrm>
        </p:grpSpPr>
        <p:sp>
          <p:nvSpPr>
            <p:cNvPr id="34" name="文本框 33"/>
            <p:cNvSpPr txBox="1"/>
            <p:nvPr/>
          </p:nvSpPr>
          <p:spPr>
            <a:xfrm>
              <a:off x="7667610" y="2046869"/>
              <a:ext cx="2079494" cy="47327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提供全面且质优的多品类设计素材打破传统素材网站单向沟通的服务模式</a:t>
              </a:r>
            </a:p>
          </p:txBody>
        </p:sp>
        <p:sp>
          <p:nvSpPr>
            <p:cNvPr id="35" name="文本框 34"/>
            <p:cNvSpPr txBox="1"/>
            <p:nvPr/>
          </p:nvSpPr>
          <p:spPr>
            <a:xfrm>
              <a:off x="7667610" y="1725490"/>
              <a:ext cx="1813379"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grpSp>
      <p:sp>
        <p:nvSpPr>
          <p:cNvPr id="40" name="îṩ1íḓé"/>
          <p:cNvSpPr/>
          <p:nvPr/>
        </p:nvSpPr>
        <p:spPr>
          <a:xfrm>
            <a:off x="4587064" y="2191951"/>
            <a:ext cx="317935" cy="317417"/>
          </a:xfrm>
          <a:custGeom>
            <a:avLst/>
            <a:gdLst>
              <a:gd name="connsiteX0" fmla="*/ 140017 w 606581"/>
              <a:gd name="connsiteY0" fmla="*/ 411043 h 605592"/>
              <a:gd name="connsiteX1" fmla="*/ 178821 w 606581"/>
              <a:gd name="connsiteY1" fmla="*/ 427078 h 605592"/>
              <a:gd name="connsiteX2" fmla="*/ 178821 w 606581"/>
              <a:gd name="connsiteY2" fmla="*/ 504564 h 605592"/>
              <a:gd name="connsiteX3" fmla="*/ 93692 w 606581"/>
              <a:gd name="connsiteY3" fmla="*/ 589557 h 605592"/>
              <a:gd name="connsiteX4" fmla="*/ 54887 w 606581"/>
              <a:gd name="connsiteY4" fmla="*/ 605592 h 605592"/>
              <a:gd name="connsiteX5" fmla="*/ 16083 w 606581"/>
              <a:gd name="connsiteY5" fmla="*/ 589557 h 605592"/>
              <a:gd name="connsiteX6" fmla="*/ 16083 w 606581"/>
              <a:gd name="connsiteY6" fmla="*/ 511979 h 605592"/>
              <a:gd name="connsiteX7" fmla="*/ 101212 w 606581"/>
              <a:gd name="connsiteY7" fmla="*/ 427078 h 605592"/>
              <a:gd name="connsiteX8" fmla="*/ 140017 w 606581"/>
              <a:gd name="connsiteY8" fmla="*/ 411043 h 605592"/>
              <a:gd name="connsiteX9" fmla="*/ 382501 w 606581"/>
              <a:gd name="connsiteY9" fmla="*/ 49537 h 605592"/>
              <a:gd name="connsiteX10" fmla="*/ 557044 w 606581"/>
              <a:gd name="connsiteY10" fmla="*/ 223798 h 605592"/>
              <a:gd name="connsiteX11" fmla="*/ 382501 w 606581"/>
              <a:gd name="connsiteY11" fmla="*/ 398059 h 605592"/>
              <a:gd name="connsiteX12" fmla="*/ 207957 w 606581"/>
              <a:gd name="connsiteY12" fmla="*/ 223798 h 605592"/>
              <a:gd name="connsiteX13" fmla="*/ 382501 w 606581"/>
              <a:gd name="connsiteY13" fmla="*/ 49537 h 605592"/>
              <a:gd name="connsiteX14" fmla="*/ 382536 w 606581"/>
              <a:gd name="connsiteY14" fmla="*/ 24750 h 605592"/>
              <a:gd name="connsiteX15" fmla="*/ 304914 w 606581"/>
              <a:gd name="connsiteY15" fmla="*/ 40417 h 605592"/>
              <a:gd name="connsiteX16" fmla="*/ 241591 w 606581"/>
              <a:gd name="connsiteY16" fmla="*/ 83058 h 605592"/>
              <a:gd name="connsiteX17" fmla="*/ 198880 w 606581"/>
              <a:gd name="connsiteY17" fmla="*/ 146278 h 605592"/>
              <a:gd name="connsiteX18" fmla="*/ 183189 w 606581"/>
              <a:gd name="connsiteY18" fmla="*/ 223774 h 605592"/>
              <a:gd name="connsiteX19" fmla="*/ 198880 w 606581"/>
              <a:gd name="connsiteY19" fmla="*/ 301177 h 605592"/>
              <a:gd name="connsiteX20" fmla="*/ 241591 w 606581"/>
              <a:gd name="connsiteY20" fmla="*/ 364490 h 605592"/>
              <a:gd name="connsiteX21" fmla="*/ 304914 w 606581"/>
              <a:gd name="connsiteY21" fmla="*/ 407131 h 605592"/>
              <a:gd name="connsiteX22" fmla="*/ 382536 w 606581"/>
              <a:gd name="connsiteY22" fmla="*/ 422705 h 605592"/>
              <a:gd name="connsiteX23" fmla="*/ 460158 w 606581"/>
              <a:gd name="connsiteY23" fmla="*/ 407131 h 605592"/>
              <a:gd name="connsiteX24" fmla="*/ 523481 w 606581"/>
              <a:gd name="connsiteY24" fmla="*/ 364490 h 605592"/>
              <a:gd name="connsiteX25" fmla="*/ 566192 w 606581"/>
              <a:gd name="connsiteY25" fmla="*/ 301177 h 605592"/>
              <a:gd name="connsiteX26" fmla="*/ 581883 w 606581"/>
              <a:gd name="connsiteY26" fmla="*/ 223774 h 605592"/>
              <a:gd name="connsiteX27" fmla="*/ 566192 w 606581"/>
              <a:gd name="connsiteY27" fmla="*/ 146278 h 605592"/>
              <a:gd name="connsiteX28" fmla="*/ 523481 w 606581"/>
              <a:gd name="connsiteY28" fmla="*/ 83058 h 605592"/>
              <a:gd name="connsiteX29" fmla="*/ 460158 w 606581"/>
              <a:gd name="connsiteY29" fmla="*/ 40417 h 605592"/>
              <a:gd name="connsiteX30" fmla="*/ 382536 w 606581"/>
              <a:gd name="connsiteY30" fmla="*/ 24750 h 605592"/>
              <a:gd name="connsiteX31" fmla="*/ 382536 w 606581"/>
              <a:gd name="connsiteY31" fmla="*/ 0 h 605592"/>
              <a:gd name="connsiteX32" fmla="*/ 469721 w 606581"/>
              <a:gd name="connsiteY32" fmla="*/ 17613 h 605592"/>
              <a:gd name="connsiteX33" fmla="*/ 540937 w 606581"/>
              <a:gd name="connsiteY33" fmla="*/ 65538 h 605592"/>
              <a:gd name="connsiteX34" fmla="*/ 588940 w 606581"/>
              <a:gd name="connsiteY34" fmla="*/ 136637 h 605592"/>
              <a:gd name="connsiteX35" fmla="*/ 606581 w 606581"/>
              <a:gd name="connsiteY35" fmla="*/ 223774 h 605592"/>
              <a:gd name="connsiteX36" fmla="*/ 588940 w 606581"/>
              <a:gd name="connsiteY36" fmla="*/ 310818 h 605592"/>
              <a:gd name="connsiteX37" fmla="*/ 540937 w 606581"/>
              <a:gd name="connsiteY37" fmla="*/ 381917 h 605592"/>
              <a:gd name="connsiteX38" fmla="*/ 469721 w 606581"/>
              <a:gd name="connsiteY38" fmla="*/ 429842 h 605592"/>
              <a:gd name="connsiteX39" fmla="*/ 382536 w 606581"/>
              <a:gd name="connsiteY39" fmla="*/ 447455 h 605592"/>
              <a:gd name="connsiteX40" fmla="*/ 295258 w 606581"/>
              <a:gd name="connsiteY40" fmla="*/ 429842 h 605592"/>
              <a:gd name="connsiteX41" fmla="*/ 240105 w 606581"/>
              <a:gd name="connsiteY41" fmla="*/ 396471 h 605592"/>
              <a:gd name="connsiteX42" fmla="*/ 209558 w 606581"/>
              <a:gd name="connsiteY42" fmla="*/ 427061 h 605592"/>
              <a:gd name="connsiteX43" fmla="*/ 196373 w 606581"/>
              <a:gd name="connsiteY43" fmla="*/ 409541 h 605592"/>
              <a:gd name="connsiteX44" fmla="*/ 178918 w 606581"/>
              <a:gd name="connsiteY44" fmla="*/ 396378 h 605592"/>
              <a:gd name="connsiteX45" fmla="*/ 209465 w 606581"/>
              <a:gd name="connsiteY45" fmla="*/ 365880 h 605592"/>
              <a:gd name="connsiteX46" fmla="*/ 176040 w 606581"/>
              <a:gd name="connsiteY46" fmla="*/ 310818 h 605592"/>
              <a:gd name="connsiteX47" fmla="*/ 158491 w 606581"/>
              <a:gd name="connsiteY47" fmla="*/ 223774 h 605592"/>
              <a:gd name="connsiteX48" fmla="*/ 176040 w 606581"/>
              <a:gd name="connsiteY48" fmla="*/ 136637 h 605592"/>
              <a:gd name="connsiteX49" fmla="*/ 224043 w 606581"/>
              <a:gd name="connsiteY49" fmla="*/ 65538 h 605592"/>
              <a:gd name="connsiteX50" fmla="*/ 295258 w 606581"/>
              <a:gd name="connsiteY50" fmla="*/ 17613 h 605592"/>
              <a:gd name="connsiteX51" fmla="*/ 382536 w 606581"/>
              <a:gd name="connsiteY51"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6581" h="605592">
                <a:moveTo>
                  <a:pt x="140017" y="411043"/>
                </a:moveTo>
                <a:cubicBezTo>
                  <a:pt x="154035" y="411043"/>
                  <a:pt x="168053" y="416326"/>
                  <a:pt x="178821" y="427078"/>
                </a:cubicBezTo>
                <a:cubicBezTo>
                  <a:pt x="200266" y="448488"/>
                  <a:pt x="200266" y="483153"/>
                  <a:pt x="178821" y="504564"/>
                </a:cubicBezTo>
                <a:lnTo>
                  <a:pt x="93692" y="589557"/>
                </a:lnTo>
                <a:cubicBezTo>
                  <a:pt x="83016" y="600216"/>
                  <a:pt x="68905" y="605592"/>
                  <a:pt x="54887" y="605592"/>
                </a:cubicBezTo>
                <a:cubicBezTo>
                  <a:pt x="40870" y="605592"/>
                  <a:pt x="26759" y="600216"/>
                  <a:pt x="16083" y="589557"/>
                </a:cubicBezTo>
                <a:cubicBezTo>
                  <a:pt x="-5362" y="568147"/>
                  <a:pt x="-5362" y="533389"/>
                  <a:pt x="16083" y="511979"/>
                </a:cubicBezTo>
                <a:lnTo>
                  <a:pt x="101212" y="427078"/>
                </a:lnTo>
                <a:cubicBezTo>
                  <a:pt x="111888" y="416326"/>
                  <a:pt x="125999" y="411043"/>
                  <a:pt x="140017" y="411043"/>
                </a:cubicBezTo>
                <a:close/>
                <a:moveTo>
                  <a:pt x="382501" y="49537"/>
                </a:moveTo>
                <a:cubicBezTo>
                  <a:pt x="478871" y="49537"/>
                  <a:pt x="557044" y="127491"/>
                  <a:pt x="557044" y="223798"/>
                </a:cubicBezTo>
                <a:cubicBezTo>
                  <a:pt x="557044" y="320012"/>
                  <a:pt x="478871" y="398059"/>
                  <a:pt x="382501" y="398059"/>
                </a:cubicBezTo>
                <a:cubicBezTo>
                  <a:pt x="286130" y="398059"/>
                  <a:pt x="207957" y="320012"/>
                  <a:pt x="207957" y="223798"/>
                </a:cubicBezTo>
                <a:cubicBezTo>
                  <a:pt x="207957" y="127491"/>
                  <a:pt x="286130" y="49537"/>
                  <a:pt x="382501" y="49537"/>
                </a:cubicBezTo>
                <a:close/>
                <a:moveTo>
                  <a:pt x="382536" y="24750"/>
                </a:moveTo>
                <a:cubicBezTo>
                  <a:pt x="355610" y="24750"/>
                  <a:pt x="329519" y="30034"/>
                  <a:pt x="304914" y="40417"/>
                </a:cubicBezTo>
                <a:cubicBezTo>
                  <a:pt x="281238" y="50428"/>
                  <a:pt x="259882" y="64796"/>
                  <a:pt x="241591" y="83058"/>
                </a:cubicBezTo>
                <a:cubicBezTo>
                  <a:pt x="223300" y="101319"/>
                  <a:pt x="208908" y="122547"/>
                  <a:pt x="198880" y="146278"/>
                </a:cubicBezTo>
                <a:cubicBezTo>
                  <a:pt x="188481" y="170843"/>
                  <a:pt x="183189" y="196891"/>
                  <a:pt x="183189" y="223774"/>
                </a:cubicBezTo>
                <a:cubicBezTo>
                  <a:pt x="183189" y="250564"/>
                  <a:pt x="188481" y="276705"/>
                  <a:pt x="198880" y="301177"/>
                </a:cubicBezTo>
                <a:cubicBezTo>
                  <a:pt x="208908" y="324908"/>
                  <a:pt x="223300" y="346228"/>
                  <a:pt x="241591" y="364490"/>
                </a:cubicBezTo>
                <a:cubicBezTo>
                  <a:pt x="259882" y="382752"/>
                  <a:pt x="281238" y="397027"/>
                  <a:pt x="304914" y="407131"/>
                </a:cubicBezTo>
                <a:cubicBezTo>
                  <a:pt x="329519" y="417513"/>
                  <a:pt x="355610" y="422705"/>
                  <a:pt x="382536" y="422705"/>
                </a:cubicBezTo>
                <a:cubicBezTo>
                  <a:pt x="409462" y="422705"/>
                  <a:pt x="435553" y="417513"/>
                  <a:pt x="460158" y="407131"/>
                </a:cubicBezTo>
                <a:cubicBezTo>
                  <a:pt x="483834" y="397027"/>
                  <a:pt x="505190" y="382752"/>
                  <a:pt x="523481" y="364490"/>
                </a:cubicBezTo>
                <a:cubicBezTo>
                  <a:pt x="541772" y="346228"/>
                  <a:pt x="556164" y="324908"/>
                  <a:pt x="566192" y="301177"/>
                </a:cubicBezTo>
                <a:cubicBezTo>
                  <a:pt x="576591" y="276705"/>
                  <a:pt x="581883" y="250564"/>
                  <a:pt x="581883" y="223774"/>
                </a:cubicBezTo>
                <a:cubicBezTo>
                  <a:pt x="581883" y="196891"/>
                  <a:pt x="576591" y="170843"/>
                  <a:pt x="566192" y="146278"/>
                </a:cubicBezTo>
                <a:cubicBezTo>
                  <a:pt x="556164" y="122547"/>
                  <a:pt x="541772" y="101319"/>
                  <a:pt x="523481" y="83058"/>
                </a:cubicBezTo>
                <a:cubicBezTo>
                  <a:pt x="505190" y="64796"/>
                  <a:pt x="483834" y="50428"/>
                  <a:pt x="460158" y="40417"/>
                </a:cubicBezTo>
                <a:cubicBezTo>
                  <a:pt x="435553" y="30034"/>
                  <a:pt x="409462" y="24750"/>
                  <a:pt x="382536" y="24750"/>
                </a:cubicBezTo>
                <a:close/>
                <a:moveTo>
                  <a:pt x="382536" y="0"/>
                </a:moveTo>
                <a:cubicBezTo>
                  <a:pt x="412712" y="0"/>
                  <a:pt x="442145" y="5933"/>
                  <a:pt x="469721" y="17613"/>
                </a:cubicBezTo>
                <a:cubicBezTo>
                  <a:pt x="496462" y="28922"/>
                  <a:pt x="520417" y="45051"/>
                  <a:pt x="540937" y="65538"/>
                </a:cubicBezTo>
                <a:cubicBezTo>
                  <a:pt x="561549" y="86117"/>
                  <a:pt x="577705" y="110033"/>
                  <a:pt x="588940" y="136637"/>
                </a:cubicBezTo>
                <a:cubicBezTo>
                  <a:pt x="600639" y="164262"/>
                  <a:pt x="606581" y="193554"/>
                  <a:pt x="606581" y="223774"/>
                </a:cubicBezTo>
                <a:cubicBezTo>
                  <a:pt x="606581" y="253901"/>
                  <a:pt x="600639" y="283194"/>
                  <a:pt x="588940" y="310818"/>
                </a:cubicBezTo>
                <a:cubicBezTo>
                  <a:pt x="577705" y="337515"/>
                  <a:pt x="561549" y="361431"/>
                  <a:pt x="540937" y="381917"/>
                </a:cubicBezTo>
                <a:cubicBezTo>
                  <a:pt x="520417" y="402496"/>
                  <a:pt x="496462" y="418626"/>
                  <a:pt x="469721" y="429842"/>
                </a:cubicBezTo>
                <a:cubicBezTo>
                  <a:pt x="442145" y="441522"/>
                  <a:pt x="412805" y="447455"/>
                  <a:pt x="382536" y="447455"/>
                </a:cubicBezTo>
                <a:cubicBezTo>
                  <a:pt x="352267" y="447455"/>
                  <a:pt x="322927" y="441522"/>
                  <a:pt x="295258" y="429842"/>
                </a:cubicBezTo>
                <a:cubicBezTo>
                  <a:pt x="275295" y="421407"/>
                  <a:pt x="256818" y="410190"/>
                  <a:pt x="240105" y="396471"/>
                </a:cubicBezTo>
                <a:lnTo>
                  <a:pt x="209558" y="427061"/>
                </a:lnTo>
                <a:cubicBezTo>
                  <a:pt x="206030" y="420758"/>
                  <a:pt x="201666" y="414918"/>
                  <a:pt x="196373" y="409541"/>
                </a:cubicBezTo>
                <a:cubicBezTo>
                  <a:pt x="191081" y="404350"/>
                  <a:pt x="185232" y="399901"/>
                  <a:pt x="178918" y="396378"/>
                </a:cubicBezTo>
                <a:lnTo>
                  <a:pt x="209465" y="365880"/>
                </a:lnTo>
                <a:cubicBezTo>
                  <a:pt x="195724" y="349287"/>
                  <a:pt x="184582" y="330840"/>
                  <a:pt x="176040" y="310818"/>
                </a:cubicBezTo>
                <a:cubicBezTo>
                  <a:pt x="164341" y="283194"/>
                  <a:pt x="158491" y="253901"/>
                  <a:pt x="158491" y="223774"/>
                </a:cubicBezTo>
                <a:cubicBezTo>
                  <a:pt x="158491" y="193554"/>
                  <a:pt x="164341" y="164262"/>
                  <a:pt x="176040" y="136637"/>
                </a:cubicBezTo>
                <a:cubicBezTo>
                  <a:pt x="187367" y="110033"/>
                  <a:pt x="203523" y="86117"/>
                  <a:pt x="224043" y="65538"/>
                </a:cubicBezTo>
                <a:cubicBezTo>
                  <a:pt x="244655" y="45051"/>
                  <a:pt x="268610" y="28922"/>
                  <a:pt x="295258" y="17613"/>
                </a:cubicBezTo>
                <a:cubicBezTo>
                  <a:pt x="322927" y="5933"/>
                  <a:pt x="352267" y="0"/>
                  <a:pt x="382536" y="0"/>
                </a:cubicBezTo>
                <a:close/>
              </a:path>
            </a:pathLst>
          </a:cu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rtlCol="0" anchor="ctr">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41" name="ïSľidê"/>
          <p:cNvSpPr/>
          <p:nvPr/>
        </p:nvSpPr>
        <p:spPr>
          <a:xfrm>
            <a:off x="4598768" y="3800475"/>
            <a:ext cx="294528" cy="317936"/>
          </a:xfrm>
          <a:custGeom>
            <a:avLst/>
            <a:gdLst>
              <a:gd name="connsiteX0" fmla="*/ 250789 w 563817"/>
              <a:gd name="connsiteY0" fmla="*/ 546529 h 608627"/>
              <a:gd name="connsiteX1" fmla="*/ 313028 w 563817"/>
              <a:gd name="connsiteY1" fmla="*/ 546529 h 608627"/>
              <a:gd name="connsiteX2" fmla="*/ 313028 w 563817"/>
              <a:gd name="connsiteY2" fmla="*/ 577578 h 608627"/>
              <a:gd name="connsiteX3" fmla="*/ 281909 w 563817"/>
              <a:gd name="connsiteY3" fmla="*/ 608627 h 608627"/>
              <a:gd name="connsiteX4" fmla="*/ 250789 w 563817"/>
              <a:gd name="connsiteY4" fmla="*/ 577578 h 608627"/>
              <a:gd name="connsiteX5" fmla="*/ 464320 w 563817"/>
              <a:gd name="connsiteY5" fmla="*/ 405681 h 608627"/>
              <a:gd name="connsiteX6" fmla="*/ 526488 w 563817"/>
              <a:gd name="connsiteY6" fmla="*/ 405681 h 608627"/>
              <a:gd name="connsiteX7" fmla="*/ 526488 w 563817"/>
              <a:gd name="connsiteY7" fmla="*/ 577572 h 608627"/>
              <a:gd name="connsiteX8" fmla="*/ 495404 w 563817"/>
              <a:gd name="connsiteY8" fmla="*/ 608627 h 608627"/>
              <a:gd name="connsiteX9" fmla="*/ 464320 w 563817"/>
              <a:gd name="connsiteY9" fmla="*/ 577572 h 608627"/>
              <a:gd name="connsiteX10" fmla="*/ 233217 w 563817"/>
              <a:gd name="connsiteY10" fmla="*/ 343583 h 608627"/>
              <a:gd name="connsiteX11" fmla="*/ 330600 w 563817"/>
              <a:gd name="connsiteY11" fmla="*/ 343583 h 608627"/>
              <a:gd name="connsiteX12" fmla="*/ 350357 w 563817"/>
              <a:gd name="connsiteY12" fmla="*/ 363308 h 608627"/>
              <a:gd name="connsiteX13" fmla="*/ 350357 w 563817"/>
              <a:gd name="connsiteY13" fmla="*/ 485538 h 608627"/>
              <a:gd name="connsiteX14" fmla="*/ 330600 w 563817"/>
              <a:gd name="connsiteY14" fmla="*/ 505107 h 608627"/>
              <a:gd name="connsiteX15" fmla="*/ 233217 w 563817"/>
              <a:gd name="connsiteY15" fmla="*/ 505107 h 608627"/>
              <a:gd name="connsiteX16" fmla="*/ 213460 w 563817"/>
              <a:gd name="connsiteY16" fmla="*/ 485538 h 608627"/>
              <a:gd name="connsiteX17" fmla="*/ 213460 w 563817"/>
              <a:gd name="connsiteY17" fmla="*/ 363308 h 608627"/>
              <a:gd name="connsiteX18" fmla="*/ 233217 w 563817"/>
              <a:gd name="connsiteY18" fmla="*/ 343583 h 608627"/>
              <a:gd name="connsiteX19" fmla="*/ 37329 w 563817"/>
              <a:gd name="connsiteY19" fmla="*/ 314722 h 608627"/>
              <a:gd name="connsiteX20" fmla="*/ 99497 w 563817"/>
              <a:gd name="connsiteY20" fmla="*/ 314722 h 608627"/>
              <a:gd name="connsiteX21" fmla="*/ 99497 w 563817"/>
              <a:gd name="connsiteY21" fmla="*/ 577575 h 608627"/>
              <a:gd name="connsiteX22" fmla="*/ 68413 w 563817"/>
              <a:gd name="connsiteY22" fmla="*/ 608627 h 608627"/>
              <a:gd name="connsiteX23" fmla="*/ 37329 w 563817"/>
              <a:gd name="connsiteY23" fmla="*/ 577575 h 608627"/>
              <a:gd name="connsiteX24" fmla="*/ 446737 w 563817"/>
              <a:gd name="connsiteY24" fmla="*/ 202946 h 608627"/>
              <a:gd name="connsiteX25" fmla="*/ 544226 w 563817"/>
              <a:gd name="connsiteY25" fmla="*/ 202946 h 608627"/>
              <a:gd name="connsiteX26" fmla="*/ 563817 w 563817"/>
              <a:gd name="connsiteY26" fmla="*/ 222507 h 608627"/>
              <a:gd name="connsiteX27" fmla="*/ 563817 w 563817"/>
              <a:gd name="connsiteY27" fmla="*/ 344684 h 608627"/>
              <a:gd name="connsiteX28" fmla="*/ 544226 w 563817"/>
              <a:gd name="connsiteY28" fmla="*/ 364400 h 608627"/>
              <a:gd name="connsiteX29" fmla="*/ 446737 w 563817"/>
              <a:gd name="connsiteY29" fmla="*/ 364400 h 608627"/>
              <a:gd name="connsiteX30" fmla="*/ 426991 w 563817"/>
              <a:gd name="connsiteY30" fmla="*/ 344684 h 608627"/>
              <a:gd name="connsiteX31" fmla="*/ 426991 w 563817"/>
              <a:gd name="connsiteY31" fmla="*/ 222507 h 608627"/>
              <a:gd name="connsiteX32" fmla="*/ 446737 w 563817"/>
              <a:gd name="connsiteY32" fmla="*/ 202946 h 608627"/>
              <a:gd name="connsiteX33" fmla="*/ 19591 w 563817"/>
              <a:gd name="connsiteY33" fmla="*/ 111776 h 608627"/>
              <a:gd name="connsiteX34" fmla="*/ 117080 w 563817"/>
              <a:gd name="connsiteY34" fmla="*/ 111776 h 608627"/>
              <a:gd name="connsiteX35" fmla="*/ 136826 w 563817"/>
              <a:gd name="connsiteY35" fmla="*/ 131501 h 608627"/>
              <a:gd name="connsiteX36" fmla="*/ 136826 w 563817"/>
              <a:gd name="connsiteY36" fmla="*/ 253576 h 608627"/>
              <a:gd name="connsiteX37" fmla="*/ 117080 w 563817"/>
              <a:gd name="connsiteY37" fmla="*/ 273300 h 608627"/>
              <a:gd name="connsiteX38" fmla="*/ 19591 w 563817"/>
              <a:gd name="connsiteY38" fmla="*/ 273300 h 608627"/>
              <a:gd name="connsiteX39" fmla="*/ 0 w 563817"/>
              <a:gd name="connsiteY39" fmla="*/ 253576 h 608627"/>
              <a:gd name="connsiteX40" fmla="*/ 0 w 563817"/>
              <a:gd name="connsiteY40" fmla="*/ 131501 h 608627"/>
              <a:gd name="connsiteX41" fmla="*/ 19591 w 563817"/>
              <a:gd name="connsiteY41" fmla="*/ 111776 h 608627"/>
              <a:gd name="connsiteX42" fmla="*/ 495404 w 563817"/>
              <a:gd name="connsiteY42" fmla="*/ 0 h 608627"/>
              <a:gd name="connsiteX43" fmla="*/ 526488 w 563817"/>
              <a:gd name="connsiteY43" fmla="*/ 31049 h 608627"/>
              <a:gd name="connsiteX44" fmla="*/ 526488 w 563817"/>
              <a:gd name="connsiteY44" fmla="*/ 161454 h 608627"/>
              <a:gd name="connsiteX45" fmla="*/ 464320 w 563817"/>
              <a:gd name="connsiteY45" fmla="*/ 161454 h 608627"/>
              <a:gd name="connsiteX46" fmla="*/ 464320 w 563817"/>
              <a:gd name="connsiteY46" fmla="*/ 31049 h 608627"/>
              <a:gd name="connsiteX47" fmla="*/ 495404 w 563817"/>
              <a:gd name="connsiteY47" fmla="*/ 0 h 608627"/>
              <a:gd name="connsiteX48" fmla="*/ 281909 w 563817"/>
              <a:gd name="connsiteY48" fmla="*/ 0 h 608627"/>
              <a:gd name="connsiteX49" fmla="*/ 313028 w 563817"/>
              <a:gd name="connsiteY49" fmla="*/ 31053 h 608627"/>
              <a:gd name="connsiteX50" fmla="*/ 313028 w 563817"/>
              <a:gd name="connsiteY50" fmla="*/ 302302 h 608627"/>
              <a:gd name="connsiteX51" fmla="*/ 250789 w 563817"/>
              <a:gd name="connsiteY51" fmla="*/ 302302 h 608627"/>
              <a:gd name="connsiteX52" fmla="*/ 250789 w 563817"/>
              <a:gd name="connsiteY52" fmla="*/ 31053 h 608627"/>
              <a:gd name="connsiteX53" fmla="*/ 281909 w 563817"/>
              <a:gd name="connsiteY53" fmla="*/ 0 h 608627"/>
              <a:gd name="connsiteX54" fmla="*/ 68413 w 563817"/>
              <a:gd name="connsiteY54" fmla="*/ 0 h 608627"/>
              <a:gd name="connsiteX55" fmla="*/ 99497 w 563817"/>
              <a:gd name="connsiteY55" fmla="*/ 31061 h 608627"/>
              <a:gd name="connsiteX56" fmla="*/ 99497 w 563817"/>
              <a:gd name="connsiteY56" fmla="*/ 70354 h 608627"/>
              <a:gd name="connsiteX57" fmla="*/ 37329 w 563817"/>
              <a:gd name="connsiteY57" fmla="*/ 70354 h 608627"/>
              <a:gd name="connsiteX58" fmla="*/ 37329 w 563817"/>
              <a:gd name="connsiteY58" fmla="*/ 31061 h 608627"/>
              <a:gd name="connsiteX59" fmla="*/ 68413 w 563817"/>
              <a:gd name="connsiteY59" fmla="*/ 0 h 60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63817" h="608627">
                <a:moveTo>
                  <a:pt x="250789" y="546529"/>
                </a:moveTo>
                <a:lnTo>
                  <a:pt x="313028" y="546529"/>
                </a:lnTo>
                <a:lnTo>
                  <a:pt x="313028" y="577578"/>
                </a:lnTo>
                <a:cubicBezTo>
                  <a:pt x="313028" y="594655"/>
                  <a:pt x="299024" y="608627"/>
                  <a:pt x="281909" y="608627"/>
                </a:cubicBezTo>
                <a:cubicBezTo>
                  <a:pt x="264793" y="608627"/>
                  <a:pt x="250789" y="594655"/>
                  <a:pt x="250789" y="577578"/>
                </a:cubicBezTo>
                <a:close/>
                <a:moveTo>
                  <a:pt x="464320" y="405681"/>
                </a:moveTo>
                <a:lnTo>
                  <a:pt x="526488" y="405681"/>
                </a:lnTo>
                <a:lnTo>
                  <a:pt x="526488" y="577572"/>
                </a:lnTo>
                <a:cubicBezTo>
                  <a:pt x="526488" y="594652"/>
                  <a:pt x="512656" y="608627"/>
                  <a:pt x="495404" y="608627"/>
                </a:cubicBezTo>
                <a:cubicBezTo>
                  <a:pt x="478308" y="608627"/>
                  <a:pt x="464320" y="594652"/>
                  <a:pt x="464320" y="577572"/>
                </a:cubicBezTo>
                <a:close/>
                <a:moveTo>
                  <a:pt x="233217" y="343583"/>
                </a:moveTo>
                <a:lnTo>
                  <a:pt x="330600" y="343583"/>
                </a:lnTo>
                <a:cubicBezTo>
                  <a:pt x="341490" y="343583"/>
                  <a:pt x="350357" y="352436"/>
                  <a:pt x="350357" y="363308"/>
                </a:cubicBezTo>
                <a:lnTo>
                  <a:pt x="350357" y="485538"/>
                </a:lnTo>
                <a:cubicBezTo>
                  <a:pt x="350357" y="496410"/>
                  <a:pt x="341490" y="505107"/>
                  <a:pt x="330600" y="505107"/>
                </a:cubicBezTo>
                <a:lnTo>
                  <a:pt x="233217" y="505107"/>
                </a:lnTo>
                <a:cubicBezTo>
                  <a:pt x="222327" y="505107"/>
                  <a:pt x="213460" y="496410"/>
                  <a:pt x="213460" y="485538"/>
                </a:cubicBezTo>
                <a:lnTo>
                  <a:pt x="213460" y="363308"/>
                </a:lnTo>
                <a:cubicBezTo>
                  <a:pt x="213460" y="352436"/>
                  <a:pt x="222327" y="343583"/>
                  <a:pt x="233217" y="343583"/>
                </a:cubicBezTo>
                <a:close/>
                <a:moveTo>
                  <a:pt x="37329" y="314722"/>
                </a:moveTo>
                <a:lnTo>
                  <a:pt x="99497" y="314722"/>
                </a:lnTo>
                <a:lnTo>
                  <a:pt x="99497" y="577575"/>
                </a:lnTo>
                <a:cubicBezTo>
                  <a:pt x="99497" y="594654"/>
                  <a:pt x="85509" y="608627"/>
                  <a:pt x="68413" y="608627"/>
                </a:cubicBezTo>
                <a:cubicBezTo>
                  <a:pt x="51161" y="608627"/>
                  <a:pt x="37329" y="594654"/>
                  <a:pt x="37329" y="577575"/>
                </a:cubicBezTo>
                <a:close/>
                <a:moveTo>
                  <a:pt x="446737" y="202946"/>
                </a:moveTo>
                <a:lnTo>
                  <a:pt x="544226" y="202946"/>
                </a:lnTo>
                <a:cubicBezTo>
                  <a:pt x="555110" y="202946"/>
                  <a:pt x="563817" y="211640"/>
                  <a:pt x="563817" y="222507"/>
                </a:cubicBezTo>
                <a:lnTo>
                  <a:pt x="563817" y="344684"/>
                </a:lnTo>
                <a:cubicBezTo>
                  <a:pt x="563817" y="355551"/>
                  <a:pt x="555110" y="364400"/>
                  <a:pt x="544226" y="364400"/>
                </a:cubicBezTo>
                <a:lnTo>
                  <a:pt x="446737" y="364400"/>
                </a:lnTo>
                <a:cubicBezTo>
                  <a:pt x="435854" y="364400"/>
                  <a:pt x="426991" y="355551"/>
                  <a:pt x="426991" y="344684"/>
                </a:cubicBezTo>
                <a:lnTo>
                  <a:pt x="426991" y="222507"/>
                </a:lnTo>
                <a:cubicBezTo>
                  <a:pt x="426991" y="211640"/>
                  <a:pt x="435854" y="202946"/>
                  <a:pt x="446737" y="202946"/>
                </a:cubicBezTo>
                <a:close/>
                <a:moveTo>
                  <a:pt x="19591" y="111776"/>
                </a:moveTo>
                <a:lnTo>
                  <a:pt x="117080" y="111776"/>
                </a:lnTo>
                <a:cubicBezTo>
                  <a:pt x="127963" y="111776"/>
                  <a:pt x="136826" y="120629"/>
                  <a:pt x="136826" y="131501"/>
                </a:cubicBezTo>
                <a:lnTo>
                  <a:pt x="136826" y="253576"/>
                </a:lnTo>
                <a:cubicBezTo>
                  <a:pt x="136826" y="264447"/>
                  <a:pt x="127963" y="273300"/>
                  <a:pt x="117080" y="273300"/>
                </a:cubicBezTo>
                <a:lnTo>
                  <a:pt x="19591" y="273300"/>
                </a:lnTo>
                <a:cubicBezTo>
                  <a:pt x="8707" y="273300"/>
                  <a:pt x="0" y="264447"/>
                  <a:pt x="0" y="253576"/>
                </a:cubicBezTo>
                <a:lnTo>
                  <a:pt x="0" y="131501"/>
                </a:lnTo>
                <a:cubicBezTo>
                  <a:pt x="0" y="120629"/>
                  <a:pt x="8707" y="111776"/>
                  <a:pt x="19591" y="111776"/>
                </a:cubicBezTo>
                <a:close/>
                <a:moveTo>
                  <a:pt x="495404" y="0"/>
                </a:moveTo>
                <a:cubicBezTo>
                  <a:pt x="512656" y="0"/>
                  <a:pt x="526488" y="13972"/>
                  <a:pt x="526488" y="31049"/>
                </a:cubicBezTo>
                <a:lnTo>
                  <a:pt x="526488" y="161454"/>
                </a:lnTo>
                <a:lnTo>
                  <a:pt x="464320" y="161454"/>
                </a:lnTo>
                <a:lnTo>
                  <a:pt x="464320" y="31049"/>
                </a:lnTo>
                <a:cubicBezTo>
                  <a:pt x="464320" y="13972"/>
                  <a:pt x="478308" y="0"/>
                  <a:pt x="495404" y="0"/>
                </a:cubicBezTo>
                <a:close/>
                <a:moveTo>
                  <a:pt x="281909" y="0"/>
                </a:moveTo>
                <a:cubicBezTo>
                  <a:pt x="299024" y="0"/>
                  <a:pt x="313028" y="13974"/>
                  <a:pt x="313028" y="31053"/>
                </a:cubicBezTo>
                <a:lnTo>
                  <a:pt x="313028" y="302302"/>
                </a:lnTo>
                <a:lnTo>
                  <a:pt x="250789" y="302302"/>
                </a:lnTo>
                <a:lnTo>
                  <a:pt x="250789" y="31053"/>
                </a:lnTo>
                <a:cubicBezTo>
                  <a:pt x="250789" y="13974"/>
                  <a:pt x="264793" y="0"/>
                  <a:pt x="281909" y="0"/>
                </a:cubicBezTo>
                <a:close/>
                <a:moveTo>
                  <a:pt x="68413" y="0"/>
                </a:moveTo>
                <a:cubicBezTo>
                  <a:pt x="85509" y="0"/>
                  <a:pt x="99497" y="13978"/>
                  <a:pt x="99497" y="31061"/>
                </a:cubicBezTo>
                <a:lnTo>
                  <a:pt x="99497" y="70354"/>
                </a:lnTo>
                <a:lnTo>
                  <a:pt x="37329" y="70354"/>
                </a:lnTo>
                <a:lnTo>
                  <a:pt x="37329" y="31061"/>
                </a:lnTo>
                <a:cubicBezTo>
                  <a:pt x="37329" y="13978"/>
                  <a:pt x="51161" y="0"/>
                  <a:pt x="68413" y="0"/>
                </a:cubicBezTo>
                <a:close/>
              </a:path>
            </a:pathLst>
          </a:cu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rtlCol="0" anchor="ctr">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42" name="îṥlîḋê"/>
          <p:cNvSpPr/>
          <p:nvPr/>
        </p:nvSpPr>
        <p:spPr>
          <a:xfrm>
            <a:off x="4587064" y="5414045"/>
            <a:ext cx="317936" cy="308364"/>
          </a:xfrm>
          <a:custGeom>
            <a:avLst/>
            <a:gdLst>
              <a:gd name="connsiteX0" fmla="*/ 35700 w 578738"/>
              <a:gd name="connsiteY0" fmla="*/ 243554 h 561315"/>
              <a:gd name="connsiteX1" fmla="*/ 30383 w 578738"/>
              <a:gd name="connsiteY1" fmla="*/ 254930 h 561315"/>
              <a:gd name="connsiteX2" fmla="*/ 30383 w 578738"/>
              <a:gd name="connsiteY2" fmla="*/ 519604 h 561315"/>
              <a:gd name="connsiteX3" fmla="*/ 35700 w 578738"/>
              <a:gd name="connsiteY3" fmla="*/ 530980 h 561315"/>
              <a:gd name="connsiteX4" fmla="*/ 132926 w 578738"/>
              <a:gd name="connsiteY4" fmla="*/ 530980 h 561315"/>
              <a:gd name="connsiteX5" fmla="*/ 138243 w 578738"/>
              <a:gd name="connsiteY5" fmla="*/ 519604 h 561315"/>
              <a:gd name="connsiteX6" fmla="*/ 138243 w 578738"/>
              <a:gd name="connsiteY6" fmla="*/ 254930 h 561315"/>
              <a:gd name="connsiteX7" fmla="*/ 132926 w 578738"/>
              <a:gd name="connsiteY7" fmla="*/ 243554 h 561315"/>
              <a:gd name="connsiteX8" fmla="*/ 35700 w 578738"/>
              <a:gd name="connsiteY8" fmla="*/ 213219 h 561315"/>
              <a:gd name="connsiteX9" fmla="*/ 132926 w 578738"/>
              <a:gd name="connsiteY9" fmla="*/ 213219 h 561315"/>
              <a:gd name="connsiteX10" fmla="*/ 168626 w 578738"/>
              <a:gd name="connsiteY10" fmla="*/ 254930 h 561315"/>
              <a:gd name="connsiteX11" fmla="*/ 168626 w 578738"/>
              <a:gd name="connsiteY11" fmla="*/ 519604 h 561315"/>
              <a:gd name="connsiteX12" fmla="*/ 132926 w 578738"/>
              <a:gd name="connsiteY12" fmla="*/ 561315 h 561315"/>
              <a:gd name="connsiteX13" fmla="*/ 35700 w 578738"/>
              <a:gd name="connsiteY13" fmla="*/ 561315 h 561315"/>
              <a:gd name="connsiteX14" fmla="*/ 0 w 578738"/>
              <a:gd name="connsiteY14" fmla="*/ 519604 h 561315"/>
              <a:gd name="connsiteX15" fmla="*/ 0 w 578738"/>
              <a:gd name="connsiteY15" fmla="*/ 254930 h 561315"/>
              <a:gd name="connsiteX16" fmla="*/ 35700 w 578738"/>
              <a:gd name="connsiteY16" fmla="*/ 213219 h 561315"/>
              <a:gd name="connsiteX17" fmla="*/ 321281 w 578738"/>
              <a:gd name="connsiteY17" fmla="*/ 30341 h 561315"/>
              <a:gd name="connsiteX18" fmla="*/ 296219 w 578738"/>
              <a:gd name="connsiteY18" fmla="*/ 55373 h 561315"/>
              <a:gd name="connsiteX19" fmla="*/ 296979 w 578738"/>
              <a:gd name="connsiteY19" fmla="*/ 60683 h 561315"/>
              <a:gd name="connsiteX20" fmla="*/ 296979 w 578738"/>
              <a:gd name="connsiteY20" fmla="*/ 65992 h 561315"/>
              <a:gd name="connsiteX21" fmla="*/ 268119 w 578738"/>
              <a:gd name="connsiteY21" fmla="*/ 212389 h 561315"/>
              <a:gd name="connsiteX22" fmla="*/ 263563 w 578738"/>
              <a:gd name="connsiteY22" fmla="*/ 221492 h 561315"/>
              <a:gd name="connsiteX23" fmla="*/ 262044 w 578738"/>
              <a:gd name="connsiteY23" fmla="*/ 223009 h 561315"/>
              <a:gd name="connsiteX24" fmla="*/ 232425 w 578738"/>
              <a:gd name="connsiteY24" fmla="*/ 240455 h 561315"/>
              <a:gd name="connsiteX25" fmla="*/ 230146 w 578738"/>
              <a:gd name="connsiteY25" fmla="*/ 240455 h 561315"/>
              <a:gd name="connsiteX26" fmla="*/ 225590 w 578738"/>
              <a:gd name="connsiteY26" fmla="*/ 240455 h 561315"/>
              <a:gd name="connsiteX27" fmla="*/ 224071 w 578738"/>
              <a:gd name="connsiteY27" fmla="*/ 241214 h 561315"/>
              <a:gd name="connsiteX28" fmla="*/ 211919 w 578738"/>
              <a:gd name="connsiteY28" fmla="*/ 253350 h 561315"/>
              <a:gd name="connsiteX29" fmla="*/ 211919 w 578738"/>
              <a:gd name="connsiteY29" fmla="*/ 518079 h 561315"/>
              <a:gd name="connsiteX30" fmla="*/ 224830 w 578738"/>
              <a:gd name="connsiteY30" fmla="*/ 530974 h 561315"/>
              <a:gd name="connsiteX31" fmla="*/ 521019 w 578738"/>
              <a:gd name="connsiteY31" fmla="*/ 530974 h 561315"/>
              <a:gd name="connsiteX32" fmla="*/ 522538 w 578738"/>
              <a:gd name="connsiteY32" fmla="*/ 530215 h 561315"/>
              <a:gd name="connsiteX33" fmla="*/ 546081 w 578738"/>
              <a:gd name="connsiteY33" fmla="*/ 505942 h 561315"/>
              <a:gd name="connsiteX34" fmla="*/ 522538 w 578738"/>
              <a:gd name="connsiteY34" fmla="*/ 480910 h 561315"/>
              <a:gd name="connsiteX35" fmla="*/ 508108 w 578738"/>
              <a:gd name="connsiteY35" fmla="*/ 465740 h 561315"/>
              <a:gd name="connsiteX36" fmla="*/ 523298 w 578738"/>
              <a:gd name="connsiteY36" fmla="*/ 450569 h 561315"/>
              <a:gd name="connsiteX37" fmla="*/ 548360 w 578738"/>
              <a:gd name="connsiteY37" fmla="*/ 425537 h 561315"/>
              <a:gd name="connsiteX38" fmla="*/ 523298 w 578738"/>
              <a:gd name="connsiteY38" fmla="*/ 401264 h 561315"/>
              <a:gd name="connsiteX39" fmla="*/ 508108 w 578738"/>
              <a:gd name="connsiteY39" fmla="*/ 386094 h 561315"/>
              <a:gd name="connsiteX40" fmla="*/ 523298 w 578738"/>
              <a:gd name="connsiteY40" fmla="*/ 370923 h 561315"/>
              <a:gd name="connsiteX41" fmla="*/ 548360 w 578738"/>
              <a:gd name="connsiteY41" fmla="*/ 345891 h 561315"/>
              <a:gd name="connsiteX42" fmla="*/ 523298 w 578738"/>
              <a:gd name="connsiteY42" fmla="*/ 320860 h 561315"/>
              <a:gd name="connsiteX43" fmla="*/ 508108 w 578738"/>
              <a:gd name="connsiteY43" fmla="*/ 305689 h 561315"/>
              <a:gd name="connsiteX44" fmla="*/ 523298 w 578738"/>
              <a:gd name="connsiteY44" fmla="*/ 290518 h 561315"/>
              <a:gd name="connsiteX45" fmla="*/ 548360 w 578738"/>
              <a:gd name="connsiteY45" fmla="*/ 265487 h 561315"/>
              <a:gd name="connsiteX46" fmla="*/ 523298 w 578738"/>
              <a:gd name="connsiteY46" fmla="*/ 240455 h 561315"/>
              <a:gd name="connsiteX47" fmla="*/ 373684 w 578738"/>
              <a:gd name="connsiteY47" fmla="*/ 240455 h 561315"/>
              <a:gd name="connsiteX48" fmla="*/ 361533 w 578738"/>
              <a:gd name="connsiteY48" fmla="*/ 234387 h 561315"/>
              <a:gd name="connsiteX49" fmla="*/ 360014 w 578738"/>
              <a:gd name="connsiteY49" fmla="*/ 219975 h 561315"/>
              <a:gd name="connsiteX50" fmla="*/ 343306 w 578738"/>
              <a:gd name="connsiteY50" fmla="*/ 42478 h 561315"/>
              <a:gd name="connsiteX51" fmla="*/ 341787 w 578738"/>
              <a:gd name="connsiteY51" fmla="*/ 40961 h 561315"/>
              <a:gd name="connsiteX52" fmla="*/ 321281 w 578738"/>
              <a:gd name="connsiteY52" fmla="*/ 30341 h 561315"/>
              <a:gd name="connsiteX53" fmla="*/ 321281 w 578738"/>
              <a:gd name="connsiteY53" fmla="*/ 0 h 561315"/>
              <a:gd name="connsiteX54" fmla="*/ 365330 w 578738"/>
              <a:gd name="connsiteY54" fmla="*/ 21997 h 561315"/>
              <a:gd name="connsiteX55" fmla="*/ 395708 w 578738"/>
              <a:gd name="connsiteY55" fmla="*/ 210114 h 561315"/>
              <a:gd name="connsiteX56" fmla="*/ 523298 w 578738"/>
              <a:gd name="connsiteY56" fmla="*/ 210114 h 561315"/>
              <a:gd name="connsiteX57" fmla="*/ 562789 w 578738"/>
              <a:gd name="connsiteY57" fmla="*/ 226802 h 561315"/>
              <a:gd name="connsiteX58" fmla="*/ 578738 w 578738"/>
              <a:gd name="connsiteY58" fmla="*/ 265487 h 561315"/>
              <a:gd name="connsiteX59" fmla="*/ 561270 w 578738"/>
              <a:gd name="connsiteY59" fmla="*/ 305689 h 561315"/>
              <a:gd name="connsiteX60" fmla="*/ 578738 w 578738"/>
              <a:gd name="connsiteY60" fmla="*/ 345891 h 561315"/>
              <a:gd name="connsiteX61" fmla="*/ 561270 w 578738"/>
              <a:gd name="connsiteY61" fmla="*/ 386094 h 561315"/>
              <a:gd name="connsiteX62" fmla="*/ 578738 w 578738"/>
              <a:gd name="connsiteY62" fmla="*/ 425537 h 561315"/>
              <a:gd name="connsiteX63" fmla="*/ 560511 w 578738"/>
              <a:gd name="connsiteY63" fmla="*/ 466498 h 561315"/>
              <a:gd name="connsiteX64" fmla="*/ 576460 w 578738"/>
              <a:gd name="connsiteY64" fmla="*/ 505942 h 561315"/>
              <a:gd name="connsiteX65" fmla="*/ 527095 w 578738"/>
              <a:gd name="connsiteY65" fmla="*/ 560556 h 561315"/>
              <a:gd name="connsiteX66" fmla="*/ 523298 w 578738"/>
              <a:gd name="connsiteY66" fmla="*/ 561315 h 561315"/>
              <a:gd name="connsiteX67" fmla="*/ 224830 w 578738"/>
              <a:gd name="connsiteY67" fmla="*/ 561315 h 561315"/>
              <a:gd name="connsiteX68" fmla="*/ 181541 w 578738"/>
              <a:gd name="connsiteY68" fmla="*/ 518079 h 561315"/>
              <a:gd name="connsiteX69" fmla="*/ 181541 w 578738"/>
              <a:gd name="connsiteY69" fmla="*/ 253350 h 561315"/>
              <a:gd name="connsiteX70" fmla="*/ 222552 w 578738"/>
              <a:gd name="connsiteY70" fmla="*/ 210872 h 561315"/>
              <a:gd name="connsiteX71" fmla="*/ 224830 w 578738"/>
              <a:gd name="connsiteY71" fmla="*/ 210114 h 561315"/>
              <a:gd name="connsiteX72" fmla="*/ 229387 w 578738"/>
              <a:gd name="connsiteY72" fmla="*/ 210114 h 561315"/>
              <a:gd name="connsiteX73" fmla="*/ 237741 w 578738"/>
              <a:gd name="connsiteY73" fmla="*/ 205563 h 561315"/>
              <a:gd name="connsiteX74" fmla="*/ 240779 w 578738"/>
              <a:gd name="connsiteY74" fmla="*/ 198736 h 561315"/>
              <a:gd name="connsiteX75" fmla="*/ 266600 w 578738"/>
              <a:gd name="connsiteY75" fmla="*/ 66751 h 561315"/>
              <a:gd name="connsiteX76" fmla="*/ 266600 w 578738"/>
              <a:gd name="connsiteY76" fmla="*/ 60683 h 561315"/>
              <a:gd name="connsiteX77" fmla="*/ 265841 w 578738"/>
              <a:gd name="connsiteY77" fmla="*/ 55373 h 561315"/>
              <a:gd name="connsiteX78" fmla="*/ 321281 w 578738"/>
              <a:gd name="connsiteY78" fmla="*/ 0 h 56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78738" h="561315">
                <a:moveTo>
                  <a:pt x="35700" y="243554"/>
                </a:moveTo>
                <a:cubicBezTo>
                  <a:pt x="34181" y="243554"/>
                  <a:pt x="30383" y="248104"/>
                  <a:pt x="30383" y="254930"/>
                </a:cubicBezTo>
                <a:lnTo>
                  <a:pt x="30383" y="519604"/>
                </a:lnTo>
                <a:cubicBezTo>
                  <a:pt x="30383" y="526430"/>
                  <a:pt x="34181" y="530980"/>
                  <a:pt x="35700" y="530980"/>
                </a:cubicBezTo>
                <a:lnTo>
                  <a:pt x="132926" y="530980"/>
                </a:lnTo>
                <a:cubicBezTo>
                  <a:pt x="134445" y="530980"/>
                  <a:pt x="138243" y="526430"/>
                  <a:pt x="138243" y="519604"/>
                </a:cubicBezTo>
                <a:lnTo>
                  <a:pt x="138243" y="254930"/>
                </a:lnTo>
                <a:cubicBezTo>
                  <a:pt x="138243" y="248104"/>
                  <a:pt x="134445" y="243554"/>
                  <a:pt x="132926" y="243554"/>
                </a:cubicBezTo>
                <a:close/>
                <a:moveTo>
                  <a:pt x="35700" y="213219"/>
                </a:moveTo>
                <a:lnTo>
                  <a:pt x="132926" y="213219"/>
                </a:lnTo>
                <a:cubicBezTo>
                  <a:pt x="152675" y="213219"/>
                  <a:pt x="168626" y="231420"/>
                  <a:pt x="168626" y="254930"/>
                </a:cubicBezTo>
                <a:lnTo>
                  <a:pt x="168626" y="519604"/>
                </a:lnTo>
                <a:cubicBezTo>
                  <a:pt x="168626" y="542356"/>
                  <a:pt x="152675" y="561315"/>
                  <a:pt x="132926" y="561315"/>
                </a:cubicBezTo>
                <a:lnTo>
                  <a:pt x="35700" y="561315"/>
                </a:lnTo>
                <a:cubicBezTo>
                  <a:pt x="15951" y="561315"/>
                  <a:pt x="0" y="542356"/>
                  <a:pt x="0" y="519604"/>
                </a:cubicBezTo>
                <a:lnTo>
                  <a:pt x="0" y="254930"/>
                </a:lnTo>
                <a:cubicBezTo>
                  <a:pt x="0" y="231420"/>
                  <a:pt x="15951" y="213219"/>
                  <a:pt x="35700" y="213219"/>
                </a:cubicBezTo>
                <a:close/>
                <a:moveTo>
                  <a:pt x="321281" y="30341"/>
                </a:moveTo>
                <a:cubicBezTo>
                  <a:pt x="307611" y="30341"/>
                  <a:pt x="296219" y="41719"/>
                  <a:pt x="296219" y="55373"/>
                </a:cubicBezTo>
                <a:cubicBezTo>
                  <a:pt x="296219" y="56890"/>
                  <a:pt x="296979" y="59166"/>
                  <a:pt x="296979" y="60683"/>
                </a:cubicBezTo>
                <a:cubicBezTo>
                  <a:pt x="297738" y="62200"/>
                  <a:pt x="297738" y="64475"/>
                  <a:pt x="296979" y="65992"/>
                </a:cubicBezTo>
                <a:cubicBezTo>
                  <a:pt x="306852" y="119090"/>
                  <a:pt x="287106" y="174463"/>
                  <a:pt x="268119" y="212389"/>
                </a:cubicBezTo>
                <a:cubicBezTo>
                  <a:pt x="266600" y="215424"/>
                  <a:pt x="265081" y="218458"/>
                  <a:pt x="263563" y="221492"/>
                </a:cubicBezTo>
                <a:cubicBezTo>
                  <a:pt x="263563" y="221492"/>
                  <a:pt x="262803" y="222250"/>
                  <a:pt x="262044" y="223009"/>
                </a:cubicBezTo>
                <a:cubicBezTo>
                  <a:pt x="255209" y="232870"/>
                  <a:pt x="244576" y="238938"/>
                  <a:pt x="232425" y="240455"/>
                </a:cubicBezTo>
                <a:cubicBezTo>
                  <a:pt x="231665" y="240455"/>
                  <a:pt x="230906" y="240455"/>
                  <a:pt x="230146" y="240455"/>
                </a:cubicBezTo>
                <a:lnTo>
                  <a:pt x="225590" y="240455"/>
                </a:lnTo>
                <a:cubicBezTo>
                  <a:pt x="225590" y="241214"/>
                  <a:pt x="224830" y="241214"/>
                  <a:pt x="224071" y="241214"/>
                </a:cubicBezTo>
                <a:cubicBezTo>
                  <a:pt x="217236" y="241214"/>
                  <a:pt x="211919" y="246524"/>
                  <a:pt x="211919" y="253350"/>
                </a:cubicBezTo>
                <a:lnTo>
                  <a:pt x="211919" y="518079"/>
                </a:lnTo>
                <a:cubicBezTo>
                  <a:pt x="211919" y="524905"/>
                  <a:pt x="217995" y="530974"/>
                  <a:pt x="224830" y="530974"/>
                </a:cubicBezTo>
                <a:lnTo>
                  <a:pt x="521019" y="530974"/>
                </a:lnTo>
                <a:cubicBezTo>
                  <a:pt x="521779" y="530974"/>
                  <a:pt x="521779" y="530215"/>
                  <a:pt x="522538" y="530215"/>
                </a:cubicBezTo>
                <a:cubicBezTo>
                  <a:pt x="536208" y="530215"/>
                  <a:pt x="546081" y="518837"/>
                  <a:pt x="546081" y="505942"/>
                </a:cubicBezTo>
                <a:cubicBezTo>
                  <a:pt x="546081" y="493047"/>
                  <a:pt x="536208" y="481669"/>
                  <a:pt x="522538" y="480910"/>
                </a:cubicBezTo>
                <a:cubicBezTo>
                  <a:pt x="514943" y="480910"/>
                  <a:pt x="508108" y="474084"/>
                  <a:pt x="508108" y="465740"/>
                </a:cubicBezTo>
                <a:cubicBezTo>
                  <a:pt x="508108" y="457396"/>
                  <a:pt x="514943" y="450569"/>
                  <a:pt x="523298" y="450569"/>
                </a:cubicBezTo>
                <a:cubicBezTo>
                  <a:pt x="536968" y="450569"/>
                  <a:pt x="548360" y="439191"/>
                  <a:pt x="548360" y="425537"/>
                </a:cubicBezTo>
                <a:cubicBezTo>
                  <a:pt x="548360" y="411884"/>
                  <a:pt x="536968" y="401264"/>
                  <a:pt x="523298" y="401264"/>
                </a:cubicBezTo>
                <a:cubicBezTo>
                  <a:pt x="514943" y="401264"/>
                  <a:pt x="508108" y="394438"/>
                  <a:pt x="508108" y="386094"/>
                </a:cubicBezTo>
                <a:cubicBezTo>
                  <a:pt x="508108" y="377750"/>
                  <a:pt x="514943" y="370923"/>
                  <a:pt x="523298" y="370923"/>
                </a:cubicBezTo>
                <a:cubicBezTo>
                  <a:pt x="536968" y="370923"/>
                  <a:pt x="548360" y="359545"/>
                  <a:pt x="548360" y="345891"/>
                </a:cubicBezTo>
                <a:cubicBezTo>
                  <a:pt x="548360" y="332238"/>
                  <a:pt x="536968" y="320860"/>
                  <a:pt x="523298" y="320860"/>
                </a:cubicBezTo>
                <a:cubicBezTo>
                  <a:pt x="514943" y="320860"/>
                  <a:pt x="508108" y="314033"/>
                  <a:pt x="508108" y="305689"/>
                </a:cubicBezTo>
                <a:cubicBezTo>
                  <a:pt x="508108" y="297345"/>
                  <a:pt x="514943" y="290518"/>
                  <a:pt x="523298" y="290518"/>
                </a:cubicBezTo>
                <a:cubicBezTo>
                  <a:pt x="536968" y="290518"/>
                  <a:pt x="548360" y="279140"/>
                  <a:pt x="548360" y="265487"/>
                </a:cubicBezTo>
                <a:cubicBezTo>
                  <a:pt x="548360" y="251833"/>
                  <a:pt x="536968" y="240455"/>
                  <a:pt x="523298" y="240455"/>
                </a:cubicBezTo>
                <a:lnTo>
                  <a:pt x="373684" y="240455"/>
                </a:lnTo>
                <a:cubicBezTo>
                  <a:pt x="369127" y="240455"/>
                  <a:pt x="363811" y="238180"/>
                  <a:pt x="361533" y="234387"/>
                </a:cubicBezTo>
                <a:cubicBezTo>
                  <a:pt x="358495" y="229836"/>
                  <a:pt x="357735" y="224526"/>
                  <a:pt x="360014" y="219975"/>
                </a:cubicBezTo>
                <a:cubicBezTo>
                  <a:pt x="401784" y="120607"/>
                  <a:pt x="349381" y="50822"/>
                  <a:pt x="343306" y="42478"/>
                </a:cubicBezTo>
                <a:cubicBezTo>
                  <a:pt x="342546" y="42478"/>
                  <a:pt x="341787" y="41719"/>
                  <a:pt x="341787" y="40961"/>
                </a:cubicBezTo>
                <a:cubicBezTo>
                  <a:pt x="336471" y="34134"/>
                  <a:pt x="329635" y="30341"/>
                  <a:pt x="321281" y="30341"/>
                </a:cubicBezTo>
                <a:close/>
                <a:moveTo>
                  <a:pt x="321281" y="0"/>
                </a:moveTo>
                <a:cubicBezTo>
                  <a:pt x="338749" y="0"/>
                  <a:pt x="354698" y="8344"/>
                  <a:pt x="365330" y="21997"/>
                </a:cubicBezTo>
                <a:cubicBezTo>
                  <a:pt x="368368" y="25032"/>
                  <a:pt x="431403" y="99368"/>
                  <a:pt x="395708" y="210114"/>
                </a:cubicBezTo>
                <a:lnTo>
                  <a:pt x="523298" y="210114"/>
                </a:lnTo>
                <a:cubicBezTo>
                  <a:pt x="538487" y="210114"/>
                  <a:pt x="552157" y="216182"/>
                  <a:pt x="562789" y="226802"/>
                </a:cubicBezTo>
                <a:cubicBezTo>
                  <a:pt x="572662" y="237421"/>
                  <a:pt x="578738" y="251075"/>
                  <a:pt x="578738" y="265487"/>
                </a:cubicBezTo>
                <a:cubicBezTo>
                  <a:pt x="578738" y="281416"/>
                  <a:pt x="571903" y="295828"/>
                  <a:pt x="561270" y="305689"/>
                </a:cubicBezTo>
                <a:cubicBezTo>
                  <a:pt x="571903" y="315550"/>
                  <a:pt x="578738" y="329962"/>
                  <a:pt x="578738" y="345891"/>
                </a:cubicBezTo>
                <a:cubicBezTo>
                  <a:pt x="578738" y="361821"/>
                  <a:pt x="571903" y="375474"/>
                  <a:pt x="561270" y="386094"/>
                </a:cubicBezTo>
                <a:cubicBezTo>
                  <a:pt x="571903" y="395955"/>
                  <a:pt x="578738" y="410367"/>
                  <a:pt x="578738" y="425537"/>
                </a:cubicBezTo>
                <a:cubicBezTo>
                  <a:pt x="578738" y="442225"/>
                  <a:pt x="571903" y="456637"/>
                  <a:pt x="560511" y="466498"/>
                </a:cubicBezTo>
                <a:cubicBezTo>
                  <a:pt x="570384" y="477118"/>
                  <a:pt x="576460" y="490771"/>
                  <a:pt x="576460" y="505942"/>
                </a:cubicBezTo>
                <a:cubicBezTo>
                  <a:pt x="576460" y="534008"/>
                  <a:pt x="555195" y="557522"/>
                  <a:pt x="527095" y="560556"/>
                </a:cubicBezTo>
                <a:cubicBezTo>
                  <a:pt x="525576" y="560556"/>
                  <a:pt x="524816" y="561315"/>
                  <a:pt x="523298" y="561315"/>
                </a:cubicBezTo>
                <a:lnTo>
                  <a:pt x="224830" y="561315"/>
                </a:lnTo>
                <a:cubicBezTo>
                  <a:pt x="201287" y="561315"/>
                  <a:pt x="181541" y="541593"/>
                  <a:pt x="181541" y="518079"/>
                </a:cubicBezTo>
                <a:lnTo>
                  <a:pt x="181541" y="253350"/>
                </a:lnTo>
                <a:cubicBezTo>
                  <a:pt x="181541" y="230594"/>
                  <a:pt x="199768" y="211631"/>
                  <a:pt x="222552" y="210872"/>
                </a:cubicBezTo>
                <a:cubicBezTo>
                  <a:pt x="223311" y="210872"/>
                  <a:pt x="224071" y="210114"/>
                  <a:pt x="224830" y="210114"/>
                </a:cubicBezTo>
                <a:lnTo>
                  <a:pt x="229387" y="210114"/>
                </a:lnTo>
                <a:cubicBezTo>
                  <a:pt x="232425" y="210114"/>
                  <a:pt x="235463" y="208597"/>
                  <a:pt x="237741" y="205563"/>
                </a:cubicBezTo>
                <a:cubicBezTo>
                  <a:pt x="238500" y="203287"/>
                  <a:pt x="240019" y="201011"/>
                  <a:pt x="240779" y="198736"/>
                </a:cubicBezTo>
                <a:cubicBezTo>
                  <a:pt x="255209" y="170670"/>
                  <a:pt x="277233" y="115297"/>
                  <a:pt x="266600" y="66751"/>
                </a:cubicBezTo>
                <a:cubicBezTo>
                  <a:pt x="265841" y="65234"/>
                  <a:pt x="265841" y="62958"/>
                  <a:pt x="266600" y="60683"/>
                </a:cubicBezTo>
                <a:cubicBezTo>
                  <a:pt x="265841" y="59166"/>
                  <a:pt x="265841" y="56890"/>
                  <a:pt x="265841" y="55373"/>
                </a:cubicBezTo>
                <a:cubicBezTo>
                  <a:pt x="265841" y="25032"/>
                  <a:pt x="290903" y="0"/>
                  <a:pt x="321281" y="0"/>
                </a:cubicBezTo>
                <a:close/>
              </a:path>
            </a:pathLst>
          </a:cu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rtlCol="0" anchor="ctr">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latin typeface="Century Gothic" panose="020B0502020202020204" pitchFamily="34" charset="0"/>
              <a:ea typeface="微软雅黑 Light" panose="020B0502040204020203" pitchFamily="34" charset="-122"/>
              <a:sym typeface="Century Gothic" panose="020B0502020202020204" pitchFamily="34" charset="0"/>
            </a:endParaRPr>
          </a:p>
        </p:txBody>
      </p:sp>
      <p:grpSp>
        <p:nvGrpSpPr>
          <p:cNvPr id="37" name="组合 36"/>
          <p:cNvGrpSpPr/>
          <p:nvPr/>
        </p:nvGrpSpPr>
        <p:grpSpPr>
          <a:xfrm>
            <a:off x="0" y="231097"/>
            <a:ext cx="5125011" cy="778607"/>
            <a:chOff x="0" y="231097"/>
            <a:chExt cx="5125011" cy="778607"/>
          </a:xfrm>
        </p:grpSpPr>
        <p:grpSp>
          <p:nvGrpSpPr>
            <p:cNvPr id="38" name="组合 37"/>
            <p:cNvGrpSpPr/>
            <p:nvPr/>
          </p:nvGrpSpPr>
          <p:grpSpPr>
            <a:xfrm>
              <a:off x="677793" y="231097"/>
              <a:ext cx="4447218" cy="778607"/>
              <a:chOff x="677793" y="231097"/>
              <a:chExt cx="4447218" cy="778607"/>
            </a:xfrm>
          </p:grpSpPr>
          <p:sp>
            <p:nvSpPr>
              <p:cNvPr id="45" name="文本框 44"/>
              <p:cNvSpPr txBox="1"/>
              <p:nvPr/>
            </p:nvSpPr>
            <p:spPr>
              <a:xfrm>
                <a:off x="677793" y="231097"/>
                <a:ext cx="2148345" cy="553998"/>
              </a:xfrm>
              <a:prstGeom prst="rect">
                <a:avLst/>
              </a:prstGeom>
              <a:noFill/>
            </p:spPr>
            <p:txBody>
              <a:bodyPr wrap="none" rtlCol="0">
                <a:spAutoFit/>
              </a:bodyPr>
              <a:lstStyle/>
              <a:p>
                <a:r>
                  <a:rPr lang="en-US" altLang="zh-CN" sz="30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3. </a:t>
                </a:r>
                <a:r>
                  <a:rPr lang="zh-CN" altLang="en-US" sz="30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不足之处</a:t>
                </a:r>
              </a:p>
            </p:txBody>
          </p:sp>
          <p:sp>
            <p:nvSpPr>
              <p:cNvPr id="46" name="文本框 45"/>
              <p:cNvSpPr txBox="1"/>
              <p:nvPr/>
            </p:nvSpPr>
            <p:spPr>
              <a:xfrm>
                <a:off x="759681" y="732705"/>
                <a:ext cx="4365330" cy="276999"/>
              </a:xfrm>
              <a:prstGeom prst="rect">
                <a:avLst/>
              </a:prstGeom>
              <a:noFill/>
            </p:spPr>
            <p:txBody>
              <a:bodyPr wrap="square" rtlCol="0">
                <a:spAutoFit/>
                <a:scene3d>
                  <a:camera prst="orthographicFront"/>
                  <a:lightRig rig="threePt" dir="t"/>
                </a:scene3d>
                <a:sp3d contourW="12700"/>
              </a:bodyPr>
              <a:lstStyle/>
              <a:p>
                <a:pPr marL="0" marR="0" lvl="0" indent="0"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The user can demonstrate on a projector or computer</a:t>
                </a:r>
              </a:p>
            </p:txBody>
          </p:sp>
        </p:grpSp>
        <p:grpSp>
          <p:nvGrpSpPr>
            <p:cNvPr id="39" name="组合 38"/>
            <p:cNvGrpSpPr/>
            <p:nvPr/>
          </p:nvGrpSpPr>
          <p:grpSpPr>
            <a:xfrm>
              <a:off x="0" y="289322"/>
              <a:ext cx="458794" cy="662157"/>
              <a:chOff x="0" y="272955"/>
              <a:chExt cx="458794" cy="747920"/>
            </a:xfrm>
          </p:grpSpPr>
          <p:sp>
            <p:nvSpPr>
              <p:cNvPr id="43" name="矩形 42"/>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44" name="矩形 43"/>
              <p:cNvSpPr/>
              <p:nvPr/>
            </p:nvSpPr>
            <p:spPr>
              <a:xfrm>
                <a:off x="318232" y="272955"/>
                <a:ext cx="140562" cy="747920"/>
              </a:xfrm>
              <a:prstGeom prst="rect">
                <a:avLst/>
              </a:prstGeom>
              <a:solidFill>
                <a:srgbClr val="17375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grpSp>
      <p:pic>
        <p:nvPicPr>
          <p:cNvPr id="9" name="图片占位符 8" descr="QQ图片20181228171825"/>
          <p:cNvPicPr>
            <a:picLocks noGrp="1" noChangeAspect="1"/>
          </p:cNvPicPr>
          <p:nvPr>
            <p:ph type="pic" sz="quarter" idx="10"/>
          </p:nvPr>
        </p:nvPicPr>
        <p:blipFill>
          <a:blip r:embed="rId3"/>
          <a:srcRect b="13254"/>
          <a:stretch>
            <a:fillRect/>
          </a:stretch>
        </p:blipFill>
        <p:spPr>
          <a:xfrm>
            <a:off x="1442085" y="1825625"/>
            <a:ext cx="2306955" cy="1334135"/>
          </a:xfrm>
          <a:prstGeom prst="rect">
            <a:avLst/>
          </a:prstGeom>
          <a:effectLst>
            <a:outerShdw blurRad="50800" dist="38100" dir="2700000" algn="tl" rotWithShape="0">
              <a:prstClr val="black">
                <a:alpha val="40000"/>
              </a:prstClr>
            </a:outerShdw>
          </a:effectLst>
        </p:spPr>
      </p:pic>
      <p:pic>
        <p:nvPicPr>
          <p:cNvPr id="10" name="图片占位符 9" descr="QQ图片20190130202251"/>
          <p:cNvPicPr>
            <a:picLocks noGrp="1" noChangeAspect="1"/>
          </p:cNvPicPr>
          <p:nvPr>
            <p:ph type="pic" sz="quarter" idx="11"/>
          </p:nvPr>
        </p:nvPicPr>
        <p:blipFill>
          <a:blip r:embed="rId4"/>
          <a:srcRect t="16309" b="1032"/>
          <a:stretch>
            <a:fillRect/>
          </a:stretch>
        </p:blipFill>
        <p:spPr>
          <a:xfrm>
            <a:off x="1442085" y="3444240"/>
            <a:ext cx="2306955" cy="1271270"/>
          </a:xfrm>
          <a:prstGeom prst="rect">
            <a:avLst/>
          </a:prstGeom>
          <a:effectLst>
            <a:outerShdw blurRad="50800" dist="38100" dir="2700000" algn="tl" rotWithShape="0">
              <a:prstClr val="black">
                <a:alpha val="40000"/>
              </a:prstClr>
            </a:outerShdw>
          </a:effectLst>
        </p:spPr>
      </p:pic>
      <p:pic>
        <p:nvPicPr>
          <p:cNvPr id="11" name="图片占位符 10" descr="QQ图片20190130202246"/>
          <p:cNvPicPr>
            <a:picLocks noGrp="1" noChangeAspect="1"/>
          </p:cNvPicPr>
          <p:nvPr>
            <p:ph type="pic" sz="quarter" idx="12"/>
          </p:nvPr>
        </p:nvPicPr>
        <p:blipFill>
          <a:blip r:embed="rId5"/>
          <a:srcRect b="14286"/>
          <a:stretch>
            <a:fillRect/>
          </a:stretch>
        </p:blipFill>
        <p:spPr>
          <a:xfrm>
            <a:off x="1442085" y="4945380"/>
            <a:ext cx="2306955" cy="1318260"/>
          </a:xfrm>
          <a:prstGeom prst="rect">
            <a:avLst/>
          </a:prstGeom>
          <a:effectLst>
            <a:outerShdw blurRad="50800" dist="38100" dir="2700000" algn="tl" rotWithShape="0">
              <a:prstClr val="black">
                <a:alpha val="40000"/>
              </a:prstClr>
            </a:outerShdw>
          </a:effectLst>
        </p:spPr>
      </p:pic>
      <p:pic>
        <p:nvPicPr>
          <p:cNvPr id="47" name="图片 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27138" y="180059"/>
            <a:ext cx="1103137" cy="110529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p:cTn id="22" dur="500" fill="hold"/>
                                        <p:tgtEl>
                                          <p:spTgt spid="40"/>
                                        </p:tgtEl>
                                        <p:attrNameLst>
                                          <p:attrName>ppt_w</p:attrName>
                                        </p:attrNameLst>
                                      </p:cBhvr>
                                      <p:tavLst>
                                        <p:tav tm="0">
                                          <p:val>
                                            <p:fltVal val="0"/>
                                          </p:val>
                                        </p:tav>
                                        <p:tav tm="100000">
                                          <p:val>
                                            <p:strVal val="#ppt_w"/>
                                          </p:val>
                                        </p:tav>
                                      </p:tavLst>
                                    </p:anim>
                                    <p:anim calcmode="lin" valueType="num">
                                      <p:cBhvr>
                                        <p:cTn id="23" dur="500" fill="hold"/>
                                        <p:tgtEl>
                                          <p:spTgt spid="40"/>
                                        </p:tgtEl>
                                        <p:attrNameLst>
                                          <p:attrName>ppt_h</p:attrName>
                                        </p:attrNameLst>
                                      </p:cBhvr>
                                      <p:tavLst>
                                        <p:tav tm="0">
                                          <p:val>
                                            <p:fltVal val="0"/>
                                          </p:val>
                                        </p:tav>
                                        <p:tav tm="100000">
                                          <p:val>
                                            <p:strVal val="#ppt_h"/>
                                          </p:val>
                                        </p:tav>
                                      </p:tavLst>
                                    </p:anim>
                                    <p:animEffect transition="in" filter="fade">
                                      <p:cBhvr>
                                        <p:cTn id="24" dur="500"/>
                                        <p:tgtEl>
                                          <p:spTgt spid="4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p:cTn id="27" dur="500" fill="hold"/>
                                        <p:tgtEl>
                                          <p:spTgt spid="41"/>
                                        </p:tgtEl>
                                        <p:attrNameLst>
                                          <p:attrName>ppt_w</p:attrName>
                                        </p:attrNameLst>
                                      </p:cBhvr>
                                      <p:tavLst>
                                        <p:tav tm="0">
                                          <p:val>
                                            <p:fltVal val="0"/>
                                          </p:val>
                                        </p:tav>
                                        <p:tav tm="100000">
                                          <p:val>
                                            <p:strVal val="#ppt_w"/>
                                          </p:val>
                                        </p:tav>
                                      </p:tavLst>
                                    </p:anim>
                                    <p:anim calcmode="lin" valueType="num">
                                      <p:cBhvr>
                                        <p:cTn id="28" dur="500" fill="hold"/>
                                        <p:tgtEl>
                                          <p:spTgt spid="41"/>
                                        </p:tgtEl>
                                        <p:attrNameLst>
                                          <p:attrName>ppt_h</p:attrName>
                                        </p:attrNameLst>
                                      </p:cBhvr>
                                      <p:tavLst>
                                        <p:tav tm="0">
                                          <p:val>
                                            <p:fltVal val="0"/>
                                          </p:val>
                                        </p:tav>
                                        <p:tav tm="100000">
                                          <p:val>
                                            <p:strVal val="#ppt_h"/>
                                          </p:val>
                                        </p:tav>
                                      </p:tavLst>
                                    </p:anim>
                                    <p:animEffect transition="in" filter="fade">
                                      <p:cBhvr>
                                        <p:cTn id="29" dur="500"/>
                                        <p:tgtEl>
                                          <p:spTgt spid="41"/>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 calcmode="lin" valueType="num">
                                      <p:cBhvr>
                                        <p:cTn id="32" dur="500" fill="hold"/>
                                        <p:tgtEl>
                                          <p:spTgt spid="42"/>
                                        </p:tgtEl>
                                        <p:attrNameLst>
                                          <p:attrName>ppt_w</p:attrName>
                                        </p:attrNameLst>
                                      </p:cBhvr>
                                      <p:tavLst>
                                        <p:tav tm="0">
                                          <p:val>
                                            <p:fltVal val="0"/>
                                          </p:val>
                                        </p:tav>
                                        <p:tav tm="100000">
                                          <p:val>
                                            <p:strVal val="#ppt_w"/>
                                          </p:val>
                                        </p:tav>
                                      </p:tavLst>
                                    </p:anim>
                                    <p:anim calcmode="lin" valueType="num">
                                      <p:cBhvr>
                                        <p:cTn id="33" dur="500" fill="hold"/>
                                        <p:tgtEl>
                                          <p:spTgt spid="42"/>
                                        </p:tgtEl>
                                        <p:attrNameLst>
                                          <p:attrName>ppt_h</p:attrName>
                                        </p:attrNameLst>
                                      </p:cBhvr>
                                      <p:tavLst>
                                        <p:tav tm="0">
                                          <p:val>
                                            <p:fltVal val="0"/>
                                          </p:val>
                                        </p:tav>
                                        <p:tav tm="100000">
                                          <p:val>
                                            <p:strVal val="#ppt_h"/>
                                          </p:val>
                                        </p:tav>
                                      </p:tavLst>
                                    </p:anim>
                                    <p:animEffect transition="in" filter="fade">
                                      <p:cBhvr>
                                        <p:cTn id="34" dur="500"/>
                                        <p:tgtEl>
                                          <p:spTgt spid="42"/>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58"/>
                                        </p:tgtEl>
                                        <p:attrNameLst>
                                          <p:attrName>style.visibility</p:attrName>
                                        </p:attrNameLst>
                                      </p:cBhvr>
                                      <p:to>
                                        <p:strVal val="visible"/>
                                      </p:to>
                                    </p:set>
                                    <p:animEffect transition="in" filter="wipe(left)">
                                      <p:cBhvr>
                                        <p:cTn id="38" dur="500"/>
                                        <p:tgtEl>
                                          <p:spTgt spid="58"/>
                                        </p:tgtEl>
                                      </p:cBhvr>
                                    </p:animEffect>
                                  </p:childTnLst>
                                </p:cTn>
                              </p:par>
                            </p:childTnLst>
                          </p:cTn>
                        </p:par>
                        <p:par>
                          <p:cTn id="39" fill="hold">
                            <p:stCondLst>
                              <p:cond delay="1000"/>
                            </p:stCondLst>
                            <p:childTnLst>
                              <p:par>
                                <p:cTn id="40" presetID="2" presetClass="entr" presetSubtype="2" fill="hold"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500" fill="hold"/>
                                        <p:tgtEl>
                                          <p:spTgt spid="27"/>
                                        </p:tgtEl>
                                        <p:attrNameLst>
                                          <p:attrName>ppt_x</p:attrName>
                                        </p:attrNameLst>
                                      </p:cBhvr>
                                      <p:tavLst>
                                        <p:tav tm="0">
                                          <p:val>
                                            <p:strVal val="1+#ppt_w/2"/>
                                          </p:val>
                                        </p:tav>
                                        <p:tav tm="100000">
                                          <p:val>
                                            <p:strVal val="#ppt_x"/>
                                          </p:val>
                                        </p:tav>
                                      </p:tavLst>
                                    </p:anim>
                                    <p:anim calcmode="lin" valueType="num">
                                      <p:cBhvr additive="base">
                                        <p:cTn id="43" dur="500" fill="hold"/>
                                        <p:tgtEl>
                                          <p:spTgt spid="27"/>
                                        </p:tgtEl>
                                        <p:attrNameLst>
                                          <p:attrName>ppt_y</p:attrName>
                                        </p:attrNameLst>
                                      </p:cBhvr>
                                      <p:tavLst>
                                        <p:tav tm="0">
                                          <p:val>
                                            <p:strVal val="#ppt_y"/>
                                          </p:val>
                                        </p:tav>
                                        <p:tav tm="100000">
                                          <p:val>
                                            <p:strVal val="#ppt_y"/>
                                          </p:val>
                                        </p:tav>
                                      </p:tavLst>
                                    </p:anim>
                                  </p:childTnLst>
                                </p:cTn>
                              </p:par>
                            </p:childTnLst>
                          </p:cTn>
                        </p:par>
                        <p:par>
                          <p:cTn id="44" fill="hold">
                            <p:stCondLst>
                              <p:cond delay="1500"/>
                            </p:stCondLst>
                            <p:childTnLst>
                              <p:par>
                                <p:cTn id="45" presetID="2" presetClass="entr" presetSubtype="2" fill="hold" nodeType="after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500" fill="hold"/>
                                        <p:tgtEl>
                                          <p:spTgt spid="30"/>
                                        </p:tgtEl>
                                        <p:attrNameLst>
                                          <p:attrName>ppt_x</p:attrName>
                                        </p:attrNameLst>
                                      </p:cBhvr>
                                      <p:tavLst>
                                        <p:tav tm="0">
                                          <p:val>
                                            <p:strVal val="1+#ppt_w/2"/>
                                          </p:val>
                                        </p:tav>
                                        <p:tav tm="100000">
                                          <p:val>
                                            <p:strVal val="#ppt_x"/>
                                          </p:val>
                                        </p:tav>
                                      </p:tavLst>
                                    </p:anim>
                                    <p:anim calcmode="lin" valueType="num">
                                      <p:cBhvr additive="base">
                                        <p:cTn id="48" dur="500" fill="hold"/>
                                        <p:tgtEl>
                                          <p:spTgt spid="30"/>
                                        </p:tgtEl>
                                        <p:attrNameLst>
                                          <p:attrName>ppt_y</p:attrName>
                                        </p:attrNameLst>
                                      </p:cBhvr>
                                      <p:tavLst>
                                        <p:tav tm="0">
                                          <p:val>
                                            <p:strVal val="#ppt_y"/>
                                          </p:val>
                                        </p:tav>
                                        <p:tav tm="100000">
                                          <p:val>
                                            <p:strVal val="#ppt_y"/>
                                          </p:val>
                                        </p:tav>
                                      </p:tavLst>
                                    </p:anim>
                                  </p:childTnLst>
                                </p:cTn>
                              </p:par>
                            </p:childTnLst>
                          </p:cTn>
                        </p:par>
                        <p:par>
                          <p:cTn id="49" fill="hold">
                            <p:stCondLst>
                              <p:cond delay="2000"/>
                            </p:stCondLst>
                            <p:childTnLst>
                              <p:par>
                                <p:cTn id="50" presetID="2" presetClass="entr" presetSubtype="2" fill="hold" nodeType="afterEffect">
                                  <p:stCondLst>
                                    <p:cond delay="0"/>
                                  </p:stCondLst>
                                  <p:childTnLst>
                                    <p:set>
                                      <p:cBhvr>
                                        <p:cTn id="51" dur="1" fill="hold">
                                          <p:stCondLst>
                                            <p:cond delay="0"/>
                                          </p:stCondLst>
                                        </p:cTn>
                                        <p:tgtEl>
                                          <p:spTgt spid="33"/>
                                        </p:tgtEl>
                                        <p:attrNameLst>
                                          <p:attrName>style.visibility</p:attrName>
                                        </p:attrNameLst>
                                      </p:cBhvr>
                                      <p:to>
                                        <p:strVal val="visible"/>
                                      </p:to>
                                    </p:set>
                                    <p:anim calcmode="lin" valueType="num">
                                      <p:cBhvr additive="base">
                                        <p:cTn id="52" dur="500" fill="hold"/>
                                        <p:tgtEl>
                                          <p:spTgt spid="33"/>
                                        </p:tgtEl>
                                        <p:attrNameLst>
                                          <p:attrName>ppt_x</p:attrName>
                                        </p:attrNameLst>
                                      </p:cBhvr>
                                      <p:tavLst>
                                        <p:tav tm="0">
                                          <p:val>
                                            <p:strVal val="1+#ppt_w/2"/>
                                          </p:val>
                                        </p:tav>
                                        <p:tav tm="100000">
                                          <p:val>
                                            <p:strVal val="#ppt_x"/>
                                          </p:val>
                                        </p:tav>
                                      </p:tavLst>
                                    </p:anim>
                                    <p:anim calcmode="lin" valueType="num">
                                      <p:cBhvr additive="base">
                                        <p:cTn id="53"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3" grpId="0" bldLvl="0" animBg="1"/>
      <p:bldP spid="14" grpId="0" bldLvl="0" animBg="1"/>
      <p:bldP spid="40" grpId="0" bldLvl="0" animBg="1"/>
      <p:bldP spid="41" grpId="0" bldLvl="0" animBg="1"/>
      <p:bldP spid="42"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任意多边形 20"/>
          <p:cNvSpPr/>
          <p:nvPr/>
        </p:nvSpPr>
        <p:spPr>
          <a:xfrm>
            <a:off x="0" y="4670948"/>
            <a:ext cx="5099112" cy="913263"/>
          </a:xfrm>
          <a:custGeom>
            <a:avLst/>
            <a:gdLst>
              <a:gd name="connsiteX0" fmla="*/ 0 w 5099112"/>
              <a:gd name="connsiteY0" fmla="*/ 0 h 913263"/>
              <a:gd name="connsiteX1" fmla="*/ 5099112 w 5099112"/>
              <a:gd name="connsiteY1" fmla="*/ 0 h 913263"/>
              <a:gd name="connsiteX2" fmla="*/ 4498020 w 5099112"/>
              <a:gd name="connsiteY2" fmla="*/ 913263 h 913263"/>
              <a:gd name="connsiteX3" fmla="*/ 0 w 5099112"/>
              <a:gd name="connsiteY3" fmla="*/ 913263 h 913263"/>
            </a:gdLst>
            <a:ahLst/>
            <a:cxnLst>
              <a:cxn ang="0">
                <a:pos x="connsiteX0" y="connsiteY0"/>
              </a:cxn>
              <a:cxn ang="0">
                <a:pos x="connsiteX1" y="connsiteY1"/>
              </a:cxn>
              <a:cxn ang="0">
                <a:pos x="connsiteX2" y="connsiteY2"/>
              </a:cxn>
              <a:cxn ang="0">
                <a:pos x="connsiteX3" y="connsiteY3"/>
              </a:cxn>
            </a:cxnLst>
            <a:rect l="l" t="t" r="r" b="b"/>
            <a:pathLst>
              <a:path w="5099112" h="913263">
                <a:moveTo>
                  <a:pt x="0" y="0"/>
                </a:moveTo>
                <a:lnTo>
                  <a:pt x="5099112" y="0"/>
                </a:lnTo>
                <a:lnTo>
                  <a:pt x="4498020" y="913263"/>
                </a:lnTo>
                <a:lnTo>
                  <a:pt x="0" y="913263"/>
                </a:lnTo>
                <a:close/>
              </a:path>
            </a:pathLst>
          </a:custGeom>
          <a:solidFill>
            <a:srgbClr val="17375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flipH="1" flipV="1">
            <a:off x="4434659" y="1493294"/>
            <a:ext cx="7757341" cy="1453487"/>
          </a:xfrm>
          <a:custGeom>
            <a:avLst/>
            <a:gdLst>
              <a:gd name="connsiteX0" fmla="*/ 6800683 w 7757341"/>
              <a:gd name="connsiteY0" fmla="*/ 1453487 h 1453487"/>
              <a:gd name="connsiteX1" fmla="*/ 0 w 7757341"/>
              <a:gd name="connsiteY1" fmla="*/ 1453487 h 1453487"/>
              <a:gd name="connsiteX2" fmla="*/ 0 w 7757341"/>
              <a:gd name="connsiteY2" fmla="*/ 0 h 1453487"/>
              <a:gd name="connsiteX3" fmla="*/ 7757341 w 7757341"/>
              <a:gd name="connsiteY3" fmla="*/ 0 h 1453487"/>
            </a:gdLst>
            <a:ahLst/>
            <a:cxnLst>
              <a:cxn ang="0">
                <a:pos x="connsiteX0" y="connsiteY0"/>
              </a:cxn>
              <a:cxn ang="0">
                <a:pos x="connsiteX1" y="connsiteY1"/>
              </a:cxn>
              <a:cxn ang="0">
                <a:pos x="connsiteX2" y="connsiteY2"/>
              </a:cxn>
              <a:cxn ang="0">
                <a:pos x="connsiteX3" y="connsiteY3"/>
              </a:cxn>
            </a:cxnLst>
            <a:rect l="l" t="t" r="r" b="b"/>
            <a:pathLst>
              <a:path w="7757341" h="1453487">
                <a:moveTo>
                  <a:pt x="6800683" y="1453487"/>
                </a:moveTo>
                <a:lnTo>
                  <a:pt x="0" y="1453487"/>
                </a:lnTo>
                <a:lnTo>
                  <a:pt x="0" y="0"/>
                </a:lnTo>
                <a:lnTo>
                  <a:pt x="7757341" y="0"/>
                </a:lnTo>
                <a:close/>
              </a:path>
            </a:pathLst>
          </a:custGeom>
          <a:solidFill>
            <a:srgbClr val="002060"/>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0" y="1997124"/>
            <a:ext cx="7757341" cy="2906973"/>
          </a:xfrm>
          <a:custGeom>
            <a:avLst/>
            <a:gdLst>
              <a:gd name="connsiteX0" fmla="*/ 0 w 7757341"/>
              <a:gd name="connsiteY0" fmla="*/ 0 h 2906973"/>
              <a:gd name="connsiteX1" fmla="*/ 7757341 w 7757341"/>
              <a:gd name="connsiteY1" fmla="*/ 0 h 2906973"/>
              <a:gd name="connsiteX2" fmla="*/ 5844026 w 7757341"/>
              <a:gd name="connsiteY2" fmla="*/ 2906973 h 2906973"/>
              <a:gd name="connsiteX3" fmla="*/ 0 w 7757341"/>
              <a:gd name="connsiteY3" fmla="*/ 2906973 h 2906973"/>
            </a:gdLst>
            <a:ahLst/>
            <a:cxnLst>
              <a:cxn ang="0">
                <a:pos x="connsiteX0" y="connsiteY0"/>
              </a:cxn>
              <a:cxn ang="0">
                <a:pos x="connsiteX1" y="connsiteY1"/>
              </a:cxn>
              <a:cxn ang="0">
                <a:pos x="connsiteX2" y="connsiteY2"/>
              </a:cxn>
              <a:cxn ang="0">
                <a:pos x="connsiteX3" y="connsiteY3"/>
              </a:cxn>
            </a:cxnLst>
            <a:rect l="l" t="t" r="r" b="b"/>
            <a:pathLst>
              <a:path w="7757341" h="2906973">
                <a:moveTo>
                  <a:pt x="0" y="0"/>
                </a:moveTo>
                <a:lnTo>
                  <a:pt x="7757341" y="0"/>
                </a:lnTo>
                <a:lnTo>
                  <a:pt x="5844026" y="2906973"/>
                </a:lnTo>
                <a:lnTo>
                  <a:pt x="0" y="2906973"/>
                </a:lnTo>
                <a:close/>
              </a:path>
            </a:pathLst>
          </a:cu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8135805" y="1750678"/>
            <a:ext cx="2512226" cy="938719"/>
          </a:xfrm>
          <a:prstGeom prst="rect">
            <a:avLst/>
          </a:prstGeom>
          <a:noFill/>
        </p:spPr>
        <p:txBody>
          <a:bodyPr wrap="square" rtlCol="0">
            <a:spAutoFit/>
          </a:bodyPr>
          <a:lstStyle/>
          <a:p>
            <a:r>
              <a:rPr lang="en-US" altLang="zh-CN" sz="5500" dirty="0">
                <a:solidFill>
                  <a:schemeClr val="bg1"/>
                </a:solidFill>
                <a:latin typeface="Century Gothic" panose="020B0502020202020204" pitchFamily="34" charset="0"/>
              </a:rPr>
              <a:t>Part  4.</a:t>
            </a:r>
            <a:endParaRPr lang="zh-CN" altLang="en-US" sz="5500" dirty="0">
              <a:solidFill>
                <a:schemeClr val="bg1"/>
              </a:solidFill>
              <a:latin typeface="Century Gothic" panose="020B0502020202020204" pitchFamily="34" charset="0"/>
            </a:endParaRPr>
          </a:p>
        </p:txBody>
      </p:sp>
      <p:sp>
        <p:nvSpPr>
          <p:cNvPr id="23" name="文本框 22"/>
          <p:cNvSpPr txBox="1"/>
          <p:nvPr/>
        </p:nvSpPr>
        <p:spPr>
          <a:xfrm>
            <a:off x="697550" y="2727335"/>
            <a:ext cx="4698722" cy="1446550"/>
          </a:xfrm>
          <a:prstGeom prst="rect">
            <a:avLst/>
          </a:prstGeom>
          <a:noFill/>
        </p:spPr>
        <p:txBody>
          <a:bodyPr wrap="none" rtlCol="0">
            <a:spAutoFit/>
          </a:bodyPr>
          <a:lstStyle/>
          <a:p>
            <a:r>
              <a:rPr lang="zh-CN" altLang="en-US" sz="8800" b="1" dirty="0">
                <a:solidFill>
                  <a:schemeClr val="bg1"/>
                </a:solidFill>
                <a:latin typeface="Century Gothic" panose="020B0502020202020204" pitchFamily="34" charset="0"/>
                <a:ea typeface="微软雅黑 Light" panose="020B0502040204020203" pitchFamily="34" charset="-122"/>
                <a:sym typeface="Century Gothic" panose="020B0502020202020204" pitchFamily="34" charset="0"/>
              </a:rPr>
              <a:t>下步计划</a:t>
            </a:r>
          </a:p>
        </p:txBody>
      </p:sp>
      <p:sp>
        <p:nvSpPr>
          <p:cNvPr id="24" name="文本框 23"/>
          <p:cNvSpPr txBox="1"/>
          <p:nvPr/>
        </p:nvSpPr>
        <p:spPr>
          <a:xfrm>
            <a:off x="6844354" y="3703768"/>
            <a:ext cx="3803677" cy="1200329"/>
          </a:xfrm>
          <a:prstGeom prst="rect">
            <a:avLst/>
          </a:prstGeom>
          <a:noFill/>
        </p:spPr>
        <p:txBody>
          <a:bodyPr wrap="square" rtlCol="0">
            <a:spAutoFit/>
            <a:scene3d>
              <a:camera prst="orthographicFront"/>
              <a:lightRig rig="threePt" dir="t"/>
            </a:scene3d>
            <a:sp3d contourW="12700"/>
          </a:bodyPr>
          <a:lstStyle/>
          <a:p>
            <a:pPr lvl="0">
              <a:lnSpc>
                <a:spcPct val="150000"/>
              </a:lnSpc>
              <a:defRPr/>
            </a:pPr>
            <a:r>
              <a:rPr kumimoji="0" lang="en-US" altLang="zh-CN" sz="12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panose="020B0503020204020204" charset="-122"/>
                <a:cs typeface="+mn-cs"/>
              </a:rPr>
              <a:t>The user can demonstrate on a projector </a:t>
            </a:r>
            <a:r>
              <a:rPr lang="en-US" altLang="zh-CN" sz="1200" dirty="0">
                <a:solidFill>
                  <a:schemeClr val="tx1">
                    <a:lumMod val="75000"/>
                    <a:lumOff val="25000"/>
                  </a:schemeClr>
                </a:solidFill>
                <a:latin typeface="Century Gothic" panose="020B0502020202020204" pitchFamily="34" charset="0"/>
              </a:rPr>
              <a:t>or </a:t>
            </a:r>
            <a:r>
              <a:rPr lang="en-US" altLang="zh-CN" sz="1200" dirty="0" err="1">
                <a:solidFill>
                  <a:schemeClr val="tx1">
                    <a:lumMod val="75000"/>
                    <a:lumOff val="25000"/>
                  </a:schemeClr>
                </a:solidFill>
                <a:latin typeface="Century Gothic" panose="020B0502020202020204" pitchFamily="34" charset="0"/>
              </a:rPr>
              <a:t>computerThe</a:t>
            </a:r>
            <a:r>
              <a:rPr lang="en-US" altLang="zh-CN" sz="1200" dirty="0">
                <a:solidFill>
                  <a:schemeClr val="tx1">
                    <a:lumMod val="75000"/>
                    <a:lumOff val="25000"/>
                  </a:schemeClr>
                </a:solidFill>
                <a:latin typeface="Century Gothic" panose="020B0502020202020204" pitchFamily="34" charset="0"/>
              </a:rPr>
              <a:t> user can demonstrate on a projector or computer  The user can demonstrate on a projector or computer</a:t>
            </a:r>
          </a:p>
        </p:txBody>
      </p:sp>
      <p:sp>
        <p:nvSpPr>
          <p:cNvPr id="6" name="矩形 5"/>
          <p:cNvSpPr/>
          <p:nvPr/>
        </p:nvSpPr>
        <p:spPr>
          <a:xfrm>
            <a:off x="12010030" y="6155140"/>
            <a:ext cx="181970" cy="545911"/>
          </a:xfrm>
          <a:prstGeom prst="rect">
            <a:avLst/>
          </a:prstGeom>
          <a:solidFill>
            <a:srgbClr val="FFC000"/>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0426890" y="6166485"/>
            <a:ext cx="1583140" cy="523220"/>
          </a:xfrm>
          <a:prstGeom prst="rect">
            <a:avLst/>
          </a:prstGeom>
          <a:noFill/>
        </p:spPr>
        <p:txBody>
          <a:bodyPr wrap="square" rtlCol="0">
            <a:spAutoFit/>
          </a:bodyPr>
          <a:lstStyle/>
          <a:p>
            <a:pPr algn="ctr"/>
            <a:r>
              <a:rPr lang="zh-CN" altLang="en-US" sz="2800" dirty="0"/>
              <a:t>过 渡 页</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1+#ppt_w/2"/>
                                          </p:val>
                                        </p:tav>
                                        <p:tav tm="100000">
                                          <p:val>
                                            <p:strVal val="#ppt_x"/>
                                          </p:val>
                                        </p:tav>
                                      </p:tavLst>
                                    </p:anim>
                                    <p:anim calcmode="lin" valueType="num">
                                      <p:cBhvr additive="base">
                                        <p:cTn id="13" dur="500" fill="hold"/>
                                        <p:tgtEl>
                                          <p:spTgt spid="1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31" presetClass="entr" presetSubtype="0"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p:cTn id="23" dur="1000" fill="hold"/>
                                        <p:tgtEl>
                                          <p:spTgt spid="23"/>
                                        </p:tgtEl>
                                        <p:attrNameLst>
                                          <p:attrName>ppt_w</p:attrName>
                                        </p:attrNameLst>
                                      </p:cBhvr>
                                      <p:tavLst>
                                        <p:tav tm="0">
                                          <p:val>
                                            <p:fltVal val="0"/>
                                          </p:val>
                                        </p:tav>
                                        <p:tav tm="100000">
                                          <p:val>
                                            <p:strVal val="#ppt_w"/>
                                          </p:val>
                                        </p:tav>
                                      </p:tavLst>
                                    </p:anim>
                                    <p:anim calcmode="lin" valueType="num">
                                      <p:cBhvr>
                                        <p:cTn id="24" dur="1000" fill="hold"/>
                                        <p:tgtEl>
                                          <p:spTgt spid="23"/>
                                        </p:tgtEl>
                                        <p:attrNameLst>
                                          <p:attrName>ppt_h</p:attrName>
                                        </p:attrNameLst>
                                      </p:cBhvr>
                                      <p:tavLst>
                                        <p:tav tm="0">
                                          <p:val>
                                            <p:fltVal val="0"/>
                                          </p:val>
                                        </p:tav>
                                        <p:tav tm="100000">
                                          <p:val>
                                            <p:strVal val="#ppt_h"/>
                                          </p:val>
                                        </p:tav>
                                      </p:tavLst>
                                    </p:anim>
                                    <p:anim calcmode="lin" valueType="num">
                                      <p:cBhvr>
                                        <p:cTn id="25" dur="1000" fill="hold"/>
                                        <p:tgtEl>
                                          <p:spTgt spid="23"/>
                                        </p:tgtEl>
                                        <p:attrNameLst>
                                          <p:attrName>style.rotation</p:attrName>
                                        </p:attrNameLst>
                                      </p:cBhvr>
                                      <p:tavLst>
                                        <p:tav tm="0">
                                          <p:val>
                                            <p:fltVal val="90"/>
                                          </p:val>
                                        </p:tav>
                                        <p:tav tm="100000">
                                          <p:val>
                                            <p:fltVal val="0"/>
                                          </p:val>
                                        </p:tav>
                                      </p:tavLst>
                                    </p:anim>
                                    <p:animEffect transition="in" filter="fade">
                                      <p:cBhvr>
                                        <p:cTn id="26" dur="1000"/>
                                        <p:tgtEl>
                                          <p:spTgt spid="23"/>
                                        </p:tgtEl>
                                      </p:cBhvr>
                                    </p:animEffect>
                                  </p:childTnLst>
                                </p:cTn>
                              </p:par>
                            </p:childTnLst>
                          </p:cTn>
                        </p:par>
                        <p:par>
                          <p:cTn id="27" fill="hold">
                            <p:stCondLst>
                              <p:cond delay="3000"/>
                            </p:stCondLst>
                            <p:childTnLst>
                              <p:par>
                                <p:cTn id="28" presetID="14" presetClass="entr" presetSubtype="1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randombar(horizontal)">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1" grpId="0" animBg="1"/>
      <p:bldP spid="22" grpId="0"/>
      <p:bldP spid="23"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 name="文本框 90"/>
          <p:cNvSpPr txBox="1"/>
          <p:nvPr/>
        </p:nvSpPr>
        <p:spPr>
          <a:xfrm>
            <a:off x="533013" y="535907"/>
            <a:ext cx="3267240" cy="600164"/>
          </a:xfrm>
          <a:prstGeom prst="rect">
            <a:avLst/>
          </a:prstGeom>
          <a:noFill/>
        </p:spPr>
        <p:txBody>
          <a:bodyPr wrap="none" rtlCol="0">
            <a:spAutoFit/>
          </a:bodyPr>
          <a:lstStyle/>
          <a:p>
            <a:pPr algn="ctr"/>
            <a:r>
              <a:rPr lang="zh-CN" altLang="en-US" sz="3300" b="1"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目 录</a:t>
            </a:r>
            <a:r>
              <a:rPr lang="en-US" altLang="zh-CN" sz="3300" b="1"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a:t>
            </a:r>
            <a:r>
              <a:rPr lang="en-US" altLang="zh-CN" sz="33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CONTENT</a:t>
            </a:r>
            <a:endParaRPr lang="zh-CN" altLang="en-US" sz="33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cxnSp>
        <p:nvCxnSpPr>
          <p:cNvPr id="19" name="直接连接符 18"/>
          <p:cNvCxnSpPr/>
          <p:nvPr/>
        </p:nvCxnSpPr>
        <p:spPr>
          <a:xfrm>
            <a:off x="3921579" y="835989"/>
            <a:ext cx="6132983" cy="0"/>
          </a:xfrm>
          <a:prstGeom prst="line">
            <a:avLst/>
          </a:prstGeom>
          <a:ln>
            <a:solidFill>
              <a:srgbClr val="17375E"/>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175888" y="535907"/>
            <a:ext cx="1483099" cy="600164"/>
          </a:xfrm>
          <a:prstGeom prst="rect">
            <a:avLst/>
          </a:prstGeom>
        </p:spPr>
        <p:txBody>
          <a:bodyPr wrap="none">
            <a:spAutoFit/>
          </a:bodyPr>
          <a:lstStyle/>
          <a:p>
            <a:pPr algn="ctr"/>
            <a:r>
              <a:rPr lang="en-US" altLang="zh-CN" sz="33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LOGO</a:t>
            </a:r>
            <a:endParaRPr lang="zh-CN" altLang="en-US" sz="33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92" name="文本框 91"/>
          <p:cNvSpPr txBox="1"/>
          <p:nvPr/>
        </p:nvSpPr>
        <p:spPr>
          <a:xfrm>
            <a:off x="6489723" y="2324326"/>
            <a:ext cx="1620957" cy="523220"/>
          </a:xfrm>
          <a:prstGeom prst="rect">
            <a:avLst/>
          </a:prstGeom>
          <a:noFill/>
        </p:spPr>
        <p:txBody>
          <a:bodyPr wrap="none" rtlCol="0">
            <a:spAutoFit/>
          </a:bodyPr>
          <a:lstStyle/>
          <a:p>
            <a:pPr algn="ctr"/>
            <a:r>
              <a:rPr lang="zh-CN" altLang="en-US" sz="2800" b="1"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不足之处</a:t>
            </a:r>
          </a:p>
        </p:txBody>
      </p:sp>
      <p:sp>
        <p:nvSpPr>
          <p:cNvPr id="93" name="文本框 92"/>
          <p:cNvSpPr txBox="1"/>
          <p:nvPr/>
        </p:nvSpPr>
        <p:spPr>
          <a:xfrm>
            <a:off x="5954361" y="2881351"/>
            <a:ext cx="2691681" cy="461665"/>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The user can demonstrate on a projector or computer</a:t>
            </a:r>
          </a:p>
        </p:txBody>
      </p:sp>
      <p:grpSp>
        <p:nvGrpSpPr>
          <p:cNvPr id="94" name="组合 93"/>
          <p:cNvGrpSpPr/>
          <p:nvPr/>
        </p:nvGrpSpPr>
        <p:grpSpPr>
          <a:xfrm>
            <a:off x="8395839" y="3722156"/>
            <a:ext cx="2625532" cy="994091"/>
            <a:chOff x="8004603" y="2424869"/>
            <a:chExt cx="2625532" cy="994091"/>
          </a:xfrm>
          <a:solidFill>
            <a:srgbClr val="FFC000"/>
          </a:solidFill>
        </p:grpSpPr>
        <p:sp>
          <p:nvSpPr>
            <p:cNvPr id="95" name="圆角矩形 94"/>
            <p:cNvSpPr/>
            <p:nvPr/>
          </p:nvSpPr>
          <p:spPr>
            <a:xfrm>
              <a:off x="8004603" y="2424869"/>
              <a:ext cx="2625532" cy="739811"/>
            </a:xfrm>
            <a:prstGeom prst="roundRect">
              <a:avLst/>
            </a:prstGeom>
            <a:grpFill/>
            <a:ln>
              <a:noFill/>
            </a:ln>
            <a:effectLst>
              <a:outerShdw blurRad="304800" dist="190500" dir="10800000" algn="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96" name="等腰三角形 95"/>
            <p:cNvSpPr/>
            <p:nvPr/>
          </p:nvSpPr>
          <p:spPr>
            <a:xfrm flipV="1">
              <a:off x="9173032" y="3162961"/>
              <a:ext cx="298303" cy="255999"/>
            </a:xfrm>
            <a:prstGeom prst="triangle">
              <a:avLst/>
            </a:prstGeom>
            <a:grpFill/>
            <a:ln>
              <a:noFill/>
            </a:ln>
            <a:effectLst>
              <a:outerShdw blurRad="508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Century Gothic" panose="020B0502020202020204" pitchFamily="34" charset="0"/>
                <a:ea typeface="微软雅黑 Light" panose="020B0502040204020203" pitchFamily="34" charset="-122"/>
                <a:sym typeface="Century Gothic" panose="020B0502020202020204" pitchFamily="34" charset="0"/>
              </a:endParaRPr>
            </a:p>
          </p:txBody>
        </p:sp>
      </p:grpSp>
      <p:grpSp>
        <p:nvGrpSpPr>
          <p:cNvPr id="97" name="组合 96"/>
          <p:cNvGrpSpPr/>
          <p:nvPr/>
        </p:nvGrpSpPr>
        <p:grpSpPr>
          <a:xfrm>
            <a:off x="5987436" y="3397348"/>
            <a:ext cx="2625532" cy="1064619"/>
            <a:chOff x="5596200" y="2100061"/>
            <a:chExt cx="2625532" cy="1064619"/>
          </a:xfrm>
          <a:solidFill>
            <a:srgbClr val="002060"/>
          </a:solidFill>
        </p:grpSpPr>
        <p:sp>
          <p:nvSpPr>
            <p:cNvPr id="98" name="圆角矩形 97"/>
            <p:cNvSpPr/>
            <p:nvPr/>
          </p:nvSpPr>
          <p:spPr>
            <a:xfrm>
              <a:off x="5596200" y="2424869"/>
              <a:ext cx="2625532" cy="739811"/>
            </a:xfrm>
            <a:prstGeom prst="roundRect">
              <a:avLst/>
            </a:prstGeom>
            <a:grpFill/>
            <a:ln>
              <a:noFill/>
            </a:ln>
            <a:effectLst>
              <a:outerShdw blurRad="304800" dist="190500" dir="10800000" algn="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99" name="等腰三角形 98"/>
            <p:cNvSpPr/>
            <p:nvPr/>
          </p:nvSpPr>
          <p:spPr>
            <a:xfrm>
              <a:off x="6759815" y="2100061"/>
              <a:ext cx="323038" cy="327873"/>
            </a:xfrm>
            <a:prstGeom prst="triangle">
              <a:avLst/>
            </a:prstGeom>
            <a:grp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Century Gothic" panose="020B0502020202020204" pitchFamily="34" charset="0"/>
                <a:ea typeface="微软雅黑 Light" panose="020B0502040204020203" pitchFamily="34" charset="-122"/>
                <a:sym typeface="Century Gothic" panose="020B0502020202020204" pitchFamily="34" charset="0"/>
              </a:endParaRPr>
            </a:p>
          </p:txBody>
        </p:sp>
      </p:grpSp>
      <p:grpSp>
        <p:nvGrpSpPr>
          <p:cNvPr id="100" name="组合 99"/>
          <p:cNvGrpSpPr/>
          <p:nvPr/>
        </p:nvGrpSpPr>
        <p:grpSpPr>
          <a:xfrm>
            <a:off x="3579033" y="3722156"/>
            <a:ext cx="2625532" cy="994091"/>
            <a:chOff x="3187797" y="2424869"/>
            <a:chExt cx="2625532" cy="994091"/>
          </a:xfrm>
          <a:solidFill>
            <a:srgbClr val="FFC000"/>
          </a:solidFill>
        </p:grpSpPr>
        <p:sp>
          <p:nvSpPr>
            <p:cNvPr id="101" name="圆角矩形 100"/>
            <p:cNvSpPr/>
            <p:nvPr/>
          </p:nvSpPr>
          <p:spPr>
            <a:xfrm>
              <a:off x="3187797" y="2424869"/>
              <a:ext cx="2625532" cy="739811"/>
            </a:xfrm>
            <a:prstGeom prst="roundRect">
              <a:avLst/>
            </a:prstGeom>
            <a:grpFill/>
            <a:ln>
              <a:noFill/>
            </a:ln>
            <a:effectLst>
              <a:outerShdw blurRad="304800" dist="190500" dir="10800000" algn="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02" name="等腰三角形 101"/>
            <p:cNvSpPr/>
            <p:nvPr/>
          </p:nvSpPr>
          <p:spPr>
            <a:xfrm flipV="1">
              <a:off x="4356226" y="3162961"/>
              <a:ext cx="298303" cy="255999"/>
            </a:xfrm>
            <a:prstGeom prst="triangle">
              <a:avLst/>
            </a:prstGeom>
            <a:grpFill/>
            <a:ln>
              <a:noFill/>
            </a:ln>
            <a:effectLst>
              <a:outerShdw blurRad="508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Century Gothic" panose="020B0502020202020204" pitchFamily="34" charset="0"/>
                <a:ea typeface="微软雅黑 Light" panose="020B0502040204020203" pitchFamily="34" charset="-122"/>
                <a:sym typeface="Century Gothic" panose="020B0502020202020204" pitchFamily="34" charset="0"/>
              </a:endParaRPr>
            </a:p>
          </p:txBody>
        </p:sp>
      </p:grpSp>
      <p:grpSp>
        <p:nvGrpSpPr>
          <p:cNvPr id="103" name="组合 102"/>
          <p:cNvGrpSpPr/>
          <p:nvPr/>
        </p:nvGrpSpPr>
        <p:grpSpPr>
          <a:xfrm>
            <a:off x="1170630" y="3469222"/>
            <a:ext cx="2625532" cy="992745"/>
            <a:chOff x="779394" y="2171935"/>
            <a:chExt cx="2625532" cy="992745"/>
          </a:xfrm>
          <a:solidFill>
            <a:srgbClr val="002060"/>
          </a:solidFill>
        </p:grpSpPr>
        <p:sp>
          <p:nvSpPr>
            <p:cNvPr id="104" name="圆角矩形 103"/>
            <p:cNvSpPr/>
            <p:nvPr/>
          </p:nvSpPr>
          <p:spPr>
            <a:xfrm>
              <a:off x="779394" y="2424869"/>
              <a:ext cx="2625532" cy="73981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05" name="等腰三角形 104"/>
            <p:cNvSpPr/>
            <p:nvPr/>
          </p:nvSpPr>
          <p:spPr>
            <a:xfrm>
              <a:off x="1943008" y="2171935"/>
              <a:ext cx="298303" cy="2559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Century Gothic" panose="020B0502020202020204" pitchFamily="34" charset="0"/>
                <a:ea typeface="微软雅黑 Light" panose="020B0502040204020203" pitchFamily="34" charset="-122"/>
                <a:sym typeface="Century Gothic" panose="020B0502020202020204" pitchFamily="34" charset="0"/>
              </a:endParaRPr>
            </a:p>
          </p:txBody>
        </p:sp>
      </p:grpSp>
      <p:sp>
        <p:nvSpPr>
          <p:cNvPr id="106" name="文本框 105"/>
          <p:cNvSpPr txBox="1"/>
          <p:nvPr/>
        </p:nvSpPr>
        <p:spPr>
          <a:xfrm>
            <a:off x="1798496" y="3881443"/>
            <a:ext cx="1152880" cy="477054"/>
          </a:xfrm>
          <a:prstGeom prst="rect">
            <a:avLst/>
          </a:prstGeom>
          <a:noFill/>
        </p:spPr>
        <p:txBody>
          <a:bodyPr wrap="none" rtlCol="0">
            <a:spAutoFit/>
          </a:bodyPr>
          <a:lstStyle/>
          <a:p>
            <a:pPr algn="ctr"/>
            <a:r>
              <a:rPr lang="en-US" altLang="zh-CN" sz="2500" dirty="0">
                <a:solidFill>
                  <a:schemeClr val="bg1"/>
                </a:solidFill>
                <a:latin typeface="Century Gothic" panose="020B0502020202020204" pitchFamily="34" charset="0"/>
                <a:ea typeface="微软雅黑 Light" panose="020B0502040204020203" pitchFamily="34" charset="-122"/>
                <a:sym typeface="Century Gothic" panose="020B0502020202020204" pitchFamily="34" charset="0"/>
              </a:rPr>
              <a:t>Part. 1</a:t>
            </a:r>
            <a:endParaRPr lang="zh-CN" altLang="en-US" sz="2500" dirty="0">
              <a:solidFill>
                <a:schemeClr val="bg1"/>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07" name="文本框 106"/>
          <p:cNvSpPr txBox="1"/>
          <p:nvPr/>
        </p:nvSpPr>
        <p:spPr>
          <a:xfrm>
            <a:off x="6759985" y="3881443"/>
            <a:ext cx="1152881" cy="477054"/>
          </a:xfrm>
          <a:prstGeom prst="rect">
            <a:avLst/>
          </a:prstGeom>
          <a:noFill/>
        </p:spPr>
        <p:txBody>
          <a:bodyPr wrap="none" rtlCol="0">
            <a:spAutoFit/>
          </a:bodyPr>
          <a:lstStyle/>
          <a:p>
            <a:pPr algn="ctr"/>
            <a:r>
              <a:rPr lang="en-US" altLang="zh-CN" sz="2500" dirty="0">
                <a:solidFill>
                  <a:schemeClr val="bg1"/>
                </a:solidFill>
                <a:latin typeface="Century Gothic" panose="020B0502020202020204" pitchFamily="34" charset="0"/>
                <a:ea typeface="微软雅黑 Light" panose="020B0502040204020203" pitchFamily="34" charset="-122"/>
                <a:sym typeface="Century Gothic" panose="020B0502020202020204" pitchFamily="34" charset="0"/>
              </a:rPr>
              <a:t>Part. 3</a:t>
            </a:r>
            <a:endParaRPr lang="zh-CN" altLang="en-US" sz="2500" dirty="0">
              <a:solidFill>
                <a:schemeClr val="bg1"/>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08" name="文本框 107"/>
          <p:cNvSpPr txBox="1"/>
          <p:nvPr/>
        </p:nvSpPr>
        <p:spPr>
          <a:xfrm>
            <a:off x="4089190" y="4837903"/>
            <a:ext cx="1620957" cy="523220"/>
          </a:xfrm>
          <a:prstGeom prst="rect">
            <a:avLst/>
          </a:prstGeom>
          <a:noFill/>
        </p:spPr>
        <p:txBody>
          <a:bodyPr wrap="none" rtlCol="0">
            <a:spAutoFit/>
          </a:bodyPr>
          <a:lstStyle/>
          <a:p>
            <a:pPr algn="ctr"/>
            <a:r>
              <a:rPr lang="zh-CN" altLang="en-US" sz="2800" b="1"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完成情况</a:t>
            </a:r>
          </a:p>
        </p:txBody>
      </p:sp>
      <p:sp>
        <p:nvSpPr>
          <p:cNvPr id="109" name="文本框 108"/>
          <p:cNvSpPr txBox="1"/>
          <p:nvPr/>
        </p:nvSpPr>
        <p:spPr>
          <a:xfrm>
            <a:off x="3553828" y="5394928"/>
            <a:ext cx="2691681" cy="461665"/>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The user can demonstrate on a projector or computer</a:t>
            </a:r>
          </a:p>
        </p:txBody>
      </p:sp>
      <p:sp>
        <p:nvSpPr>
          <p:cNvPr id="110" name="文本框 109"/>
          <p:cNvSpPr txBox="1"/>
          <p:nvPr/>
        </p:nvSpPr>
        <p:spPr>
          <a:xfrm>
            <a:off x="4279240" y="3881443"/>
            <a:ext cx="1152881" cy="477054"/>
          </a:xfrm>
          <a:prstGeom prst="rect">
            <a:avLst/>
          </a:prstGeom>
          <a:noFill/>
        </p:spPr>
        <p:txBody>
          <a:bodyPr wrap="none" rtlCol="0">
            <a:spAutoFit/>
          </a:bodyPr>
          <a:lstStyle/>
          <a:p>
            <a:pPr algn="ctr"/>
            <a:r>
              <a:rPr lang="en-US" altLang="zh-CN" sz="2500" dirty="0">
                <a:solidFill>
                  <a:schemeClr val="bg1"/>
                </a:solidFill>
                <a:latin typeface="Century Gothic" panose="020B0502020202020204" pitchFamily="34" charset="0"/>
                <a:ea typeface="微软雅黑 Light" panose="020B0502040204020203" pitchFamily="34" charset="-122"/>
                <a:sym typeface="Century Gothic" panose="020B0502020202020204" pitchFamily="34" charset="0"/>
              </a:rPr>
              <a:t>Part. 2</a:t>
            </a:r>
            <a:endParaRPr lang="zh-CN" altLang="en-US" sz="2500" dirty="0">
              <a:solidFill>
                <a:schemeClr val="bg1"/>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11" name="文本框 110"/>
          <p:cNvSpPr txBox="1"/>
          <p:nvPr/>
        </p:nvSpPr>
        <p:spPr>
          <a:xfrm>
            <a:off x="9240729" y="3881443"/>
            <a:ext cx="1152881" cy="477054"/>
          </a:xfrm>
          <a:prstGeom prst="rect">
            <a:avLst/>
          </a:prstGeom>
          <a:noFill/>
        </p:spPr>
        <p:txBody>
          <a:bodyPr wrap="none" rtlCol="0">
            <a:spAutoFit/>
          </a:bodyPr>
          <a:lstStyle/>
          <a:p>
            <a:pPr algn="ctr"/>
            <a:r>
              <a:rPr lang="en-US" altLang="zh-CN" sz="2500" dirty="0">
                <a:solidFill>
                  <a:schemeClr val="bg1"/>
                </a:solidFill>
                <a:latin typeface="Century Gothic" panose="020B0502020202020204" pitchFamily="34" charset="0"/>
                <a:ea typeface="微软雅黑 Light" panose="020B0502040204020203" pitchFamily="34" charset="-122"/>
                <a:sym typeface="Century Gothic" panose="020B0502020202020204" pitchFamily="34" charset="0"/>
              </a:rPr>
              <a:t>Part. 4</a:t>
            </a:r>
            <a:endParaRPr lang="zh-CN" altLang="en-US" sz="2500" dirty="0">
              <a:solidFill>
                <a:schemeClr val="bg1"/>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12" name="文本框 111"/>
          <p:cNvSpPr txBox="1"/>
          <p:nvPr/>
        </p:nvSpPr>
        <p:spPr>
          <a:xfrm>
            <a:off x="8911710" y="4837903"/>
            <a:ext cx="1620957" cy="523220"/>
          </a:xfrm>
          <a:prstGeom prst="rect">
            <a:avLst/>
          </a:prstGeom>
          <a:noFill/>
        </p:spPr>
        <p:txBody>
          <a:bodyPr wrap="none" rtlCol="0">
            <a:spAutoFit/>
          </a:bodyPr>
          <a:lstStyle/>
          <a:p>
            <a:pPr algn="r"/>
            <a:r>
              <a:rPr lang="zh-CN" altLang="en-US" sz="2800" b="1"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下步计划</a:t>
            </a:r>
          </a:p>
        </p:txBody>
      </p:sp>
      <p:sp>
        <p:nvSpPr>
          <p:cNvPr id="113" name="文本框 112"/>
          <p:cNvSpPr txBox="1"/>
          <p:nvPr/>
        </p:nvSpPr>
        <p:spPr>
          <a:xfrm>
            <a:off x="8376348" y="5394928"/>
            <a:ext cx="2691681" cy="461665"/>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The user can demonstrate on a projector or computer</a:t>
            </a:r>
          </a:p>
        </p:txBody>
      </p:sp>
      <p:sp>
        <p:nvSpPr>
          <p:cNvPr id="114" name="文本框 113"/>
          <p:cNvSpPr txBox="1"/>
          <p:nvPr/>
        </p:nvSpPr>
        <p:spPr>
          <a:xfrm>
            <a:off x="1678696" y="2324326"/>
            <a:ext cx="1620957" cy="523220"/>
          </a:xfrm>
          <a:prstGeom prst="rect">
            <a:avLst/>
          </a:prstGeom>
          <a:noFill/>
        </p:spPr>
        <p:txBody>
          <a:bodyPr wrap="none" rtlCol="0">
            <a:spAutoFit/>
          </a:bodyPr>
          <a:lstStyle/>
          <a:p>
            <a:pPr algn="ctr"/>
            <a:r>
              <a:rPr lang="zh-CN" altLang="en-US" sz="2800" b="1"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工作概述</a:t>
            </a:r>
          </a:p>
        </p:txBody>
      </p:sp>
      <p:sp>
        <p:nvSpPr>
          <p:cNvPr id="115" name="文本框 114"/>
          <p:cNvSpPr txBox="1"/>
          <p:nvPr/>
        </p:nvSpPr>
        <p:spPr>
          <a:xfrm>
            <a:off x="1143334" y="2881351"/>
            <a:ext cx="2691681" cy="461665"/>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The user can demonstrate on a projector or computer</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randombar(horizontal)">
                                      <p:cBhvr>
                                        <p:cTn id="7" dur="500"/>
                                        <p:tgtEl>
                                          <p:spTgt spid="9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randombar(horizontal)">
                                      <p:cBhvr>
                                        <p:cTn id="15" dur="500"/>
                                        <p:tgtEl>
                                          <p:spTgt spid="20"/>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103"/>
                                        </p:tgtEl>
                                        <p:attrNameLst>
                                          <p:attrName>style.visibility</p:attrName>
                                        </p:attrNameLst>
                                      </p:cBhvr>
                                      <p:to>
                                        <p:strVal val="visible"/>
                                      </p:to>
                                    </p:set>
                                    <p:animEffect transition="in" filter="fade">
                                      <p:cBhvr>
                                        <p:cTn id="19" dur="1000"/>
                                        <p:tgtEl>
                                          <p:spTgt spid="103"/>
                                        </p:tgtEl>
                                      </p:cBhvr>
                                    </p:animEffect>
                                    <p:anim calcmode="lin" valueType="num">
                                      <p:cBhvr>
                                        <p:cTn id="20" dur="1000" fill="hold"/>
                                        <p:tgtEl>
                                          <p:spTgt spid="103"/>
                                        </p:tgtEl>
                                        <p:attrNameLst>
                                          <p:attrName>ppt_x</p:attrName>
                                        </p:attrNameLst>
                                      </p:cBhvr>
                                      <p:tavLst>
                                        <p:tav tm="0">
                                          <p:val>
                                            <p:strVal val="#ppt_x"/>
                                          </p:val>
                                        </p:tav>
                                        <p:tav tm="100000">
                                          <p:val>
                                            <p:strVal val="#ppt_x"/>
                                          </p:val>
                                        </p:tav>
                                      </p:tavLst>
                                    </p:anim>
                                    <p:anim calcmode="lin" valueType="num">
                                      <p:cBhvr>
                                        <p:cTn id="21" dur="1000" fill="hold"/>
                                        <p:tgtEl>
                                          <p:spTgt spid="103"/>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42" presetClass="entr" presetSubtype="0" fill="hold" grpId="0" nodeType="afterEffect">
                                  <p:stCondLst>
                                    <p:cond delay="0"/>
                                  </p:stCondLst>
                                  <p:childTnLst>
                                    <p:set>
                                      <p:cBhvr>
                                        <p:cTn id="24" dur="1" fill="hold">
                                          <p:stCondLst>
                                            <p:cond delay="0"/>
                                          </p:stCondLst>
                                        </p:cTn>
                                        <p:tgtEl>
                                          <p:spTgt spid="106"/>
                                        </p:tgtEl>
                                        <p:attrNameLst>
                                          <p:attrName>style.visibility</p:attrName>
                                        </p:attrNameLst>
                                      </p:cBhvr>
                                      <p:to>
                                        <p:strVal val="visible"/>
                                      </p:to>
                                    </p:set>
                                    <p:animEffect transition="in" filter="fade">
                                      <p:cBhvr>
                                        <p:cTn id="25" dur="1000"/>
                                        <p:tgtEl>
                                          <p:spTgt spid="106"/>
                                        </p:tgtEl>
                                      </p:cBhvr>
                                    </p:animEffect>
                                    <p:anim calcmode="lin" valueType="num">
                                      <p:cBhvr>
                                        <p:cTn id="26" dur="1000" fill="hold"/>
                                        <p:tgtEl>
                                          <p:spTgt spid="106"/>
                                        </p:tgtEl>
                                        <p:attrNameLst>
                                          <p:attrName>ppt_x</p:attrName>
                                        </p:attrNameLst>
                                      </p:cBhvr>
                                      <p:tavLst>
                                        <p:tav tm="0">
                                          <p:val>
                                            <p:strVal val="#ppt_x"/>
                                          </p:val>
                                        </p:tav>
                                        <p:tav tm="100000">
                                          <p:val>
                                            <p:strVal val="#ppt_x"/>
                                          </p:val>
                                        </p:tav>
                                      </p:tavLst>
                                    </p:anim>
                                    <p:anim calcmode="lin" valueType="num">
                                      <p:cBhvr>
                                        <p:cTn id="27" dur="1000" fill="hold"/>
                                        <p:tgtEl>
                                          <p:spTgt spid="106"/>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47" presetClass="entr" presetSubtype="0" fill="hold" grpId="0" nodeType="afterEffect">
                                  <p:stCondLst>
                                    <p:cond delay="0"/>
                                  </p:stCondLst>
                                  <p:childTnLst>
                                    <p:set>
                                      <p:cBhvr>
                                        <p:cTn id="30" dur="1" fill="hold">
                                          <p:stCondLst>
                                            <p:cond delay="0"/>
                                          </p:stCondLst>
                                        </p:cTn>
                                        <p:tgtEl>
                                          <p:spTgt spid="114"/>
                                        </p:tgtEl>
                                        <p:attrNameLst>
                                          <p:attrName>style.visibility</p:attrName>
                                        </p:attrNameLst>
                                      </p:cBhvr>
                                      <p:to>
                                        <p:strVal val="visible"/>
                                      </p:to>
                                    </p:set>
                                    <p:animEffect transition="in" filter="fade">
                                      <p:cBhvr>
                                        <p:cTn id="31" dur="1000"/>
                                        <p:tgtEl>
                                          <p:spTgt spid="114"/>
                                        </p:tgtEl>
                                      </p:cBhvr>
                                    </p:animEffect>
                                    <p:anim calcmode="lin" valueType="num">
                                      <p:cBhvr>
                                        <p:cTn id="32" dur="1000" fill="hold"/>
                                        <p:tgtEl>
                                          <p:spTgt spid="114"/>
                                        </p:tgtEl>
                                        <p:attrNameLst>
                                          <p:attrName>ppt_x</p:attrName>
                                        </p:attrNameLst>
                                      </p:cBhvr>
                                      <p:tavLst>
                                        <p:tav tm="0">
                                          <p:val>
                                            <p:strVal val="#ppt_x"/>
                                          </p:val>
                                        </p:tav>
                                        <p:tav tm="100000">
                                          <p:val>
                                            <p:strVal val="#ppt_x"/>
                                          </p:val>
                                        </p:tav>
                                      </p:tavLst>
                                    </p:anim>
                                    <p:anim calcmode="lin" valueType="num">
                                      <p:cBhvr>
                                        <p:cTn id="33" dur="1000" fill="hold"/>
                                        <p:tgtEl>
                                          <p:spTgt spid="114"/>
                                        </p:tgtEl>
                                        <p:attrNameLst>
                                          <p:attrName>ppt_y</p:attrName>
                                        </p:attrNameLst>
                                      </p:cBhvr>
                                      <p:tavLst>
                                        <p:tav tm="0">
                                          <p:val>
                                            <p:strVal val="#ppt_y-.1"/>
                                          </p:val>
                                        </p:tav>
                                        <p:tav tm="100000">
                                          <p:val>
                                            <p:strVal val="#ppt_y"/>
                                          </p:val>
                                        </p:tav>
                                      </p:tavLst>
                                    </p:anim>
                                  </p:childTnLst>
                                </p:cTn>
                              </p:par>
                            </p:childTnLst>
                          </p:cTn>
                        </p:par>
                        <p:par>
                          <p:cTn id="34" fill="hold">
                            <p:stCondLst>
                              <p:cond delay="4500"/>
                            </p:stCondLst>
                            <p:childTnLst>
                              <p:par>
                                <p:cTn id="35" presetID="47" presetClass="entr" presetSubtype="0" fill="hold" grpId="0" nodeType="afterEffect">
                                  <p:stCondLst>
                                    <p:cond delay="0"/>
                                  </p:stCondLst>
                                  <p:childTnLst>
                                    <p:set>
                                      <p:cBhvr>
                                        <p:cTn id="36" dur="1" fill="hold">
                                          <p:stCondLst>
                                            <p:cond delay="0"/>
                                          </p:stCondLst>
                                        </p:cTn>
                                        <p:tgtEl>
                                          <p:spTgt spid="115"/>
                                        </p:tgtEl>
                                        <p:attrNameLst>
                                          <p:attrName>style.visibility</p:attrName>
                                        </p:attrNameLst>
                                      </p:cBhvr>
                                      <p:to>
                                        <p:strVal val="visible"/>
                                      </p:to>
                                    </p:set>
                                    <p:animEffect transition="in" filter="fade">
                                      <p:cBhvr>
                                        <p:cTn id="37" dur="1000"/>
                                        <p:tgtEl>
                                          <p:spTgt spid="115"/>
                                        </p:tgtEl>
                                      </p:cBhvr>
                                    </p:animEffect>
                                    <p:anim calcmode="lin" valueType="num">
                                      <p:cBhvr>
                                        <p:cTn id="38" dur="1000" fill="hold"/>
                                        <p:tgtEl>
                                          <p:spTgt spid="115"/>
                                        </p:tgtEl>
                                        <p:attrNameLst>
                                          <p:attrName>ppt_x</p:attrName>
                                        </p:attrNameLst>
                                      </p:cBhvr>
                                      <p:tavLst>
                                        <p:tav tm="0">
                                          <p:val>
                                            <p:strVal val="#ppt_x"/>
                                          </p:val>
                                        </p:tav>
                                        <p:tav tm="100000">
                                          <p:val>
                                            <p:strVal val="#ppt_x"/>
                                          </p:val>
                                        </p:tav>
                                      </p:tavLst>
                                    </p:anim>
                                    <p:anim calcmode="lin" valueType="num">
                                      <p:cBhvr>
                                        <p:cTn id="39" dur="1000" fill="hold"/>
                                        <p:tgtEl>
                                          <p:spTgt spid="115"/>
                                        </p:tgtEl>
                                        <p:attrNameLst>
                                          <p:attrName>ppt_y</p:attrName>
                                        </p:attrNameLst>
                                      </p:cBhvr>
                                      <p:tavLst>
                                        <p:tav tm="0">
                                          <p:val>
                                            <p:strVal val="#ppt_y-.1"/>
                                          </p:val>
                                        </p:tav>
                                        <p:tav tm="100000">
                                          <p:val>
                                            <p:strVal val="#ppt_y"/>
                                          </p:val>
                                        </p:tav>
                                      </p:tavLst>
                                    </p:anim>
                                  </p:childTnLst>
                                </p:cTn>
                              </p:par>
                            </p:childTnLst>
                          </p:cTn>
                        </p:par>
                        <p:par>
                          <p:cTn id="40" fill="hold">
                            <p:stCondLst>
                              <p:cond delay="5500"/>
                            </p:stCondLst>
                            <p:childTnLst>
                              <p:par>
                                <p:cTn id="41" presetID="47" presetClass="entr" presetSubtype="0" fill="hold" nodeType="afterEffect">
                                  <p:stCondLst>
                                    <p:cond delay="0"/>
                                  </p:stCondLst>
                                  <p:childTnLst>
                                    <p:set>
                                      <p:cBhvr>
                                        <p:cTn id="42" dur="1" fill="hold">
                                          <p:stCondLst>
                                            <p:cond delay="0"/>
                                          </p:stCondLst>
                                        </p:cTn>
                                        <p:tgtEl>
                                          <p:spTgt spid="100"/>
                                        </p:tgtEl>
                                        <p:attrNameLst>
                                          <p:attrName>style.visibility</p:attrName>
                                        </p:attrNameLst>
                                      </p:cBhvr>
                                      <p:to>
                                        <p:strVal val="visible"/>
                                      </p:to>
                                    </p:set>
                                    <p:animEffect transition="in" filter="fade">
                                      <p:cBhvr>
                                        <p:cTn id="43" dur="1000"/>
                                        <p:tgtEl>
                                          <p:spTgt spid="100"/>
                                        </p:tgtEl>
                                      </p:cBhvr>
                                    </p:animEffect>
                                    <p:anim calcmode="lin" valueType="num">
                                      <p:cBhvr>
                                        <p:cTn id="44" dur="1000" fill="hold"/>
                                        <p:tgtEl>
                                          <p:spTgt spid="100"/>
                                        </p:tgtEl>
                                        <p:attrNameLst>
                                          <p:attrName>ppt_x</p:attrName>
                                        </p:attrNameLst>
                                      </p:cBhvr>
                                      <p:tavLst>
                                        <p:tav tm="0">
                                          <p:val>
                                            <p:strVal val="#ppt_x"/>
                                          </p:val>
                                        </p:tav>
                                        <p:tav tm="100000">
                                          <p:val>
                                            <p:strVal val="#ppt_x"/>
                                          </p:val>
                                        </p:tav>
                                      </p:tavLst>
                                    </p:anim>
                                    <p:anim calcmode="lin" valueType="num">
                                      <p:cBhvr>
                                        <p:cTn id="45" dur="1000" fill="hold"/>
                                        <p:tgtEl>
                                          <p:spTgt spid="100"/>
                                        </p:tgtEl>
                                        <p:attrNameLst>
                                          <p:attrName>ppt_y</p:attrName>
                                        </p:attrNameLst>
                                      </p:cBhvr>
                                      <p:tavLst>
                                        <p:tav tm="0">
                                          <p:val>
                                            <p:strVal val="#ppt_y-.1"/>
                                          </p:val>
                                        </p:tav>
                                        <p:tav tm="100000">
                                          <p:val>
                                            <p:strVal val="#ppt_y"/>
                                          </p:val>
                                        </p:tav>
                                      </p:tavLst>
                                    </p:anim>
                                  </p:childTnLst>
                                </p:cTn>
                              </p:par>
                            </p:childTnLst>
                          </p:cTn>
                        </p:par>
                        <p:par>
                          <p:cTn id="46" fill="hold">
                            <p:stCondLst>
                              <p:cond delay="6500"/>
                            </p:stCondLst>
                            <p:childTnLst>
                              <p:par>
                                <p:cTn id="47" presetID="47" presetClass="entr" presetSubtype="0" fill="hold" grpId="0" nodeType="afterEffect">
                                  <p:stCondLst>
                                    <p:cond delay="0"/>
                                  </p:stCondLst>
                                  <p:childTnLst>
                                    <p:set>
                                      <p:cBhvr>
                                        <p:cTn id="48" dur="1" fill="hold">
                                          <p:stCondLst>
                                            <p:cond delay="0"/>
                                          </p:stCondLst>
                                        </p:cTn>
                                        <p:tgtEl>
                                          <p:spTgt spid="110"/>
                                        </p:tgtEl>
                                        <p:attrNameLst>
                                          <p:attrName>style.visibility</p:attrName>
                                        </p:attrNameLst>
                                      </p:cBhvr>
                                      <p:to>
                                        <p:strVal val="visible"/>
                                      </p:to>
                                    </p:set>
                                    <p:animEffect transition="in" filter="fade">
                                      <p:cBhvr>
                                        <p:cTn id="49" dur="1000"/>
                                        <p:tgtEl>
                                          <p:spTgt spid="110"/>
                                        </p:tgtEl>
                                      </p:cBhvr>
                                    </p:animEffect>
                                    <p:anim calcmode="lin" valueType="num">
                                      <p:cBhvr>
                                        <p:cTn id="50" dur="1000" fill="hold"/>
                                        <p:tgtEl>
                                          <p:spTgt spid="110"/>
                                        </p:tgtEl>
                                        <p:attrNameLst>
                                          <p:attrName>ppt_x</p:attrName>
                                        </p:attrNameLst>
                                      </p:cBhvr>
                                      <p:tavLst>
                                        <p:tav tm="0">
                                          <p:val>
                                            <p:strVal val="#ppt_x"/>
                                          </p:val>
                                        </p:tav>
                                        <p:tav tm="100000">
                                          <p:val>
                                            <p:strVal val="#ppt_x"/>
                                          </p:val>
                                        </p:tav>
                                      </p:tavLst>
                                    </p:anim>
                                    <p:anim calcmode="lin" valueType="num">
                                      <p:cBhvr>
                                        <p:cTn id="51" dur="1000" fill="hold"/>
                                        <p:tgtEl>
                                          <p:spTgt spid="110"/>
                                        </p:tgtEl>
                                        <p:attrNameLst>
                                          <p:attrName>ppt_y</p:attrName>
                                        </p:attrNameLst>
                                      </p:cBhvr>
                                      <p:tavLst>
                                        <p:tav tm="0">
                                          <p:val>
                                            <p:strVal val="#ppt_y-.1"/>
                                          </p:val>
                                        </p:tav>
                                        <p:tav tm="100000">
                                          <p:val>
                                            <p:strVal val="#ppt_y"/>
                                          </p:val>
                                        </p:tav>
                                      </p:tavLst>
                                    </p:anim>
                                  </p:childTnLst>
                                </p:cTn>
                              </p:par>
                            </p:childTnLst>
                          </p:cTn>
                        </p:par>
                        <p:par>
                          <p:cTn id="52" fill="hold">
                            <p:stCondLst>
                              <p:cond delay="7500"/>
                            </p:stCondLst>
                            <p:childTnLst>
                              <p:par>
                                <p:cTn id="53" presetID="42" presetClass="entr" presetSubtype="0" fill="hold" grpId="0" nodeType="afterEffect">
                                  <p:stCondLst>
                                    <p:cond delay="0"/>
                                  </p:stCondLst>
                                  <p:childTnLst>
                                    <p:set>
                                      <p:cBhvr>
                                        <p:cTn id="54" dur="1" fill="hold">
                                          <p:stCondLst>
                                            <p:cond delay="0"/>
                                          </p:stCondLst>
                                        </p:cTn>
                                        <p:tgtEl>
                                          <p:spTgt spid="108"/>
                                        </p:tgtEl>
                                        <p:attrNameLst>
                                          <p:attrName>style.visibility</p:attrName>
                                        </p:attrNameLst>
                                      </p:cBhvr>
                                      <p:to>
                                        <p:strVal val="visible"/>
                                      </p:to>
                                    </p:set>
                                    <p:animEffect transition="in" filter="fade">
                                      <p:cBhvr>
                                        <p:cTn id="55" dur="1000"/>
                                        <p:tgtEl>
                                          <p:spTgt spid="108"/>
                                        </p:tgtEl>
                                      </p:cBhvr>
                                    </p:animEffect>
                                    <p:anim calcmode="lin" valueType="num">
                                      <p:cBhvr>
                                        <p:cTn id="56" dur="1000" fill="hold"/>
                                        <p:tgtEl>
                                          <p:spTgt spid="108"/>
                                        </p:tgtEl>
                                        <p:attrNameLst>
                                          <p:attrName>ppt_x</p:attrName>
                                        </p:attrNameLst>
                                      </p:cBhvr>
                                      <p:tavLst>
                                        <p:tav tm="0">
                                          <p:val>
                                            <p:strVal val="#ppt_x"/>
                                          </p:val>
                                        </p:tav>
                                        <p:tav tm="100000">
                                          <p:val>
                                            <p:strVal val="#ppt_x"/>
                                          </p:val>
                                        </p:tav>
                                      </p:tavLst>
                                    </p:anim>
                                    <p:anim calcmode="lin" valueType="num">
                                      <p:cBhvr>
                                        <p:cTn id="57" dur="1000" fill="hold"/>
                                        <p:tgtEl>
                                          <p:spTgt spid="108"/>
                                        </p:tgtEl>
                                        <p:attrNameLst>
                                          <p:attrName>ppt_y</p:attrName>
                                        </p:attrNameLst>
                                      </p:cBhvr>
                                      <p:tavLst>
                                        <p:tav tm="0">
                                          <p:val>
                                            <p:strVal val="#ppt_y+.1"/>
                                          </p:val>
                                        </p:tav>
                                        <p:tav tm="100000">
                                          <p:val>
                                            <p:strVal val="#ppt_y"/>
                                          </p:val>
                                        </p:tav>
                                      </p:tavLst>
                                    </p:anim>
                                  </p:childTnLst>
                                </p:cTn>
                              </p:par>
                            </p:childTnLst>
                          </p:cTn>
                        </p:par>
                        <p:par>
                          <p:cTn id="58" fill="hold">
                            <p:stCondLst>
                              <p:cond delay="8500"/>
                            </p:stCondLst>
                            <p:childTnLst>
                              <p:par>
                                <p:cTn id="59" presetID="42" presetClass="entr" presetSubtype="0" fill="hold" grpId="0" nodeType="afterEffect">
                                  <p:stCondLst>
                                    <p:cond delay="0"/>
                                  </p:stCondLst>
                                  <p:childTnLst>
                                    <p:set>
                                      <p:cBhvr>
                                        <p:cTn id="60" dur="1" fill="hold">
                                          <p:stCondLst>
                                            <p:cond delay="0"/>
                                          </p:stCondLst>
                                        </p:cTn>
                                        <p:tgtEl>
                                          <p:spTgt spid="109"/>
                                        </p:tgtEl>
                                        <p:attrNameLst>
                                          <p:attrName>style.visibility</p:attrName>
                                        </p:attrNameLst>
                                      </p:cBhvr>
                                      <p:to>
                                        <p:strVal val="visible"/>
                                      </p:to>
                                    </p:set>
                                    <p:animEffect transition="in" filter="fade">
                                      <p:cBhvr>
                                        <p:cTn id="61" dur="1000"/>
                                        <p:tgtEl>
                                          <p:spTgt spid="109"/>
                                        </p:tgtEl>
                                      </p:cBhvr>
                                    </p:animEffect>
                                    <p:anim calcmode="lin" valueType="num">
                                      <p:cBhvr>
                                        <p:cTn id="62" dur="1000" fill="hold"/>
                                        <p:tgtEl>
                                          <p:spTgt spid="109"/>
                                        </p:tgtEl>
                                        <p:attrNameLst>
                                          <p:attrName>ppt_x</p:attrName>
                                        </p:attrNameLst>
                                      </p:cBhvr>
                                      <p:tavLst>
                                        <p:tav tm="0">
                                          <p:val>
                                            <p:strVal val="#ppt_x"/>
                                          </p:val>
                                        </p:tav>
                                        <p:tav tm="100000">
                                          <p:val>
                                            <p:strVal val="#ppt_x"/>
                                          </p:val>
                                        </p:tav>
                                      </p:tavLst>
                                    </p:anim>
                                    <p:anim calcmode="lin" valueType="num">
                                      <p:cBhvr>
                                        <p:cTn id="63" dur="1000" fill="hold"/>
                                        <p:tgtEl>
                                          <p:spTgt spid="109"/>
                                        </p:tgtEl>
                                        <p:attrNameLst>
                                          <p:attrName>ppt_y</p:attrName>
                                        </p:attrNameLst>
                                      </p:cBhvr>
                                      <p:tavLst>
                                        <p:tav tm="0">
                                          <p:val>
                                            <p:strVal val="#ppt_y+.1"/>
                                          </p:val>
                                        </p:tav>
                                        <p:tav tm="100000">
                                          <p:val>
                                            <p:strVal val="#ppt_y"/>
                                          </p:val>
                                        </p:tav>
                                      </p:tavLst>
                                    </p:anim>
                                  </p:childTnLst>
                                </p:cTn>
                              </p:par>
                            </p:childTnLst>
                          </p:cTn>
                        </p:par>
                        <p:par>
                          <p:cTn id="64" fill="hold">
                            <p:stCondLst>
                              <p:cond delay="9500"/>
                            </p:stCondLst>
                            <p:childTnLst>
                              <p:par>
                                <p:cTn id="65" presetID="42" presetClass="entr" presetSubtype="0" fill="hold" nodeType="afterEffect">
                                  <p:stCondLst>
                                    <p:cond delay="0"/>
                                  </p:stCondLst>
                                  <p:childTnLst>
                                    <p:set>
                                      <p:cBhvr>
                                        <p:cTn id="66" dur="1" fill="hold">
                                          <p:stCondLst>
                                            <p:cond delay="0"/>
                                          </p:stCondLst>
                                        </p:cTn>
                                        <p:tgtEl>
                                          <p:spTgt spid="97"/>
                                        </p:tgtEl>
                                        <p:attrNameLst>
                                          <p:attrName>style.visibility</p:attrName>
                                        </p:attrNameLst>
                                      </p:cBhvr>
                                      <p:to>
                                        <p:strVal val="visible"/>
                                      </p:to>
                                    </p:set>
                                    <p:animEffect transition="in" filter="fade">
                                      <p:cBhvr>
                                        <p:cTn id="67" dur="1000"/>
                                        <p:tgtEl>
                                          <p:spTgt spid="97"/>
                                        </p:tgtEl>
                                      </p:cBhvr>
                                    </p:animEffect>
                                    <p:anim calcmode="lin" valueType="num">
                                      <p:cBhvr>
                                        <p:cTn id="68" dur="1000" fill="hold"/>
                                        <p:tgtEl>
                                          <p:spTgt spid="97"/>
                                        </p:tgtEl>
                                        <p:attrNameLst>
                                          <p:attrName>ppt_x</p:attrName>
                                        </p:attrNameLst>
                                      </p:cBhvr>
                                      <p:tavLst>
                                        <p:tav tm="0">
                                          <p:val>
                                            <p:strVal val="#ppt_x"/>
                                          </p:val>
                                        </p:tav>
                                        <p:tav tm="100000">
                                          <p:val>
                                            <p:strVal val="#ppt_x"/>
                                          </p:val>
                                        </p:tav>
                                      </p:tavLst>
                                    </p:anim>
                                    <p:anim calcmode="lin" valueType="num">
                                      <p:cBhvr>
                                        <p:cTn id="69" dur="1000" fill="hold"/>
                                        <p:tgtEl>
                                          <p:spTgt spid="97"/>
                                        </p:tgtEl>
                                        <p:attrNameLst>
                                          <p:attrName>ppt_y</p:attrName>
                                        </p:attrNameLst>
                                      </p:cBhvr>
                                      <p:tavLst>
                                        <p:tav tm="0">
                                          <p:val>
                                            <p:strVal val="#ppt_y+.1"/>
                                          </p:val>
                                        </p:tav>
                                        <p:tav tm="100000">
                                          <p:val>
                                            <p:strVal val="#ppt_y"/>
                                          </p:val>
                                        </p:tav>
                                      </p:tavLst>
                                    </p:anim>
                                  </p:childTnLst>
                                </p:cTn>
                              </p:par>
                            </p:childTnLst>
                          </p:cTn>
                        </p:par>
                        <p:par>
                          <p:cTn id="70" fill="hold">
                            <p:stCondLst>
                              <p:cond delay="10500"/>
                            </p:stCondLst>
                            <p:childTnLst>
                              <p:par>
                                <p:cTn id="71" presetID="42" presetClass="entr" presetSubtype="0" fill="hold" grpId="0" nodeType="afterEffect">
                                  <p:stCondLst>
                                    <p:cond delay="0"/>
                                  </p:stCondLst>
                                  <p:childTnLst>
                                    <p:set>
                                      <p:cBhvr>
                                        <p:cTn id="72" dur="1" fill="hold">
                                          <p:stCondLst>
                                            <p:cond delay="0"/>
                                          </p:stCondLst>
                                        </p:cTn>
                                        <p:tgtEl>
                                          <p:spTgt spid="107"/>
                                        </p:tgtEl>
                                        <p:attrNameLst>
                                          <p:attrName>style.visibility</p:attrName>
                                        </p:attrNameLst>
                                      </p:cBhvr>
                                      <p:to>
                                        <p:strVal val="visible"/>
                                      </p:to>
                                    </p:set>
                                    <p:animEffect transition="in" filter="fade">
                                      <p:cBhvr>
                                        <p:cTn id="73" dur="1000"/>
                                        <p:tgtEl>
                                          <p:spTgt spid="107"/>
                                        </p:tgtEl>
                                      </p:cBhvr>
                                    </p:animEffect>
                                    <p:anim calcmode="lin" valueType="num">
                                      <p:cBhvr>
                                        <p:cTn id="74" dur="1000" fill="hold"/>
                                        <p:tgtEl>
                                          <p:spTgt spid="107"/>
                                        </p:tgtEl>
                                        <p:attrNameLst>
                                          <p:attrName>ppt_x</p:attrName>
                                        </p:attrNameLst>
                                      </p:cBhvr>
                                      <p:tavLst>
                                        <p:tav tm="0">
                                          <p:val>
                                            <p:strVal val="#ppt_x"/>
                                          </p:val>
                                        </p:tav>
                                        <p:tav tm="100000">
                                          <p:val>
                                            <p:strVal val="#ppt_x"/>
                                          </p:val>
                                        </p:tav>
                                      </p:tavLst>
                                    </p:anim>
                                    <p:anim calcmode="lin" valueType="num">
                                      <p:cBhvr>
                                        <p:cTn id="75" dur="1000" fill="hold"/>
                                        <p:tgtEl>
                                          <p:spTgt spid="107"/>
                                        </p:tgtEl>
                                        <p:attrNameLst>
                                          <p:attrName>ppt_y</p:attrName>
                                        </p:attrNameLst>
                                      </p:cBhvr>
                                      <p:tavLst>
                                        <p:tav tm="0">
                                          <p:val>
                                            <p:strVal val="#ppt_y+.1"/>
                                          </p:val>
                                        </p:tav>
                                        <p:tav tm="100000">
                                          <p:val>
                                            <p:strVal val="#ppt_y"/>
                                          </p:val>
                                        </p:tav>
                                      </p:tavLst>
                                    </p:anim>
                                  </p:childTnLst>
                                </p:cTn>
                              </p:par>
                            </p:childTnLst>
                          </p:cTn>
                        </p:par>
                        <p:par>
                          <p:cTn id="76" fill="hold">
                            <p:stCondLst>
                              <p:cond delay="11500"/>
                            </p:stCondLst>
                            <p:childTnLst>
                              <p:par>
                                <p:cTn id="77" presetID="47" presetClass="entr" presetSubtype="0" fill="hold" grpId="0" nodeType="afterEffect">
                                  <p:stCondLst>
                                    <p:cond delay="0"/>
                                  </p:stCondLst>
                                  <p:childTnLst>
                                    <p:set>
                                      <p:cBhvr>
                                        <p:cTn id="78" dur="1" fill="hold">
                                          <p:stCondLst>
                                            <p:cond delay="0"/>
                                          </p:stCondLst>
                                        </p:cTn>
                                        <p:tgtEl>
                                          <p:spTgt spid="92"/>
                                        </p:tgtEl>
                                        <p:attrNameLst>
                                          <p:attrName>style.visibility</p:attrName>
                                        </p:attrNameLst>
                                      </p:cBhvr>
                                      <p:to>
                                        <p:strVal val="visible"/>
                                      </p:to>
                                    </p:set>
                                    <p:animEffect transition="in" filter="fade">
                                      <p:cBhvr>
                                        <p:cTn id="79" dur="1000"/>
                                        <p:tgtEl>
                                          <p:spTgt spid="92"/>
                                        </p:tgtEl>
                                      </p:cBhvr>
                                    </p:animEffect>
                                    <p:anim calcmode="lin" valueType="num">
                                      <p:cBhvr>
                                        <p:cTn id="80" dur="1000" fill="hold"/>
                                        <p:tgtEl>
                                          <p:spTgt spid="92"/>
                                        </p:tgtEl>
                                        <p:attrNameLst>
                                          <p:attrName>ppt_x</p:attrName>
                                        </p:attrNameLst>
                                      </p:cBhvr>
                                      <p:tavLst>
                                        <p:tav tm="0">
                                          <p:val>
                                            <p:strVal val="#ppt_x"/>
                                          </p:val>
                                        </p:tav>
                                        <p:tav tm="100000">
                                          <p:val>
                                            <p:strVal val="#ppt_x"/>
                                          </p:val>
                                        </p:tav>
                                      </p:tavLst>
                                    </p:anim>
                                    <p:anim calcmode="lin" valueType="num">
                                      <p:cBhvr>
                                        <p:cTn id="81" dur="1000" fill="hold"/>
                                        <p:tgtEl>
                                          <p:spTgt spid="92"/>
                                        </p:tgtEl>
                                        <p:attrNameLst>
                                          <p:attrName>ppt_y</p:attrName>
                                        </p:attrNameLst>
                                      </p:cBhvr>
                                      <p:tavLst>
                                        <p:tav tm="0">
                                          <p:val>
                                            <p:strVal val="#ppt_y-.1"/>
                                          </p:val>
                                        </p:tav>
                                        <p:tav tm="100000">
                                          <p:val>
                                            <p:strVal val="#ppt_y"/>
                                          </p:val>
                                        </p:tav>
                                      </p:tavLst>
                                    </p:anim>
                                  </p:childTnLst>
                                </p:cTn>
                              </p:par>
                            </p:childTnLst>
                          </p:cTn>
                        </p:par>
                        <p:par>
                          <p:cTn id="82" fill="hold">
                            <p:stCondLst>
                              <p:cond delay="12500"/>
                            </p:stCondLst>
                            <p:childTnLst>
                              <p:par>
                                <p:cTn id="83" presetID="47" presetClass="entr" presetSubtype="0" fill="hold" grpId="0" nodeType="afterEffect">
                                  <p:stCondLst>
                                    <p:cond delay="0"/>
                                  </p:stCondLst>
                                  <p:childTnLst>
                                    <p:set>
                                      <p:cBhvr>
                                        <p:cTn id="84" dur="1" fill="hold">
                                          <p:stCondLst>
                                            <p:cond delay="0"/>
                                          </p:stCondLst>
                                        </p:cTn>
                                        <p:tgtEl>
                                          <p:spTgt spid="93"/>
                                        </p:tgtEl>
                                        <p:attrNameLst>
                                          <p:attrName>style.visibility</p:attrName>
                                        </p:attrNameLst>
                                      </p:cBhvr>
                                      <p:to>
                                        <p:strVal val="visible"/>
                                      </p:to>
                                    </p:set>
                                    <p:animEffect transition="in" filter="fade">
                                      <p:cBhvr>
                                        <p:cTn id="85" dur="1000"/>
                                        <p:tgtEl>
                                          <p:spTgt spid="93"/>
                                        </p:tgtEl>
                                      </p:cBhvr>
                                    </p:animEffect>
                                    <p:anim calcmode="lin" valueType="num">
                                      <p:cBhvr>
                                        <p:cTn id="86" dur="1000" fill="hold"/>
                                        <p:tgtEl>
                                          <p:spTgt spid="93"/>
                                        </p:tgtEl>
                                        <p:attrNameLst>
                                          <p:attrName>ppt_x</p:attrName>
                                        </p:attrNameLst>
                                      </p:cBhvr>
                                      <p:tavLst>
                                        <p:tav tm="0">
                                          <p:val>
                                            <p:strVal val="#ppt_x"/>
                                          </p:val>
                                        </p:tav>
                                        <p:tav tm="100000">
                                          <p:val>
                                            <p:strVal val="#ppt_x"/>
                                          </p:val>
                                        </p:tav>
                                      </p:tavLst>
                                    </p:anim>
                                    <p:anim calcmode="lin" valueType="num">
                                      <p:cBhvr>
                                        <p:cTn id="87" dur="1000" fill="hold"/>
                                        <p:tgtEl>
                                          <p:spTgt spid="93"/>
                                        </p:tgtEl>
                                        <p:attrNameLst>
                                          <p:attrName>ppt_y</p:attrName>
                                        </p:attrNameLst>
                                      </p:cBhvr>
                                      <p:tavLst>
                                        <p:tav tm="0">
                                          <p:val>
                                            <p:strVal val="#ppt_y-.1"/>
                                          </p:val>
                                        </p:tav>
                                        <p:tav tm="100000">
                                          <p:val>
                                            <p:strVal val="#ppt_y"/>
                                          </p:val>
                                        </p:tav>
                                      </p:tavLst>
                                    </p:anim>
                                  </p:childTnLst>
                                </p:cTn>
                              </p:par>
                            </p:childTnLst>
                          </p:cTn>
                        </p:par>
                        <p:par>
                          <p:cTn id="88" fill="hold">
                            <p:stCondLst>
                              <p:cond delay="13500"/>
                            </p:stCondLst>
                            <p:childTnLst>
                              <p:par>
                                <p:cTn id="89" presetID="47" presetClass="entr" presetSubtype="0" fill="hold" nodeType="afterEffect">
                                  <p:stCondLst>
                                    <p:cond delay="0"/>
                                  </p:stCondLst>
                                  <p:childTnLst>
                                    <p:set>
                                      <p:cBhvr>
                                        <p:cTn id="90" dur="1" fill="hold">
                                          <p:stCondLst>
                                            <p:cond delay="0"/>
                                          </p:stCondLst>
                                        </p:cTn>
                                        <p:tgtEl>
                                          <p:spTgt spid="94"/>
                                        </p:tgtEl>
                                        <p:attrNameLst>
                                          <p:attrName>style.visibility</p:attrName>
                                        </p:attrNameLst>
                                      </p:cBhvr>
                                      <p:to>
                                        <p:strVal val="visible"/>
                                      </p:to>
                                    </p:set>
                                    <p:animEffect transition="in" filter="fade">
                                      <p:cBhvr>
                                        <p:cTn id="91" dur="1000"/>
                                        <p:tgtEl>
                                          <p:spTgt spid="94"/>
                                        </p:tgtEl>
                                      </p:cBhvr>
                                    </p:animEffect>
                                    <p:anim calcmode="lin" valueType="num">
                                      <p:cBhvr>
                                        <p:cTn id="92" dur="1000" fill="hold"/>
                                        <p:tgtEl>
                                          <p:spTgt spid="94"/>
                                        </p:tgtEl>
                                        <p:attrNameLst>
                                          <p:attrName>ppt_x</p:attrName>
                                        </p:attrNameLst>
                                      </p:cBhvr>
                                      <p:tavLst>
                                        <p:tav tm="0">
                                          <p:val>
                                            <p:strVal val="#ppt_x"/>
                                          </p:val>
                                        </p:tav>
                                        <p:tav tm="100000">
                                          <p:val>
                                            <p:strVal val="#ppt_x"/>
                                          </p:val>
                                        </p:tav>
                                      </p:tavLst>
                                    </p:anim>
                                    <p:anim calcmode="lin" valueType="num">
                                      <p:cBhvr>
                                        <p:cTn id="93" dur="1000" fill="hold"/>
                                        <p:tgtEl>
                                          <p:spTgt spid="94"/>
                                        </p:tgtEl>
                                        <p:attrNameLst>
                                          <p:attrName>ppt_y</p:attrName>
                                        </p:attrNameLst>
                                      </p:cBhvr>
                                      <p:tavLst>
                                        <p:tav tm="0">
                                          <p:val>
                                            <p:strVal val="#ppt_y-.1"/>
                                          </p:val>
                                        </p:tav>
                                        <p:tav tm="100000">
                                          <p:val>
                                            <p:strVal val="#ppt_y"/>
                                          </p:val>
                                        </p:tav>
                                      </p:tavLst>
                                    </p:anim>
                                  </p:childTnLst>
                                </p:cTn>
                              </p:par>
                            </p:childTnLst>
                          </p:cTn>
                        </p:par>
                        <p:par>
                          <p:cTn id="94" fill="hold">
                            <p:stCondLst>
                              <p:cond delay="14500"/>
                            </p:stCondLst>
                            <p:childTnLst>
                              <p:par>
                                <p:cTn id="95" presetID="47" presetClass="entr" presetSubtype="0" fill="hold" grpId="0" nodeType="afterEffect">
                                  <p:stCondLst>
                                    <p:cond delay="0"/>
                                  </p:stCondLst>
                                  <p:childTnLst>
                                    <p:set>
                                      <p:cBhvr>
                                        <p:cTn id="96" dur="1" fill="hold">
                                          <p:stCondLst>
                                            <p:cond delay="0"/>
                                          </p:stCondLst>
                                        </p:cTn>
                                        <p:tgtEl>
                                          <p:spTgt spid="111"/>
                                        </p:tgtEl>
                                        <p:attrNameLst>
                                          <p:attrName>style.visibility</p:attrName>
                                        </p:attrNameLst>
                                      </p:cBhvr>
                                      <p:to>
                                        <p:strVal val="visible"/>
                                      </p:to>
                                    </p:set>
                                    <p:animEffect transition="in" filter="fade">
                                      <p:cBhvr>
                                        <p:cTn id="97" dur="1000"/>
                                        <p:tgtEl>
                                          <p:spTgt spid="111"/>
                                        </p:tgtEl>
                                      </p:cBhvr>
                                    </p:animEffect>
                                    <p:anim calcmode="lin" valueType="num">
                                      <p:cBhvr>
                                        <p:cTn id="98" dur="1000" fill="hold"/>
                                        <p:tgtEl>
                                          <p:spTgt spid="111"/>
                                        </p:tgtEl>
                                        <p:attrNameLst>
                                          <p:attrName>ppt_x</p:attrName>
                                        </p:attrNameLst>
                                      </p:cBhvr>
                                      <p:tavLst>
                                        <p:tav tm="0">
                                          <p:val>
                                            <p:strVal val="#ppt_x"/>
                                          </p:val>
                                        </p:tav>
                                        <p:tav tm="100000">
                                          <p:val>
                                            <p:strVal val="#ppt_x"/>
                                          </p:val>
                                        </p:tav>
                                      </p:tavLst>
                                    </p:anim>
                                    <p:anim calcmode="lin" valueType="num">
                                      <p:cBhvr>
                                        <p:cTn id="99" dur="1000" fill="hold"/>
                                        <p:tgtEl>
                                          <p:spTgt spid="111"/>
                                        </p:tgtEl>
                                        <p:attrNameLst>
                                          <p:attrName>ppt_y</p:attrName>
                                        </p:attrNameLst>
                                      </p:cBhvr>
                                      <p:tavLst>
                                        <p:tav tm="0">
                                          <p:val>
                                            <p:strVal val="#ppt_y-.1"/>
                                          </p:val>
                                        </p:tav>
                                        <p:tav tm="100000">
                                          <p:val>
                                            <p:strVal val="#ppt_y"/>
                                          </p:val>
                                        </p:tav>
                                      </p:tavLst>
                                    </p:anim>
                                  </p:childTnLst>
                                </p:cTn>
                              </p:par>
                            </p:childTnLst>
                          </p:cTn>
                        </p:par>
                        <p:par>
                          <p:cTn id="100" fill="hold">
                            <p:stCondLst>
                              <p:cond delay="15500"/>
                            </p:stCondLst>
                            <p:childTnLst>
                              <p:par>
                                <p:cTn id="101" presetID="42" presetClass="entr" presetSubtype="0" fill="hold" grpId="0" nodeType="afterEffect">
                                  <p:stCondLst>
                                    <p:cond delay="0"/>
                                  </p:stCondLst>
                                  <p:childTnLst>
                                    <p:set>
                                      <p:cBhvr>
                                        <p:cTn id="102" dur="1" fill="hold">
                                          <p:stCondLst>
                                            <p:cond delay="0"/>
                                          </p:stCondLst>
                                        </p:cTn>
                                        <p:tgtEl>
                                          <p:spTgt spid="112"/>
                                        </p:tgtEl>
                                        <p:attrNameLst>
                                          <p:attrName>style.visibility</p:attrName>
                                        </p:attrNameLst>
                                      </p:cBhvr>
                                      <p:to>
                                        <p:strVal val="visible"/>
                                      </p:to>
                                    </p:set>
                                    <p:animEffect transition="in" filter="fade">
                                      <p:cBhvr>
                                        <p:cTn id="103" dur="1000"/>
                                        <p:tgtEl>
                                          <p:spTgt spid="112"/>
                                        </p:tgtEl>
                                      </p:cBhvr>
                                    </p:animEffect>
                                    <p:anim calcmode="lin" valueType="num">
                                      <p:cBhvr>
                                        <p:cTn id="104" dur="1000" fill="hold"/>
                                        <p:tgtEl>
                                          <p:spTgt spid="112"/>
                                        </p:tgtEl>
                                        <p:attrNameLst>
                                          <p:attrName>ppt_x</p:attrName>
                                        </p:attrNameLst>
                                      </p:cBhvr>
                                      <p:tavLst>
                                        <p:tav tm="0">
                                          <p:val>
                                            <p:strVal val="#ppt_x"/>
                                          </p:val>
                                        </p:tav>
                                        <p:tav tm="100000">
                                          <p:val>
                                            <p:strVal val="#ppt_x"/>
                                          </p:val>
                                        </p:tav>
                                      </p:tavLst>
                                    </p:anim>
                                    <p:anim calcmode="lin" valueType="num">
                                      <p:cBhvr>
                                        <p:cTn id="105" dur="1000" fill="hold"/>
                                        <p:tgtEl>
                                          <p:spTgt spid="112"/>
                                        </p:tgtEl>
                                        <p:attrNameLst>
                                          <p:attrName>ppt_y</p:attrName>
                                        </p:attrNameLst>
                                      </p:cBhvr>
                                      <p:tavLst>
                                        <p:tav tm="0">
                                          <p:val>
                                            <p:strVal val="#ppt_y+.1"/>
                                          </p:val>
                                        </p:tav>
                                        <p:tav tm="100000">
                                          <p:val>
                                            <p:strVal val="#ppt_y"/>
                                          </p:val>
                                        </p:tav>
                                      </p:tavLst>
                                    </p:anim>
                                  </p:childTnLst>
                                </p:cTn>
                              </p:par>
                            </p:childTnLst>
                          </p:cTn>
                        </p:par>
                        <p:par>
                          <p:cTn id="106" fill="hold">
                            <p:stCondLst>
                              <p:cond delay="16500"/>
                            </p:stCondLst>
                            <p:childTnLst>
                              <p:par>
                                <p:cTn id="107" presetID="42" presetClass="entr" presetSubtype="0" fill="hold" grpId="0" nodeType="afterEffect">
                                  <p:stCondLst>
                                    <p:cond delay="0"/>
                                  </p:stCondLst>
                                  <p:childTnLst>
                                    <p:set>
                                      <p:cBhvr>
                                        <p:cTn id="108" dur="1" fill="hold">
                                          <p:stCondLst>
                                            <p:cond delay="0"/>
                                          </p:stCondLst>
                                        </p:cTn>
                                        <p:tgtEl>
                                          <p:spTgt spid="113"/>
                                        </p:tgtEl>
                                        <p:attrNameLst>
                                          <p:attrName>style.visibility</p:attrName>
                                        </p:attrNameLst>
                                      </p:cBhvr>
                                      <p:to>
                                        <p:strVal val="visible"/>
                                      </p:to>
                                    </p:set>
                                    <p:animEffect transition="in" filter="fade">
                                      <p:cBhvr>
                                        <p:cTn id="109" dur="1000"/>
                                        <p:tgtEl>
                                          <p:spTgt spid="113"/>
                                        </p:tgtEl>
                                      </p:cBhvr>
                                    </p:animEffect>
                                    <p:anim calcmode="lin" valueType="num">
                                      <p:cBhvr>
                                        <p:cTn id="110" dur="1000" fill="hold"/>
                                        <p:tgtEl>
                                          <p:spTgt spid="113"/>
                                        </p:tgtEl>
                                        <p:attrNameLst>
                                          <p:attrName>ppt_x</p:attrName>
                                        </p:attrNameLst>
                                      </p:cBhvr>
                                      <p:tavLst>
                                        <p:tav tm="0">
                                          <p:val>
                                            <p:strVal val="#ppt_x"/>
                                          </p:val>
                                        </p:tav>
                                        <p:tav tm="100000">
                                          <p:val>
                                            <p:strVal val="#ppt_x"/>
                                          </p:val>
                                        </p:tav>
                                      </p:tavLst>
                                    </p:anim>
                                    <p:anim calcmode="lin" valueType="num">
                                      <p:cBhvr>
                                        <p:cTn id="111" dur="1000" fill="hold"/>
                                        <p:tgtEl>
                                          <p:spTgt spid="1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20" grpId="0"/>
      <p:bldP spid="92" grpId="0"/>
      <p:bldP spid="93" grpId="0"/>
      <p:bldP spid="106" grpId="0"/>
      <p:bldP spid="107" grpId="0"/>
      <p:bldP spid="108" grpId="0"/>
      <p:bldP spid="109" grpId="0"/>
      <p:bldP spid="110" grpId="0"/>
      <p:bldP spid="111" grpId="0"/>
      <p:bldP spid="112" grpId="0"/>
      <p:bldP spid="113" grpId="0"/>
      <p:bldP spid="114" grpId="0"/>
      <p:bldP spid="115"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4" name="组合 23"/>
          <p:cNvGrpSpPr/>
          <p:nvPr/>
        </p:nvGrpSpPr>
        <p:grpSpPr>
          <a:xfrm>
            <a:off x="1206501" y="2383029"/>
            <a:ext cx="2790633" cy="794650"/>
            <a:chOff x="7667610" y="1725490"/>
            <a:chExt cx="2079494" cy="794650"/>
          </a:xfrm>
        </p:grpSpPr>
        <p:sp>
          <p:nvSpPr>
            <p:cNvPr id="25" name="文本框 24"/>
            <p:cNvSpPr txBox="1"/>
            <p:nvPr/>
          </p:nvSpPr>
          <p:spPr>
            <a:xfrm>
              <a:off x="7667610" y="2046869"/>
              <a:ext cx="2079494" cy="47327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提供全面且质优的多品类设计素材打破传统素材网站单向沟通的服务模式</a:t>
              </a:r>
            </a:p>
          </p:txBody>
        </p:sp>
        <p:sp>
          <p:nvSpPr>
            <p:cNvPr id="26" name="文本框 25"/>
            <p:cNvSpPr txBox="1"/>
            <p:nvPr/>
          </p:nvSpPr>
          <p:spPr>
            <a:xfrm>
              <a:off x="7933725" y="1725490"/>
              <a:ext cx="1813379"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grpSp>
      <p:grpSp>
        <p:nvGrpSpPr>
          <p:cNvPr id="27" name="组合 26"/>
          <p:cNvGrpSpPr/>
          <p:nvPr/>
        </p:nvGrpSpPr>
        <p:grpSpPr>
          <a:xfrm>
            <a:off x="1206501" y="4700236"/>
            <a:ext cx="2790633" cy="794650"/>
            <a:chOff x="7667610" y="1725490"/>
            <a:chExt cx="2079494" cy="794650"/>
          </a:xfrm>
        </p:grpSpPr>
        <p:sp>
          <p:nvSpPr>
            <p:cNvPr id="28" name="文本框 27"/>
            <p:cNvSpPr txBox="1"/>
            <p:nvPr/>
          </p:nvSpPr>
          <p:spPr>
            <a:xfrm>
              <a:off x="7667610" y="2046869"/>
              <a:ext cx="2079494" cy="47327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提供全面且质优的多品类设计素材打破传统素材网站单向沟通的服务模式</a:t>
              </a:r>
            </a:p>
          </p:txBody>
        </p:sp>
        <p:sp>
          <p:nvSpPr>
            <p:cNvPr id="29" name="文本框 28"/>
            <p:cNvSpPr txBox="1"/>
            <p:nvPr/>
          </p:nvSpPr>
          <p:spPr>
            <a:xfrm>
              <a:off x="7933725" y="1725490"/>
              <a:ext cx="1813379"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grpSp>
      <p:grpSp>
        <p:nvGrpSpPr>
          <p:cNvPr id="30" name="组合 29"/>
          <p:cNvGrpSpPr/>
          <p:nvPr/>
        </p:nvGrpSpPr>
        <p:grpSpPr>
          <a:xfrm>
            <a:off x="8212233" y="2383029"/>
            <a:ext cx="2790633" cy="794650"/>
            <a:chOff x="7667610" y="1725490"/>
            <a:chExt cx="2079494" cy="794650"/>
          </a:xfrm>
        </p:grpSpPr>
        <p:sp>
          <p:nvSpPr>
            <p:cNvPr id="31" name="文本框 30"/>
            <p:cNvSpPr txBox="1"/>
            <p:nvPr/>
          </p:nvSpPr>
          <p:spPr>
            <a:xfrm>
              <a:off x="7667610" y="2046869"/>
              <a:ext cx="2079494" cy="47327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提供全面且质优的多品类设计素材打破传统素材网站单向沟通的服务模式</a:t>
              </a:r>
            </a:p>
          </p:txBody>
        </p:sp>
        <p:sp>
          <p:nvSpPr>
            <p:cNvPr id="32" name="文本框 31"/>
            <p:cNvSpPr txBox="1"/>
            <p:nvPr/>
          </p:nvSpPr>
          <p:spPr>
            <a:xfrm>
              <a:off x="7667610" y="1725490"/>
              <a:ext cx="1813379"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grpSp>
      <p:grpSp>
        <p:nvGrpSpPr>
          <p:cNvPr id="33" name="组合 32"/>
          <p:cNvGrpSpPr/>
          <p:nvPr/>
        </p:nvGrpSpPr>
        <p:grpSpPr>
          <a:xfrm>
            <a:off x="8212233" y="4700236"/>
            <a:ext cx="2790633" cy="794650"/>
            <a:chOff x="7667610" y="1725490"/>
            <a:chExt cx="2079494" cy="794650"/>
          </a:xfrm>
        </p:grpSpPr>
        <p:sp>
          <p:nvSpPr>
            <p:cNvPr id="34" name="文本框 33"/>
            <p:cNvSpPr txBox="1"/>
            <p:nvPr/>
          </p:nvSpPr>
          <p:spPr>
            <a:xfrm>
              <a:off x="7667610" y="2046869"/>
              <a:ext cx="2079494" cy="47327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提供全面且质优的多品类设计素材打破传统素材网站单向沟通的服务模式</a:t>
              </a:r>
            </a:p>
          </p:txBody>
        </p:sp>
        <p:sp>
          <p:nvSpPr>
            <p:cNvPr id="35" name="文本框 34"/>
            <p:cNvSpPr txBox="1"/>
            <p:nvPr/>
          </p:nvSpPr>
          <p:spPr>
            <a:xfrm>
              <a:off x="7667610" y="1725490"/>
              <a:ext cx="1813379"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grpSp>
      <p:grpSp>
        <p:nvGrpSpPr>
          <p:cNvPr id="44" name="组合 43"/>
          <p:cNvGrpSpPr/>
          <p:nvPr/>
        </p:nvGrpSpPr>
        <p:grpSpPr>
          <a:xfrm>
            <a:off x="4025900" y="1646238"/>
            <a:ext cx="4140200" cy="4140200"/>
            <a:chOff x="4025900" y="1646238"/>
            <a:chExt cx="4140200" cy="4140200"/>
          </a:xfrm>
        </p:grpSpPr>
        <p:grpSp>
          <p:nvGrpSpPr>
            <p:cNvPr id="23" name="组合 22"/>
            <p:cNvGrpSpPr/>
            <p:nvPr/>
          </p:nvGrpSpPr>
          <p:grpSpPr>
            <a:xfrm>
              <a:off x="4025900" y="1646238"/>
              <a:ext cx="4140200" cy="4140200"/>
              <a:chOff x="1783022" y="1989138"/>
              <a:chExt cx="3315920" cy="3315920"/>
            </a:xfrm>
          </p:grpSpPr>
          <p:sp>
            <p:nvSpPr>
              <p:cNvPr id="3" name="ExtraShape"/>
              <p:cNvSpPr/>
              <p:nvPr/>
            </p:nvSpPr>
            <p:spPr>
              <a:xfrm>
                <a:off x="2221447" y="2497818"/>
                <a:ext cx="2422579" cy="2439071"/>
              </a:xfrm>
              <a:prstGeom prst="blockArc">
                <a:avLst>
                  <a:gd name="adj1" fmla="val 14684100"/>
                  <a:gd name="adj2" fmla="val 19992720"/>
                  <a:gd name="adj3" fmla="val 13100"/>
                </a:avLst>
              </a:prstGeom>
              <a:solidFill>
                <a:srgbClr val="FFC000"/>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4" name="ExtraShape"/>
              <p:cNvSpPr/>
              <p:nvPr/>
            </p:nvSpPr>
            <p:spPr>
              <a:xfrm>
                <a:off x="2130456" y="2346392"/>
                <a:ext cx="2621053" cy="2621053"/>
              </a:xfrm>
              <a:prstGeom prst="blockArc">
                <a:avLst>
                  <a:gd name="adj1" fmla="val 8685840"/>
                  <a:gd name="adj2" fmla="val 15646685"/>
                  <a:gd name="adj3" fmla="val 17924"/>
                </a:avLst>
              </a:prstGeom>
              <a:solidFill>
                <a:srgbClr val="17375E"/>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5" name="ExtraShape"/>
              <p:cNvSpPr/>
              <p:nvPr/>
            </p:nvSpPr>
            <p:spPr>
              <a:xfrm>
                <a:off x="1948474" y="2164411"/>
                <a:ext cx="2985017" cy="2985017"/>
              </a:xfrm>
              <a:prstGeom prst="blockArc">
                <a:avLst>
                  <a:gd name="adj1" fmla="val 2936400"/>
                  <a:gd name="adj2" fmla="val 11848547"/>
                  <a:gd name="adj3" fmla="val 21866"/>
                </a:avLst>
              </a:prstGeom>
              <a:solidFill>
                <a:srgbClr val="FFC000"/>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6" name="ExtraShape"/>
              <p:cNvSpPr/>
              <p:nvPr/>
            </p:nvSpPr>
            <p:spPr>
              <a:xfrm>
                <a:off x="1783022" y="1989138"/>
                <a:ext cx="3315920" cy="3315920"/>
              </a:xfrm>
              <a:prstGeom prst="blockArc">
                <a:avLst>
                  <a:gd name="adj1" fmla="val 19613252"/>
                  <a:gd name="adj2" fmla="val 8713205"/>
                  <a:gd name="adj3" fmla="val 24566"/>
                </a:avLst>
              </a:prstGeom>
              <a:solidFill>
                <a:srgbClr val="17375E"/>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latin typeface="Century Gothic" panose="020B0502020202020204" pitchFamily="34" charset="0"/>
                  <a:ea typeface="微软雅黑 Light" panose="020B0502040204020203" pitchFamily="34" charset="-122"/>
                  <a:sym typeface="Century Gothic" panose="020B0502020202020204" pitchFamily="34" charset="0"/>
                </a:endParaRPr>
              </a:p>
            </p:txBody>
          </p:sp>
        </p:grpSp>
        <p:sp>
          <p:nvSpPr>
            <p:cNvPr id="37" name="椭圆 35"/>
            <p:cNvSpPr/>
            <p:nvPr/>
          </p:nvSpPr>
          <p:spPr>
            <a:xfrm>
              <a:off x="5624946" y="3246008"/>
              <a:ext cx="942108" cy="940661"/>
            </a:xfrm>
            <a:custGeom>
              <a:avLst/>
              <a:gdLst>
                <a:gd name="connsiteX0" fmla="*/ 25829 w 578320"/>
                <a:gd name="connsiteY0" fmla="*/ 524911 h 577432"/>
                <a:gd name="connsiteX1" fmla="*/ 220466 w 578320"/>
                <a:gd name="connsiteY1" fmla="*/ 524911 h 577432"/>
                <a:gd name="connsiteX2" fmla="*/ 247217 w 578320"/>
                <a:gd name="connsiteY2" fmla="*/ 550711 h 577432"/>
                <a:gd name="connsiteX3" fmla="*/ 220466 w 578320"/>
                <a:gd name="connsiteY3" fmla="*/ 577432 h 577432"/>
                <a:gd name="connsiteX4" fmla="*/ 25829 w 578320"/>
                <a:gd name="connsiteY4" fmla="*/ 577432 h 577432"/>
                <a:gd name="connsiteX5" fmla="*/ 0 w 578320"/>
                <a:gd name="connsiteY5" fmla="*/ 550711 h 577432"/>
                <a:gd name="connsiteX6" fmla="*/ 25829 w 578320"/>
                <a:gd name="connsiteY6" fmla="*/ 524911 h 577432"/>
                <a:gd name="connsiteX7" fmla="*/ 25820 w 578320"/>
                <a:gd name="connsiteY7" fmla="*/ 458632 h 577432"/>
                <a:gd name="connsiteX8" fmla="*/ 165988 w 578320"/>
                <a:gd name="connsiteY8" fmla="*/ 458632 h 577432"/>
                <a:gd name="connsiteX9" fmla="*/ 245294 w 578320"/>
                <a:gd name="connsiteY9" fmla="*/ 493646 h 577432"/>
                <a:gd name="connsiteX10" fmla="*/ 220396 w 578320"/>
                <a:gd name="connsiteY10" fmla="*/ 511153 h 577432"/>
                <a:gd name="connsiteX11" fmla="*/ 25820 w 578320"/>
                <a:gd name="connsiteY11" fmla="*/ 511153 h 577432"/>
                <a:gd name="connsiteX12" fmla="*/ 0 w 578320"/>
                <a:gd name="connsiteY12" fmla="*/ 484432 h 577432"/>
                <a:gd name="connsiteX13" fmla="*/ 25820 w 578320"/>
                <a:gd name="connsiteY13" fmla="*/ 458632 h 577432"/>
                <a:gd name="connsiteX14" fmla="*/ 468575 w 578320"/>
                <a:gd name="connsiteY14" fmla="*/ 396938 h 577432"/>
                <a:gd name="connsiteX15" fmla="*/ 551576 w 578320"/>
                <a:gd name="connsiteY15" fmla="*/ 396938 h 577432"/>
                <a:gd name="connsiteX16" fmla="*/ 578320 w 578320"/>
                <a:gd name="connsiteY16" fmla="*/ 422738 h 577432"/>
                <a:gd name="connsiteX17" fmla="*/ 551576 w 578320"/>
                <a:gd name="connsiteY17" fmla="*/ 449459 h 577432"/>
                <a:gd name="connsiteX18" fmla="*/ 424308 w 578320"/>
                <a:gd name="connsiteY18" fmla="*/ 449459 h 577432"/>
                <a:gd name="connsiteX19" fmla="*/ 468575 w 578320"/>
                <a:gd name="connsiteY19" fmla="*/ 396938 h 577432"/>
                <a:gd name="connsiteX20" fmla="*/ 25826 w 578320"/>
                <a:gd name="connsiteY20" fmla="*/ 392352 h 577432"/>
                <a:gd name="connsiteX21" fmla="*/ 106996 w 578320"/>
                <a:gd name="connsiteY21" fmla="*/ 392352 h 577432"/>
                <a:gd name="connsiteX22" fmla="*/ 149425 w 578320"/>
                <a:gd name="connsiteY22" fmla="*/ 444725 h 577432"/>
                <a:gd name="connsiteX23" fmla="*/ 25826 w 578320"/>
                <a:gd name="connsiteY23" fmla="*/ 444725 h 577432"/>
                <a:gd name="connsiteX24" fmla="*/ 0 w 578320"/>
                <a:gd name="connsiteY24" fmla="*/ 418998 h 577432"/>
                <a:gd name="connsiteX25" fmla="*/ 25826 w 578320"/>
                <a:gd name="connsiteY25" fmla="*/ 392352 h 577432"/>
                <a:gd name="connsiteX26" fmla="*/ 495311 w 578320"/>
                <a:gd name="connsiteY26" fmla="*/ 330659 h 577432"/>
                <a:gd name="connsiteX27" fmla="*/ 551573 w 578320"/>
                <a:gd name="connsiteY27" fmla="*/ 330659 h 577432"/>
                <a:gd name="connsiteX28" fmla="*/ 578320 w 578320"/>
                <a:gd name="connsiteY28" fmla="*/ 357305 h 577432"/>
                <a:gd name="connsiteX29" fmla="*/ 551573 w 578320"/>
                <a:gd name="connsiteY29" fmla="*/ 383032 h 577432"/>
                <a:gd name="connsiteX30" fmla="*/ 475942 w 578320"/>
                <a:gd name="connsiteY30" fmla="*/ 383032 h 577432"/>
                <a:gd name="connsiteX31" fmla="*/ 495311 w 578320"/>
                <a:gd name="connsiteY31" fmla="*/ 330659 h 577432"/>
                <a:gd name="connsiteX32" fmla="*/ 25814 w 578320"/>
                <a:gd name="connsiteY32" fmla="*/ 325924 h 577432"/>
                <a:gd name="connsiteX33" fmla="*/ 82051 w 578320"/>
                <a:gd name="connsiteY33" fmla="*/ 325924 h 577432"/>
                <a:gd name="connsiteX34" fmla="*/ 99568 w 578320"/>
                <a:gd name="connsiteY34" fmla="*/ 378445 h 577432"/>
                <a:gd name="connsiteX35" fmla="*/ 25814 w 578320"/>
                <a:gd name="connsiteY35" fmla="*/ 378445 h 577432"/>
                <a:gd name="connsiteX36" fmla="*/ 0 w 578320"/>
                <a:gd name="connsiteY36" fmla="*/ 352645 h 577432"/>
                <a:gd name="connsiteX37" fmla="*/ 25814 w 578320"/>
                <a:gd name="connsiteY37" fmla="*/ 325924 h 577432"/>
                <a:gd name="connsiteX38" fmla="*/ 297074 w 578320"/>
                <a:gd name="connsiteY38" fmla="*/ 302072 h 577432"/>
                <a:gd name="connsiteX39" fmla="*/ 297074 w 578320"/>
                <a:gd name="connsiteY39" fmla="*/ 349966 h 577432"/>
                <a:gd name="connsiteX40" fmla="*/ 326589 w 578320"/>
                <a:gd name="connsiteY40" fmla="*/ 326019 h 577432"/>
                <a:gd name="connsiteX41" fmla="*/ 297074 w 578320"/>
                <a:gd name="connsiteY41" fmla="*/ 302072 h 577432"/>
                <a:gd name="connsiteX42" fmla="*/ 498167 w 578320"/>
                <a:gd name="connsiteY42" fmla="*/ 264231 h 577432"/>
                <a:gd name="connsiteX43" fmla="*/ 551603 w 578320"/>
                <a:gd name="connsiteY43" fmla="*/ 264231 h 577432"/>
                <a:gd name="connsiteX44" fmla="*/ 578320 w 578320"/>
                <a:gd name="connsiteY44" fmla="*/ 290952 h 577432"/>
                <a:gd name="connsiteX45" fmla="*/ 551603 w 578320"/>
                <a:gd name="connsiteY45" fmla="*/ 316752 h 577432"/>
                <a:gd name="connsiteX46" fmla="*/ 497246 w 578320"/>
                <a:gd name="connsiteY46" fmla="*/ 316752 h 577432"/>
                <a:gd name="connsiteX47" fmla="*/ 499089 w 578320"/>
                <a:gd name="connsiteY47" fmla="*/ 288188 h 577432"/>
                <a:gd name="connsiteX48" fmla="*/ 498167 w 578320"/>
                <a:gd name="connsiteY48" fmla="*/ 264231 h 577432"/>
                <a:gd name="connsiteX49" fmla="*/ 25843 w 578320"/>
                <a:gd name="connsiteY49" fmla="*/ 259645 h 577432"/>
                <a:gd name="connsiteX50" fmla="*/ 81222 w 578320"/>
                <a:gd name="connsiteY50" fmla="*/ 259645 h 577432"/>
                <a:gd name="connsiteX51" fmla="*/ 78453 w 578320"/>
                <a:gd name="connsiteY51" fmla="*/ 288209 h 577432"/>
                <a:gd name="connsiteX52" fmla="*/ 80299 w 578320"/>
                <a:gd name="connsiteY52" fmla="*/ 312166 h 577432"/>
                <a:gd name="connsiteX53" fmla="*/ 25843 w 578320"/>
                <a:gd name="connsiteY53" fmla="*/ 312166 h 577432"/>
                <a:gd name="connsiteX54" fmla="*/ 0 w 578320"/>
                <a:gd name="connsiteY54" fmla="*/ 286366 h 577432"/>
                <a:gd name="connsiteX55" fmla="*/ 25843 w 578320"/>
                <a:gd name="connsiteY55" fmla="*/ 259645 h 577432"/>
                <a:gd name="connsiteX56" fmla="*/ 282316 w 578320"/>
                <a:gd name="connsiteY56" fmla="*/ 225625 h 577432"/>
                <a:gd name="connsiteX57" fmla="*/ 255567 w 578320"/>
                <a:gd name="connsiteY57" fmla="*/ 245888 h 577432"/>
                <a:gd name="connsiteX58" fmla="*/ 282316 w 578320"/>
                <a:gd name="connsiteY58" fmla="*/ 267993 h 577432"/>
                <a:gd name="connsiteX59" fmla="*/ 478752 w 578320"/>
                <a:gd name="connsiteY59" fmla="*/ 197951 h 577432"/>
                <a:gd name="connsiteX60" fmla="*/ 551584 w 578320"/>
                <a:gd name="connsiteY60" fmla="*/ 197951 h 577432"/>
                <a:gd name="connsiteX61" fmla="*/ 578320 w 578320"/>
                <a:gd name="connsiteY61" fmla="*/ 224672 h 577432"/>
                <a:gd name="connsiteX62" fmla="*/ 551584 w 578320"/>
                <a:gd name="connsiteY62" fmla="*/ 250472 h 577432"/>
                <a:gd name="connsiteX63" fmla="*/ 495347 w 578320"/>
                <a:gd name="connsiteY63" fmla="*/ 250472 h 577432"/>
                <a:gd name="connsiteX64" fmla="*/ 478752 w 578320"/>
                <a:gd name="connsiteY64" fmla="*/ 197951 h 577432"/>
                <a:gd name="connsiteX65" fmla="*/ 25834 w 578320"/>
                <a:gd name="connsiteY65" fmla="*/ 194253 h 577432"/>
                <a:gd name="connsiteX66" fmla="*/ 101491 w 578320"/>
                <a:gd name="connsiteY66" fmla="*/ 194253 h 577432"/>
                <a:gd name="connsiteX67" fmla="*/ 83038 w 578320"/>
                <a:gd name="connsiteY67" fmla="*/ 246774 h 577432"/>
                <a:gd name="connsiteX68" fmla="*/ 25834 w 578320"/>
                <a:gd name="connsiteY68" fmla="*/ 246774 h 577432"/>
                <a:gd name="connsiteX69" fmla="*/ 0 w 578320"/>
                <a:gd name="connsiteY69" fmla="*/ 220053 h 577432"/>
                <a:gd name="connsiteX70" fmla="*/ 25834 w 578320"/>
                <a:gd name="connsiteY70" fmla="*/ 194253 h 577432"/>
                <a:gd name="connsiteX71" fmla="*/ 289695 w 578320"/>
                <a:gd name="connsiteY71" fmla="*/ 180494 h 577432"/>
                <a:gd name="connsiteX72" fmla="*/ 297074 w 578320"/>
                <a:gd name="connsiteY72" fmla="*/ 188784 h 577432"/>
                <a:gd name="connsiteX73" fmla="*/ 297074 w 578320"/>
                <a:gd name="connsiteY73" fmla="*/ 200757 h 577432"/>
                <a:gd name="connsiteX74" fmla="*/ 353338 w 578320"/>
                <a:gd name="connsiteY74" fmla="*/ 236678 h 577432"/>
                <a:gd name="connsiteX75" fmla="*/ 338580 w 578320"/>
                <a:gd name="connsiteY75" fmla="*/ 251415 h 577432"/>
                <a:gd name="connsiteX76" fmla="*/ 297074 w 578320"/>
                <a:gd name="connsiteY76" fmla="*/ 225625 h 577432"/>
                <a:gd name="connsiteX77" fmla="*/ 297074 w 578320"/>
                <a:gd name="connsiteY77" fmla="*/ 270756 h 577432"/>
                <a:gd name="connsiteX78" fmla="*/ 356105 w 578320"/>
                <a:gd name="connsiteY78" fmla="*/ 323256 h 577432"/>
                <a:gd name="connsiteX79" fmla="*/ 297074 w 578320"/>
                <a:gd name="connsiteY79" fmla="*/ 373913 h 577432"/>
                <a:gd name="connsiteX80" fmla="*/ 297074 w 578320"/>
                <a:gd name="connsiteY80" fmla="*/ 388650 h 577432"/>
                <a:gd name="connsiteX81" fmla="*/ 289695 w 578320"/>
                <a:gd name="connsiteY81" fmla="*/ 396939 h 577432"/>
                <a:gd name="connsiteX82" fmla="*/ 282316 w 578320"/>
                <a:gd name="connsiteY82" fmla="*/ 388650 h 577432"/>
                <a:gd name="connsiteX83" fmla="*/ 282316 w 578320"/>
                <a:gd name="connsiteY83" fmla="*/ 373913 h 577432"/>
                <a:gd name="connsiteX84" fmla="*/ 222362 w 578320"/>
                <a:gd name="connsiteY84" fmla="*/ 329703 h 577432"/>
                <a:gd name="connsiteX85" fmla="*/ 237120 w 578320"/>
                <a:gd name="connsiteY85" fmla="*/ 314966 h 577432"/>
                <a:gd name="connsiteX86" fmla="*/ 282316 w 578320"/>
                <a:gd name="connsiteY86" fmla="*/ 349966 h 577432"/>
                <a:gd name="connsiteX87" fmla="*/ 282316 w 578320"/>
                <a:gd name="connsiteY87" fmla="*/ 299309 h 577432"/>
                <a:gd name="connsiteX88" fmla="*/ 225129 w 578320"/>
                <a:gd name="connsiteY88" fmla="*/ 251415 h 577432"/>
                <a:gd name="connsiteX89" fmla="*/ 282316 w 578320"/>
                <a:gd name="connsiteY89" fmla="*/ 200757 h 577432"/>
                <a:gd name="connsiteX90" fmla="*/ 282316 w 578320"/>
                <a:gd name="connsiteY90" fmla="*/ 188784 h 577432"/>
                <a:gd name="connsiteX91" fmla="*/ 289695 w 578320"/>
                <a:gd name="connsiteY91" fmla="*/ 180494 h 577432"/>
                <a:gd name="connsiteX92" fmla="*/ 288699 w 578320"/>
                <a:gd name="connsiteY92" fmla="*/ 157519 h 577432"/>
                <a:gd name="connsiteX93" fmla="*/ 157752 w 578320"/>
                <a:gd name="connsiteY93" fmla="*/ 288255 h 577432"/>
                <a:gd name="connsiteX94" fmla="*/ 288699 w 578320"/>
                <a:gd name="connsiteY94" fmla="*/ 419912 h 577432"/>
                <a:gd name="connsiteX95" fmla="*/ 420567 w 578320"/>
                <a:gd name="connsiteY95" fmla="*/ 288255 h 577432"/>
                <a:gd name="connsiteX96" fmla="*/ 288699 w 578320"/>
                <a:gd name="connsiteY96" fmla="*/ 157519 h 577432"/>
                <a:gd name="connsiteX97" fmla="*/ 428895 w 578320"/>
                <a:gd name="connsiteY97" fmla="*/ 132559 h 577432"/>
                <a:gd name="connsiteX98" fmla="*/ 551571 w 578320"/>
                <a:gd name="connsiteY98" fmla="*/ 132559 h 577432"/>
                <a:gd name="connsiteX99" fmla="*/ 578320 w 578320"/>
                <a:gd name="connsiteY99" fmla="*/ 158359 h 577432"/>
                <a:gd name="connsiteX100" fmla="*/ 551571 w 578320"/>
                <a:gd name="connsiteY100" fmla="*/ 185080 h 577432"/>
                <a:gd name="connsiteX101" fmla="*/ 471324 w 578320"/>
                <a:gd name="connsiteY101" fmla="*/ 185080 h 577432"/>
                <a:gd name="connsiteX102" fmla="*/ 428895 w 578320"/>
                <a:gd name="connsiteY102" fmla="*/ 132559 h 577432"/>
                <a:gd name="connsiteX103" fmla="*/ 25822 w 578320"/>
                <a:gd name="connsiteY103" fmla="*/ 127973 h 577432"/>
                <a:gd name="connsiteX104" fmla="*/ 154012 w 578320"/>
                <a:gd name="connsiteY104" fmla="*/ 127973 h 577432"/>
                <a:gd name="connsiteX105" fmla="*/ 108823 w 578320"/>
                <a:gd name="connsiteY105" fmla="*/ 180494 h 577432"/>
                <a:gd name="connsiteX106" fmla="*/ 25822 w 578320"/>
                <a:gd name="connsiteY106" fmla="*/ 180494 h 577432"/>
                <a:gd name="connsiteX107" fmla="*/ 0 w 578320"/>
                <a:gd name="connsiteY107" fmla="*/ 153773 h 577432"/>
                <a:gd name="connsiteX108" fmla="*/ 25822 w 578320"/>
                <a:gd name="connsiteY108" fmla="*/ 127973 h 577432"/>
                <a:gd name="connsiteX109" fmla="*/ 288699 w 578320"/>
                <a:gd name="connsiteY109" fmla="*/ 105041 h 577432"/>
                <a:gd name="connsiteX110" fmla="*/ 473130 w 578320"/>
                <a:gd name="connsiteY110" fmla="*/ 288255 h 577432"/>
                <a:gd name="connsiteX111" fmla="*/ 288699 w 578320"/>
                <a:gd name="connsiteY111" fmla="*/ 472390 h 577432"/>
                <a:gd name="connsiteX112" fmla="*/ 105189 w 578320"/>
                <a:gd name="connsiteY112" fmla="*/ 288255 h 577432"/>
                <a:gd name="connsiteX113" fmla="*/ 288699 w 578320"/>
                <a:gd name="connsiteY113" fmla="*/ 105041 h 577432"/>
                <a:gd name="connsiteX114" fmla="*/ 357002 w 578320"/>
                <a:gd name="connsiteY114" fmla="*/ 66280 h 577432"/>
                <a:gd name="connsiteX115" fmla="*/ 551578 w 578320"/>
                <a:gd name="connsiteY115" fmla="*/ 66280 h 577432"/>
                <a:gd name="connsiteX116" fmla="*/ 578320 w 578320"/>
                <a:gd name="connsiteY116" fmla="*/ 92080 h 577432"/>
                <a:gd name="connsiteX117" fmla="*/ 551578 w 578320"/>
                <a:gd name="connsiteY117" fmla="*/ 118801 h 577432"/>
                <a:gd name="connsiteX118" fmla="*/ 411410 w 578320"/>
                <a:gd name="connsiteY118" fmla="*/ 118801 h 577432"/>
                <a:gd name="connsiteX119" fmla="*/ 333026 w 578320"/>
                <a:gd name="connsiteY119" fmla="*/ 82865 h 577432"/>
                <a:gd name="connsiteX120" fmla="*/ 357002 w 578320"/>
                <a:gd name="connsiteY120" fmla="*/ 66280 h 577432"/>
                <a:gd name="connsiteX121" fmla="*/ 356932 w 578320"/>
                <a:gd name="connsiteY121" fmla="*/ 0 h 577432"/>
                <a:gd name="connsiteX122" fmla="*/ 551569 w 578320"/>
                <a:gd name="connsiteY122" fmla="*/ 0 h 577432"/>
                <a:gd name="connsiteX123" fmla="*/ 578320 w 578320"/>
                <a:gd name="connsiteY123" fmla="*/ 25800 h 577432"/>
                <a:gd name="connsiteX124" fmla="*/ 551569 w 578320"/>
                <a:gd name="connsiteY124" fmla="*/ 52521 h 577432"/>
                <a:gd name="connsiteX125" fmla="*/ 356932 w 578320"/>
                <a:gd name="connsiteY125" fmla="*/ 52521 h 577432"/>
                <a:gd name="connsiteX126" fmla="*/ 331103 w 578320"/>
                <a:gd name="connsiteY126" fmla="*/ 25800 h 577432"/>
                <a:gd name="connsiteX127" fmla="*/ 356932 w 578320"/>
                <a:gd name="connsiteY127" fmla="*/ 0 h 57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578320" h="577432">
                  <a:moveTo>
                    <a:pt x="25829" y="524911"/>
                  </a:moveTo>
                  <a:lnTo>
                    <a:pt x="220466" y="524911"/>
                  </a:lnTo>
                  <a:cubicBezTo>
                    <a:pt x="235225" y="524911"/>
                    <a:pt x="247217" y="535968"/>
                    <a:pt x="247217" y="550711"/>
                  </a:cubicBezTo>
                  <a:cubicBezTo>
                    <a:pt x="247217" y="565454"/>
                    <a:pt x="235225" y="577432"/>
                    <a:pt x="220466" y="577432"/>
                  </a:cubicBezTo>
                  <a:lnTo>
                    <a:pt x="25829" y="577432"/>
                  </a:lnTo>
                  <a:cubicBezTo>
                    <a:pt x="11992" y="577432"/>
                    <a:pt x="0" y="565454"/>
                    <a:pt x="0" y="550711"/>
                  </a:cubicBezTo>
                  <a:cubicBezTo>
                    <a:pt x="0" y="535968"/>
                    <a:pt x="11992" y="524911"/>
                    <a:pt x="25829" y="524911"/>
                  </a:cubicBezTo>
                  <a:close/>
                  <a:moveTo>
                    <a:pt x="25820" y="458632"/>
                  </a:moveTo>
                  <a:lnTo>
                    <a:pt x="165988" y="458632"/>
                  </a:lnTo>
                  <a:cubicBezTo>
                    <a:pt x="189042" y="475218"/>
                    <a:pt x="215785" y="488118"/>
                    <a:pt x="245294" y="493646"/>
                  </a:cubicBezTo>
                  <a:cubicBezTo>
                    <a:pt x="241606" y="503782"/>
                    <a:pt x="232384" y="511153"/>
                    <a:pt x="220396" y="511153"/>
                  </a:cubicBezTo>
                  <a:lnTo>
                    <a:pt x="25820" y="511153"/>
                  </a:lnTo>
                  <a:cubicBezTo>
                    <a:pt x="11988" y="511153"/>
                    <a:pt x="0" y="499175"/>
                    <a:pt x="0" y="484432"/>
                  </a:cubicBezTo>
                  <a:cubicBezTo>
                    <a:pt x="0" y="470611"/>
                    <a:pt x="11988" y="458632"/>
                    <a:pt x="25820" y="458632"/>
                  </a:cubicBezTo>
                  <a:close/>
                  <a:moveTo>
                    <a:pt x="468575" y="396938"/>
                  </a:moveTo>
                  <a:lnTo>
                    <a:pt x="551576" y="396938"/>
                  </a:lnTo>
                  <a:cubicBezTo>
                    <a:pt x="566331" y="396938"/>
                    <a:pt x="578320" y="408917"/>
                    <a:pt x="578320" y="422738"/>
                  </a:cubicBezTo>
                  <a:cubicBezTo>
                    <a:pt x="578320" y="437481"/>
                    <a:pt x="566331" y="449459"/>
                    <a:pt x="551576" y="449459"/>
                  </a:cubicBezTo>
                  <a:lnTo>
                    <a:pt x="424308" y="449459"/>
                  </a:lnTo>
                  <a:cubicBezTo>
                    <a:pt x="441830" y="434717"/>
                    <a:pt x="456586" y="416288"/>
                    <a:pt x="468575" y="396938"/>
                  </a:cubicBezTo>
                  <a:close/>
                  <a:moveTo>
                    <a:pt x="25826" y="392352"/>
                  </a:moveTo>
                  <a:lnTo>
                    <a:pt x="106996" y="392352"/>
                  </a:lnTo>
                  <a:cubicBezTo>
                    <a:pt x="118064" y="412566"/>
                    <a:pt x="131900" y="430024"/>
                    <a:pt x="149425" y="444725"/>
                  </a:cubicBezTo>
                  <a:lnTo>
                    <a:pt x="25826" y="444725"/>
                  </a:lnTo>
                  <a:cubicBezTo>
                    <a:pt x="11991" y="444725"/>
                    <a:pt x="0" y="432781"/>
                    <a:pt x="0" y="418998"/>
                  </a:cubicBezTo>
                  <a:cubicBezTo>
                    <a:pt x="0" y="404297"/>
                    <a:pt x="11991" y="392352"/>
                    <a:pt x="25826" y="392352"/>
                  </a:cubicBezTo>
                  <a:close/>
                  <a:moveTo>
                    <a:pt x="495311" y="330659"/>
                  </a:moveTo>
                  <a:lnTo>
                    <a:pt x="551573" y="330659"/>
                  </a:lnTo>
                  <a:cubicBezTo>
                    <a:pt x="566330" y="330659"/>
                    <a:pt x="578320" y="342604"/>
                    <a:pt x="578320" y="357305"/>
                  </a:cubicBezTo>
                  <a:cubicBezTo>
                    <a:pt x="578320" y="371088"/>
                    <a:pt x="566330" y="383032"/>
                    <a:pt x="551573" y="383032"/>
                  </a:cubicBezTo>
                  <a:lnTo>
                    <a:pt x="475942" y="383032"/>
                  </a:lnTo>
                  <a:cubicBezTo>
                    <a:pt x="485165" y="366493"/>
                    <a:pt x="490699" y="349036"/>
                    <a:pt x="495311" y="330659"/>
                  </a:cubicBezTo>
                  <a:close/>
                  <a:moveTo>
                    <a:pt x="25814" y="325924"/>
                  </a:moveTo>
                  <a:lnTo>
                    <a:pt x="82051" y="325924"/>
                  </a:lnTo>
                  <a:cubicBezTo>
                    <a:pt x="85739" y="344353"/>
                    <a:pt x="91271" y="361860"/>
                    <a:pt x="99568" y="378445"/>
                  </a:cubicBezTo>
                  <a:lnTo>
                    <a:pt x="25814" y="378445"/>
                  </a:lnTo>
                  <a:cubicBezTo>
                    <a:pt x="11985" y="378445"/>
                    <a:pt x="0" y="367388"/>
                    <a:pt x="0" y="352645"/>
                  </a:cubicBezTo>
                  <a:cubicBezTo>
                    <a:pt x="0" y="337903"/>
                    <a:pt x="11985" y="325924"/>
                    <a:pt x="25814" y="325924"/>
                  </a:cubicBezTo>
                  <a:close/>
                  <a:moveTo>
                    <a:pt x="297074" y="302072"/>
                  </a:moveTo>
                  <a:lnTo>
                    <a:pt x="297074" y="349966"/>
                  </a:lnTo>
                  <a:cubicBezTo>
                    <a:pt x="310909" y="349045"/>
                    <a:pt x="326589" y="341677"/>
                    <a:pt x="326589" y="326019"/>
                  </a:cubicBezTo>
                  <a:cubicBezTo>
                    <a:pt x="326589" y="310361"/>
                    <a:pt x="309987" y="304835"/>
                    <a:pt x="297074" y="302072"/>
                  </a:cubicBezTo>
                  <a:close/>
                  <a:moveTo>
                    <a:pt x="498167" y="264231"/>
                  </a:moveTo>
                  <a:lnTo>
                    <a:pt x="551603" y="264231"/>
                  </a:lnTo>
                  <a:cubicBezTo>
                    <a:pt x="566343" y="264231"/>
                    <a:pt x="578320" y="276210"/>
                    <a:pt x="578320" y="290952"/>
                  </a:cubicBezTo>
                  <a:cubicBezTo>
                    <a:pt x="578320" y="304774"/>
                    <a:pt x="566343" y="316752"/>
                    <a:pt x="551603" y="316752"/>
                  </a:cubicBezTo>
                  <a:lnTo>
                    <a:pt x="497246" y="316752"/>
                  </a:lnTo>
                  <a:cubicBezTo>
                    <a:pt x="498167" y="307538"/>
                    <a:pt x="499089" y="298324"/>
                    <a:pt x="499089" y="288188"/>
                  </a:cubicBezTo>
                  <a:cubicBezTo>
                    <a:pt x="499089" y="279895"/>
                    <a:pt x="499089" y="272524"/>
                    <a:pt x="498167" y="264231"/>
                  </a:cubicBezTo>
                  <a:close/>
                  <a:moveTo>
                    <a:pt x="25843" y="259645"/>
                  </a:moveTo>
                  <a:lnTo>
                    <a:pt x="81222" y="259645"/>
                  </a:lnTo>
                  <a:cubicBezTo>
                    <a:pt x="79376" y="269781"/>
                    <a:pt x="78453" y="278995"/>
                    <a:pt x="78453" y="288209"/>
                  </a:cubicBezTo>
                  <a:cubicBezTo>
                    <a:pt x="78453" y="296502"/>
                    <a:pt x="79376" y="304795"/>
                    <a:pt x="80299" y="312166"/>
                  </a:cubicBezTo>
                  <a:lnTo>
                    <a:pt x="25843" y="312166"/>
                  </a:lnTo>
                  <a:cubicBezTo>
                    <a:pt x="11999" y="312166"/>
                    <a:pt x="0" y="301109"/>
                    <a:pt x="0" y="286366"/>
                  </a:cubicBezTo>
                  <a:cubicBezTo>
                    <a:pt x="0" y="271624"/>
                    <a:pt x="11999" y="259645"/>
                    <a:pt x="25843" y="259645"/>
                  </a:cubicBezTo>
                  <a:close/>
                  <a:moveTo>
                    <a:pt x="282316" y="225625"/>
                  </a:moveTo>
                  <a:cubicBezTo>
                    <a:pt x="265713" y="225625"/>
                    <a:pt x="255567" y="235757"/>
                    <a:pt x="255567" y="245888"/>
                  </a:cubicBezTo>
                  <a:cubicBezTo>
                    <a:pt x="255567" y="257862"/>
                    <a:pt x="264791" y="264309"/>
                    <a:pt x="282316" y="267993"/>
                  </a:cubicBezTo>
                  <a:close/>
                  <a:moveTo>
                    <a:pt x="478752" y="197951"/>
                  </a:moveTo>
                  <a:lnTo>
                    <a:pt x="551584" y="197951"/>
                  </a:lnTo>
                  <a:cubicBezTo>
                    <a:pt x="566335" y="197951"/>
                    <a:pt x="578320" y="209930"/>
                    <a:pt x="578320" y="224672"/>
                  </a:cubicBezTo>
                  <a:cubicBezTo>
                    <a:pt x="578320" y="239415"/>
                    <a:pt x="566335" y="250472"/>
                    <a:pt x="551584" y="250472"/>
                  </a:cubicBezTo>
                  <a:lnTo>
                    <a:pt x="495347" y="250472"/>
                  </a:lnTo>
                  <a:cubicBezTo>
                    <a:pt x="492581" y="232044"/>
                    <a:pt x="486128" y="214537"/>
                    <a:pt x="478752" y="197951"/>
                  </a:cubicBezTo>
                  <a:close/>
                  <a:moveTo>
                    <a:pt x="25834" y="194253"/>
                  </a:moveTo>
                  <a:lnTo>
                    <a:pt x="101491" y="194253"/>
                  </a:lnTo>
                  <a:cubicBezTo>
                    <a:pt x="93187" y="209917"/>
                    <a:pt x="86729" y="228346"/>
                    <a:pt x="83038" y="246774"/>
                  </a:cubicBezTo>
                  <a:lnTo>
                    <a:pt x="25834" y="246774"/>
                  </a:lnTo>
                  <a:cubicBezTo>
                    <a:pt x="11994" y="246774"/>
                    <a:pt x="0" y="234796"/>
                    <a:pt x="0" y="220053"/>
                  </a:cubicBezTo>
                  <a:cubicBezTo>
                    <a:pt x="0" y="205310"/>
                    <a:pt x="11994" y="194253"/>
                    <a:pt x="25834" y="194253"/>
                  </a:cubicBezTo>
                  <a:close/>
                  <a:moveTo>
                    <a:pt x="289695" y="180494"/>
                  </a:moveTo>
                  <a:cubicBezTo>
                    <a:pt x="293384" y="180494"/>
                    <a:pt x="297074" y="184178"/>
                    <a:pt x="297074" y="188784"/>
                  </a:cubicBezTo>
                  <a:lnTo>
                    <a:pt x="297074" y="200757"/>
                  </a:lnTo>
                  <a:cubicBezTo>
                    <a:pt x="315521" y="201678"/>
                    <a:pt x="353338" y="213652"/>
                    <a:pt x="353338" y="236678"/>
                  </a:cubicBezTo>
                  <a:cubicBezTo>
                    <a:pt x="353338" y="245888"/>
                    <a:pt x="346881" y="251415"/>
                    <a:pt x="338580" y="251415"/>
                  </a:cubicBezTo>
                  <a:cubicBezTo>
                    <a:pt x="322900" y="251415"/>
                    <a:pt x="322900" y="225625"/>
                    <a:pt x="297074" y="225625"/>
                  </a:cubicBezTo>
                  <a:lnTo>
                    <a:pt x="297074" y="270756"/>
                  </a:lnTo>
                  <a:cubicBezTo>
                    <a:pt x="328434" y="277204"/>
                    <a:pt x="356105" y="286414"/>
                    <a:pt x="356105" y="323256"/>
                  </a:cubicBezTo>
                  <a:cubicBezTo>
                    <a:pt x="356105" y="355492"/>
                    <a:pt x="332124" y="372071"/>
                    <a:pt x="297074" y="373913"/>
                  </a:cubicBezTo>
                  <a:lnTo>
                    <a:pt x="297074" y="388650"/>
                  </a:lnTo>
                  <a:cubicBezTo>
                    <a:pt x="297074" y="392334"/>
                    <a:pt x="293384" y="396939"/>
                    <a:pt x="289695" y="396939"/>
                  </a:cubicBezTo>
                  <a:cubicBezTo>
                    <a:pt x="285083" y="396939"/>
                    <a:pt x="282316" y="392334"/>
                    <a:pt x="282316" y="388650"/>
                  </a:cubicBezTo>
                  <a:lnTo>
                    <a:pt x="282316" y="373913"/>
                  </a:lnTo>
                  <a:cubicBezTo>
                    <a:pt x="241732" y="372992"/>
                    <a:pt x="222362" y="349045"/>
                    <a:pt x="222362" y="329703"/>
                  </a:cubicBezTo>
                  <a:cubicBezTo>
                    <a:pt x="222362" y="320493"/>
                    <a:pt x="227896" y="314966"/>
                    <a:pt x="237120" y="314966"/>
                  </a:cubicBezTo>
                  <a:cubicBezTo>
                    <a:pt x="263869" y="314966"/>
                    <a:pt x="242654" y="348124"/>
                    <a:pt x="282316" y="349966"/>
                  </a:cubicBezTo>
                  <a:lnTo>
                    <a:pt x="282316" y="299309"/>
                  </a:lnTo>
                  <a:cubicBezTo>
                    <a:pt x="247266" y="292861"/>
                    <a:pt x="225129" y="278125"/>
                    <a:pt x="225129" y="251415"/>
                  </a:cubicBezTo>
                  <a:cubicBezTo>
                    <a:pt x="225129" y="219178"/>
                    <a:pt x="252800" y="201678"/>
                    <a:pt x="282316" y="200757"/>
                  </a:cubicBezTo>
                  <a:lnTo>
                    <a:pt x="282316" y="188784"/>
                  </a:lnTo>
                  <a:cubicBezTo>
                    <a:pt x="282316" y="184178"/>
                    <a:pt x="285083" y="180494"/>
                    <a:pt x="289695" y="180494"/>
                  </a:cubicBezTo>
                  <a:close/>
                  <a:moveTo>
                    <a:pt x="288699" y="157519"/>
                  </a:moveTo>
                  <a:cubicBezTo>
                    <a:pt x="216770" y="157519"/>
                    <a:pt x="157752" y="216443"/>
                    <a:pt x="157752" y="288255"/>
                  </a:cubicBezTo>
                  <a:cubicBezTo>
                    <a:pt x="157752" y="360989"/>
                    <a:pt x="216770" y="419912"/>
                    <a:pt x="288699" y="419912"/>
                  </a:cubicBezTo>
                  <a:cubicBezTo>
                    <a:pt x="361549" y="419912"/>
                    <a:pt x="420567" y="360989"/>
                    <a:pt x="420567" y="288255"/>
                  </a:cubicBezTo>
                  <a:cubicBezTo>
                    <a:pt x="420567" y="216443"/>
                    <a:pt x="361549" y="157519"/>
                    <a:pt x="288699" y="157519"/>
                  </a:cubicBezTo>
                  <a:close/>
                  <a:moveTo>
                    <a:pt x="428895" y="132559"/>
                  </a:moveTo>
                  <a:lnTo>
                    <a:pt x="551571" y="132559"/>
                  </a:lnTo>
                  <a:cubicBezTo>
                    <a:pt x="566329" y="132559"/>
                    <a:pt x="578320" y="143616"/>
                    <a:pt x="578320" y="158359"/>
                  </a:cubicBezTo>
                  <a:cubicBezTo>
                    <a:pt x="578320" y="173101"/>
                    <a:pt x="566329" y="185080"/>
                    <a:pt x="551571" y="185080"/>
                  </a:cubicBezTo>
                  <a:lnTo>
                    <a:pt x="471324" y="185080"/>
                  </a:lnTo>
                  <a:cubicBezTo>
                    <a:pt x="460256" y="164808"/>
                    <a:pt x="445498" y="147301"/>
                    <a:pt x="428895" y="132559"/>
                  </a:cubicBezTo>
                  <a:close/>
                  <a:moveTo>
                    <a:pt x="25822" y="127973"/>
                  </a:moveTo>
                  <a:lnTo>
                    <a:pt x="154012" y="127973"/>
                  </a:lnTo>
                  <a:cubicBezTo>
                    <a:pt x="136490" y="142715"/>
                    <a:pt x="121734" y="160222"/>
                    <a:pt x="108823" y="180494"/>
                  </a:cubicBezTo>
                  <a:lnTo>
                    <a:pt x="25822" y="180494"/>
                  </a:lnTo>
                  <a:cubicBezTo>
                    <a:pt x="11989" y="180494"/>
                    <a:pt x="0" y="168515"/>
                    <a:pt x="0" y="153773"/>
                  </a:cubicBezTo>
                  <a:cubicBezTo>
                    <a:pt x="0" y="139951"/>
                    <a:pt x="11989" y="127973"/>
                    <a:pt x="25822" y="127973"/>
                  </a:cubicBezTo>
                  <a:close/>
                  <a:moveTo>
                    <a:pt x="288699" y="105041"/>
                  </a:moveTo>
                  <a:cubicBezTo>
                    <a:pt x="390136" y="105041"/>
                    <a:pt x="473130" y="186981"/>
                    <a:pt x="473130" y="288255"/>
                  </a:cubicBezTo>
                  <a:cubicBezTo>
                    <a:pt x="473130" y="389530"/>
                    <a:pt x="390136" y="472390"/>
                    <a:pt x="288699" y="472390"/>
                  </a:cubicBezTo>
                  <a:cubicBezTo>
                    <a:pt x="187261" y="472390"/>
                    <a:pt x="105189" y="389530"/>
                    <a:pt x="105189" y="288255"/>
                  </a:cubicBezTo>
                  <a:cubicBezTo>
                    <a:pt x="105189" y="186981"/>
                    <a:pt x="187261" y="105041"/>
                    <a:pt x="288699" y="105041"/>
                  </a:cubicBezTo>
                  <a:close/>
                  <a:moveTo>
                    <a:pt x="357002" y="66280"/>
                  </a:moveTo>
                  <a:lnTo>
                    <a:pt x="551578" y="66280"/>
                  </a:lnTo>
                  <a:cubicBezTo>
                    <a:pt x="566332" y="66280"/>
                    <a:pt x="578320" y="78258"/>
                    <a:pt x="578320" y="92080"/>
                  </a:cubicBezTo>
                  <a:cubicBezTo>
                    <a:pt x="578320" y="106822"/>
                    <a:pt x="566332" y="118801"/>
                    <a:pt x="551578" y="118801"/>
                  </a:cubicBezTo>
                  <a:lnTo>
                    <a:pt x="411410" y="118801"/>
                  </a:lnTo>
                  <a:cubicBezTo>
                    <a:pt x="388356" y="102215"/>
                    <a:pt x="361613" y="89315"/>
                    <a:pt x="333026" y="82865"/>
                  </a:cubicBezTo>
                  <a:cubicBezTo>
                    <a:pt x="336715" y="73651"/>
                    <a:pt x="345936" y="66280"/>
                    <a:pt x="357002" y="66280"/>
                  </a:cubicBezTo>
                  <a:close/>
                  <a:moveTo>
                    <a:pt x="356932" y="0"/>
                  </a:moveTo>
                  <a:lnTo>
                    <a:pt x="551569" y="0"/>
                  </a:lnTo>
                  <a:cubicBezTo>
                    <a:pt x="566328" y="0"/>
                    <a:pt x="578320" y="11978"/>
                    <a:pt x="578320" y="25800"/>
                  </a:cubicBezTo>
                  <a:cubicBezTo>
                    <a:pt x="578320" y="40542"/>
                    <a:pt x="566328" y="52521"/>
                    <a:pt x="551569" y="52521"/>
                  </a:cubicBezTo>
                  <a:lnTo>
                    <a:pt x="356932" y="52521"/>
                  </a:lnTo>
                  <a:cubicBezTo>
                    <a:pt x="343095" y="52521"/>
                    <a:pt x="331103" y="40542"/>
                    <a:pt x="331103" y="25800"/>
                  </a:cubicBezTo>
                  <a:cubicBezTo>
                    <a:pt x="331103" y="11978"/>
                    <a:pt x="343095" y="0"/>
                    <a:pt x="356932"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grpSp>
      <p:grpSp>
        <p:nvGrpSpPr>
          <p:cNvPr id="36" name="组合 35"/>
          <p:cNvGrpSpPr/>
          <p:nvPr/>
        </p:nvGrpSpPr>
        <p:grpSpPr>
          <a:xfrm>
            <a:off x="0" y="231097"/>
            <a:ext cx="5125011" cy="778607"/>
            <a:chOff x="0" y="231097"/>
            <a:chExt cx="5125011" cy="778607"/>
          </a:xfrm>
        </p:grpSpPr>
        <p:grpSp>
          <p:nvGrpSpPr>
            <p:cNvPr id="45" name="组合 44"/>
            <p:cNvGrpSpPr/>
            <p:nvPr/>
          </p:nvGrpSpPr>
          <p:grpSpPr>
            <a:xfrm>
              <a:off x="677793" y="231097"/>
              <a:ext cx="4447218" cy="778607"/>
              <a:chOff x="677793" y="231097"/>
              <a:chExt cx="4447218" cy="778607"/>
            </a:xfrm>
          </p:grpSpPr>
          <p:sp>
            <p:nvSpPr>
              <p:cNvPr id="49" name="文本框 48"/>
              <p:cNvSpPr txBox="1"/>
              <p:nvPr/>
            </p:nvSpPr>
            <p:spPr>
              <a:xfrm>
                <a:off x="677793" y="231097"/>
                <a:ext cx="2018501" cy="523220"/>
              </a:xfrm>
              <a:prstGeom prst="rect">
                <a:avLst/>
              </a:prstGeom>
              <a:noFill/>
            </p:spPr>
            <p:txBody>
              <a:bodyPr wrap="none" rtlCol="0">
                <a:spAutoFit/>
              </a:bodyPr>
              <a:lstStyle/>
              <a:p>
                <a:r>
                  <a:rPr lang="en-US" altLang="zh-CN" sz="28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4. </a:t>
                </a:r>
                <a:r>
                  <a:rPr lang="zh-CN" altLang="en-US" sz="28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下步计划</a:t>
                </a:r>
              </a:p>
            </p:txBody>
          </p:sp>
          <p:sp>
            <p:nvSpPr>
              <p:cNvPr id="50" name="文本框 49"/>
              <p:cNvSpPr txBox="1"/>
              <p:nvPr/>
            </p:nvSpPr>
            <p:spPr>
              <a:xfrm>
                <a:off x="759681" y="732705"/>
                <a:ext cx="4365330" cy="276999"/>
              </a:xfrm>
              <a:prstGeom prst="rect">
                <a:avLst/>
              </a:prstGeom>
              <a:noFill/>
            </p:spPr>
            <p:txBody>
              <a:bodyPr wrap="square" rtlCol="0">
                <a:spAutoFit/>
                <a:scene3d>
                  <a:camera prst="orthographicFront"/>
                  <a:lightRig rig="threePt" dir="t"/>
                </a:scene3d>
                <a:sp3d contourW="12700"/>
              </a:bodyPr>
              <a:lstStyle/>
              <a:p>
                <a:pPr marL="0" marR="0" lvl="0" indent="0"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The user can demonstrate on a projector or computer</a:t>
                </a:r>
              </a:p>
            </p:txBody>
          </p:sp>
        </p:grpSp>
        <p:grpSp>
          <p:nvGrpSpPr>
            <p:cNvPr id="46" name="组合 45"/>
            <p:cNvGrpSpPr/>
            <p:nvPr/>
          </p:nvGrpSpPr>
          <p:grpSpPr>
            <a:xfrm>
              <a:off x="0" y="289322"/>
              <a:ext cx="458794" cy="662157"/>
              <a:chOff x="0" y="272955"/>
              <a:chExt cx="458794" cy="747920"/>
            </a:xfrm>
          </p:grpSpPr>
          <p:sp>
            <p:nvSpPr>
              <p:cNvPr id="47" name="矩形 46"/>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48" name="矩形 47"/>
              <p:cNvSpPr/>
              <p:nvPr/>
            </p:nvSpPr>
            <p:spPr>
              <a:xfrm>
                <a:off x="318232" y="272955"/>
                <a:ext cx="140562" cy="747920"/>
              </a:xfrm>
              <a:prstGeom prst="rect">
                <a:avLst/>
              </a:prstGeom>
              <a:solidFill>
                <a:srgbClr val="17375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grpSp>
      <p:pic>
        <p:nvPicPr>
          <p:cNvPr id="38" name="图片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7138" y="180059"/>
            <a:ext cx="1103137" cy="110529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fill="hold"/>
                                        <p:tgtEl>
                                          <p:spTgt spid="24"/>
                                        </p:tgtEl>
                                        <p:attrNameLst>
                                          <p:attrName>ppt_x</p:attrName>
                                        </p:attrNameLst>
                                      </p:cBhvr>
                                      <p:tavLst>
                                        <p:tav tm="0">
                                          <p:val>
                                            <p:strVal val="0-#ppt_w/2"/>
                                          </p:val>
                                        </p:tav>
                                        <p:tav tm="100000">
                                          <p:val>
                                            <p:strVal val="#ppt_x"/>
                                          </p:val>
                                        </p:tav>
                                      </p:tavLst>
                                    </p:anim>
                                    <p:anim calcmode="lin" valueType="num">
                                      <p:cBhvr additive="base">
                                        <p:cTn id="13" dur="500" fill="hold"/>
                                        <p:tgtEl>
                                          <p:spTgt spid="24"/>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0-#ppt_w/2"/>
                                          </p:val>
                                        </p:tav>
                                        <p:tav tm="100000">
                                          <p:val>
                                            <p:strVal val="#ppt_x"/>
                                          </p:val>
                                        </p:tav>
                                      </p:tavLst>
                                    </p:anim>
                                    <p:anim calcmode="lin" valueType="num">
                                      <p:cBhvr additive="base">
                                        <p:cTn id="17" dur="500" fill="hold"/>
                                        <p:tgtEl>
                                          <p:spTgt spid="27"/>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30"/>
                                        </p:tgtEl>
                                        <p:attrNameLst>
                                          <p:attrName>style.visibility</p:attrName>
                                        </p:attrNameLst>
                                      </p:cBhvr>
                                      <p:to>
                                        <p:strVal val="visible"/>
                                      </p:to>
                                    </p:set>
                                    <p:anim calcmode="lin" valueType="num">
                                      <p:cBhvr additive="base">
                                        <p:cTn id="20" dur="500" fill="hold"/>
                                        <p:tgtEl>
                                          <p:spTgt spid="30"/>
                                        </p:tgtEl>
                                        <p:attrNameLst>
                                          <p:attrName>ppt_x</p:attrName>
                                        </p:attrNameLst>
                                      </p:cBhvr>
                                      <p:tavLst>
                                        <p:tav tm="0">
                                          <p:val>
                                            <p:strVal val="1+#ppt_w/2"/>
                                          </p:val>
                                        </p:tav>
                                        <p:tav tm="100000">
                                          <p:val>
                                            <p:strVal val="#ppt_x"/>
                                          </p:val>
                                        </p:tav>
                                      </p:tavLst>
                                    </p:anim>
                                    <p:anim calcmode="lin" valueType="num">
                                      <p:cBhvr additive="base">
                                        <p:cTn id="21" dur="500" fill="hold"/>
                                        <p:tgtEl>
                                          <p:spTgt spid="30"/>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33"/>
                                        </p:tgtEl>
                                        <p:attrNameLst>
                                          <p:attrName>style.visibility</p:attrName>
                                        </p:attrNameLst>
                                      </p:cBhvr>
                                      <p:to>
                                        <p:strVal val="visible"/>
                                      </p:to>
                                    </p:set>
                                    <p:anim calcmode="lin" valueType="num">
                                      <p:cBhvr additive="base">
                                        <p:cTn id="24" dur="500" fill="hold"/>
                                        <p:tgtEl>
                                          <p:spTgt spid="33"/>
                                        </p:tgtEl>
                                        <p:attrNameLst>
                                          <p:attrName>ppt_x</p:attrName>
                                        </p:attrNameLst>
                                      </p:cBhvr>
                                      <p:tavLst>
                                        <p:tav tm="0">
                                          <p:val>
                                            <p:strVal val="1+#ppt_w/2"/>
                                          </p:val>
                                        </p:tav>
                                        <p:tav tm="100000">
                                          <p:val>
                                            <p:strVal val="#ppt_x"/>
                                          </p:val>
                                        </p:tav>
                                      </p:tavLst>
                                    </p:anim>
                                    <p:anim calcmode="lin" valueType="num">
                                      <p:cBhvr additive="base">
                                        <p:cTn id="25"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3" name="组合 62"/>
          <p:cNvGrpSpPr/>
          <p:nvPr/>
        </p:nvGrpSpPr>
        <p:grpSpPr>
          <a:xfrm>
            <a:off x="1124168" y="2017940"/>
            <a:ext cx="2690979" cy="1743620"/>
            <a:chOff x="1124168" y="2017940"/>
            <a:chExt cx="2690979" cy="1743620"/>
          </a:xfrm>
        </p:grpSpPr>
        <p:sp>
          <p:nvSpPr>
            <p:cNvPr id="3" name="矩形 2"/>
            <p:cNvSpPr/>
            <p:nvPr/>
          </p:nvSpPr>
          <p:spPr>
            <a:xfrm>
              <a:off x="1260907" y="2303553"/>
              <a:ext cx="2554240" cy="1458007"/>
            </a:xfrm>
            <a:prstGeom prst="rect">
              <a:avLst/>
            </a:prstGeom>
            <a:solidFill>
              <a:schemeClr val="bg1">
                <a:lumMod val="95000"/>
              </a:schemeClr>
            </a:solidFill>
            <a:ln w="38100" cap="flat" cmpd="sng" algn="ctr">
              <a:no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zh-CN" altLang="en-US" sz="2400" kern="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2" name="箭头: 五边形 1"/>
            <p:cNvSpPr/>
            <p:nvPr/>
          </p:nvSpPr>
          <p:spPr>
            <a:xfrm>
              <a:off x="1124168" y="2017940"/>
              <a:ext cx="787400" cy="693337"/>
            </a:xfrm>
            <a:prstGeom prst="homePlate">
              <a:avLst/>
            </a:prstGeom>
            <a:solidFill>
              <a:srgbClr val="FFC000"/>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51" name="椭圆 26"/>
            <p:cNvSpPr/>
            <p:nvPr/>
          </p:nvSpPr>
          <p:spPr>
            <a:xfrm>
              <a:off x="1287367" y="2210824"/>
              <a:ext cx="339916" cy="307569"/>
            </a:xfrm>
            <a:custGeom>
              <a:avLst/>
              <a:gdLst>
                <a:gd name="connsiteX0" fmla="*/ 407586 w 606580"/>
                <a:gd name="connsiteY0" fmla="*/ 252695 h 548858"/>
                <a:gd name="connsiteX1" fmla="*/ 502285 w 606580"/>
                <a:gd name="connsiteY1" fmla="*/ 252695 h 548858"/>
                <a:gd name="connsiteX2" fmla="*/ 502285 w 606580"/>
                <a:gd name="connsiteY2" fmla="*/ 346759 h 548858"/>
                <a:gd name="connsiteX3" fmla="*/ 407586 w 606580"/>
                <a:gd name="connsiteY3" fmla="*/ 346759 h 548858"/>
                <a:gd name="connsiteX4" fmla="*/ 104296 w 606580"/>
                <a:gd name="connsiteY4" fmla="*/ 205698 h 548858"/>
                <a:gd name="connsiteX5" fmla="*/ 199065 w 606580"/>
                <a:gd name="connsiteY5" fmla="*/ 205698 h 548858"/>
                <a:gd name="connsiteX6" fmla="*/ 199065 w 606580"/>
                <a:gd name="connsiteY6" fmla="*/ 346758 h 548858"/>
                <a:gd name="connsiteX7" fmla="*/ 104296 w 606580"/>
                <a:gd name="connsiteY7" fmla="*/ 346758 h 548858"/>
                <a:gd name="connsiteX8" fmla="*/ 255870 w 606580"/>
                <a:gd name="connsiteY8" fmla="*/ 96040 h 548858"/>
                <a:gd name="connsiteX9" fmla="*/ 350710 w 606580"/>
                <a:gd name="connsiteY9" fmla="*/ 96040 h 548858"/>
                <a:gd name="connsiteX10" fmla="*/ 350710 w 606580"/>
                <a:gd name="connsiteY10" fmla="*/ 346759 h 548858"/>
                <a:gd name="connsiteX11" fmla="*/ 255870 w 606580"/>
                <a:gd name="connsiteY11" fmla="*/ 346759 h 548858"/>
                <a:gd name="connsiteX12" fmla="*/ 37882 w 606580"/>
                <a:gd name="connsiteY12" fmla="*/ 37913 h 548858"/>
                <a:gd name="connsiteX13" fmla="*/ 37882 w 606580"/>
                <a:gd name="connsiteY13" fmla="*/ 405363 h 548858"/>
                <a:gd name="connsiteX14" fmla="*/ 568698 w 606580"/>
                <a:gd name="connsiteY14" fmla="*/ 405363 h 548858"/>
                <a:gd name="connsiteX15" fmla="*/ 568698 w 606580"/>
                <a:gd name="connsiteY15" fmla="*/ 37913 h 548858"/>
                <a:gd name="connsiteX16" fmla="*/ 18941 w 606580"/>
                <a:gd name="connsiteY16" fmla="*/ 0 h 548858"/>
                <a:gd name="connsiteX17" fmla="*/ 587639 w 606580"/>
                <a:gd name="connsiteY17" fmla="*/ 0 h 548858"/>
                <a:gd name="connsiteX18" fmla="*/ 606580 w 606580"/>
                <a:gd name="connsiteY18" fmla="*/ 18910 h 548858"/>
                <a:gd name="connsiteX19" fmla="*/ 606580 w 606580"/>
                <a:gd name="connsiteY19" fmla="*/ 424274 h 548858"/>
                <a:gd name="connsiteX20" fmla="*/ 587639 w 606580"/>
                <a:gd name="connsiteY20" fmla="*/ 443184 h 548858"/>
                <a:gd name="connsiteX21" fmla="*/ 322278 w 606580"/>
                <a:gd name="connsiteY21" fmla="*/ 443184 h 548858"/>
                <a:gd name="connsiteX22" fmla="*/ 322278 w 606580"/>
                <a:gd name="connsiteY22" fmla="*/ 511038 h 548858"/>
                <a:gd name="connsiteX23" fmla="*/ 450223 w 606580"/>
                <a:gd name="connsiteY23" fmla="*/ 511038 h 548858"/>
                <a:gd name="connsiteX24" fmla="*/ 450223 w 606580"/>
                <a:gd name="connsiteY24" fmla="*/ 548858 h 548858"/>
                <a:gd name="connsiteX25" fmla="*/ 156357 w 606580"/>
                <a:gd name="connsiteY25" fmla="*/ 548858 h 548858"/>
                <a:gd name="connsiteX26" fmla="*/ 156357 w 606580"/>
                <a:gd name="connsiteY26" fmla="*/ 511038 h 548858"/>
                <a:gd name="connsiteX27" fmla="*/ 284302 w 606580"/>
                <a:gd name="connsiteY27" fmla="*/ 511038 h 548858"/>
                <a:gd name="connsiteX28" fmla="*/ 284302 w 606580"/>
                <a:gd name="connsiteY28" fmla="*/ 443184 h 548858"/>
                <a:gd name="connsiteX29" fmla="*/ 18941 w 606580"/>
                <a:gd name="connsiteY29" fmla="*/ 443184 h 548858"/>
                <a:gd name="connsiteX30" fmla="*/ 0 w 606580"/>
                <a:gd name="connsiteY30" fmla="*/ 424274 h 548858"/>
                <a:gd name="connsiteX31" fmla="*/ 0 w 606580"/>
                <a:gd name="connsiteY31" fmla="*/ 18910 h 548858"/>
                <a:gd name="connsiteX32" fmla="*/ 18941 w 606580"/>
                <a:gd name="connsiteY32" fmla="*/ 0 h 54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6580" h="548858">
                  <a:moveTo>
                    <a:pt x="407586" y="252695"/>
                  </a:moveTo>
                  <a:lnTo>
                    <a:pt x="502285" y="252695"/>
                  </a:lnTo>
                  <a:lnTo>
                    <a:pt x="502285" y="346759"/>
                  </a:lnTo>
                  <a:lnTo>
                    <a:pt x="407586" y="346759"/>
                  </a:lnTo>
                  <a:close/>
                  <a:moveTo>
                    <a:pt x="104296" y="205698"/>
                  </a:moveTo>
                  <a:lnTo>
                    <a:pt x="199065" y="205698"/>
                  </a:lnTo>
                  <a:lnTo>
                    <a:pt x="199065" y="346758"/>
                  </a:lnTo>
                  <a:lnTo>
                    <a:pt x="104296" y="346758"/>
                  </a:lnTo>
                  <a:close/>
                  <a:moveTo>
                    <a:pt x="255870" y="96040"/>
                  </a:moveTo>
                  <a:lnTo>
                    <a:pt x="350710" y="96040"/>
                  </a:lnTo>
                  <a:lnTo>
                    <a:pt x="350710" y="346759"/>
                  </a:lnTo>
                  <a:lnTo>
                    <a:pt x="255870" y="346759"/>
                  </a:lnTo>
                  <a:close/>
                  <a:moveTo>
                    <a:pt x="37882" y="37913"/>
                  </a:moveTo>
                  <a:lnTo>
                    <a:pt x="37882" y="405363"/>
                  </a:lnTo>
                  <a:lnTo>
                    <a:pt x="568698" y="405363"/>
                  </a:lnTo>
                  <a:lnTo>
                    <a:pt x="568698" y="37913"/>
                  </a:lnTo>
                  <a:close/>
                  <a:moveTo>
                    <a:pt x="18941" y="0"/>
                  </a:moveTo>
                  <a:lnTo>
                    <a:pt x="587639" y="0"/>
                  </a:lnTo>
                  <a:cubicBezTo>
                    <a:pt x="598038" y="0"/>
                    <a:pt x="606580" y="8528"/>
                    <a:pt x="606580" y="18910"/>
                  </a:cubicBezTo>
                  <a:lnTo>
                    <a:pt x="606580" y="424274"/>
                  </a:lnTo>
                  <a:cubicBezTo>
                    <a:pt x="606580" y="434656"/>
                    <a:pt x="598038" y="443184"/>
                    <a:pt x="587639" y="443184"/>
                  </a:cubicBezTo>
                  <a:lnTo>
                    <a:pt x="322278" y="443184"/>
                  </a:lnTo>
                  <a:lnTo>
                    <a:pt x="322278" y="511038"/>
                  </a:lnTo>
                  <a:lnTo>
                    <a:pt x="450223" y="511038"/>
                  </a:lnTo>
                  <a:lnTo>
                    <a:pt x="450223" y="548858"/>
                  </a:lnTo>
                  <a:lnTo>
                    <a:pt x="156357" y="548858"/>
                  </a:lnTo>
                  <a:lnTo>
                    <a:pt x="156357" y="511038"/>
                  </a:lnTo>
                  <a:lnTo>
                    <a:pt x="284302" y="511038"/>
                  </a:lnTo>
                  <a:lnTo>
                    <a:pt x="284302" y="443184"/>
                  </a:lnTo>
                  <a:lnTo>
                    <a:pt x="18941" y="443184"/>
                  </a:lnTo>
                  <a:cubicBezTo>
                    <a:pt x="8542" y="443184"/>
                    <a:pt x="0" y="434656"/>
                    <a:pt x="0" y="424274"/>
                  </a:cubicBezTo>
                  <a:lnTo>
                    <a:pt x="0" y="18910"/>
                  </a:lnTo>
                  <a:cubicBezTo>
                    <a:pt x="0" y="8528"/>
                    <a:pt x="8542" y="0"/>
                    <a:pt x="189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grpSp>
          <p:nvGrpSpPr>
            <p:cNvPr id="33" name="组合 32"/>
            <p:cNvGrpSpPr/>
            <p:nvPr/>
          </p:nvGrpSpPr>
          <p:grpSpPr>
            <a:xfrm>
              <a:off x="1422140" y="2824241"/>
              <a:ext cx="2231773" cy="794650"/>
              <a:chOff x="8030484" y="1725490"/>
              <a:chExt cx="1663049" cy="794650"/>
            </a:xfrm>
          </p:grpSpPr>
          <p:sp>
            <p:nvSpPr>
              <p:cNvPr id="34" name="文本框 33"/>
              <p:cNvSpPr txBox="1"/>
              <p:nvPr/>
            </p:nvSpPr>
            <p:spPr>
              <a:xfrm>
                <a:off x="8030484" y="2046869"/>
                <a:ext cx="1663049" cy="47327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a:t>
                </a:r>
              </a:p>
            </p:txBody>
          </p:sp>
          <p:sp>
            <p:nvSpPr>
              <p:cNvPr id="35" name="文本框 34"/>
              <p:cNvSpPr txBox="1"/>
              <p:nvPr/>
            </p:nvSpPr>
            <p:spPr>
              <a:xfrm>
                <a:off x="8030484" y="1725490"/>
                <a:ext cx="1251126"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grpSp>
      </p:grpSp>
      <p:grpSp>
        <p:nvGrpSpPr>
          <p:cNvPr id="68" name="组合 67"/>
          <p:cNvGrpSpPr/>
          <p:nvPr/>
        </p:nvGrpSpPr>
        <p:grpSpPr>
          <a:xfrm>
            <a:off x="1124168" y="4083223"/>
            <a:ext cx="2690979" cy="1743620"/>
            <a:chOff x="1124168" y="4083223"/>
            <a:chExt cx="2690979" cy="1743620"/>
          </a:xfrm>
        </p:grpSpPr>
        <p:sp>
          <p:nvSpPr>
            <p:cNvPr id="12" name="矩形 11"/>
            <p:cNvSpPr/>
            <p:nvPr/>
          </p:nvSpPr>
          <p:spPr>
            <a:xfrm>
              <a:off x="1260907" y="4368836"/>
              <a:ext cx="2554240" cy="1458007"/>
            </a:xfrm>
            <a:prstGeom prst="rect">
              <a:avLst/>
            </a:prstGeom>
            <a:solidFill>
              <a:schemeClr val="bg1">
                <a:lumMod val="95000"/>
              </a:schemeClr>
            </a:solidFill>
            <a:ln w="38100" cap="flat" cmpd="sng" algn="ctr">
              <a:no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zh-CN" altLang="en-US" sz="2400" kern="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3" name="箭头: 五边形 12"/>
            <p:cNvSpPr/>
            <p:nvPr/>
          </p:nvSpPr>
          <p:spPr>
            <a:xfrm>
              <a:off x="1124168" y="4083223"/>
              <a:ext cx="787400" cy="693337"/>
            </a:xfrm>
            <a:prstGeom prst="homePlate">
              <a:avLst/>
            </a:prstGeom>
            <a:solidFill>
              <a:srgbClr val="17375E"/>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52" name="椭圆 27"/>
            <p:cNvSpPr/>
            <p:nvPr/>
          </p:nvSpPr>
          <p:spPr>
            <a:xfrm>
              <a:off x="1289969" y="4259933"/>
              <a:ext cx="334712" cy="339916"/>
            </a:xfrm>
            <a:custGeom>
              <a:avLst/>
              <a:gdLst>
                <a:gd name="connsiteX0" fmla="*/ 87620 w 596114"/>
                <a:gd name="connsiteY0" fmla="*/ 437153 h 605381"/>
                <a:gd name="connsiteX1" fmla="*/ 147471 w 596114"/>
                <a:gd name="connsiteY1" fmla="*/ 437153 h 605381"/>
                <a:gd name="connsiteX2" fmla="*/ 155808 w 596114"/>
                <a:gd name="connsiteY2" fmla="*/ 476105 h 605381"/>
                <a:gd name="connsiteX3" fmla="*/ 87620 w 596114"/>
                <a:gd name="connsiteY3" fmla="*/ 476105 h 605381"/>
                <a:gd name="connsiteX4" fmla="*/ 68166 w 596114"/>
                <a:gd name="connsiteY4" fmla="*/ 456679 h 605381"/>
                <a:gd name="connsiteX5" fmla="*/ 87620 w 596114"/>
                <a:gd name="connsiteY5" fmla="*/ 437153 h 605381"/>
                <a:gd name="connsiteX6" fmla="*/ 241113 w 596114"/>
                <a:gd name="connsiteY6" fmla="*/ 372802 h 605381"/>
                <a:gd name="connsiteX7" fmla="*/ 230888 w 596114"/>
                <a:gd name="connsiteY7" fmla="*/ 419692 h 605381"/>
                <a:gd name="connsiteX8" fmla="*/ 277846 w 596114"/>
                <a:gd name="connsiteY8" fmla="*/ 409481 h 605381"/>
                <a:gd name="connsiteX9" fmla="*/ 87625 w 596114"/>
                <a:gd name="connsiteY9" fmla="*/ 339420 h 605381"/>
                <a:gd name="connsiteX10" fmla="*/ 168439 w 596114"/>
                <a:gd name="connsiteY10" fmla="*/ 339420 h 605381"/>
                <a:gd name="connsiteX11" fmla="*/ 160000 w 596114"/>
                <a:gd name="connsiteY11" fmla="*/ 378372 h 605381"/>
                <a:gd name="connsiteX12" fmla="*/ 87625 w 596114"/>
                <a:gd name="connsiteY12" fmla="*/ 378372 h 605381"/>
                <a:gd name="connsiteX13" fmla="*/ 68166 w 596114"/>
                <a:gd name="connsiteY13" fmla="*/ 358946 h 605381"/>
                <a:gd name="connsiteX14" fmla="*/ 87625 w 596114"/>
                <a:gd name="connsiteY14" fmla="*/ 339420 h 605381"/>
                <a:gd name="connsiteX15" fmla="*/ 87622 w 596114"/>
                <a:gd name="connsiteY15" fmla="*/ 241687 h 605381"/>
                <a:gd name="connsiteX16" fmla="*/ 239005 w 596114"/>
                <a:gd name="connsiteY16" fmla="*/ 241687 h 605381"/>
                <a:gd name="connsiteX17" fmla="*/ 199993 w 596114"/>
                <a:gd name="connsiteY17" fmla="*/ 280639 h 605381"/>
                <a:gd name="connsiteX18" fmla="*/ 87622 w 596114"/>
                <a:gd name="connsiteY18" fmla="*/ 280639 h 605381"/>
                <a:gd name="connsiteX19" fmla="*/ 68166 w 596114"/>
                <a:gd name="connsiteY19" fmla="*/ 261213 h 605381"/>
                <a:gd name="connsiteX20" fmla="*/ 87622 w 596114"/>
                <a:gd name="connsiteY20" fmla="*/ 241687 h 605381"/>
                <a:gd name="connsiteX21" fmla="*/ 87627 w 596114"/>
                <a:gd name="connsiteY21" fmla="*/ 143954 h 605381"/>
                <a:gd name="connsiteX22" fmla="*/ 336949 w 596114"/>
                <a:gd name="connsiteY22" fmla="*/ 143954 h 605381"/>
                <a:gd name="connsiteX23" fmla="*/ 297927 w 596114"/>
                <a:gd name="connsiteY23" fmla="*/ 182906 h 605381"/>
                <a:gd name="connsiteX24" fmla="*/ 87627 w 596114"/>
                <a:gd name="connsiteY24" fmla="*/ 182906 h 605381"/>
                <a:gd name="connsiteX25" fmla="*/ 68166 w 596114"/>
                <a:gd name="connsiteY25" fmla="*/ 163480 h 605381"/>
                <a:gd name="connsiteX26" fmla="*/ 87627 w 596114"/>
                <a:gd name="connsiteY26" fmla="*/ 143954 h 605381"/>
                <a:gd name="connsiteX27" fmla="*/ 515787 w 596114"/>
                <a:gd name="connsiteY27" fmla="*/ 93955 h 605381"/>
                <a:gd name="connsiteX28" fmla="*/ 484936 w 596114"/>
                <a:gd name="connsiteY28" fmla="*/ 106334 h 605381"/>
                <a:gd name="connsiteX29" fmla="*/ 257196 w 596114"/>
                <a:gd name="connsiteY29" fmla="*/ 333744 h 605381"/>
                <a:gd name="connsiteX30" fmla="*/ 316961 w 596114"/>
                <a:gd name="connsiteY30" fmla="*/ 393422 h 605381"/>
                <a:gd name="connsiteX31" fmla="*/ 544701 w 596114"/>
                <a:gd name="connsiteY31" fmla="*/ 166012 h 605381"/>
                <a:gd name="connsiteX32" fmla="*/ 546190 w 596114"/>
                <a:gd name="connsiteY32" fmla="*/ 107821 h 605381"/>
                <a:gd name="connsiteX33" fmla="*/ 515787 w 596114"/>
                <a:gd name="connsiteY33" fmla="*/ 93955 h 605381"/>
                <a:gd name="connsiteX34" fmla="*/ 515178 w 596114"/>
                <a:gd name="connsiteY34" fmla="*/ 54984 h 605381"/>
                <a:gd name="connsiteX35" fmla="*/ 573094 w 596114"/>
                <a:gd name="connsiteY35" fmla="*/ 79668 h 605381"/>
                <a:gd name="connsiteX36" fmla="*/ 572300 w 596114"/>
                <a:gd name="connsiteY36" fmla="*/ 193571 h 605381"/>
                <a:gd name="connsiteX37" fmla="*/ 330760 w 596114"/>
                <a:gd name="connsiteY37" fmla="*/ 434760 h 605381"/>
                <a:gd name="connsiteX38" fmla="*/ 321031 w 596114"/>
                <a:gd name="connsiteY38" fmla="*/ 440014 h 605381"/>
                <a:gd name="connsiteX39" fmla="*/ 209543 w 596114"/>
                <a:gd name="connsiteY39" fmla="*/ 464202 h 605381"/>
                <a:gd name="connsiteX40" fmla="*/ 191674 w 596114"/>
                <a:gd name="connsiteY40" fmla="*/ 458849 h 605381"/>
                <a:gd name="connsiteX41" fmla="*/ 186412 w 596114"/>
                <a:gd name="connsiteY41" fmla="*/ 441005 h 605381"/>
                <a:gd name="connsiteX42" fmla="*/ 210536 w 596114"/>
                <a:gd name="connsiteY42" fmla="*/ 329680 h 605381"/>
                <a:gd name="connsiteX43" fmla="*/ 215798 w 596114"/>
                <a:gd name="connsiteY43" fmla="*/ 319965 h 605381"/>
                <a:gd name="connsiteX44" fmla="*/ 457338 w 596114"/>
                <a:gd name="connsiteY44" fmla="*/ 78776 h 605381"/>
                <a:gd name="connsiteX45" fmla="*/ 515178 w 596114"/>
                <a:gd name="connsiteY45" fmla="*/ 54984 h 605381"/>
                <a:gd name="connsiteX46" fmla="*/ 42688 w 596114"/>
                <a:gd name="connsiteY46" fmla="*/ 0 h 605381"/>
                <a:gd name="connsiteX47" fmla="*/ 398388 w 596114"/>
                <a:gd name="connsiteY47" fmla="*/ 0 h 605381"/>
                <a:gd name="connsiteX48" fmla="*/ 441076 w 596114"/>
                <a:gd name="connsiteY48" fmla="*/ 41337 h 605381"/>
                <a:gd name="connsiteX49" fmla="*/ 402160 w 596114"/>
                <a:gd name="connsiteY49" fmla="*/ 78907 h 605381"/>
                <a:gd name="connsiteX50" fmla="*/ 402160 w 596114"/>
                <a:gd name="connsiteY50" fmla="*/ 42625 h 605381"/>
                <a:gd name="connsiteX51" fmla="*/ 398388 w 596114"/>
                <a:gd name="connsiteY51" fmla="*/ 38958 h 605381"/>
                <a:gd name="connsiteX52" fmla="*/ 42688 w 596114"/>
                <a:gd name="connsiteY52" fmla="*/ 38958 h 605381"/>
                <a:gd name="connsiteX53" fmla="*/ 39015 w 596114"/>
                <a:gd name="connsiteY53" fmla="*/ 42625 h 605381"/>
                <a:gd name="connsiteX54" fmla="*/ 39015 w 596114"/>
                <a:gd name="connsiteY54" fmla="*/ 562656 h 605381"/>
                <a:gd name="connsiteX55" fmla="*/ 42688 w 596114"/>
                <a:gd name="connsiteY55" fmla="*/ 566423 h 605381"/>
                <a:gd name="connsiteX56" fmla="*/ 398388 w 596114"/>
                <a:gd name="connsiteY56" fmla="*/ 566423 h 605381"/>
                <a:gd name="connsiteX57" fmla="*/ 402160 w 596114"/>
                <a:gd name="connsiteY57" fmla="*/ 562656 h 605381"/>
                <a:gd name="connsiteX58" fmla="*/ 402160 w 596114"/>
                <a:gd name="connsiteY58" fmla="*/ 418622 h 605381"/>
                <a:gd name="connsiteX59" fmla="*/ 441175 w 596114"/>
                <a:gd name="connsiteY59" fmla="*/ 379664 h 605381"/>
                <a:gd name="connsiteX60" fmla="*/ 441175 w 596114"/>
                <a:gd name="connsiteY60" fmla="*/ 562656 h 605381"/>
                <a:gd name="connsiteX61" fmla="*/ 398388 w 596114"/>
                <a:gd name="connsiteY61" fmla="*/ 605381 h 605381"/>
                <a:gd name="connsiteX62" fmla="*/ 42688 w 596114"/>
                <a:gd name="connsiteY62" fmla="*/ 605381 h 605381"/>
                <a:gd name="connsiteX63" fmla="*/ 0 w 596114"/>
                <a:gd name="connsiteY63" fmla="*/ 562656 h 605381"/>
                <a:gd name="connsiteX64" fmla="*/ 0 w 596114"/>
                <a:gd name="connsiteY64" fmla="*/ 42625 h 605381"/>
                <a:gd name="connsiteX65" fmla="*/ 42688 w 596114"/>
                <a:gd name="connsiteY65" fmla="*/ 0 h 605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96114" h="605381">
                  <a:moveTo>
                    <a:pt x="87620" y="437153"/>
                  </a:moveTo>
                  <a:lnTo>
                    <a:pt x="147471" y="437153"/>
                  </a:lnTo>
                  <a:cubicBezTo>
                    <a:pt x="145585" y="450930"/>
                    <a:pt x="148562" y="464608"/>
                    <a:pt x="155808" y="476105"/>
                  </a:cubicBezTo>
                  <a:lnTo>
                    <a:pt x="87620" y="476105"/>
                  </a:lnTo>
                  <a:cubicBezTo>
                    <a:pt x="76900" y="476105"/>
                    <a:pt x="68166" y="467383"/>
                    <a:pt x="68166" y="456679"/>
                  </a:cubicBezTo>
                  <a:cubicBezTo>
                    <a:pt x="68166" y="445875"/>
                    <a:pt x="76900" y="437153"/>
                    <a:pt x="87620" y="437153"/>
                  </a:cubicBezTo>
                  <a:close/>
                  <a:moveTo>
                    <a:pt x="241113" y="372802"/>
                  </a:moveTo>
                  <a:lnTo>
                    <a:pt x="230888" y="419692"/>
                  </a:lnTo>
                  <a:lnTo>
                    <a:pt x="277846" y="409481"/>
                  </a:lnTo>
                  <a:close/>
                  <a:moveTo>
                    <a:pt x="87625" y="339420"/>
                  </a:moveTo>
                  <a:lnTo>
                    <a:pt x="168439" y="339420"/>
                  </a:lnTo>
                  <a:lnTo>
                    <a:pt x="160000" y="378372"/>
                  </a:lnTo>
                  <a:lnTo>
                    <a:pt x="87625" y="378372"/>
                  </a:lnTo>
                  <a:cubicBezTo>
                    <a:pt x="76903" y="378372"/>
                    <a:pt x="68166" y="369650"/>
                    <a:pt x="68166" y="358946"/>
                  </a:cubicBezTo>
                  <a:cubicBezTo>
                    <a:pt x="68166" y="348142"/>
                    <a:pt x="76903" y="339420"/>
                    <a:pt x="87625" y="339420"/>
                  </a:cubicBezTo>
                  <a:close/>
                  <a:moveTo>
                    <a:pt x="87622" y="241687"/>
                  </a:moveTo>
                  <a:lnTo>
                    <a:pt x="239005" y="241687"/>
                  </a:lnTo>
                  <a:lnTo>
                    <a:pt x="199993" y="280639"/>
                  </a:lnTo>
                  <a:lnTo>
                    <a:pt x="87622" y="280639"/>
                  </a:lnTo>
                  <a:cubicBezTo>
                    <a:pt x="76902" y="280639"/>
                    <a:pt x="68166" y="271917"/>
                    <a:pt x="68166" y="261213"/>
                  </a:cubicBezTo>
                  <a:cubicBezTo>
                    <a:pt x="68166" y="250409"/>
                    <a:pt x="76902" y="241687"/>
                    <a:pt x="87622" y="241687"/>
                  </a:cubicBezTo>
                  <a:close/>
                  <a:moveTo>
                    <a:pt x="87627" y="143954"/>
                  </a:moveTo>
                  <a:lnTo>
                    <a:pt x="336949" y="143954"/>
                  </a:lnTo>
                  <a:lnTo>
                    <a:pt x="297927" y="182906"/>
                  </a:lnTo>
                  <a:lnTo>
                    <a:pt x="87627" y="182906"/>
                  </a:lnTo>
                  <a:cubicBezTo>
                    <a:pt x="76904" y="182906"/>
                    <a:pt x="68166" y="174184"/>
                    <a:pt x="68166" y="163480"/>
                  </a:cubicBezTo>
                  <a:cubicBezTo>
                    <a:pt x="68166" y="152676"/>
                    <a:pt x="76904" y="143954"/>
                    <a:pt x="87627" y="143954"/>
                  </a:cubicBezTo>
                  <a:close/>
                  <a:moveTo>
                    <a:pt x="515787" y="93955"/>
                  </a:moveTo>
                  <a:cubicBezTo>
                    <a:pt x="504643" y="93695"/>
                    <a:pt x="493425" y="97809"/>
                    <a:pt x="484936" y="106334"/>
                  </a:cubicBezTo>
                  <a:lnTo>
                    <a:pt x="257196" y="333744"/>
                  </a:lnTo>
                  <a:lnTo>
                    <a:pt x="316961" y="393422"/>
                  </a:lnTo>
                  <a:lnTo>
                    <a:pt x="544701" y="166012"/>
                  </a:lnTo>
                  <a:cubicBezTo>
                    <a:pt x="560784" y="149953"/>
                    <a:pt x="561082" y="124376"/>
                    <a:pt x="546190" y="107821"/>
                  </a:cubicBezTo>
                  <a:cubicBezTo>
                    <a:pt x="538000" y="98850"/>
                    <a:pt x="526930" y="94215"/>
                    <a:pt x="515787" y="93955"/>
                  </a:cubicBezTo>
                  <a:close/>
                  <a:moveTo>
                    <a:pt x="515178" y="54984"/>
                  </a:moveTo>
                  <a:cubicBezTo>
                    <a:pt x="536138" y="55083"/>
                    <a:pt x="557110" y="63262"/>
                    <a:pt x="573094" y="79668"/>
                  </a:cubicBezTo>
                  <a:cubicBezTo>
                    <a:pt x="603870" y="111291"/>
                    <a:pt x="603969" y="161948"/>
                    <a:pt x="572300" y="193571"/>
                  </a:cubicBezTo>
                  <a:lnTo>
                    <a:pt x="330760" y="434760"/>
                  </a:lnTo>
                  <a:cubicBezTo>
                    <a:pt x="328179" y="437337"/>
                    <a:pt x="324704" y="439221"/>
                    <a:pt x="321031" y="440014"/>
                  </a:cubicBezTo>
                  <a:lnTo>
                    <a:pt x="209543" y="464202"/>
                  </a:lnTo>
                  <a:cubicBezTo>
                    <a:pt x="203090" y="465590"/>
                    <a:pt x="196340" y="463607"/>
                    <a:pt x="191674" y="458849"/>
                  </a:cubicBezTo>
                  <a:cubicBezTo>
                    <a:pt x="186908" y="454190"/>
                    <a:pt x="185022" y="447350"/>
                    <a:pt x="186412" y="441005"/>
                  </a:cubicBezTo>
                  <a:lnTo>
                    <a:pt x="210536" y="329680"/>
                  </a:lnTo>
                  <a:cubicBezTo>
                    <a:pt x="211330" y="325913"/>
                    <a:pt x="213217" y="322542"/>
                    <a:pt x="215798" y="319965"/>
                  </a:cubicBezTo>
                  <a:cubicBezTo>
                    <a:pt x="225825" y="310051"/>
                    <a:pt x="439369" y="96719"/>
                    <a:pt x="457338" y="78776"/>
                  </a:cubicBezTo>
                  <a:cubicBezTo>
                    <a:pt x="473271" y="62865"/>
                    <a:pt x="494219" y="54885"/>
                    <a:pt x="515178" y="54984"/>
                  </a:cubicBezTo>
                  <a:close/>
                  <a:moveTo>
                    <a:pt x="42688" y="0"/>
                  </a:moveTo>
                  <a:lnTo>
                    <a:pt x="398388" y="0"/>
                  </a:lnTo>
                  <a:cubicBezTo>
                    <a:pt x="421519" y="0"/>
                    <a:pt x="440381" y="18438"/>
                    <a:pt x="441076" y="41337"/>
                  </a:cubicBezTo>
                  <a:lnTo>
                    <a:pt x="402160" y="78907"/>
                  </a:lnTo>
                  <a:lnTo>
                    <a:pt x="402160" y="42625"/>
                  </a:lnTo>
                  <a:cubicBezTo>
                    <a:pt x="402160" y="40643"/>
                    <a:pt x="400473" y="38958"/>
                    <a:pt x="398388" y="38958"/>
                  </a:cubicBezTo>
                  <a:lnTo>
                    <a:pt x="42688" y="38958"/>
                  </a:lnTo>
                  <a:cubicBezTo>
                    <a:pt x="40702" y="38958"/>
                    <a:pt x="39015" y="40643"/>
                    <a:pt x="39015" y="42625"/>
                  </a:cubicBezTo>
                  <a:lnTo>
                    <a:pt x="39015" y="562656"/>
                  </a:lnTo>
                  <a:cubicBezTo>
                    <a:pt x="39015" y="564738"/>
                    <a:pt x="40702" y="566423"/>
                    <a:pt x="42688" y="566423"/>
                  </a:cubicBezTo>
                  <a:lnTo>
                    <a:pt x="398388" y="566423"/>
                  </a:lnTo>
                  <a:cubicBezTo>
                    <a:pt x="400473" y="566423"/>
                    <a:pt x="402160" y="564738"/>
                    <a:pt x="402160" y="562656"/>
                  </a:cubicBezTo>
                  <a:lnTo>
                    <a:pt x="402160" y="418622"/>
                  </a:lnTo>
                  <a:lnTo>
                    <a:pt x="441175" y="379664"/>
                  </a:lnTo>
                  <a:lnTo>
                    <a:pt x="441175" y="562656"/>
                  </a:lnTo>
                  <a:cubicBezTo>
                    <a:pt x="441175" y="586249"/>
                    <a:pt x="422015" y="605381"/>
                    <a:pt x="398388" y="605381"/>
                  </a:cubicBezTo>
                  <a:lnTo>
                    <a:pt x="42688" y="605381"/>
                  </a:lnTo>
                  <a:cubicBezTo>
                    <a:pt x="19160" y="605381"/>
                    <a:pt x="0" y="586249"/>
                    <a:pt x="0" y="562656"/>
                  </a:cubicBezTo>
                  <a:lnTo>
                    <a:pt x="0" y="42625"/>
                  </a:lnTo>
                  <a:cubicBezTo>
                    <a:pt x="0" y="19132"/>
                    <a:pt x="19160" y="0"/>
                    <a:pt x="426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grpSp>
          <p:nvGrpSpPr>
            <p:cNvPr id="36" name="组合 35"/>
            <p:cNvGrpSpPr/>
            <p:nvPr/>
          </p:nvGrpSpPr>
          <p:grpSpPr>
            <a:xfrm>
              <a:off x="1422140" y="4892003"/>
              <a:ext cx="2231773" cy="794650"/>
              <a:chOff x="8030484" y="1725490"/>
              <a:chExt cx="1663049" cy="794650"/>
            </a:xfrm>
          </p:grpSpPr>
          <p:sp>
            <p:nvSpPr>
              <p:cNvPr id="37" name="文本框 36"/>
              <p:cNvSpPr txBox="1"/>
              <p:nvPr/>
            </p:nvSpPr>
            <p:spPr>
              <a:xfrm>
                <a:off x="8030484" y="2046869"/>
                <a:ext cx="1663049" cy="47327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a:t>
                </a:r>
              </a:p>
            </p:txBody>
          </p:sp>
          <p:sp>
            <p:nvSpPr>
              <p:cNvPr id="38" name="文本框 37"/>
              <p:cNvSpPr txBox="1"/>
              <p:nvPr/>
            </p:nvSpPr>
            <p:spPr>
              <a:xfrm>
                <a:off x="8030484" y="1725490"/>
                <a:ext cx="1251126"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grpSp>
      </p:grpSp>
      <p:grpSp>
        <p:nvGrpSpPr>
          <p:cNvPr id="64" name="组合 63"/>
          <p:cNvGrpSpPr/>
          <p:nvPr/>
        </p:nvGrpSpPr>
        <p:grpSpPr>
          <a:xfrm>
            <a:off x="4768847" y="2017940"/>
            <a:ext cx="2690979" cy="1743620"/>
            <a:chOff x="4768847" y="2017940"/>
            <a:chExt cx="2690979" cy="1743620"/>
          </a:xfrm>
        </p:grpSpPr>
        <p:sp>
          <p:nvSpPr>
            <p:cNvPr id="6" name="矩形 5"/>
            <p:cNvSpPr/>
            <p:nvPr/>
          </p:nvSpPr>
          <p:spPr>
            <a:xfrm>
              <a:off x="4905586" y="2303553"/>
              <a:ext cx="2554240" cy="1458007"/>
            </a:xfrm>
            <a:prstGeom prst="rect">
              <a:avLst/>
            </a:prstGeom>
            <a:solidFill>
              <a:schemeClr val="bg1">
                <a:lumMod val="95000"/>
              </a:schemeClr>
            </a:solidFill>
            <a:ln w="38100" cap="flat" cmpd="sng" algn="ctr">
              <a:no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zh-CN" altLang="en-US" sz="2400" kern="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7" name="箭头: 五边形 6"/>
            <p:cNvSpPr/>
            <p:nvPr/>
          </p:nvSpPr>
          <p:spPr>
            <a:xfrm>
              <a:off x="4768847" y="2017940"/>
              <a:ext cx="787400" cy="693337"/>
            </a:xfrm>
            <a:prstGeom prst="homePlate">
              <a:avLst/>
            </a:prstGeom>
            <a:solidFill>
              <a:srgbClr val="17375E"/>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53" name="椭圆 28"/>
            <p:cNvSpPr/>
            <p:nvPr/>
          </p:nvSpPr>
          <p:spPr>
            <a:xfrm>
              <a:off x="4918440" y="2207654"/>
              <a:ext cx="339916" cy="313908"/>
            </a:xfrm>
            <a:custGeom>
              <a:avLst/>
              <a:gdLst>
                <a:gd name="connsiteX0" fmla="*/ 186302 w 608697"/>
                <a:gd name="connsiteY0" fmla="*/ 63862 h 562124"/>
                <a:gd name="connsiteX1" fmla="*/ 204357 w 608697"/>
                <a:gd name="connsiteY1" fmla="*/ 81889 h 562124"/>
                <a:gd name="connsiteX2" fmla="*/ 186302 w 608697"/>
                <a:gd name="connsiteY2" fmla="*/ 99991 h 562124"/>
                <a:gd name="connsiteX3" fmla="*/ 99759 w 608697"/>
                <a:gd name="connsiteY3" fmla="*/ 186326 h 562124"/>
                <a:gd name="connsiteX4" fmla="*/ 81705 w 608697"/>
                <a:gd name="connsiteY4" fmla="*/ 204428 h 562124"/>
                <a:gd name="connsiteX5" fmla="*/ 63650 w 608697"/>
                <a:gd name="connsiteY5" fmla="*/ 186326 h 562124"/>
                <a:gd name="connsiteX6" fmla="*/ 186302 w 608697"/>
                <a:gd name="connsiteY6" fmla="*/ 63862 h 562124"/>
                <a:gd name="connsiteX7" fmla="*/ 175448 w 608697"/>
                <a:gd name="connsiteY7" fmla="*/ 36129 h 562124"/>
                <a:gd name="connsiteX8" fmla="*/ 36179 w 608697"/>
                <a:gd name="connsiteY8" fmla="*/ 175282 h 562124"/>
                <a:gd name="connsiteX9" fmla="*/ 276226 w 608697"/>
                <a:gd name="connsiteY9" fmla="*/ 490611 h 562124"/>
                <a:gd name="connsiteX10" fmla="*/ 276972 w 608697"/>
                <a:gd name="connsiteY10" fmla="*/ 491356 h 562124"/>
                <a:gd name="connsiteX11" fmla="*/ 304349 w 608697"/>
                <a:gd name="connsiteY11" fmla="*/ 518546 h 562124"/>
                <a:gd name="connsiteX12" fmla="*/ 331725 w 608697"/>
                <a:gd name="connsiteY12" fmla="*/ 491356 h 562124"/>
                <a:gd name="connsiteX13" fmla="*/ 332471 w 608697"/>
                <a:gd name="connsiteY13" fmla="*/ 490611 h 562124"/>
                <a:gd name="connsiteX14" fmla="*/ 572518 w 608697"/>
                <a:gd name="connsiteY14" fmla="*/ 175282 h 562124"/>
                <a:gd name="connsiteX15" fmla="*/ 433249 w 608697"/>
                <a:gd name="connsiteY15" fmla="*/ 36129 h 562124"/>
                <a:gd name="connsiteX16" fmla="*/ 318149 w 608697"/>
                <a:gd name="connsiteY16" fmla="*/ 89764 h 562124"/>
                <a:gd name="connsiteX17" fmla="*/ 304349 w 608697"/>
                <a:gd name="connsiteY17" fmla="*/ 96170 h 562124"/>
                <a:gd name="connsiteX18" fmla="*/ 290548 w 608697"/>
                <a:gd name="connsiteY18" fmla="*/ 89764 h 562124"/>
                <a:gd name="connsiteX19" fmla="*/ 175448 w 608697"/>
                <a:gd name="connsiteY19" fmla="*/ 36129 h 562124"/>
                <a:gd name="connsiteX20" fmla="*/ 175448 w 608697"/>
                <a:gd name="connsiteY20" fmla="*/ 0 h 562124"/>
                <a:gd name="connsiteX21" fmla="*/ 304349 w 608697"/>
                <a:gd name="connsiteY21" fmla="*/ 51847 h 562124"/>
                <a:gd name="connsiteX22" fmla="*/ 433249 w 608697"/>
                <a:gd name="connsiteY22" fmla="*/ 0 h 562124"/>
                <a:gd name="connsiteX23" fmla="*/ 608697 w 608697"/>
                <a:gd name="connsiteY23" fmla="*/ 175282 h 562124"/>
                <a:gd name="connsiteX24" fmla="*/ 537309 w 608697"/>
                <a:gd name="connsiteY24" fmla="*/ 342593 h 562124"/>
                <a:gd name="connsiteX25" fmla="*/ 356864 w 608697"/>
                <a:gd name="connsiteY25" fmla="*/ 517354 h 562124"/>
                <a:gd name="connsiteX26" fmla="*/ 317104 w 608697"/>
                <a:gd name="connsiteY26" fmla="*/ 556835 h 562124"/>
                <a:gd name="connsiteX27" fmla="*/ 304349 w 608697"/>
                <a:gd name="connsiteY27" fmla="*/ 562124 h 562124"/>
                <a:gd name="connsiteX28" fmla="*/ 291593 w 608697"/>
                <a:gd name="connsiteY28" fmla="*/ 556835 h 562124"/>
                <a:gd name="connsiteX29" fmla="*/ 251834 w 608697"/>
                <a:gd name="connsiteY29" fmla="*/ 517354 h 562124"/>
                <a:gd name="connsiteX30" fmla="*/ 71388 w 608697"/>
                <a:gd name="connsiteY30" fmla="*/ 342593 h 562124"/>
                <a:gd name="connsiteX31" fmla="*/ 0 w 608697"/>
                <a:gd name="connsiteY31" fmla="*/ 175282 h 562124"/>
                <a:gd name="connsiteX32" fmla="*/ 175448 w 608697"/>
                <a:gd name="connsiteY32" fmla="*/ 0 h 5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8697" h="562124">
                  <a:moveTo>
                    <a:pt x="186302" y="63862"/>
                  </a:moveTo>
                  <a:cubicBezTo>
                    <a:pt x="196225" y="63862"/>
                    <a:pt x="204357" y="71907"/>
                    <a:pt x="204357" y="81889"/>
                  </a:cubicBezTo>
                  <a:cubicBezTo>
                    <a:pt x="204357" y="91871"/>
                    <a:pt x="196300" y="99991"/>
                    <a:pt x="186302" y="99991"/>
                  </a:cubicBezTo>
                  <a:cubicBezTo>
                    <a:pt x="137808" y="99991"/>
                    <a:pt x="99759" y="137907"/>
                    <a:pt x="99759" y="186326"/>
                  </a:cubicBezTo>
                  <a:cubicBezTo>
                    <a:pt x="99759" y="196308"/>
                    <a:pt x="91702" y="204428"/>
                    <a:pt x="81705" y="204428"/>
                  </a:cubicBezTo>
                  <a:cubicBezTo>
                    <a:pt x="71708" y="204428"/>
                    <a:pt x="63650" y="196308"/>
                    <a:pt x="63650" y="186326"/>
                  </a:cubicBezTo>
                  <a:cubicBezTo>
                    <a:pt x="63650" y="117645"/>
                    <a:pt x="117516" y="63862"/>
                    <a:pt x="186302" y="63862"/>
                  </a:cubicBezTo>
                  <a:close/>
                  <a:moveTo>
                    <a:pt x="175448" y="36129"/>
                  </a:moveTo>
                  <a:cubicBezTo>
                    <a:pt x="97347" y="36129"/>
                    <a:pt x="36179" y="97213"/>
                    <a:pt x="36179" y="175282"/>
                  </a:cubicBezTo>
                  <a:cubicBezTo>
                    <a:pt x="36179" y="273687"/>
                    <a:pt x="122933" y="355182"/>
                    <a:pt x="276226" y="490611"/>
                  </a:cubicBezTo>
                  <a:cubicBezTo>
                    <a:pt x="276450" y="490834"/>
                    <a:pt x="276748" y="491132"/>
                    <a:pt x="276972" y="491356"/>
                  </a:cubicBezTo>
                  <a:lnTo>
                    <a:pt x="304349" y="518546"/>
                  </a:lnTo>
                  <a:lnTo>
                    <a:pt x="331725" y="491356"/>
                  </a:lnTo>
                  <a:cubicBezTo>
                    <a:pt x="331949" y="491132"/>
                    <a:pt x="332247" y="490834"/>
                    <a:pt x="332471" y="490611"/>
                  </a:cubicBezTo>
                  <a:cubicBezTo>
                    <a:pt x="485764" y="355182"/>
                    <a:pt x="572518" y="273762"/>
                    <a:pt x="572518" y="175282"/>
                  </a:cubicBezTo>
                  <a:cubicBezTo>
                    <a:pt x="572518" y="97213"/>
                    <a:pt x="511350" y="36129"/>
                    <a:pt x="433249" y="36129"/>
                  </a:cubicBezTo>
                  <a:cubicBezTo>
                    <a:pt x="390282" y="36129"/>
                    <a:pt x="346196" y="56689"/>
                    <a:pt x="318149" y="89764"/>
                  </a:cubicBezTo>
                  <a:cubicBezTo>
                    <a:pt x="314717" y="93861"/>
                    <a:pt x="309645" y="96170"/>
                    <a:pt x="304349" y="96170"/>
                  </a:cubicBezTo>
                  <a:cubicBezTo>
                    <a:pt x="299052" y="96170"/>
                    <a:pt x="293980" y="93861"/>
                    <a:pt x="290548" y="89764"/>
                  </a:cubicBezTo>
                  <a:cubicBezTo>
                    <a:pt x="262501" y="56689"/>
                    <a:pt x="218415" y="36129"/>
                    <a:pt x="175448" y="36129"/>
                  </a:cubicBezTo>
                  <a:close/>
                  <a:moveTo>
                    <a:pt x="175448" y="0"/>
                  </a:moveTo>
                  <a:cubicBezTo>
                    <a:pt x="222891" y="0"/>
                    <a:pt x="269736" y="19145"/>
                    <a:pt x="304349" y="51847"/>
                  </a:cubicBezTo>
                  <a:cubicBezTo>
                    <a:pt x="338961" y="19145"/>
                    <a:pt x="385807" y="0"/>
                    <a:pt x="433249" y="0"/>
                  </a:cubicBezTo>
                  <a:cubicBezTo>
                    <a:pt x="531640" y="0"/>
                    <a:pt x="608697" y="77026"/>
                    <a:pt x="608697" y="175282"/>
                  </a:cubicBezTo>
                  <a:cubicBezTo>
                    <a:pt x="608697" y="230258"/>
                    <a:pt x="586020" y="283446"/>
                    <a:pt x="537309" y="342593"/>
                  </a:cubicBezTo>
                  <a:cubicBezTo>
                    <a:pt x="494865" y="394291"/>
                    <a:pt x="435711" y="447628"/>
                    <a:pt x="356864" y="517354"/>
                  </a:cubicBezTo>
                  <a:lnTo>
                    <a:pt x="317104" y="556835"/>
                  </a:lnTo>
                  <a:cubicBezTo>
                    <a:pt x="313598" y="560336"/>
                    <a:pt x="308973" y="562124"/>
                    <a:pt x="304349" y="562124"/>
                  </a:cubicBezTo>
                  <a:cubicBezTo>
                    <a:pt x="299724" y="562124"/>
                    <a:pt x="295099" y="560336"/>
                    <a:pt x="291593" y="556835"/>
                  </a:cubicBezTo>
                  <a:lnTo>
                    <a:pt x="251834" y="517354"/>
                  </a:lnTo>
                  <a:cubicBezTo>
                    <a:pt x="172986" y="447628"/>
                    <a:pt x="113832" y="394291"/>
                    <a:pt x="71388" y="342593"/>
                  </a:cubicBezTo>
                  <a:cubicBezTo>
                    <a:pt x="22677" y="283446"/>
                    <a:pt x="0" y="230258"/>
                    <a:pt x="0" y="175282"/>
                  </a:cubicBezTo>
                  <a:cubicBezTo>
                    <a:pt x="0" y="77026"/>
                    <a:pt x="77057" y="0"/>
                    <a:pt x="17544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grpSp>
          <p:nvGrpSpPr>
            <p:cNvPr id="39" name="组合 38"/>
            <p:cNvGrpSpPr/>
            <p:nvPr/>
          </p:nvGrpSpPr>
          <p:grpSpPr>
            <a:xfrm>
              <a:off x="5057745" y="2824241"/>
              <a:ext cx="2231773" cy="794650"/>
              <a:chOff x="8030484" y="1725490"/>
              <a:chExt cx="1663049" cy="794650"/>
            </a:xfrm>
          </p:grpSpPr>
          <p:sp>
            <p:nvSpPr>
              <p:cNvPr id="40" name="文本框 39"/>
              <p:cNvSpPr txBox="1"/>
              <p:nvPr/>
            </p:nvSpPr>
            <p:spPr>
              <a:xfrm>
                <a:off x="8030484" y="2046869"/>
                <a:ext cx="1663049" cy="47327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a:t>
                </a:r>
              </a:p>
            </p:txBody>
          </p:sp>
          <p:sp>
            <p:nvSpPr>
              <p:cNvPr id="41" name="文本框 40"/>
              <p:cNvSpPr txBox="1"/>
              <p:nvPr/>
            </p:nvSpPr>
            <p:spPr>
              <a:xfrm>
                <a:off x="8030484" y="1725490"/>
                <a:ext cx="1251126"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grpSp>
      </p:grpSp>
      <p:grpSp>
        <p:nvGrpSpPr>
          <p:cNvPr id="67" name="组合 66"/>
          <p:cNvGrpSpPr/>
          <p:nvPr/>
        </p:nvGrpSpPr>
        <p:grpSpPr>
          <a:xfrm>
            <a:off x="4768847" y="4083223"/>
            <a:ext cx="2690979" cy="1743620"/>
            <a:chOff x="4768847" y="4083223"/>
            <a:chExt cx="2690979" cy="1743620"/>
          </a:xfrm>
        </p:grpSpPr>
        <p:sp>
          <p:nvSpPr>
            <p:cNvPr id="15" name="矩形 14"/>
            <p:cNvSpPr/>
            <p:nvPr/>
          </p:nvSpPr>
          <p:spPr>
            <a:xfrm>
              <a:off x="4905586" y="4368836"/>
              <a:ext cx="2554240" cy="1458007"/>
            </a:xfrm>
            <a:prstGeom prst="rect">
              <a:avLst/>
            </a:prstGeom>
            <a:solidFill>
              <a:schemeClr val="bg1">
                <a:lumMod val="95000"/>
              </a:schemeClr>
            </a:solidFill>
            <a:ln w="38100" cap="flat" cmpd="sng" algn="ctr">
              <a:no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zh-CN" altLang="en-US" sz="2400" kern="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6" name="箭头: 五边形 15"/>
            <p:cNvSpPr/>
            <p:nvPr/>
          </p:nvSpPr>
          <p:spPr>
            <a:xfrm>
              <a:off x="4768847" y="4083223"/>
              <a:ext cx="787400" cy="693337"/>
            </a:xfrm>
            <a:prstGeom prst="homePlate">
              <a:avLst/>
            </a:prstGeom>
            <a:solidFill>
              <a:srgbClr val="FFC000"/>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54" name="椭圆 29"/>
            <p:cNvSpPr/>
            <p:nvPr/>
          </p:nvSpPr>
          <p:spPr>
            <a:xfrm>
              <a:off x="4918440" y="4260211"/>
              <a:ext cx="339916" cy="339361"/>
            </a:xfrm>
            <a:custGeom>
              <a:avLst/>
              <a:gdLst>
                <a:gd name="connsiteX0" fmla="*/ 140017 w 606581"/>
                <a:gd name="connsiteY0" fmla="*/ 411043 h 605592"/>
                <a:gd name="connsiteX1" fmla="*/ 178821 w 606581"/>
                <a:gd name="connsiteY1" fmla="*/ 427078 h 605592"/>
                <a:gd name="connsiteX2" fmla="*/ 178821 w 606581"/>
                <a:gd name="connsiteY2" fmla="*/ 504564 h 605592"/>
                <a:gd name="connsiteX3" fmla="*/ 93692 w 606581"/>
                <a:gd name="connsiteY3" fmla="*/ 589557 h 605592"/>
                <a:gd name="connsiteX4" fmla="*/ 54887 w 606581"/>
                <a:gd name="connsiteY4" fmla="*/ 605592 h 605592"/>
                <a:gd name="connsiteX5" fmla="*/ 16083 w 606581"/>
                <a:gd name="connsiteY5" fmla="*/ 589557 h 605592"/>
                <a:gd name="connsiteX6" fmla="*/ 16083 w 606581"/>
                <a:gd name="connsiteY6" fmla="*/ 511979 h 605592"/>
                <a:gd name="connsiteX7" fmla="*/ 101212 w 606581"/>
                <a:gd name="connsiteY7" fmla="*/ 427078 h 605592"/>
                <a:gd name="connsiteX8" fmla="*/ 140017 w 606581"/>
                <a:gd name="connsiteY8" fmla="*/ 411043 h 605592"/>
                <a:gd name="connsiteX9" fmla="*/ 382501 w 606581"/>
                <a:gd name="connsiteY9" fmla="*/ 49537 h 605592"/>
                <a:gd name="connsiteX10" fmla="*/ 557044 w 606581"/>
                <a:gd name="connsiteY10" fmla="*/ 223798 h 605592"/>
                <a:gd name="connsiteX11" fmla="*/ 382501 w 606581"/>
                <a:gd name="connsiteY11" fmla="*/ 398059 h 605592"/>
                <a:gd name="connsiteX12" fmla="*/ 207957 w 606581"/>
                <a:gd name="connsiteY12" fmla="*/ 223798 h 605592"/>
                <a:gd name="connsiteX13" fmla="*/ 382501 w 606581"/>
                <a:gd name="connsiteY13" fmla="*/ 49537 h 605592"/>
                <a:gd name="connsiteX14" fmla="*/ 382536 w 606581"/>
                <a:gd name="connsiteY14" fmla="*/ 24750 h 605592"/>
                <a:gd name="connsiteX15" fmla="*/ 304914 w 606581"/>
                <a:gd name="connsiteY15" fmla="*/ 40417 h 605592"/>
                <a:gd name="connsiteX16" fmla="*/ 241591 w 606581"/>
                <a:gd name="connsiteY16" fmla="*/ 83058 h 605592"/>
                <a:gd name="connsiteX17" fmla="*/ 198880 w 606581"/>
                <a:gd name="connsiteY17" fmla="*/ 146278 h 605592"/>
                <a:gd name="connsiteX18" fmla="*/ 183189 w 606581"/>
                <a:gd name="connsiteY18" fmla="*/ 223774 h 605592"/>
                <a:gd name="connsiteX19" fmla="*/ 198880 w 606581"/>
                <a:gd name="connsiteY19" fmla="*/ 301177 h 605592"/>
                <a:gd name="connsiteX20" fmla="*/ 241591 w 606581"/>
                <a:gd name="connsiteY20" fmla="*/ 364490 h 605592"/>
                <a:gd name="connsiteX21" fmla="*/ 304914 w 606581"/>
                <a:gd name="connsiteY21" fmla="*/ 407131 h 605592"/>
                <a:gd name="connsiteX22" fmla="*/ 382536 w 606581"/>
                <a:gd name="connsiteY22" fmla="*/ 422705 h 605592"/>
                <a:gd name="connsiteX23" fmla="*/ 460158 w 606581"/>
                <a:gd name="connsiteY23" fmla="*/ 407131 h 605592"/>
                <a:gd name="connsiteX24" fmla="*/ 523481 w 606581"/>
                <a:gd name="connsiteY24" fmla="*/ 364490 h 605592"/>
                <a:gd name="connsiteX25" fmla="*/ 566192 w 606581"/>
                <a:gd name="connsiteY25" fmla="*/ 301177 h 605592"/>
                <a:gd name="connsiteX26" fmla="*/ 581883 w 606581"/>
                <a:gd name="connsiteY26" fmla="*/ 223774 h 605592"/>
                <a:gd name="connsiteX27" fmla="*/ 566192 w 606581"/>
                <a:gd name="connsiteY27" fmla="*/ 146278 h 605592"/>
                <a:gd name="connsiteX28" fmla="*/ 523481 w 606581"/>
                <a:gd name="connsiteY28" fmla="*/ 83058 h 605592"/>
                <a:gd name="connsiteX29" fmla="*/ 460158 w 606581"/>
                <a:gd name="connsiteY29" fmla="*/ 40417 h 605592"/>
                <a:gd name="connsiteX30" fmla="*/ 382536 w 606581"/>
                <a:gd name="connsiteY30" fmla="*/ 24750 h 605592"/>
                <a:gd name="connsiteX31" fmla="*/ 382536 w 606581"/>
                <a:gd name="connsiteY31" fmla="*/ 0 h 605592"/>
                <a:gd name="connsiteX32" fmla="*/ 469721 w 606581"/>
                <a:gd name="connsiteY32" fmla="*/ 17613 h 605592"/>
                <a:gd name="connsiteX33" fmla="*/ 540937 w 606581"/>
                <a:gd name="connsiteY33" fmla="*/ 65538 h 605592"/>
                <a:gd name="connsiteX34" fmla="*/ 588940 w 606581"/>
                <a:gd name="connsiteY34" fmla="*/ 136637 h 605592"/>
                <a:gd name="connsiteX35" fmla="*/ 606581 w 606581"/>
                <a:gd name="connsiteY35" fmla="*/ 223774 h 605592"/>
                <a:gd name="connsiteX36" fmla="*/ 588940 w 606581"/>
                <a:gd name="connsiteY36" fmla="*/ 310818 h 605592"/>
                <a:gd name="connsiteX37" fmla="*/ 540937 w 606581"/>
                <a:gd name="connsiteY37" fmla="*/ 381917 h 605592"/>
                <a:gd name="connsiteX38" fmla="*/ 469721 w 606581"/>
                <a:gd name="connsiteY38" fmla="*/ 429842 h 605592"/>
                <a:gd name="connsiteX39" fmla="*/ 382536 w 606581"/>
                <a:gd name="connsiteY39" fmla="*/ 447455 h 605592"/>
                <a:gd name="connsiteX40" fmla="*/ 295258 w 606581"/>
                <a:gd name="connsiteY40" fmla="*/ 429842 h 605592"/>
                <a:gd name="connsiteX41" fmla="*/ 240105 w 606581"/>
                <a:gd name="connsiteY41" fmla="*/ 396471 h 605592"/>
                <a:gd name="connsiteX42" fmla="*/ 209558 w 606581"/>
                <a:gd name="connsiteY42" fmla="*/ 427061 h 605592"/>
                <a:gd name="connsiteX43" fmla="*/ 196373 w 606581"/>
                <a:gd name="connsiteY43" fmla="*/ 409541 h 605592"/>
                <a:gd name="connsiteX44" fmla="*/ 178918 w 606581"/>
                <a:gd name="connsiteY44" fmla="*/ 396378 h 605592"/>
                <a:gd name="connsiteX45" fmla="*/ 209465 w 606581"/>
                <a:gd name="connsiteY45" fmla="*/ 365880 h 605592"/>
                <a:gd name="connsiteX46" fmla="*/ 176040 w 606581"/>
                <a:gd name="connsiteY46" fmla="*/ 310818 h 605592"/>
                <a:gd name="connsiteX47" fmla="*/ 158491 w 606581"/>
                <a:gd name="connsiteY47" fmla="*/ 223774 h 605592"/>
                <a:gd name="connsiteX48" fmla="*/ 176040 w 606581"/>
                <a:gd name="connsiteY48" fmla="*/ 136637 h 605592"/>
                <a:gd name="connsiteX49" fmla="*/ 224043 w 606581"/>
                <a:gd name="connsiteY49" fmla="*/ 65538 h 605592"/>
                <a:gd name="connsiteX50" fmla="*/ 295258 w 606581"/>
                <a:gd name="connsiteY50" fmla="*/ 17613 h 605592"/>
                <a:gd name="connsiteX51" fmla="*/ 382536 w 606581"/>
                <a:gd name="connsiteY51"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6581" h="605592">
                  <a:moveTo>
                    <a:pt x="140017" y="411043"/>
                  </a:moveTo>
                  <a:cubicBezTo>
                    <a:pt x="154035" y="411043"/>
                    <a:pt x="168053" y="416326"/>
                    <a:pt x="178821" y="427078"/>
                  </a:cubicBezTo>
                  <a:cubicBezTo>
                    <a:pt x="200266" y="448488"/>
                    <a:pt x="200266" y="483153"/>
                    <a:pt x="178821" y="504564"/>
                  </a:cubicBezTo>
                  <a:lnTo>
                    <a:pt x="93692" y="589557"/>
                  </a:lnTo>
                  <a:cubicBezTo>
                    <a:pt x="83016" y="600216"/>
                    <a:pt x="68905" y="605592"/>
                    <a:pt x="54887" y="605592"/>
                  </a:cubicBezTo>
                  <a:cubicBezTo>
                    <a:pt x="40870" y="605592"/>
                    <a:pt x="26759" y="600216"/>
                    <a:pt x="16083" y="589557"/>
                  </a:cubicBezTo>
                  <a:cubicBezTo>
                    <a:pt x="-5362" y="568147"/>
                    <a:pt x="-5362" y="533389"/>
                    <a:pt x="16083" y="511979"/>
                  </a:cubicBezTo>
                  <a:lnTo>
                    <a:pt x="101212" y="427078"/>
                  </a:lnTo>
                  <a:cubicBezTo>
                    <a:pt x="111888" y="416326"/>
                    <a:pt x="125999" y="411043"/>
                    <a:pt x="140017" y="411043"/>
                  </a:cubicBezTo>
                  <a:close/>
                  <a:moveTo>
                    <a:pt x="382501" y="49537"/>
                  </a:moveTo>
                  <a:cubicBezTo>
                    <a:pt x="478871" y="49537"/>
                    <a:pt x="557044" y="127491"/>
                    <a:pt x="557044" y="223798"/>
                  </a:cubicBezTo>
                  <a:cubicBezTo>
                    <a:pt x="557044" y="320012"/>
                    <a:pt x="478871" y="398059"/>
                    <a:pt x="382501" y="398059"/>
                  </a:cubicBezTo>
                  <a:cubicBezTo>
                    <a:pt x="286130" y="398059"/>
                    <a:pt x="207957" y="320012"/>
                    <a:pt x="207957" y="223798"/>
                  </a:cubicBezTo>
                  <a:cubicBezTo>
                    <a:pt x="207957" y="127491"/>
                    <a:pt x="286130" y="49537"/>
                    <a:pt x="382501" y="49537"/>
                  </a:cubicBezTo>
                  <a:close/>
                  <a:moveTo>
                    <a:pt x="382536" y="24750"/>
                  </a:moveTo>
                  <a:cubicBezTo>
                    <a:pt x="355610" y="24750"/>
                    <a:pt x="329519" y="30034"/>
                    <a:pt x="304914" y="40417"/>
                  </a:cubicBezTo>
                  <a:cubicBezTo>
                    <a:pt x="281238" y="50428"/>
                    <a:pt x="259882" y="64796"/>
                    <a:pt x="241591" y="83058"/>
                  </a:cubicBezTo>
                  <a:cubicBezTo>
                    <a:pt x="223300" y="101319"/>
                    <a:pt x="208908" y="122547"/>
                    <a:pt x="198880" y="146278"/>
                  </a:cubicBezTo>
                  <a:cubicBezTo>
                    <a:pt x="188481" y="170843"/>
                    <a:pt x="183189" y="196891"/>
                    <a:pt x="183189" y="223774"/>
                  </a:cubicBezTo>
                  <a:cubicBezTo>
                    <a:pt x="183189" y="250564"/>
                    <a:pt x="188481" y="276705"/>
                    <a:pt x="198880" y="301177"/>
                  </a:cubicBezTo>
                  <a:cubicBezTo>
                    <a:pt x="208908" y="324908"/>
                    <a:pt x="223300" y="346228"/>
                    <a:pt x="241591" y="364490"/>
                  </a:cubicBezTo>
                  <a:cubicBezTo>
                    <a:pt x="259882" y="382752"/>
                    <a:pt x="281238" y="397027"/>
                    <a:pt x="304914" y="407131"/>
                  </a:cubicBezTo>
                  <a:cubicBezTo>
                    <a:pt x="329519" y="417513"/>
                    <a:pt x="355610" y="422705"/>
                    <a:pt x="382536" y="422705"/>
                  </a:cubicBezTo>
                  <a:cubicBezTo>
                    <a:pt x="409462" y="422705"/>
                    <a:pt x="435553" y="417513"/>
                    <a:pt x="460158" y="407131"/>
                  </a:cubicBezTo>
                  <a:cubicBezTo>
                    <a:pt x="483834" y="397027"/>
                    <a:pt x="505190" y="382752"/>
                    <a:pt x="523481" y="364490"/>
                  </a:cubicBezTo>
                  <a:cubicBezTo>
                    <a:pt x="541772" y="346228"/>
                    <a:pt x="556164" y="324908"/>
                    <a:pt x="566192" y="301177"/>
                  </a:cubicBezTo>
                  <a:cubicBezTo>
                    <a:pt x="576591" y="276705"/>
                    <a:pt x="581883" y="250564"/>
                    <a:pt x="581883" y="223774"/>
                  </a:cubicBezTo>
                  <a:cubicBezTo>
                    <a:pt x="581883" y="196891"/>
                    <a:pt x="576591" y="170843"/>
                    <a:pt x="566192" y="146278"/>
                  </a:cubicBezTo>
                  <a:cubicBezTo>
                    <a:pt x="556164" y="122547"/>
                    <a:pt x="541772" y="101319"/>
                    <a:pt x="523481" y="83058"/>
                  </a:cubicBezTo>
                  <a:cubicBezTo>
                    <a:pt x="505190" y="64796"/>
                    <a:pt x="483834" y="50428"/>
                    <a:pt x="460158" y="40417"/>
                  </a:cubicBezTo>
                  <a:cubicBezTo>
                    <a:pt x="435553" y="30034"/>
                    <a:pt x="409462" y="24750"/>
                    <a:pt x="382536" y="24750"/>
                  </a:cubicBezTo>
                  <a:close/>
                  <a:moveTo>
                    <a:pt x="382536" y="0"/>
                  </a:moveTo>
                  <a:cubicBezTo>
                    <a:pt x="412712" y="0"/>
                    <a:pt x="442145" y="5933"/>
                    <a:pt x="469721" y="17613"/>
                  </a:cubicBezTo>
                  <a:cubicBezTo>
                    <a:pt x="496462" y="28922"/>
                    <a:pt x="520417" y="45051"/>
                    <a:pt x="540937" y="65538"/>
                  </a:cubicBezTo>
                  <a:cubicBezTo>
                    <a:pt x="561549" y="86117"/>
                    <a:pt x="577705" y="110033"/>
                    <a:pt x="588940" y="136637"/>
                  </a:cubicBezTo>
                  <a:cubicBezTo>
                    <a:pt x="600639" y="164262"/>
                    <a:pt x="606581" y="193554"/>
                    <a:pt x="606581" y="223774"/>
                  </a:cubicBezTo>
                  <a:cubicBezTo>
                    <a:pt x="606581" y="253901"/>
                    <a:pt x="600639" y="283194"/>
                    <a:pt x="588940" y="310818"/>
                  </a:cubicBezTo>
                  <a:cubicBezTo>
                    <a:pt x="577705" y="337515"/>
                    <a:pt x="561549" y="361431"/>
                    <a:pt x="540937" y="381917"/>
                  </a:cubicBezTo>
                  <a:cubicBezTo>
                    <a:pt x="520417" y="402496"/>
                    <a:pt x="496462" y="418626"/>
                    <a:pt x="469721" y="429842"/>
                  </a:cubicBezTo>
                  <a:cubicBezTo>
                    <a:pt x="442145" y="441522"/>
                    <a:pt x="412805" y="447455"/>
                    <a:pt x="382536" y="447455"/>
                  </a:cubicBezTo>
                  <a:cubicBezTo>
                    <a:pt x="352267" y="447455"/>
                    <a:pt x="322927" y="441522"/>
                    <a:pt x="295258" y="429842"/>
                  </a:cubicBezTo>
                  <a:cubicBezTo>
                    <a:pt x="275295" y="421407"/>
                    <a:pt x="256818" y="410190"/>
                    <a:pt x="240105" y="396471"/>
                  </a:cubicBezTo>
                  <a:lnTo>
                    <a:pt x="209558" y="427061"/>
                  </a:lnTo>
                  <a:cubicBezTo>
                    <a:pt x="206030" y="420758"/>
                    <a:pt x="201666" y="414918"/>
                    <a:pt x="196373" y="409541"/>
                  </a:cubicBezTo>
                  <a:cubicBezTo>
                    <a:pt x="191081" y="404350"/>
                    <a:pt x="185232" y="399901"/>
                    <a:pt x="178918" y="396378"/>
                  </a:cubicBezTo>
                  <a:lnTo>
                    <a:pt x="209465" y="365880"/>
                  </a:lnTo>
                  <a:cubicBezTo>
                    <a:pt x="195724" y="349287"/>
                    <a:pt x="184582" y="330840"/>
                    <a:pt x="176040" y="310818"/>
                  </a:cubicBezTo>
                  <a:cubicBezTo>
                    <a:pt x="164341" y="283194"/>
                    <a:pt x="158491" y="253901"/>
                    <a:pt x="158491" y="223774"/>
                  </a:cubicBezTo>
                  <a:cubicBezTo>
                    <a:pt x="158491" y="193554"/>
                    <a:pt x="164341" y="164262"/>
                    <a:pt x="176040" y="136637"/>
                  </a:cubicBezTo>
                  <a:cubicBezTo>
                    <a:pt x="187367" y="110033"/>
                    <a:pt x="203523" y="86117"/>
                    <a:pt x="224043" y="65538"/>
                  </a:cubicBezTo>
                  <a:cubicBezTo>
                    <a:pt x="244655" y="45051"/>
                    <a:pt x="268610" y="28922"/>
                    <a:pt x="295258" y="17613"/>
                  </a:cubicBezTo>
                  <a:cubicBezTo>
                    <a:pt x="322927" y="5933"/>
                    <a:pt x="352267" y="0"/>
                    <a:pt x="38253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grpSp>
          <p:nvGrpSpPr>
            <p:cNvPr id="42" name="组合 41"/>
            <p:cNvGrpSpPr/>
            <p:nvPr/>
          </p:nvGrpSpPr>
          <p:grpSpPr>
            <a:xfrm>
              <a:off x="5057745" y="4892003"/>
              <a:ext cx="2231773" cy="794650"/>
              <a:chOff x="8030484" y="1725490"/>
              <a:chExt cx="1663049" cy="794650"/>
            </a:xfrm>
          </p:grpSpPr>
          <p:sp>
            <p:nvSpPr>
              <p:cNvPr id="43" name="文本框 42"/>
              <p:cNvSpPr txBox="1"/>
              <p:nvPr/>
            </p:nvSpPr>
            <p:spPr>
              <a:xfrm>
                <a:off x="8030484" y="2046869"/>
                <a:ext cx="1663049" cy="47327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a:t>
                </a:r>
              </a:p>
            </p:txBody>
          </p:sp>
          <p:sp>
            <p:nvSpPr>
              <p:cNvPr id="44" name="文本框 43"/>
              <p:cNvSpPr txBox="1"/>
              <p:nvPr/>
            </p:nvSpPr>
            <p:spPr>
              <a:xfrm>
                <a:off x="8030484" y="1725490"/>
                <a:ext cx="1251126"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grpSp>
      </p:grpSp>
      <p:grpSp>
        <p:nvGrpSpPr>
          <p:cNvPr id="65" name="组合 64"/>
          <p:cNvGrpSpPr/>
          <p:nvPr/>
        </p:nvGrpSpPr>
        <p:grpSpPr>
          <a:xfrm>
            <a:off x="8413526" y="2017940"/>
            <a:ext cx="2690979" cy="1743620"/>
            <a:chOff x="8413526" y="2017940"/>
            <a:chExt cx="2690979" cy="1743620"/>
          </a:xfrm>
        </p:grpSpPr>
        <p:sp>
          <p:nvSpPr>
            <p:cNvPr id="9" name="矩形 8"/>
            <p:cNvSpPr/>
            <p:nvPr/>
          </p:nvSpPr>
          <p:spPr>
            <a:xfrm>
              <a:off x="8550265" y="2303553"/>
              <a:ext cx="2554240" cy="1458007"/>
            </a:xfrm>
            <a:prstGeom prst="rect">
              <a:avLst/>
            </a:prstGeom>
            <a:solidFill>
              <a:schemeClr val="bg1">
                <a:lumMod val="95000"/>
              </a:schemeClr>
            </a:solidFill>
            <a:ln w="38100" cap="flat" cmpd="sng" algn="ctr">
              <a:no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zh-CN" altLang="en-US" sz="2400" kern="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0" name="箭头: 五边形 9"/>
            <p:cNvSpPr/>
            <p:nvPr/>
          </p:nvSpPr>
          <p:spPr>
            <a:xfrm>
              <a:off x="8413526" y="2017940"/>
              <a:ext cx="787400" cy="693337"/>
            </a:xfrm>
            <a:prstGeom prst="homePlate">
              <a:avLst/>
            </a:prstGeom>
            <a:solidFill>
              <a:srgbClr val="FFC000"/>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55" name="椭圆 30"/>
            <p:cNvSpPr/>
            <p:nvPr/>
          </p:nvSpPr>
          <p:spPr>
            <a:xfrm>
              <a:off x="8566508" y="2195202"/>
              <a:ext cx="339916" cy="338812"/>
            </a:xfrm>
            <a:custGeom>
              <a:avLst/>
              <a:gdLst>
                <a:gd name="connsiteX0" fmla="*/ 176860 w 608627"/>
                <a:gd name="connsiteY0" fmla="*/ 452891 h 606651"/>
                <a:gd name="connsiteX1" fmla="*/ 99512 w 608627"/>
                <a:gd name="connsiteY1" fmla="*/ 491817 h 606651"/>
                <a:gd name="connsiteX2" fmla="*/ 261597 w 608627"/>
                <a:gd name="connsiteY2" fmla="*/ 573401 h 606651"/>
                <a:gd name="connsiteX3" fmla="*/ 176860 w 608627"/>
                <a:gd name="connsiteY3" fmla="*/ 452891 h 606651"/>
                <a:gd name="connsiteX4" fmla="*/ 288388 w 608627"/>
                <a:gd name="connsiteY4" fmla="*/ 432006 h 606651"/>
                <a:gd name="connsiteX5" fmla="*/ 196531 w 608627"/>
                <a:gd name="connsiteY5" fmla="*/ 446492 h 606651"/>
                <a:gd name="connsiteX6" fmla="*/ 288388 w 608627"/>
                <a:gd name="connsiteY6" fmla="*/ 569758 h 606651"/>
                <a:gd name="connsiteX7" fmla="*/ 474771 w 608627"/>
                <a:gd name="connsiteY7" fmla="*/ 340337 h 606651"/>
                <a:gd name="connsiteX8" fmla="*/ 608627 w 608627"/>
                <a:gd name="connsiteY8" fmla="*/ 474028 h 606651"/>
                <a:gd name="connsiteX9" fmla="*/ 473703 w 608627"/>
                <a:gd name="connsiteY9" fmla="*/ 606651 h 606651"/>
                <a:gd name="connsiteX10" fmla="*/ 350170 w 608627"/>
                <a:gd name="connsiteY10" fmla="*/ 528695 h 606651"/>
                <a:gd name="connsiteX11" fmla="*/ 350170 w 608627"/>
                <a:gd name="connsiteY11" fmla="*/ 565584 h 606651"/>
                <a:gd name="connsiteX12" fmla="*/ 329611 w 608627"/>
                <a:gd name="connsiteY12" fmla="*/ 565584 h 606651"/>
                <a:gd name="connsiteX13" fmla="*/ 329611 w 608627"/>
                <a:gd name="connsiteY13" fmla="*/ 483272 h 606651"/>
                <a:gd name="connsiteX14" fmla="*/ 348123 w 608627"/>
                <a:gd name="connsiteY14" fmla="*/ 483272 h 606651"/>
                <a:gd name="connsiteX15" fmla="*/ 351416 w 608627"/>
                <a:gd name="connsiteY15" fmla="*/ 483272 h 606651"/>
                <a:gd name="connsiteX16" fmla="*/ 411937 w 608627"/>
                <a:gd name="connsiteY16" fmla="*/ 483272 h 606651"/>
                <a:gd name="connsiteX17" fmla="*/ 411937 w 608627"/>
                <a:gd name="connsiteY17" fmla="*/ 503806 h 606651"/>
                <a:gd name="connsiteX18" fmla="*/ 363342 w 608627"/>
                <a:gd name="connsiteY18" fmla="*/ 503806 h 606651"/>
                <a:gd name="connsiteX19" fmla="*/ 473703 w 608627"/>
                <a:gd name="connsiteY19" fmla="*/ 586118 h 606651"/>
                <a:gd name="connsiteX20" fmla="*/ 587000 w 608627"/>
                <a:gd name="connsiteY20" fmla="*/ 472961 h 606651"/>
                <a:gd name="connsiteX21" fmla="*/ 473703 w 608627"/>
                <a:gd name="connsiteY21" fmla="*/ 359893 h 606651"/>
                <a:gd name="connsiteX22" fmla="*/ 389330 w 608627"/>
                <a:gd name="connsiteY22" fmla="*/ 397938 h 606651"/>
                <a:gd name="connsiteX23" fmla="*/ 374912 w 608627"/>
                <a:gd name="connsiteY23" fmla="*/ 398916 h 606651"/>
                <a:gd name="connsiteX24" fmla="*/ 373844 w 608627"/>
                <a:gd name="connsiteY24" fmla="*/ 384516 h 606651"/>
                <a:gd name="connsiteX25" fmla="*/ 474771 w 608627"/>
                <a:gd name="connsiteY25" fmla="*/ 340337 h 606651"/>
                <a:gd name="connsiteX26" fmla="*/ 164933 w 608627"/>
                <a:gd name="connsiteY26" fmla="*/ 308474 h 606651"/>
                <a:gd name="connsiteX27" fmla="*/ 188699 w 608627"/>
                <a:gd name="connsiteY27" fmla="*/ 427652 h 606651"/>
                <a:gd name="connsiteX28" fmla="*/ 288388 w 608627"/>
                <a:gd name="connsiteY28" fmla="*/ 411477 h 606651"/>
                <a:gd name="connsiteX29" fmla="*/ 288388 w 608627"/>
                <a:gd name="connsiteY29" fmla="*/ 308474 h 606651"/>
                <a:gd name="connsiteX30" fmla="*/ 20828 w 608627"/>
                <a:gd name="connsiteY30" fmla="*/ 308474 h 606651"/>
                <a:gd name="connsiteX31" fmla="*/ 85627 w 608627"/>
                <a:gd name="connsiteY31" fmla="*/ 476531 h 606651"/>
                <a:gd name="connsiteX32" fmla="*/ 169206 w 608627"/>
                <a:gd name="connsiteY32" fmla="*/ 434139 h 606651"/>
                <a:gd name="connsiteX33" fmla="*/ 144283 w 608627"/>
                <a:gd name="connsiteY33" fmla="*/ 308474 h 606651"/>
                <a:gd name="connsiteX34" fmla="*/ 405168 w 608627"/>
                <a:gd name="connsiteY34" fmla="*/ 159881 h 606651"/>
                <a:gd name="connsiteX35" fmla="*/ 308949 w 608627"/>
                <a:gd name="connsiteY35" fmla="*/ 174633 h 606651"/>
                <a:gd name="connsiteX36" fmla="*/ 308949 w 608627"/>
                <a:gd name="connsiteY36" fmla="*/ 287945 h 606651"/>
                <a:gd name="connsiteX37" fmla="*/ 432404 w 608627"/>
                <a:gd name="connsiteY37" fmla="*/ 287945 h 606651"/>
                <a:gd name="connsiteX38" fmla="*/ 405168 w 608627"/>
                <a:gd name="connsiteY38" fmla="*/ 159881 h 606651"/>
                <a:gd name="connsiteX39" fmla="*/ 192170 w 608627"/>
                <a:gd name="connsiteY39" fmla="*/ 159881 h 606651"/>
                <a:gd name="connsiteX40" fmla="*/ 164933 w 608627"/>
                <a:gd name="connsiteY40" fmla="*/ 287945 h 606651"/>
                <a:gd name="connsiteX41" fmla="*/ 288388 w 608627"/>
                <a:gd name="connsiteY41" fmla="*/ 287945 h 606651"/>
                <a:gd name="connsiteX42" fmla="*/ 288388 w 608627"/>
                <a:gd name="connsiteY42" fmla="*/ 174633 h 606651"/>
                <a:gd name="connsiteX43" fmla="*/ 192170 w 608627"/>
                <a:gd name="connsiteY43" fmla="*/ 159881 h 606651"/>
                <a:gd name="connsiteX44" fmla="*/ 90789 w 608627"/>
                <a:gd name="connsiteY44" fmla="*/ 113845 h 606651"/>
                <a:gd name="connsiteX45" fmla="*/ 20828 w 608627"/>
                <a:gd name="connsiteY45" fmla="*/ 287945 h 606651"/>
                <a:gd name="connsiteX46" fmla="*/ 144283 w 608627"/>
                <a:gd name="connsiteY46" fmla="*/ 287945 h 606651"/>
                <a:gd name="connsiteX47" fmla="*/ 172588 w 608627"/>
                <a:gd name="connsiteY47" fmla="*/ 153660 h 606651"/>
                <a:gd name="connsiteX48" fmla="*/ 90789 w 608627"/>
                <a:gd name="connsiteY48" fmla="*/ 113845 h 606651"/>
                <a:gd name="connsiteX49" fmla="*/ 506192 w 608627"/>
                <a:gd name="connsiteY49" fmla="*/ 113490 h 606651"/>
                <a:gd name="connsiteX50" fmla="*/ 424749 w 608627"/>
                <a:gd name="connsiteY50" fmla="*/ 153660 h 606651"/>
                <a:gd name="connsiteX51" fmla="*/ 452965 w 608627"/>
                <a:gd name="connsiteY51" fmla="*/ 287945 h 606651"/>
                <a:gd name="connsiteX52" fmla="*/ 576509 w 608627"/>
                <a:gd name="connsiteY52" fmla="*/ 287945 h 606651"/>
                <a:gd name="connsiteX53" fmla="*/ 506192 w 608627"/>
                <a:gd name="connsiteY53" fmla="*/ 113490 h 606651"/>
                <a:gd name="connsiteX54" fmla="*/ 308949 w 608627"/>
                <a:gd name="connsiteY54" fmla="*/ 26662 h 606651"/>
                <a:gd name="connsiteX55" fmla="*/ 308949 w 608627"/>
                <a:gd name="connsiteY55" fmla="*/ 154104 h 606651"/>
                <a:gd name="connsiteX56" fmla="*/ 396534 w 608627"/>
                <a:gd name="connsiteY56" fmla="*/ 140684 h 606651"/>
                <a:gd name="connsiteX57" fmla="*/ 308949 w 608627"/>
                <a:gd name="connsiteY57" fmla="*/ 26662 h 606651"/>
                <a:gd name="connsiteX58" fmla="*/ 288388 w 608627"/>
                <a:gd name="connsiteY58" fmla="*/ 26662 h 606651"/>
                <a:gd name="connsiteX59" fmla="*/ 200804 w 608627"/>
                <a:gd name="connsiteY59" fmla="*/ 140684 h 606651"/>
                <a:gd name="connsiteX60" fmla="*/ 288388 w 608627"/>
                <a:gd name="connsiteY60" fmla="*/ 154104 h 606651"/>
                <a:gd name="connsiteX61" fmla="*/ 335741 w 608627"/>
                <a:gd name="connsiteY61" fmla="*/ 23018 h 606651"/>
                <a:gd name="connsiteX62" fmla="*/ 416294 w 608627"/>
                <a:gd name="connsiteY62" fmla="*/ 134463 h 606651"/>
                <a:gd name="connsiteX63" fmla="*/ 491417 w 608627"/>
                <a:gd name="connsiteY63" fmla="*/ 98204 h 606651"/>
                <a:gd name="connsiteX64" fmla="*/ 335741 w 608627"/>
                <a:gd name="connsiteY64" fmla="*/ 23018 h 606651"/>
                <a:gd name="connsiteX65" fmla="*/ 261597 w 608627"/>
                <a:gd name="connsiteY65" fmla="*/ 23018 h 606651"/>
                <a:gd name="connsiteX66" fmla="*/ 105921 w 608627"/>
                <a:gd name="connsiteY66" fmla="*/ 98204 h 606651"/>
                <a:gd name="connsiteX67" fmla="*/ 181044 w 608627"/>
                <a:gd name="connsiteY67" fmla="*/ 134463 h 606651"/>
                <a:gd name="connsiteX68" fmla="*/ 261597 w 608627"/>
                <a:gd name="connsiteY68" fmla="*/ 23018 h 606651"/>
                <a:gd name="connsiteX69" fmla="*/ 288388 w 608627"/>
                <a:gd name="connsiteY69" fmla="*/ 0 h 606651"/>
                <a:gd name="connsiteX70" fmla="*/ 294530 w 608627"/>
                <a:gd name="connsiteY70" fmla="*/ 0 h 606651"/>
                <a:gd name="connsiteX71" fmla="*/ 298624 w 608627"/>
                <a:gd name="connsiteY71" fmla="*/ 0 h 606651"/>
                <a:gd name="connsiteX72" fmla="*/ 302808 w 608627"/>
                <a:gd name="connsiteY72" fmla="*/ 0 h 606651"/>
                <a:gd name="connsiteX73" fmla="*/ 308949 w 608627"/>
                <a:gd name="connsiteY73" fmla="*/ 0 h 606651"/>
                <a:gd name="connsiteX74" fmla="*/ 309305 w 608627"/>
                <a:gd name="connsiteY74" fmla="*/ 178 h 606651"/>
                <a:gd name="connsiteX75" fmla="*/ 597337 w 608627"/>
                <a:gd name="connsiteY75" fmla="*/ 298165 h 606651"/>
                <a:gd name="connsiteX76" fmla="*/ 587012 w 608627"/>
                <a:gd name="connsiteY76" fmla="*/ 308474 h 606651"/>
                <a:gd name="connsiteX77" fmla="*/ 308949 w 608627"/>
                <a:gd name="connsiteY77" fmla="*/ 308474 h 606651"/>
                <a:gd name="connsiteX78" fmla="*/ 308949 w 608627"/>
                <a:gd name="connsiteY78" fmla="*/ 586110 h 606651"/>
                <a:gd name="connsiteX79" fmla="*/ 298624 w 608627"/>
                <a:gd name="connsiteY79" fmla="*/ 596419 h 606651"/>
                <a:gd name="connsiteX80" fmla="*/ 294530 w 608627"/>
                <a:gd name="connsiteY80" fmla="*/ 596419 h 606651"/>
                <a:gd name="connsiteX81" fmla="*/ 288388 w 608627"/>
                <a:gd name="connsiteY81" fmla="*/ 596419 h 606651"/>
                <a:gd name="connsiteX82" fmla="*/ 288032 w 608627"/>
                <a:gd name="connsiteY82" fmla="*/ 596153 h 606651"/>
                <a:gd name="connsiteX83" fmla="*/ 78684 w 608627"/>
                <a:gd name="connsiteY83" fmla="*/ 499727 h 606651"/>
                <a:gd name="connsiteX84" fmla="*/ 75213 w 608627"/>
                <a:gd name="connsiteY84" fmla="*/ 496616 h 606651"/>
                <a:gd name="connsiteX85" fmla="*/ 74055 w 608627"/>
                <a:gd name="connsiteY85" fmla="*/ 494661 h 606651"/>
                <a:gd name="connsiteX86" fmla="*/ 0 w 608627"/>
                <a:gd name="connsiteY86" fmla="*/ 298165 h 606651"/>
                <a:gd name="connsiteX87" fmla="*/ 288032 w 608627"/>
                <a:gd name="connsiteY87" fmla="*/ 178 h 606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608627" h="606651">
                  <a:moveTo>
                    <a:pt x="176860" y="452891"/>
                  </a:moveTo>
                  <a:cubicBezTo>
                    <a:pt x="149891" y="462578"/>
                    <a:pt x="123989" y="475554"/>
                    <a:pt x="99512" y="491817"/>
                  </a:cubicBezTo>
                  <a:cubicBezTo>
                    <a:pt x="141880" y="535275"/>
                    <a:pt x="198401" y="564959"/>
                    <a:pt x="261597" y="573401"/>
                  </a:cubicBezTo>
                  <a:cubicBezTo>
                    <a:pt x="225370" y="538653"/>
                    <a:pt x="196798" y="497683"/>
                    <a:pt x="176860" y="452891"/>
                  </a:cubicBezTo>
                  <a:close/>
                  <a:moveTo>
                    <a:pt x="288388" y="432006"/>
                  </a:moveTo>
                  <a:cubicBezTo>
                    <a:pt x="256968" y="432895"/>
                    <a:pt x="226171" y="437694"/>
                    <a:pt x="196531" y="446492"/>
                  </a:cubicBezTo>
                  <a:cubicBezTo>
                    <a:pt x="217537" y="493061"/>
                    <a:pt x="248601" y="535098"/>
                    <a:pt x="288388" y="569758"/>
                  </a:cubicBezTo>
                  <a:close/>
                  <a:moveTo>
                    <a:pt x="474771" y="340337"/>
                  </a:moveTo>
                  <a:cubicBezTo>
                    <a:pt x="548908" y="340337"/>
                    <a:pt x="608627" y="399982"/>
                    <a:pt x="608627" y="474028"/>
                  </a:cubicBezTo>
                  <a:cubicBezTo>
                    <a:pt x="608627" y="548073"/>
                    <a:pt x="547929" y="606651"/>
                    <a:pt x="473703" y="606651"/>
                  </a:cubicBezTo>
                  <a:cubicBezTo>
                    <a:pt x="420036" y="606651"/>
                    <a:pt x="371708" y="574562"/>
                    <a:pt x="350170" y="528695"/>
                  </a:cubicBezTo>
                  <a:lnTo>
                    <a:pt x="350170" y="565584"/>
                  </a:lnTo>
                  <a:lnTo>
                    <a:pt x="329611" y="565584"/>
                  </a:lnTo>
                  <a:lnTo>
                    <a:pt x="329611" y="483272"/>
                  </a:lnTo>
                  <a:lnTo>
                    <a:pt x="348123" y="483272"/>
                  </a:lnTo>
                  <a:cubicBezTo>
                    <a:pt x="349191" y="483094"/>
                    <a:pt x="350259" y="483094"/>
                    <a:pt x="351416" y="483272"/>
                  </a:cubicBezTo>
                  <a:lnTo>
                    <a:pt x="411937" y="483272"/>
                  </a:lnTo>
                  <a:lnTo>
                    <a:pt x="411937" y="503806"/>
                  </a:lnTo>
                  <a:lnTo>
                    <a:pt x="363342" y="503806"/>
                  </a:lnTo>
                  <a:cubicBezTo>
                    <a:pt x="377404" y="551184"/>
                    <a:pt x="422528" y="586118"/>
                    <a:pt x="473703" y="586118"/>
                  </a:cubicBezTo>
                  <a:cubicBezTo>
                    <a:pt x="536537" y="586118"/>
                    <a:pt x="587000" y="535717"/>
                    <a:pt x="587000" y="472961"/>
                  </a:cubicBezTo>
                  <a:cubicBezTo>
                    <a:pt x="587000" y="410205"/>
                    <a:pt x="536537" y="359893"/>
                    <a:pt x="473703" y="359893"/>
                  </a:cubicBezTo>
                  <a:cubicBezTo>
                    <a:pt x="440773" y="359893"/>
                    <a:pt x="409890" y="373226"/>
                    <a:pt x="389330" y="397938"/>
                  </a:cubicBezTo>
                  <a:cubicBezTo>
                    <a:pt x="385147" y="402027"/>
                    <a:pt x="379006" y="403005"/>
                    <a:pt x="374912" y="398916"/>
                  </a:cubicBezTo>
                  <a:cubicBezTo>
                    <a:pt x="370729" y="394827"/>
                    <a:pt x="369750" y="388604"/>
                    <a:pt x="373844" y="384516"/>
                  </a:cubicBezTo>
                  <a:cubicBezTo>
                    <a:pt x="398586" y="355715"/>
                    <a:pt x="435611" y="340337"/>
                    <a:pt x="474771" y="340337"/>
                  </a:cubicBezTo>
                  <a:close/>
                  <a:moveTo>
                    <a:pt x="164933" y="308474"/>
                  </a:moveTo>
                  <a:cubicBezTo>
                    <a:pt x="166090" y="349889"/>
                    <a:pt x="174190" y="390059"/>
                    <a:pt x="188699" y="427652"/>
                  </a:cubicBezTo>
                  <a:cubicBezTo>
                    <a:pt x="220920" y="417876"/>
                    <a:pt x="254298" y="412366"/>
                    <a:pt x="288388" y="411477"/>
                  </a:cubicBezTo>
                  <a:lnTo>
                    <a:pt x="288388" y="308474"/>
                  </a:lnTo>
                  <a:close/>
                  <a:moveTo>
                    <a:pt x="20828" y="308474"/>
                  </a:moveTo>
                  <a:cubicBezTo>
                    <a:pt x="23142" y="372373"/>
                    <a:pt x="47086" y="430762"/>
                    <a:pt x="85627" y="476531"/>
                  </a:cubicBezTo>
                  <a:cubicBezTo>
                    <a:pt x="112062" y="458934"/>
                    <a:pt x="140100" y="444715"/>
                    <a:pt x="169206" y="434139"/>
                  </a:cubicBezTo>
                  <a:cubicBezTo>
                    <a:pt x="153985" y="394414"/>
                    <a:pt x="145529" y="352022"/>
                    <a:pt x="144283" y="308474"/>
                  </a:cubicBezTo>
                  <a:close/>
                  <a:moveTo>
                    <a:pt x="405168" y="159881"/>
                  </a:moveTo>
                  <a:cubicBezTo>
                    <a:pt x="374104" y="168768"/>
                    <a:pt x="341882" y="173745"/>
                    <a:pt x="308949" y="174633"/>
                  </a:cubicBezTo>
                  <a:lnTo>
                    <a:pt x="308949" y="287945"/>
                  </a:lnTo>
                  <a:lnTo>
                    <a:pt x="432404" y="287945"/>
                  </a:lnTo>
                  <a:cubicBezTo>
                    <a:pt x="431158" y="243243"/>
                    <a:pt x="421812" y="199962"/>
                    <a:pt x="405168" y="159881"/>
                  </a:cubicBezTo>
                  <a:close/>
                  <a:moveTo>
                    <a:pt x="192170" y="159881"/>
                  </a:moveTo>
                  <a:cubicBezTo>
                    <a:pt x="175525" y="200051"/>
                    <a:pt x="166179" y="243243"/>
                    <a:pt x="164933" y="287945"/>
                  </a:cubicBezTo>
                  <a:lnTo>
                    <a:pt x="288388" y="287945"/>
                  </a:lnTo>
                  <a:lnTo>
                    <a:pt x="288388" y="174633"/>
                  </a:lnTo>
                  <a:cubicBezTo>
                    <a:pt x="255455" y="173745"/>
                    <a:pt x="223234" y="168857"/>
                    <a:pt x="192170" y="159881"/>
                  </a:cubicBezTo>
                  <a:close/>
                  <a:moveTo>
                    <a:pt x="90789" y="113845"/>
                  </a:moveTo>
                  <a:cubicBezTo>
                    <a:pt x="49311" y="160503"/>
                    <a:pt x="23232" y="221202"/>
                    <a:pt x="20828" y="287945"/>
                  </a:cubicBezTo>
                  <a:lnTo>
                    <a:pt x="144283" y="287945"/>
                  </a:lnTo>
                  <a:cubicBezTo>
                    <a:pt x="145529" y="241198"/>
                    <a:pt x="155320" y="195874"/>
                    <a:pt x="172588" y="153660"/>
                  </a:cubicBezTo>
                  <a:cubicBezTo>
                    <a:pt x="144016" y="143795"/>
                    <a:pt x="116602" y="130464"/>
                    <a:pt x="90789" y="113845"/>
                  </a:cubicBezTo>
                  <a:close/>
                  <a:moveTo>
                    <a:pt x="506192" y="113490"/>
                  </a:moveTo>
                  <a:cubicBezTo>
                    <a:pt x="480647" y="130198"/>
                    <a:pt x="453321" y="143706"/>
                    <a:pt x="424749" y="153660"/>
                  </a:cubicBezTo>
                  <a:cubicBezTo>
                    <a:pt x="442017" y="195785"/>
                    <a:pt x="451719" y="241198"/>
                    <a:pt x="452965" y="287945"/>
                  </a:cubicBezTo>
                  <a:lnTo>
                    <a:pt x="576509" y="287945"/>
                  </a:lnTo>
                  <a:cubicBezTo>
                    <a:pt x="574106" y="221025"/>
                    <a:pt x="547937" y="160147"/>
                    <a:pt x="506192" y="113490"/>
                  </a:cubicBezTo>
                  <a:close/>
                  <a:moveTo>
                    <a:pt x="308949" y="26662"/>
                  </a:moveTo>
                  <a:lnTo>
                    <a:pt x="308949" y="154104"/>
                  </a:lnTo>
                  <a:cubicBezTo>
                    <a:pt x="338678" y="153215"/>
                    <a:pt x="368051" y="148683"/>
                    <a:pt x="396534" y="140684"/>
                  </a:cubicBezTo>
                  <a:cubicBezTo>
                    <a:pt x="375617" y="97759"/>
                    <a:pt x="346066" y="58922"/>
                    <a:pt x="308949" y="26662"/>
                  </a:cubicBezTo>
                  <a:close/>
                  <a:moveTo>
                    <a:pt x="288388" y="26662"/>
                  </a:moveTo>
                  <a:cubicBezTo>
                    <a:pt x="251272" y="58922"/>
                    <a:pt x="221721" y="97759"/>
                    <a:pt x="200804" y="140684"/>
                  </a:cubicBezTo>
                  <a:cubicBezTo>
                    <a:pt x="229287" y="148683"/>
                    <a:pt x="258659" y="153215"/>
                    <a:pt x="288388" y="154104"/>
                  </a:cubicBezTo>
                  <a:close/>
                  <a:moveTo>
                    <a:pt x="335741" y="23018"/>
                  </a:moveTo>
                  <a:cubicBezTo>
                    <a:pt x="369475" y="55367"/>
                    <a:pt x="396623" y="93227"/>
                    <a:pt x="416294" y="134463"/>
                  </a:cubicBezTo>
                  <a:cubicBezTo>
                    <a:pt x="442551" y="125398"/>
                    <a:pt x="467830" y="113312"/>
                    <a:pt x="491417" y="98204"/>
                  </a:cubicBezTo>
                  <a:cubicBezTo>
                    <a:pt x="449850" y="58211"/>
                    <a:pt x="395822" y="31017"/>
                    <a:pt x="335741" y="23018"/>
                  </a:cubicBezTo>
                  <a:close/>
                  <a:moveTo>
                    <a:pt x="261597" y="23018"/>
                  </a:moveTo>
                  <a:cubicBezTo>
                    <a:pt x="201516" y="31017"/>
                    <a:pt x="147488" y="58211"/>
                    <a:pt x="105921" y="98204"/>
                  </a:cubicBezTo>
                  <a:cubicBezTo>
                    <a:pt x="129508" y="113312"/>
                    <a:pt x="154786" y="125398"/>
                    <a:pt x="181044" y="134463"/>
                  </a:cubicBezTo>
                  <a:cubicBezTo>
                    <a:pt x="200715" y="93227"/>
                    <a:pt x="227862" y="55367"/>
                    <a:pt x="261597" y="23018"/>
                  </a:cubicBezTo>
                  <a:close/>
                  <a:moveTo>
                    <a:pt x="288388" y="0"/>
                  </a:moveTo>
                  <a:lnTo>
                    <a:pt x="294530" y="0"/>
                  </a:lnTo>
                  <a:lnTo>
                    <a:pt x="298624" y="0"/>
                  </a:lnTo>
                  <a:lnTo>
                    <a:pt x="302808" y="0"/>
                  </a:lnTo>
                  <a:lnTo>
                    <a:pt x="308949" y="0"/>
                  </a:lnTo>
                  <a:lnTo>
                    <a:pt x="309305" y="178"/>
                  </a:lnTo>
                  <a:cubicBezTo>
                    <a:pt x="469165" y="5777"/>
                    <a:pt x="597337" y="137218"/>
                    <a:pt x="597337" y="298165"/>
                  </a:cubicBezTo>
                  <a:cubicBezTo>
                    <a:pt x="597337" y="304386"/>
                    <a:pt x="593243" y="308474"/>
                    <a:pt x="587012" y="308474"/>
                  </a:cubicBezTo>
                  <a:lnTo>
                    <a:pt x="308949" y="308474"/>
                  </a:lnTo>
                  <a:lnTo>
                    <a:pt x="308949" y="586110"/>
                  </a:lnTo>
                  <a:cubicBezTo>
                    <a:pt x="308949" y="592242"/>
                    <a:pt x="304855" y="596419"/>
                    <a:pt x="298624" y="596419"/>
                  </a:cubicBezTo>
                  <a:lnTo>
                    <a:pt x="294530" y="596419"/>
                  </a:lnTo>
                  <a:lnTo>
                    <a:pt x="288388" y="596419"/>
                  </a:lnTo>
                  <a:lnTo>
                    <a:pt x="288032" y="596153"/>
                  </a:lnTo>
                  <a:cubicBezTo>
                    <a:pt x="205343" y="593309"/>
                    <a:pt x="131110" y="556694"/>
                    <a:pt x="78684" y="499727"/>
                  </a:cubicBezTo>
                  <a:cubicBezTo>
                    <a:pt x="77349" y="499105"/>
                    <a:pt x="76192" y="498127"/>
                    <a:pt x="75213" y="496616"/>
                  </a:cubicBezTo>
                  <a:cubicBezTo>
                    <a:pt x="74678" y="495994"/>
                    <a:pt x="74322" y="495372"/>
                    <a:pt x="74055" y="494661"/>
                  </a:cubicBezTo>
                  <a:cubicBezTo>
                    <a:pt x="27949" y="442138"/>
                    <a:pt x="0" y="373351"/>
                    <a:pt x="0" y="298165"/>
                  </a:cubicBezTo>
                  <a:cubicBezTo>
                    <a:pt x="0" y="137218"/>
                    <a:pt x="128173" y="5777"/>
                    <a:pt x="288032" y="17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grpSp>
          <p:nvGrpSpPr>
            <p:cNvPr id="45" name="组合 44"/>
            <p:cNvGrpSpPr/>
            <p:nvPr/>
          </p:nvGrpSpPr>
          <p:grpSpPr>
            <a:xfrm>
              <a:off x="8722180" y="2824241"/>
              <a:ext cx="2231773" cy="794650"/>
              <a:chOff x="8030484" y="1725490"/>
              <a:chExt cx="1663049" cy="794650"/>
            </a:xfrm>
          </p:grpSpPr>
          <p:sp>
            <p:nvSpPr>
              <p:cNvPr id="46" name="文本框 45"/>
              <p:cNvSpPr txBox="1"/>
              <p:nvPr/>
            </p:nvSpPr>
            <p:spPr>
              <a:xfrm>
                <a:off x="8030484" y="2046869"/>
                <a:ext cx="1663049" cy="47327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a:t>
                </a:r>
              </a:p>
            </p:txBody>
          </p:sp>
          <p:sp>
            <p:nvSpPr>
              <p:cNvPr id="47" name="文本框 46"/>
              <p:cNvSpPr txBox="1"/>
              <p:nvPr/>
            </p:nvSpPr>
            <p:spPr>
              <a:xfrm>
                <a:off x="8030484" y="1725490"/>
                <a:ext cx="1251126"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grpSp>
      </p:grpSp>
      <p:grpSp>
        <p:nvGrpSpPr>
          <p:cNvPr id="66" name="组合 65"/>
          <p:cNvGrpSpPr/>
          <p:nvPr/>
        </p:nvGrpSpPr>
        <p:grpSpPr>
          <a:xfrm>
            <a:off x="8413526" y="4083223"/>
            <a:ext cx="2690979" cy="1743620"/>
            <a:chOff x="8413526" y="4083223"/>
            <a:chExt cx="2690979" cy="1743620"/>
          </a:xfrm>
        </p:grpSpPr>
        <p:sp>
          <p:nvSpPr>
            <p:cNvPr id="18" name="矩形 17"/>
            <p:cNvSpPr/>
            <p:nvPr/>
          </p:nvSpPr>
          <p:spPr>
            <a:xfrm>
              <a:off x="8550265" y="4368836"/>
              <a:ext cx="2554240" cy="1458007"/>
            </a:xfrm>
            <a:prstGeom prst="rect">
              <a:avLst/>
            </a:prstGeom>
            <a:solidFill>
              <a:schemeClr val="bg1">
                <a:lumMod val="95000"/>
              </a:schemeClr>
            </a:solidFill>
            <a:ln w="38100" cap="flat" cmpd="sng" algn="ctr">
              <a:no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zh-CN" altLang="en-US" sz="2400" kern="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9" name="箭头: 五边形 18"/>
            <p:cNvSpPr/>
            <p:nvPr/>
          </p:nvSpPr>
          <p:spPr>
            <a:xfrm>
              <a:off x="8413526" y="4083223"/>
              <a:ext cx="787400" cy="693337"/>
            </a:xfrm>
            <a:prstGeom prst="homePlate">
              <a:avLst/>
            </a:prstGeom>
            <a:solidFill>
              <a:srgbClr val="17375E"/>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56" name="椭圆 31"/>
            <p:cNvSpPr/>
            <p:nvPr/>
          </p:nvSpPr>
          <p:spPr>
            <a:xfrm>
              <a:off x="8594637" y="4259933"/>
              <a:ext cx="283658" cy="339916"/>
            </a:xfrm>
            <a:custGeom>
              <a:avLst/>
              <a:gdLst>
                <a:gd name="connsiteX0" fmla="*/ 234347 w 506307"/>
                <a:gd name="connsiteY0" fmla="*/ 379219 h 606722"/>
                <a:gd name="connsiteX1" fmla="*/ 271960 w 506307"/>
                <a:gd name="connsiteY1" fmla="*/ 379219 h 606722"/>
                <a:gd name="connsiteX2" fmla="*/ 278451 w 506307"/>
                <a:gd name="connsiteY2" fmla="*/ 385705 h 606722"/>
                <a:gd name="connsiteX3" fmla="*/ 278451 w 506307"/>
                <a:gd name="connsiteY3" fmla="*/ 448520 h 606722"/>
                <a:gd name="connsiteX4" fmla="*/ 271960 w 506307"/>
                <a:gd name="connsiteY4" fmla="*/ 455006 h 606722"/>
                <a:gd name="connsiteX5" fmla="*/ 234347 w 506307"/>
                <a:gd name="connsiteY5" fmla="*/ 455006 h 606722"/>
                <a:gd name="connsiteX6" fmla="*/ 227856 w 506307"/>
                <a:gd name="connsiteY6" fmla="*/ 448520 h 606722"/>
                <a:gd name="connsiteX7" fmla="*/ 227856 w 506307"/>
                <a:gd name="connsiteY7" fmla="*/ 385705 h 606722"/>
                <a:gd name="connsiteX8" fmla="*/ 234347 w 506307"/>
                <a:gd name="connsiteY8" fmla="*/ 379219 h 606722"/>
                <a:gd name="connsiteX9" fmla="*/ 234331 w 506307"/>
                <a:gd name="connsiteY9" fmla="*/ 328645 h 606722"/>
                <a:gd name="connsiteX10" fmla="*/ 177194 w 506307"/>
                <a:gd name="connsiteY10" fmla="*/ 385700 h 606722"/>
                <a:gd name="connsiteX11" fmla="*/ 177194 w 506307"/>
                <a:gd name="connsiteY11" fmla="*/ 448532 h 606722"/>
                <a:gd name="connsiteX12" fmla="*/ 234331 w 506307"/>
                <a:gd name="connsiteY12" fmla="*/ 505587 h 606722"/>
                <a:gd name="connsiteX13" fmla="*/ 271977 w 506307"/>
                <a:gd name="connsiteY13" fmla="*/ 505587 h 606722"/>
                <a:gd name="connsiteX14" fmla="*/ 329113 w 506307"/>
                <a:gd name="connsiteY14" fmla="*/ 448532 h 606722"/>
                <a:gd name="connsiteX15" fmla="*/ 329113 w 506307"/>
                <a:gd name="connsiteY15" fmla="*/ 385700 h 606722"/>
                <a:gd name="connsiteX16" fmla="*/ 271977 w 506307"/>
                <a:gd name="connsiteY16" fmla="*/ 328645 h 606722"/>
                <a:gd name="connsiteX17" fmla="*/ 253109 w 506307"/>
                <a:gd name="connsiteY17" fmla="*/ 0 h 606722"/>
                <a:gd name="connsiteX18" fmla="*/ 430303 w 506307"/>
                <a:gd name="connsiteY18" fmla="*/ 176942 h 606722"/>
                <a:gd name="connsiteX19" fmla="*/ 430303 w 506307"/>
                <a:gd name="connsiteY19" fmla="*/ 252749 h 606722"/>
                <a:gd name="connsiteX20" fmla="*/ 480943 w 506307"/>
                <a:gd name="connsiteY20" fmla="*/ 252749 h 606722"/>
                <a:gd name="connsiteX21" fmla="*/ 506307 w 506307"/>
                <a:gd name="connsiteY21" fmla="*/ 278077 h 606722"/>
                <a:gd name="connsiteX22" fmla="*/ 506307 w 506307"/>
                <a:gd name="connsiteY22" fmla="*/ 581394 h 606722"/>
                <a:gd name="connsiteX23" fmla="*/ 480943 w 506307"/>
                <a:gd name="connsiteY23" fmla="*/ 606722 h 606722"/>
                <a:gd name="connsiteX24" fmla="*/ 25275 w 506307"/>
                <a:gd name="connsiteY24" fmla="*/ 606722 h 606722"/>
                <a:gd name="connsiteX25" fmla="*/ 0 w 506307"/>
                <a:gd name="connsiteY25" fmla="*/ 581394 h 606722"/>
                <a:gd name="connsiteX26" fmla="*/ 0 w 506307"/>
                <a:gd name="connsiteY26" fmla="*/ 278077 h 606722"/>
                <a:gd name="connsiteX27" fmla="*/ 25275 w 506307"/>
                <a:gd name="connsiteY27" fmla="*/ 252749 h 606722"/>
                <a:gd name="connsiteX28" fmla="*/ 379753 w 506307"/>
                <a:gd name="connsiteY28" fmla="*/ 252749 h 606722"/>
                <a:gd name="connsiteX29" fmla="*/ 379753 w 506307"/>
                <a:gd name="connsiteY29" fmla="*/ 176942 h 606722"/>
                <a:gd name="connsiteX30" fmla="*/ 253109 w 506307"/>
                <a:gd name="connsiteY30" fmla="*/ 50568 h 606722"/>
                <a:gd name="connsiteX31" fmla="*/ 126554 w 506307"/>
                <a:gd name="connsiteY31" fmla="*/ 176942 h 606722"/>
                <a:gd name="connsiteX32" fmla="*/ 101279 w 506307"/>
                <a:gd name="connsiteY32" fmla="*/ 202270 h 606722"/>
                <a:gd name="connsiteX33" fmla="*/ 75915 w 506307"/>
                <a:gd name="connsiteY33" fmla="*/ 176942 h 606722"/>
                <a:gd name="connsiteX34" fmla="*/ 253109 w 506307"/>
                <a:gd name="connsiteY34"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06307" h="606722">
                  <a:moveTo>
                    <a:pt x="234347" y="379219"/>
                  </a:moveTo>
                  <a:lnTo>
                    <a:pt x="271960" y="379219"/>
                  </a:lnTo>
                  <a:cubicBezTo>
                    <a:pt x="275517" y="379219"/>
                    <a:pt x="278451" y="382062"/>
                    <a:pt x="278451" y="385705"/>
                  </a:cubicBezTo>
                  <a:lnTo>
                    <a:pt x="278451" y="448520"/>
                  </a:lnTo>
                  <a:cubicBezTo>
                    <a:pt x="278451" y="452074"/>
                    <a:pt x="275517" y="455006"/>
                    <a:pt x="271960" y="455006"/>
                  </a:cubicBezTo>
                  <a:lnTo>
                    <a:pt x="234347" y="455006"/>
                  </a:lnTo>
                  <a:cubicBezTo>
                    <a:pt x="230791" y="455006"/>
                    <a:pt x="227856" y="452074"/>
                    <a:pt x="227856" y="448520"/>
                  </a:cubicBezTo>
                  <a:lnTo>
                    <a:pt x="227856" y="385705"/>
                  </a:lnTo>
                  <a:cubicBezTo>
                    <a:pt x="227856" y="382062"/>
                    <a:pt x="230791" y="379219"/>
                    <a:pt x="234347" y="379219"/>
                  </a:cubicBezTo>
                  <a:close/>
                  <a:moveTo>
                    <a:pt x="234331" y="328645"/>
                  </a:moveTo>
                  <a:cubicBezTo>
                    <a:pt x="202825" y="328645"/>
                    <a:pt x="177194" y="354240"/>
                    <a:pt x="177194" y="385700"/>
                  </a:cubicBezTo>
                  <a:lnTo>
                    <a:pt x="177194" y="448532"/>
                  </a:lnTo>
                  <a:cubicBezTo>
                    <a:pt x="177194" y="479992"/>
                    <a:pt x="202825" y="505587"/>
                    <a:pt x="234331" y="505587"/>
                  </a:cubicBezTo>
                  <a:lnTo>
                    <a:pt x="271977" y="505587"/>
                  </a:lnTo>
                  <a:cubicBezTo>
                    <a:pt x="303482" y="505587"/>
                    <a:pt x="329113" y="479992"/>
                    <a:pt x="329113" y="448532"/>
                  </a:cubicBezTo>
                  <a:lnTo>
                    <a:pt x="329113" y="385700"/>
                  </a:lnTo>
                  <a:cubicBezTo>
                    <a:pt x="329113" y="354240"/>
                    <a:pt x="303482" y="328645"/>
                    <a:pt x="271977" y="328645"/>
                  </a:cubicBezTo>
                  <a:close/>
                  <a:moveTo>
                    <a:pt x="253109" y="0"/>
                  </a:moveTo>
                  <a:cubicBezTo>
                    <a:pt x="350829" y="0"/>
                    <a:pt x="430303" y="79362"/>
                    <a:pt x="430303" y="176942"/>
                  </a:cubicBezTo>
                  <a:lnTo>
                    <a:pt x="430303" y="252749"/>
                  </a:lnTo>
                  <a:lnTo>
                    <a:pt x="480943" y="252749"/>
                  </a:lnTo>
                  <a:cubicBezTo>
                    <a:pt x="494916" y="252749"/>
                    <a:pt x="506307" y="264124"/>
                    <a:pt x="506307" y="278077"/>
                  </a:cubicBezTo>
                  <a:lnTo>
                    <a:pt x="506307" y="581394"/>
                  </a:lnTo>
                  <a:cubicBezTo>
                    <a:pt x="506307" y="595435"/>
                    <a:pt x="494916" y="606722"/>
                    <a:pt x="480943" y="606722"/>
                  </a:cubicBezTo>
                  <a:lnTo>
                    <a:pt x="25275" y="606722"/>
                  </a:lnTo>
                  <a:cubicBezTo>
                    <a:pt x="11302" y="606722"/>
                    <a:pt x="0" y="595435"/>
                    <a:pt x="0" y="581394"/>
                  </a:cubicBezTo>
                  <a:lnTo>
                    <a:pt x="0" y="278077"/>
                  </a:lnTo>
                  <a:cubicBezTo>
                    <a:pt x="0" y="264124"/>
                    <a:pt x="11302" y="252749"/>
                    <a:pt x="25275" y="252749"/>
                  </a:cubicBezTo>
                  <a:lnTo>
                    <a:pt x="379753" y="252749"/>
                  </a:lnTo>
                  <a:lnTo>
                    <a:pt x="379753" y="176942"/>
                  </a:lnTo>
                  <a:cubicBezTo>
                    <a:pt x="379753" y="107267"/>
                    <a:pt x="322972" y="50568"/>
                    <a:pt x="253109" y="50568"/>
                  </a:cubicBezTo>
                  <a:cubicBezTo>
                    <a:pt x="183335" y="50568"/>
                    <a:pt x="126554" y="107267"/>
                    <a:pt x="126554" y="176942"/>
                  </a:cubicBezTo>
                  <a:cubicBezTo>
                    <a:pt x="126554" y="190895"/>
                    <a:pt x="115252" y="202270"/>
                    <a:pt x="101279" y="202270"/>
                  </a:cubicBezTo>
                  <a:cubicBezTo>
                    <a:pt x="87306" y="202270"/>
                    <a:pt x="75915" y="190895"/>
                    <a:pt x="75915" y="176942"/>
                  </a:cubicBezTo>
                  <a:cubicBezTo>
                    <a:pt x="75915" y="79362"/>
                    <a:pt x="155389" y="0"/>
                    <a:pt x="253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grpSp>
          <p:nvGrpSpPr>
            <p:cNvPr id="48" name="组合 47"/>
            <p:cNvGrpSpPr/>
            <p:nvPr/>
          </p:nvGrpSpPr>
          <p:grpSpPr>
            <a:xfrm>
              <a:off x="8722180" y="4892003"/>
              <a:ext cx="2231773" cy="794650"/>
              <a:chOff x="8030484" y="1725490"/>
              <a:chExt cx="1663049" cy="794650"/>
            </a:xfrm>
          </p:grpSpPr>
          <p:sp>
            <p:nvSpPr>
              <p:cNvPr id="49" name="文本框 48"/>
              <p:cNvSpPr txBox="1"/>
              <p:nvPr/>
            </p:nvSpPr>
            <p:spPr>
              <a:xfrm>
                <a:off x="8030484" y="2046869"/>
                <a:ext cx="1663049" cy="47327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a:t>
                </a:r>
              </a:p>
            </p:txBody>
          </p:sp>
          <p:sp>
            <p:nvSpPr>
              <p:cNvPr id="50" name="文本框 49"/>
              <p:cNvSpPr txBox="1"/>
              <p:nvPr/>
            </p:nvSpPr>
            <p:spPr>
              <a:xfrm>
                <a:off x="8030484" y="1725490"/>
                <a:ext cx="1251126"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grpSp>
      </p:grpSp>
      <p:grpSp>
        <p:nvGrpSpPr>
          <p:cNvPr id="69" name="组合 68"/>
          <p:cNvGrpSpPr/>
          <p:nvPr/>
        </p:nvGrpSpPr>
        <p:grpSpPr>
          <a:xfrm>
            <a:off x="0" y="231097"/>
            <a:ext cx="5125011" cy="778607"/>
            <a:chOff x="0" y="231097"/>
            <a:chExt cx="5125011" cy="778607"/>
          </a:xfrm>
        </p:grpSpPr>
        <p:grpSp>
          <p:nvGrpSpPr>
            <p:cNvPr id="70" name="组合 69"/>
            <p:cNvGrpSpPr/>
            <p:nvPr/>
          </p:nvGrpSpPr>
          <p:grpSpPr>
            <a:xfrm>
              <a:off x="677793" y="231097"/>
              <a:ext cx="4447218" cy="778607"/>
              <a:chOff x="677793" y="231097"/>
              <a:chExt cx="4447218" cy="778607"/>
            </a:xfrm>
          </p:grpSpPr>
          <p:sp>
            <p:nvSpPr>
              <p:cNvPr id="74" name="文本框 73"/>
              <p:cNvSpPr txBox="1"/>
              <p:nvPr/>
            </p:nvSpPr>
            <p:spPr>
              <a:xfrm>
                <a:off x="677793" y="231097"/>
                <a:ext cx="2018501" cy="523220"/>
              </a:xfrm>
              <a:prstGeom prst="rect">
                <a:avLst/>
              </a:prstGeom>
              <a:noFill/>
            </p:spPr>
            <p:txBody>
              <a:bodyPr wrap="none" rtlCol="0">
                <a:spAutoFit/>
              </a:bodyPr>
              <a:lstStyle/>
              <a:p>
                <a:r>
                  <a:rPr lang="en-US" altLang="zh-CN" sz="28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4. </a:t>
                </a:r>
                <a:r>
                  <a:rPr lang="zh-CN" altLang="en-US" sz="28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下步计划</a:t>
                </a:r>
              </a:p>
            </p:txBody>
          </p:sp>
          <p:sp>
            <p:nvSpPr>
              <p:cNvPr id="75" name="文本框 74"/>
              <p:cNvSpPr txBox="1"/>
              <p:nvPr/>
            </p:nvSpPr>
            <p:spPr>
              <a:xfrm>
                <a:off x="759681" y="732705"/>
                <a:ext cx="4365330" cy="276999"/>
              </a:xfrm>
              <a:prstGeom prst="rect">
                <a:avLst/>
              </a:prstGeom>
              <a:noFill/>
            </p:spPr>
            <p:txBody>
              <a:bodyPr wrap="square" rtlCol="0">
                <a:spAutoFit/>
                <a:scene3d>
                  <a:camera prst="orthographicFront"/>
                  <a:lightRig rig="threePt" dir="t"/>
                </a:scene3d>
                <a:sp3d contourW="12700"/>
              </a:bodyPr>
              <a:lstStyle/>
              <a:p>
                <a:pPr marL="0" marR="0" lvl="0" indent="0"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The user can demonstrate on a projector or computer</a:t>
                </a:r>
              </a:p>
            </p:txBody>
          </p:sp>
        </p:grpSp>
        <p:grpSp>
          <p:nvGrpSpPr>
            <p:cNvPr id="71" name="组合 70"/>
            <p:cNvGrpSpPr/>
            <p:nvPr/>
          </p:nvGrpSpPr>
          <p:grpSpPr>
            <a:xfrm>
              <a:off x="0" y="289322"/>
              <a:ext cx="458794" cy="662157"/>
              <a:chOff x="0" y="272955"/>
              <a:chExt cx="458794" cy="747920"/>
            </a:xfrm>
          </p:grpSpPr>
          <p:sp>
            <p:nvSpPr>
              <p:cNvPr id="72" name="矩形 71"/>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73" name="矩形 72"/>
              <p:cNvSpPr/>
              <p:nvPr/>
            </p:nvSpPr>
            <p:spPr>
              <a:xfrm>
                <a:off x="318232" y="272955"/>
                <a:ext cx="140562" cy="747920"/>
              </a:xfrm>
              <a:prstGeom prst="rect">
                <a:avLst/>
              </a:prstGeom>
              <a:solidFill>
                <a:srgbClr val="17375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grpSp>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7138" y="180059"/>
            <a:ext cx="1103137" cy="110529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p:tgtEl>
                                          <p:spTgt spid="63"/>
                                        </p:tgtEl>
                                        <p:attrNameLst>
                                          <p:attrName>ppt_x</p:attrName>
                                        </p:attrNameLst>
                                      </p:cBhvr>
                                      <p:tavLst>
                                        <p:tav tm="0">
                                          <p:val>
                                            <p:strVal val="#ppt_x-#ppt_w*1.125000"/>
                                          </p:val>
                                        </p:tav>
                                        <p:tav tm="100000">
                                          <p:val>
                                            <p:strVal val="#ppt_x"/>
                                          </p:val>
                                        </p:tav>
                                      </p:tavLst>
                                    </p:anim>
                                    <p:animEffect transition="in" filter="wipe(right)">
                                      <p:cBhvr>
                                        <p:cTn id="8" dur="500"/>
                                        <p:tgtEl>
                                          <p:spTgt spid="63"/>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64"/>
                                        </p:tgtEl>
                                        <p:attrNameLst>
                                          <p:attrName>style.visibility</p:attrName>
                                        </p:attrNameLst>
                                      </p:cBhvr>
                                      <p:to>
                                        <p:strVal val="visible"/>
                                      </p:to>
                                    </p:set>
                                    <p:anim calcmode="lin" valueType="num">
                                      <p:cBhvr additive="base">
                                        <p:cTn id="12" dur="500"/>
                                        <p:tgtEl>
                                          <p:spTgt spid="64"/>
                                        </p:tgtEl>
                                        <p:attrNameLst>
                                          <p:attrName>ppt_x</p:attrName>
                                        </p:attrNameLst>
                                      </p:cBhvr>
                                      <p:tavLst>
                                        <p:tav tm="0">
                                          <p:val>
                                            <p:strVal val="#ppt_x-#ppt_w*1.125000"/>
                                          </p:val>
                                        </p:tav>
                                        <p:tav tm="100000">
                                          <p:val>
                                            <p:strVal val="#ppt_x"/>
                                          </p:val>
                                        </p:tav>
                                      </p:tavLst>
                                    </p:anim>
                                    <p:animEffect transition="in" filter="wipe(right)">
                                      <p:cBhvr>
                                        <p:cTn id="13" dur="500"/>
                                        <p:tgtEl>
                                          <p:spTgt spid="64"/>
                                        </p:tgtEl>
                                      </p:cBhvr>
                                    </p:animEffect>
                                  </p:childTnLst>
                                </p:cTn>
                              </p:par>
                            </p:childTnLst>
                          </p:cTn>
                        </p:par>
                        <p:par>
                          <p:cTn id="14" fill="hold">
                            <p:stCondLst>
                              <p:cond delay="1000"/>
                            </p:stCondLst>
                            <p:childTnLst>
                              <p:par>
                                <p:cTn id="15" presetID="12" presetClass="entr" presetSubtype="8" fill="hold" nodeType="afterEffect">
                                  <p:stCondLst>
                                    <p:cond delay="0"/>
                                  </p:stCondLst>
                                  <p:childTnLst>
                                    <p:set>
                                      <p:cBhvr>
                                        <p:cTn id="16" dur="1" fill="hold">
                                          <p:stCondLst>
                                            <p:cond delay="0"/>
                                          </p:stCondLst>
                                        </p:cTn>
                                        <p:tgtEl>
                                          <p:spTgt spid="65"/>
                                        </p:tgtEl>
                                        <p:attrNameLst>
                                          <p:attrName>style.visibility</p:attrName>
                                        </p:attrNameLst>
                                      </p:cBhvr>
                                      <p:to>
                                        <p:strVal val="visible"/>
                                      </p:to>
                                    </p:set>
                                    <p:anim calcmode="lin" valueType="num">
                                      <p:cBhvr additive="base">
                                        <p:cTn id="17" dur="500"/>
                                        <p:tgtEl>
                                          <p:spTgt spid="65"/>
                                        </p:tgtEl>
                                        <p:attrNameLst>
                                          <p:attrName>ppt_x</p:attrName>
                                        </p:attrNameLst>
                                      </p:cBhvr>
                                      <p:tavLst>
                                        <p:tav tm="0">
                                          <p:val>
                                            <p:strVal val="#ppt_x-#ppt_w*1.125000"/>
                                          </p:val>
                                        </p:tav>
                                        <p:tav tm="100000">
                                          <p:val>
                                            <p:strVal val="#ppt_x"/>
                                          </p:val>
                                        </p:tav>
                                      </p:tavLst>
                                    </p:anim>
                                    <p:animEffect transition="in" filter="wipe(right)">
                                      <p:cBhvr>
                                        <p:cTn id="18" dur="500"/>
                                        <p:tgtEl>
                                          <p:spTgt spid="65"/>
                                        </p:tgtEl>
                                      </p:cBhvr>
                                    </p:animEffect>
                                  </p:childTnLst>
                                </p:cTn>
                              </p:par>
                            </p:childTnLst>
                          </p:cTn>
                        </p:par>
                        <p:par>
                          <p:cTn id="19" fill="hold">
                            <p:stCondLst>
                              <p:cond delay="1500"/>
                            </p:stCondLst>
                            <p:childTnLst>
                              <p:par>
                                <p:cTn id="20" presetID="12" presetClass="entr" presetSubtype="8" fill="hold" nodeType="after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additive="base">
                                        <p:cTn id="22" dur="500"/>
                                        <p:tgtEl>
                                          <p:spTgt spid="68"/>
                                        </p:tgtEl>
                                        <p:attrNameLst>
                                          <p:attrName>ppt_x</p:attrName>
                                        </p:attrNameLst>
                                      </p:cBhvr>
                                      <p:tavLst>
                                        <p:tav tm="0">
                                          <p:val>
                                            <p:strVal val="#ppt_x-#ppt_w*1.125000"/>
                                          </p:val>
                                        </p:tav>
                                        <p:tav tm="100000">
                                          <p:val>
                                            <p:strVal val="#ppt_x"/>
                                          </p:val>
                                        </p:tav>
                                      </p:tavLst>
                                    </p:anim>
                                    <p:animEffect transition="in" filter="wipe(right)">
                                      <p:cBhvr>
                                        <p:cTn id="23" dur="500"/>
                                        <p:tgtEl>
                                          <p:spTgt spid="68"/>
                                        </p:tgtEl>
                                      </p:cBhvr>
                                    </p:animEffect>
                                  </p:childTnLst>
                                </p:cTn>
                              </p:par>
                            </p:childTnLst>
                          </p:cTn>
                        </p:par>
                        <p:par>
                          <p:cTn id="24" fill="hold">
                            <p:stCondLst>
                              <p:cond delay="2000"/>
                            </p:stCondLst>
                            <p:childTnLst>
                              <p:par>
                                <p:cTn id="25" presetID="12" presetClass="entr" presetSubtype="8" fill="hold" nodeType="afterEffect">
                                  <p:stCondLst>
                                    <p:cond delay="0"/>
                                  </p:stCondLst>
                                  <p:childTnLst>
                                    <p:set>
                                      <p:cBhvr>
                                        <p:cTn id="26" dur="1" fill="hold">
                                          <p:stCondLst>
                                            <p:cond delay="0"/>
                                          </p:stCondLst>
                                        </p:cTn>
                                        <p:tgtEl>
                                          <p:spTgt spid="67"/>
                                        </p:tgtEl>
                                        <p:attrNameLst>
                                          <p:attrName>style.visibility</p:attrName>
                                        </p:attrNameLst>
                                      </p:cBhvr>
                                      <p:to>
                                        <p:strVal val="visible"/>
                                      </p:to>
                                    </p:set>
                                    <p:anim calcmode="lin" valueType="num">
                                      <p:cBhvr additive="base">
                                        <p:cTn id="27" dur="500"/>
                                        <p:tgtEl>
                                          <p:spTgt spid="67"/>
                                        </p:tgtEl>
                                        <p:attrNameLst>
                                          <p:attrName>ppt_x</p:attrName>
                                        </p:attrNameLst>
                                      </p:cBhvr>
                                      <p:tavLst>
                                        <p:tav tm="0">
                                          <p:val>
                                            <p:strVal val="#ppt_x-#ppt_w*1.125000"/>
                                          </p:val>
                                        </p:tav>
                                        <p:tav tm="100000">
                                          <p:val>
                                            <p:strVal val="#ppt_x"/>
                                          </p:val>
                                        </p:tav>
                                      </p:tavLst>
                                    </p:anim>
                                    <p:animEffect transition="in" filter="wipe(right)">
                                      <p:cBhvr>
                                        <p:cTn id="28" dur="500"/>
                                        <p:tgtEl>
                                          <p:spTgt spid="67"/>
                                        </p:tgtEl>
                                      </p:cBhvr>
                                    </p:animEffect>
                                  </p:childTnLst>
                                </p:cTn>
                              </p:par>
                            </p:childTnLst>
                          </p:cTn>
                        </p:par>
                        <p:par>
                          <p:cTn id="29" fill="hold">
                            <p:stCondLst>
                              <p:cond delay="2500"/>
                            </p:stCondLst>
                            <p:childTnLst>
                              <p:par>
                                <p:cTn id="30" presetID="12" presetClass="entr" presetSubtype="8" fill="hold" nodeType="afterEffect">
                                  <p:stCondLst>
                                    <p:cond delay="0"/>
                                  </p:stCondLst>
                                  <p:childTnLst>
                                    <p:set>
                                      <p:cBhvr>
                                        <p:cTn id="31" dur="1" fill="hold">
                                          <p:stCondLst>
                                            <p:cond delay="0"/>
                                          </p:stCondLst>
                                        </p:cTn>
                                        <p:tgtEl>
                                          <p:spTgt spid="66"/>
                                        </p:tgtEl>
                                        <p:attrNameLst>
                                          <p:attrName>style.visibility</p:attrName>
                                        </p:attrNameLst>
                                      </p:cBhvr>
                                      <p:to>
                                        <p:strVal val="visible"/>
                                      </p:to>
                                    </p:set>
                                    <p:anim calcmode="lin" valueType="num">
                                      <p:cBhvr additive="base">
                                        <p:cTn id="32" dur="500"/>
                                        <p:tgtEl>
                                          <p:spTgt spid="66"/>
                                        </p:tgtEl>
                                        <p:attrNameLst>
                                          <p:attrName>ppt_x</p:attrName>
                                        </p:attrNameLst>
                                      </p:cBhvr>
                                      <p:tavLst>
                                        <p:tav tm="0">
                                          <p:val>
                                            <p:strVal val="#ppt_x-#ppt_w*1.125000"/>
                                          </p:val>
                                        </p:tav>
                                        <p:tav tm="100000">
                                          <p:val>
                                            <p:strVal val="#ppt_x"/>
                                          </p:val>
                                        </p:tav>
                                      </p:tavLst>
                                    </p:anim>
                                    <p:animEffect transition="in" filter="wipe(right)">
                                      <p:cBhvr>
                                        <p:cTn id="33"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3" name="组合 12"/>
          <p:cNvGrpSpPr/>
          <p:nvPr/>
        </p:nvGrpSpPr>
        <p:grpSpPr>
          <a:xfrm>
            <a:off x="1462089" y="4314473"/>
            <a:ext cx="1816699" cy="1013876"/>
            <a:chOff x="8030484" y="1725490"/>
            <a:chExt cx="1353748" cy="1013876"/>
          </a:xfrm>
        </p:grpSpPr>
        <p:sp>
          <p:nvSpPr>
            <p:cNvPr id="14" name="文本框 13"/>
            <p:cNvSpPr txBox="1"/>
            <p:nvPr/>
          </p:nvSpPr>
          <p:spPr>
            <a:xfrm>
              <a:off x="8030484" y="2046869"/>
              <a:ext cx="1353748" cy="69249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提供全面且质优的多品类设计素材打破传统素材网站单向沟通的模式</a:t>
              </a:r>
            </a:p>
          </p:txBody>
        </p:sp>
        <p:sp>
          <p:nvSpPr>
            <p:cNvPr id="15" name="文本框 14"/>
            <p:cNvSpPr txBox="1"/>
            <p:nvPr/>
          </p:nvSpPr>
          <p:spPr>
            <a:xfrm>
              <a:off x="8081794" y="1725490"/>
              <a:ext cx="1251126"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grpSp>
      <p:grpSp>
        <p:nvGrpSpPr>
          <p:cNvPr id="16" name="组合 15"/>
          <p:cNvGrpSpPr/>
          <p:nvPr/>
        </p:nvGrpSpPr>
        <p:grpSpPr>
          <a:xfrm>
            <a:off x="3945798" y="4314473"/>
            <a:ext cx="1816699" cy="1013876"/>
            <a:chOff x="8030484" y="1725490"/>
            <a:chExt cx="1353748" cy="1013876"/>
          </a:xfrm>
        </p:grpSpPr>
        <p:sp>
          <p:nvSpPr>
            <p:cNvPr id="17" name="文本框 16"/>
            <p:cNvSpPr txBox="1"/>
            <p:nvPr/>
          </p:nvSpPr>
          <p:spPr>
            <a:xfrm>
              <a:off x="8030484" y="2046869"/>
              <a:ext cx="1353748" cy="69249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提供全面且质优的多品类设计素材打破传统素材网站单向沟通的模式</a:t>
              </a:r>
            </a:p>
          </p:txBody>
        </p:sp>
        <p:sp>
          <p:nvSpPr>
            <p:cNvPr id="18" name="文本框 17"/>
            <p:cNvSpPr txBox="1"/>
            <p:nvPr/>
          </p:nvSpPr>
          <p:spPr>
            <a:xfrm>
              <a:off x="8081794" y="1725490"/>
              <a:ext cx="1251126"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grpSp>
      <p:grpSp>
        <p:nvGrpSpPr>
          <p:cNvPr id="19" name="组合 18"/>
          <p:cNvGrpSpPr/>
          <p:nvPr/>
        </p:nvGrpSpPr>
        <p:grpSpPr>
          <a:xfrm>
            <a:off x="6429507" y="4314473"/>
            <a:ext cx="1816699" cy="1013876"/>
            <a:chOff x="8030484" y="1725490"/>
            <a:chExt cx="1353748" cy="1013876"/>
          </a:xfrm>
        </p:grpSpPr>
        <p:sp>
          <p:nvSpPr>
            <p:cNvPr id="20" name="文本框 19"/>
            <p:cNvSpPr txBox="1"/>
            <p:nvPr/>
          </p:nvSpPr>
          <p:spPr>
            <a:xfrm>
              <a:off x="8030484" y="2046869"/>
              <a:ext cx="1353748" cy="69249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提供全面且质优的多品类设计素材打破传统素材网站单向沟通的模式</a:t>
              </a:r>
            </a:p>
          </p:txBody>
        </p:sp>
        <p:sp>
          <p:nvSpPr>
            <p:cNvPr id="21" name="文本框 20"/>
            <p:cNvSpPr txBox="1"/>
            <p:nvPr/>
          </p:nvSpPr>
          <p:spPr>
            <a:xfrm>
              <a:off x="8081794" y="1725490"/>
              <a:ext cx="1251126"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grpSp>
      <p:grpSp>
        <p:nvGrpSpPr>
          <p:cNvPr id="22" name="组合 21"/>
          <p:cNvGrpSpPr/>
          <p:nvPr/>
        </p:nvGrpSpPr>
        <p:grpSpPr>
          <a:xfrm>
            <a:off x="8913217" y="4314473"/>
            <a:ext cx="1816699" cy="1013876"/>
            <a:chOff x="8030484" y="1725490"/>
            <a:chExt cx="1353748" cy="1013876"/>
          </a:xfrm>
        </p:grpSpPr>
        <p:sp>
          <p:nvSpPr>
            <p:cNvPr id="23" name="文本框 22"/>
            <p:cNvSpPr txBox="1"/>
            <p:nvPr/>
          </p:nvSpPr>
          <p:spPr>
            <a:xfrm>
              <a:off x="8030484" y="2046869"/>
              <a:ext cx="1353748" cy="69249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提供全面且质优的多品类设计素材打破传统素材网站单向沟通的模式</a:t>
              </a:r>
            </a:p>
          </p:txBody>
        </p:sp>
        <p:sp>
          <p:nvSpPr>
            <p:cNvPr id="24" name="文本框 23"/>
            <p:cNvSpPr txBox="1"/>
            <p:nvPr/>
          </p:nvSpPr>
          <p:spPr>
            <a:xfrm>
              <a:off x="8081794" y="1725490"/>
              <a:ext cx="1251126"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grpSp>
      <p:sp>
        <p:nvSpPr>
          <p:cNvPr id="25" name="矩形: 圆角 24"/>
          <p:cNvSpPr/>
          <p:nvPr/>
        </p:nvSpPr>
        <p:spPr>
          <a:xfrm>
            <a:off x="1724549" y="5538538"/>
            <a:ext cx="1291771" cy="357957"/>
          </a:xfrm>
          <a:prstGeom prst="roundRect">
            <a:avLst>
              <a:gd name="adj" fmla="val 50000"/>
            </a:avLst>
          </a:prstGeom>
          <a:solidFill>
            <a:srgbClr val="17375E"/>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26" name="矩形: 圆角 25"/>
          <p:cNvSpPr/>
          <p:nvPr/>
        </p:nvSpPr>
        <p:spPr>
          <a:xfrm>
            <a:off x="4208258" y="5538538"/>
            <a:ext cx="1291771" cy="357957"/>
          </a:xfrm>
          <a:prstGeom prst="roundRect">
            <a:avLst>
              <a:gd name="adj" fmla="val 50000"/>
            </a:avLst>
          </a:prstGeom>
          <a:solidFill>
            <a:srgbClr val="FFC000"/>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27" name="矩形: 圆角 26"/>
          <p:cNvSpPr/>
          <p:nvPr/>
        </p:nvSpPr>
        <p:spPr>
          <a:xfrm>
            <a:off x="6691968" y="5538538"/>
            <a:ext cx="1291771" cy="357957"/>
          </a:xfrm>
          <a:prstGeom prst="roundRect">
            <a:avLst>
              <a:gd name="adj" fmla="val 50000"/>
            </a:avLst>
          </a:prstGeom>
          <a:solidFill>
            <a:srgbClr val="17375E"/>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28" name="矩形: 圆角 27"/>
          <p:cNvSpPr/>
          <p:nvPr/>
        </p:nvSpPr>
        <p:spPr>
          <a:xfrm>
            <a:off x="9175678" y="5538538"/>
            <a:ext cx="1291771" cy="357957"/>
          </a:xfrm>
          <a:prstGeom prst="roundRect">
            <a:avLst>
              <a:gd name="adj" fmla="val 50000"/>
            </a:avLst>
          </a:prstGeom>
          <a:solidFill>
            <a:srgbClr val="FFC000"/>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29" name="文本框 28"/>
          <p:cNvSpPr txBox="1"/>
          <p:nvPr/>
        </p:nvSpPr>
        <p:spPr>
          <a:xfrm>
            <a:off x="1770987" y="5548239"/>
            <a:ext cx="1216757" cy="338554"/>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a:ln>
                  <a:noFill/>
                </a:ln>
                <a:gradFill>
                  <a:gsLst>
                    <a:gs pos="0">
                      <a:schemeClr val="bg1"/>
                    </a:gs>
                    <a:gs pos="100000">
                      <a:schemeClr val="bg1">
                        <a:lumMod val="95000"/>
                      </a:scheme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PART 01</a:t>
            </a:r>
            <a:endParaRPr kumimoji="0" lang="zh-CN" altLang="en-US" sz="1600" b="1" i="0" u="none" strike="noStrike" kern="0" cap="none" spc="0" normalizeH="0" baseline="0" noProof="0" dirty="0">
              <a:ln>
                <a:noFill/>
              </a:ln>
              <a:gradFill>
                <a:gsLst>
                  <a:gs pos="0">
                    <a:schemeClr val="bg1"/>
                  </a:gs>
                  <a:gs pos="100000">
                    <a:schemeClr val="bg1">
                      <a:lumMod val="95000"/>
                    </a:scheme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30" name="文本框 29"/>
          <p:cNvSpPr txBox="1"/>
          <p:nvPr/>
        </p:nvSpPr>
        <p:spPr>
          <a:xfrm>
            <a:off x="4245764" y="5548239"/>
            <a:ext cx="1216757"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a:ln>
                  <a:noFill/>
                </a:ln>
                <a:gradFill>
                  <a:gsLst>
                    <a:gs pos="0">
                      <a:schemeClr val="bg1"/>
                    </a:gs>
                    <a:gs pos="100000">
                      <a:schemeClr val="bg1">
                        <a:lumMod val="95000"/>
                      </a:scheme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PART 02</a:t>
            </a:r>
            <a:endParaRPr kumimoji="0" lang="zh-CN" altLang="en-US" sz="1600" b="1" i="0" u="none" strike="noStrike" kern="0" cap="none" spc="0" normalizeH="0" baseline="0" noProof="0" dirty="0">
              <a:ln>
                <a:noFill/>
              </a:ln>
              <a:gradFill>
                <a:gsLst>
                  <a:gs pos="0">
                    <a:schemeClr val="bg1"/>
                  </a:gs>
                  <a:gs pos="100000">
                    <a:schemeClr val="bg1">
                      <a:lumMod val="95000"/>
                    </a:scheme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31" name="文本框 30"/>
          <p:cNvSpPr txBox="1"/>
          <p:nvPr/>
        </p:nvSpPr>
        <p:spPr>
          <a:xfrm>
            <a:off x="6720541" y="5548239"/>
            <a:ext cx="1216757"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a:ln>
                  <a:noFill/>
                </a:ln>
                <a:gradFill>
                  <a:gsLst>
                    <a:gs pos="0">
                      <a:schemeClr val="bg1"/>
                    </a:gs>
                    <a:gs pos="100000">
                      <a:schemeClr val="bg1">
                        <a:lumMod val="95000"/>
                      </a:scheme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PART 03</a:t>
            </a:r>
            <a:endParaRPr kumimoji="0" lang="zh-CN" altLang="en-US" sz="1600" b="1" i="0" u="none" strike="noStrike" kern="0" cap="none" spc="0" normalizeH="0" baseline="0" noProof="0" dirty="0">
              <a:ln>
                <a:noFill/>
              </a:ln>
              <a:gradFill>
                <a:gsLst>
                  <a:gs pos="0">
                    <a:schemeClr val="bg1"/>
                  </a:gs>
                  <a:gs pos="100000">
                    <a:schemeClr val="bg1">
                      <a:lumMod val="95000"/>
                    </a:scheme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32" name="文本框 31"/>
          <p:cNvSpPr txBox="1"/>
          <p:nvPr/>
        </p:nvSpPr>
        <p:spPr>
          <a:xfrm>
            <a:off x="9195318" y="5548239"/>
            <a:ext cx="1216757"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a:ln>
                  <a:noFill/>
                </a:ln>
                <a:gradFill>
                  <a:gsLst>
                    <a:gs pos="0">
                      <a:schemeClr val="bg1"/>
                    </a:gs>
                    <a:gs pos="100000">
                      <a:schemeClr val="bg1">
                        <a:lumMod val="95000"/>
                      </a:scheme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PART 04</a:t>
            </a:r>
            <a:endParaRPr kumimoji="0" lang="zh-CN" altLang="en-US" sz="1600" b="1" i="0" u="none" strike="noStrike" kern="0" cap="none" spc="0" normalizeH="0" baseline="0" noProof="0" dirty="0">
              <a:ln>
                <a:noFill/>
              </a:ln>
              <a:gradFill>
                <a:gsLst>
                  <a:gs pos="0">
                    <a:schemeClr val="bg1"/>
                  </a:gs>
                  <a:gs pos="100000">
                    <a:schemeClr val="bg1">
                      <a:lumMod val="95000"/>
                    </a:scheme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endParaRPr>
          </a:p>
        </p:txBody>
      </p:sp>
      <p:cxnSp>
        <p:nvCxnSpPr>
          <p:cNvPr id="34" name="直接连接符 33"/>
          <p:cNvCxnSpPr/>
          <p:nvPr/>
        </p:nvCxnSpPr>
        <p:spPr>
          <a:xfrm>
            <a:off x="3612290" y="2683438"/>
            <a:ext cx="0" cy="2855100"/>
          </a:xfrm>
          <a:prstGeom prst="line">
            <a:avLst/>
          </a:prstGeom>
          <a:noFill/>
          <a:ln cap="rnd">
            <a:gradFill flip="none" rotWithShape="1">
              <a:gsLst>
                <a:gs pos="0">
                  <a:schemeClr val="accent2">
                    <a:lumMod val="20000"/>
                    <a:lumOff val="80000"/>
                    <a:alpha val="70000"/>
                  </a:schemeClr>
                </a:gs>
                <a:gs pos="52000">
                  <a:schemeClr val="accent2">
                    <a:lumMod val="40000"/>
                    <a:lumOff val="60000"/>
                    <a:alpha val="60000"/>
                  </a:schemeClr>
                </a:gs>
                <a:gs pos="100000">
                  <a:schemeClr val="accent2">
                    <a:lumMod val="20000"/>
                    <a:lumOff val="80000"/>
                    <a:alpha val="40000"/>
                  </a:schemeClr>
                </a:gs>
              </a:gsLst>
              <a:lin ang="5400000" scaled="1"/>
              <a:tileRect/>
            </a:gradFill>
            <a:prstDash val="dash"/>
            <a:round/>
          </a:ln>
        </p:spPr>
        <p:style>
          <a:lnRef idx="2">
            <a:schemeClr val="accent1">
              <a:shade val="50000"/>
            </a:schemeClr>
          </a:lnRef>
          <a:fillRef idx="1">
            <a:schemeClr val="accent1"/>
          </a:fillRef>
          <a:effectRef idx="0">
            <a:schemeClr val="accent1"/>
          </a:effectRef>
          <a:fontRef idx="minor">
            <a:schemeClr val="lt1"/>
          </a:fontRef>
        </p:style>
      </p:cxnSp>
      <p:cxnSp>
        <p:nvCxnSpPr>
          <p:cNvPr id="36" name="直接连接符 35"/>
          <p:cNvCxnSpPr/>
          <p:nvPr/>
        </p:nvCxnSpPr>
        <p:spPr>
          <a:xfrm>
            <a:off x="6101490" y="2683438"/>
            <a:ext cx="0" cy="2855100"/>
          </a:xfrm>
          <a:prstGeom prst="line">
            <a:avLst/>
          </a:prstGeom>
          <a:noFill/>
          <a:ln cap="rnd">
            <a:gradFill flip="none" rotWithShape="1">
              <a:gsLst>
                <a:gs pos="0">
                  <a:schemeClr val="accent2">
                    <a:lumMod val="20000"/>
                    <a:lumOff val="80000"/>
                    <a:alpha val="70000"/>
                  </a:schemeClr>
                </a:gs>
                <a:gs pos="52000">
                  <a:schemeClr val="accent2">
                    <a:lumMod val="40000"/>
                    <a:lumOff val="60000"/>
                    <a:alpha val="60000"/>
                  </a:schemeClr>
                </a:gs>
                <a:gs pos="100000">
                  <a:schemeClr val="accent2">
                    <a:lumMod val="20000"/>
                    <a:lumOff val="80000"/>
                    <a:alpha val="40000"/>
                  </a:schemeClr>
                </a:gs>
              </a:gsLst>
              <a:lin ang="5400000" scaled="1"/>
              <a:tileRect/>
            </a:gradFill>
            <a:prstDash val="dash"/>
            <a:round/>
          </a:ln>
        </p:spPr>
        <p:style>
          <a:lnRef idx="2">
            <a:schemeClr val="accent1">
              <a:shade val="50000"/>
            </a:schemeClr>
          </a:lnRef>
          <a:fillRef idx="1">
            <a:schemeClr val="accent1"/>
          </a:fillRef>
          <a:effectRef idx="0">
            <a:schemeClr val="accent1"/>
          </a:effectRef>
          <a:fontRef idx="minor">
            <a:schemeClr val="lt1"/>
          </a:fontRef>
        </p:style>
      </p:cxnSp>
      <p:cxnSp>
        <p:nvCxnSpPr>
          <p:cNvPr id="37" name="直接连接符 36"/>
          <p:cNvCxnSpPr/>
          <p:nvPr/>
        </p:nvCxnSpPr>
        <p:spPr>
          <a:xfrm>
            <a:off x="8579710" y="2683438"/>
            <a:ext cx="0" cy="2855100"/>
          </a:xfrm>
          <a:prstGeom prst="line">
            <a:avLst/>
          </a:prstGeom>
          <a:noFill/>
          <a:ln cap="rnd">
            <a:gradFill flip="none" rotWithShape="1">
              <a:gsLst>
                <a:gs pos="0">
                  <a:schemeClr val="accent2">
                    <a:lumMod val="20000"/>
                    <a:lumOff val="80000"/>
                    <a:alpha val="70000"/>
                  </a:schemeClr>
                </a:gs>
                <a:gs pos="52000">
                  <a:schemeClr val="accent2">
                    <a:lumMod val="40000"/>
                    <a:lumOff val="60000"/>
                    <a:alpha val="60000"/>
                  </a:schemeClr>
                </a:gs>
                <a:gs pos="100000">
                  <a:schemeClr val="accent2">
                    <a:lumMod val="20000"/>
                    <a:lumOff val="80000"/>
                    <a:alpha val="40000"/>
                  </a:schemeClr>
                </a:gs>
              </a:gsLst>
              <a:lin ang="5400000" scaled="1"/>
              <a:tileRect/>
            </a:gradFill>
            <a:prstDash val="dash"/>
            <a:round/>
          </a:ln>
        </p:spPr>
        <p:style>
          <a:lnRef idx="2">
            <a:schemeClr val="accent1">
              <a:shade val="50000"/>
            </a:schemeClr>
          </a:lnRef>
          <a:fillRef idx="1">
            <a:schemeClr val="accent1"/>
          </a:fillRef>
          <a:effectRef idx="0">
            <a:schemeClr val="accent1"/>
          </a:effectRef>
          <a:fontRef idx="minor">
            <a:schemeClr val="lt1"/>
          </a:fontRef>
        </p:style>
      </p:cxnSp>
      <p:grpSp>
        <p:nvGrpSpPr>
          <p:cNvPr id="35" name="组合 34"/>
          <p:cNvGrpSpPr/>
          <p:nvPr/>
        </p:nvGrpSpPr>
        <p:grpSpPr>
          <a:xfrm>
            <a:off x="0" y="231097"/>
            <a:ext cx="5125011" cy="778607"/>
            <a:chOff x="0" y="231097"/>
            <a:chExt cx="5125011" cy="778607"/>
          </a:xfrm>
        </p:grpSpPr>
        <p:grpSp>
          <p:nvGrpSpPr>
            <p:cNvPr id="38" name="组合 37"/>
            <p:cNvGrpSpPr/>
            <p:nvPr/>
          </p:nvGrpSpPr>
          <p:grpSpPr>
            <a:xfrm>
              <a:off x="677793" y="231097"/>
              <a:ext cx="4447218" cy="778607"/>
              <a:chOff x="677793" y="231097"/>
              <a:chExt cx="4447218" cy="778607"/>
            </a:xfrm>
          </p:grpSpPr>
          <p:sp>
            <p:nvSpPr>
              <p:cNvPr id="42" name="文本框 41"/>
              <p:cNvSpPr txBox="1"/>
              <p:nvPr/>
            </p:nvSpPr>
            <p:spPr>
              <a:xfrm>
                <a:off x="677793" y="231097"/>
                <a:ext cx="2018501" cy="523220"/>
              </a:xfrm>
              <a:prstGeom prst="rect">
                <a:avLst/>
              </a:prstGeom>
              <a:noFill/>
            </p:spPr>
            <p:txBody>
              <a:bodyPr wrap="none" rtlCol="0">
                <a:spAutoFit/>
              </a:bodyPr>
              <a:lstStyle/>
              <a:p>
                <a:r>
                  <a:rPr lang="en-US" altLang="zh-CN" sz="28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4. </a:t>
                </a:r>
                <a:r>
                  <a:rPr lang="zh-CN" altLang="en-US" sz="28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下步计划</a:t>
                </a:r>
              </a:p>
            </p:txBody>
          </p:sp>
          <p:sp>
            <p:nvSpPr>
              <p:cNvPr id="44" name="文本框 43"/>
              <p:cNvSpPr txBox="1"/>
              <p:nvPr/>
            </p:nvSpPr>
            <p:spPr>
              <a:xfrm>
                <a:off x="759681" y="732705"/>
                <a:ext cx="4365330" cy="276999"/>
              </a:xfrm>
              <a:prstGeom prst="rect">
                <a:avLst/>
              </a:prstGeom>
              <a:noFill/>
            </p:spPr>
            <p:txBody>
              <a:bodyPr wrap="square" rtlCol="0">
                <a:spAutoFit/>
                <a:scene3d>
                  <a:camera prst="orthographicFront"/>
                  <a:lightRig rig="threePt" dir="t"/>
                </a:scene3d>
                <a:sp3d contourW="12700"/>
              </a:bodyPr>
              <a:lstStyle/>
              <a:p>
                <a:pPr marL="0" marR="0" lvl="0" indent="0"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The user can demonstrate on a projector or computer</a:t>
                </a:r>
              </a:p>
            </p:txBody>
          </p:sp>
        </p:grpSp>
        <p:grpSp>
          <p:nvGrpSpPr>
            <p:cNvPr id="39" name="组合 38"/>
            <p:cNvGrpSpPr/>
            <p:nvPr/>
          </p:nvGrpSpPr>
          <p:grpSpPr>
            <a:xfrm>
              <a:off x="0" y="289322"/>
              <a:ext cx="458794" cy="662157"/>
              <a:chOff x="0" y="272955"/>
              <a:chExt cx="458794" cy="747920"/>
            </a:xfrm>
          </p:grpSpPr>
          <p:sp>
            <p:nvSpPr>
              <p:cNvPr id="40" name="矩形 39"/>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41" name="矩形 40"/>
              <p:cNvSpPr/>
              <p:nvPr/>
            </p:nvSpPr>
            <p:spPr>
              <a:xfrm>
                <a:off x="318232" y="272955"/>
                <a:ext cx="140562" cy="747920"/>
              </a:xfrm>
              <a:prstGeom prst="rect">
                <a:avLst/>
              </a:prstGeom>
              <a:solidFill>
                <a:srgbClr val="17375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grpSp>
      <p:pic>
        <p:nvPicPr>
          <p:cNvPr id="6" name="图片占位符 5" descr="QQ图片20190130202241"/>
          <p:cNvPicPr>
            <a:picLocks noGrp="1" noChangeAspect="1"/>
          </p:cNvPicPr>
          <p:nvPr>
            <p:ph type="pic" sz="quarter" idx="10"/>
          </p:nvPr>
        </p:nvPicPr>
        <p:blipFill>
          <a:blip r:embed="rId3"/>
          <a:stretch>
            <a:fillRect/>
          </a:stretch>
        </p:blipFill>
        <p:spPr>
          <a:xfrm>
            <a:off x="1530985" y="2487930"/>
            <a:ext cx="1678940" cy="1118870"/>
          </a:xfrm>
          <a:prstGeom prst="rect">
            <a:avLst/>
          </a:prstGeom>
        </p:spPr>
      </p:pic>
      <p:pic>
        <p:nvPicPr>
          <p:cNvPr id="7" name="图片占位符 6" descr="QQ图片20190130202308"/>
          <p:cNvPicPr>
            <a:picLocks noGrp="1" noChangeAspect="1"/>
          </p:cNvPicPr>
          <p:nvPr>
            <p:ph type="pic" sz="quarter" idx="11"/>
          </p:nvPr>
        </p:nvPicPr>
        <p:blipFill>
          <a:blip r:embed="rId4"/>
          <a:stretch>
            <a:fillRect/>
          </a:stretch>
        </p:blipFill>
        <p:spPr>
          <a:xfrm>
            <a:off x="4014470" y="2487930"/>
            <a:ext cx="1678940" cy="1118870"/>
          </a:xfrm>
          <a:prstGeom prst="rect">
            <a:avLst/>
          </a:prstGeom>
        </p:spPr>
      </p:pic>
      <p:pic>
        <p:nvPicPr>
          <p:cNvPr id="8" name="图片占位符 7" descr="QQ图片20190130202446"/>
          <p:cNvPicPr>
            <a:picLocks noGrp="1" noChangeAspect="1"/>
          </p:cNvPicPr>
          <p:nvPr>
            <p:ph type="pic" sz="quarter" idx="12"/>
          </p:nvPr>
        </p:nvPicPr>
        <p:blipFill>
          <a:blip r:embed="rId5"/>
          <a:stretch>
            <a:fillRect/>
          </a:stretch>
        </p:blipFill>
        <p:spPr>
          <a:xfrm>
            <a:off x="6498590" y="2487930"/>
            <a:ext cx="1678940" cy="1118870"/>
          </a:xfrm>
          <a:prstGeom prst="rect">
            <a:avLst/>
          </a:prstGeom>
        </p:spPr>
      </p:pic>
      <p:pic>
        <p:nvPicPr>
          <p:cNvPr id="9" name="图片占位符 8" descr="QQ图片20181230194150"/>
          <p:cNvPicPr>
            <a:picLocks noGrp="1" noChangeAspect="1"/>
          </p:cNvPicPr>
          <p:nvPr>
            <p:ph type="pic" sz="quarter" idx="13"/>
          </p:nvPr>
        </p:nvPicPr>
        <p:blipFill>
          <a:blip r:embed="rId6"/>
          <a:stretch>
            <a:fillRect/>
          </a:stretch>
        </p:blipFill>
        <p:spPr>
          <a:xfrm>
            <a:off x="8982075" y="2487930"/>
            <a:ext cx="1678940" cy="11188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up)">
                                      <p:cBhvr>
                                        <p:cTn id="10" dur="500"/>
                                        <p:tgtEl>
                                          <p:spTgt spid="16"/>
                                        </p:tgtEl>
                                      </p:cBhvr>
                                    </p:animEffect>
                                  </p:childTnLst>
                                </p:cTn>
                              </p:par>
                              <p:par>
                                <p:cTn id="11" presetID="22" presetClass="entr" presetSubtype="1"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up)">
                                      <p:cBhvr>
                                        <p:cTn id="13" dur="500"/>
                                        <p:tgtEl>
                                          <p:spTgt spid="19"/>
                                        </p:tgtEl>
                                      </p:cBhvr>
                                    </p:animEffect>
                                  </p:childTnLst>
                                </p:cTn>
                              </p:par>
                              <p:par>
                                <p:cTn id="14" presetID="22" presetClass="entr" presetSubtype="1"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up)">
                                      <p:cBhvr>
                                        <p:cTn id="16" dur="500"/>
                                        <p:tgtEl>
                                          <p:spTgt spid="22"/>
                                        </p:tgtEl>
                                      </p:cBhvr>
                                    </p:animEffect>
                                  </p:childTnLst>
                                </p:cTn>
                              </p:par>
                            </p:childTnLst>
                          </p:cTn>
                        </p:par>
                        <p:par>
                          <p:cTn id="17" fill="hold">
                            <p:stCondLst>
                              <p:cond delay="500"/>
                            </p:stCondLst>
                            <p:childTnLst>
                              <p:par>
                                <p:cTn id="18" presetID="16" presetClass="entr" presetSubtype="42"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barn(outHorizontal)">
                                      <p:cBhvr>
                                        <p:cTn id="20" dur="500"/>
                                        <p:tgtEl>
                                          <p:spTgt spid="34"/>
                                        </p:tgtEl>
                                      </p:cBhvr>
                                    </p:animEffect>
                                  </p:childTnLst>
                                </p:cTn>
                              </p:par>
                              <p:par>
                                <p:cTn id="21" presetID="16" presetClass="entr" presetSubtype="42"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barn(outHorizontal)">
                                      <p:cBhvr>
                                        <p:cTn id="23" dur="500"/>
                                        <p:tgtEl>
                                          <p:spTgt spid="36"/>
                                        </p:tgtEl>
                                      </p:cBhvr>
                                    </p:animEffect>
                                  </p:childTnLst>
                                </p:cTn>
                              </p:par>
                              <p:par>
                                <p:cTn id="24" presetID="16" presetClass="entr" presetSubtype="42" fill="hold"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barn(outHorizontal)">
                                      <p:cBhvr>
                                        <p:cTn id="26" dur="500"/>
                                        <p:tgtEl>
                                          <p:spTgt spid="37"/>
                                        </p:tgtEl>
                                      </p:cBhvr>
                                    </p:animEffect>
                                  </p:childTnLst>
                                </p:cTn>
                              </p:par>
                            </p:childTnLst>
                          </p:cTn>
                        </p:par>
                        <p:par>
                          <p:cTn id="27" fill="hold">
                            <p:stCondLst>
                              <p:cond delay="1000"/>
                            </p:stCondLst>
                            <p:childTnLst>
                              <p:par>
                                <p:cTn id="28" presetID="2" presetClass="entr" presetSubtype="8" fill="hold" grpId="0" nodeType="after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additive="base">
                                        <p:cTn id="30" dur="500" fill="hold"/>
                                        <p:tgtEl>
                                          <p:spTgt spid="25"/>
                                        </p:tgtEl>
                                        <p:attrNameLst>
                                          <p:attrName>ppt_x</p:attrName>
                                        </p:attrNameLst>
                                      </p:cBhvr>
                                      <p:tavLst>
                                        <p:tav tm="0">
                                          <p:val>
                                            <p:strVal val="0-#ppt_w/2"/>
                                          </p:val>
                                        </p:tav>
                                        <p:tav tm="100000">
                                          <p:val>
                                            <p:strVal val="#ppt_x"/>
                                          </p:val>
                                        </p:tav>
                                      </p:tavLst>
                                    </p:anim>
                                    <p:anim calcmode="lin" valueType="num">
                                      <p:cBhvr additive="base">
                                        <p:cTn id="31" dur="500" fill="hold"/>
                                        <p:tgtEl>
                                          <p:spTgt spid="25"/>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 calcmode="lin" valueType="num">
                                      <p:cBhvr additive="base">
                                        <p:cTn id="34" dur="500" fill="hold"/>
                                        <p:tgtEl>
                                          <p:spTgt spid="26"/>
                                        </p:tgtEl>
                                        <p:attrNameLst>
                                          <p:attrName>ppt_x</p:attrName>
                                        </p:attrNameLst>
                                      </p:cBhvr>
                                      <p:tavLst>
                                        <p:tav tm="0">
                                          <p:val>
                                            <p:strVal val="0-#ppt_w/2"/>
                                          </p:val>
                                        </p:tav>
                                        <p:tav tm="100000">
                                          <p:val>
                                            <p:strVal val="#ppt_x"/>
                                          </p:val>
                                        </p:tav>
                                      </p:tavLst>
                                    </p:anim>
                                    <p:anim calcmode="lin" valueType="num">
                                      <p:cBhvr additive="base">
                                        <p:cTn id="35" dur="500" fill="hold"/>
                                        <p:tgtEl>
                                          <p:spTgt spid="26"/>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 calcmode="lin" valueType="num">
                                      <p:cBhvr additive="base">
                                        <p:cTn id="38" dur="500" fill="hold"/>
                                        <p:tgtEl>
                                          <p:spTgt spid="27"/>
                                        </p:tgtEl>
                                        <p:attrNameLst>
                                          <p:attrName>ppt_x</p:attrName>
                                        </p:attrNameLst>
                                      </p:cBhvr>
                                      <p:tavLst>
                                        <p:tav tm="0">
                                          <p:val>
                                            <p:strVal val="0-#ppt_w/2"/>
                                          </p:val>
                                        </p:tav>
                                        <p:tav tm="100000">
                                          <p:val>
                                            <p:strVal val="#ppt_x"/>
                                          </p:val>
                                        </p:tav>
                                      </p:tavLst>
                                    </p:anim>
                                    <p:anim calcmode="lin" valueType="num">
                                      <p:cBhvr additive="base">
                                        <p:cTn id="39" dur="500" fill="hold"/>
                                        <p:tgtEl>
                                          <p:spTgt spid="27"/>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additive="base">
                                        <p:cTn id="42" dur="500" fill="hold"/>
                                        <p:tgtEl>
                                          <p:spTgt spid="28"/>
                                        </p:tgtEl>
                                        <p:attrNameLst>
                                          <p:attrName>ppt_x</p:attrName>
                                        </p:attrNameLst>
                                      </p:cBhvr>
                                      <p:tavLst>
                                        <p:tav tm="0">
                                          <p:val>
                                            <p:strVal val="0-#ppt_w/2"/>
                                          </p:val>
                                        </p:tav>
                                        <p:tav tm="100000">
                                          <p:val>
                                            <p:strVal val="#ppt_x"/>
                                          </p:val>
                                        </p:tav>
                                      </p:tavLst>
                                    </p:anim>
                                    <p:anim calcmode="lin" valueType="num">
                                      <p:cBhvr additive="base">
                                        <p:cTn id="43" dur="500" fill="hold"/>
                                        <p:tgtEl>
                                          <p:spTgt spid="28"/>
                                        </p:tgtEl>
                                        <p:attrNameLst>
                                          <p:attrName>ppt_y</p:attrName>
                                        </p:attrNameLst>
                                      </p:cBhvr>
                                      <p:tavLst>
                                        <p:tav tm="0">
                                          <p:val>
                                            <p:strVal val="#ppt_y"/>
                                          </p:val>
                                        </p:tav>
                                        <p:tav tm="100000">
                                          <p:val>
                                            <p:strVal val="#ppt_y"/>
                                          </p:val>
                                        </p:tav>
                                      </p:tavLst>
                                    </p:anim>
                                  </p:childTnLst>
                                </p:cTn>
                              </p:par>
                              <p:par>
                                <p:cTn id="44" presetID="2" presetClass="entr" presetSubtype="8"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 calcmode="lin" valueType="num">
                                      <p:cBhvr additive="base">
                                        <p:cTn id="46" dur="500" fill="hold"/>
                                        <p:tgtEl>
                                          <p:spTgt spid="29"/>
                                        </p:tgtEl>
                                        <p:attrNameLst>
                                          <p:attrName>ppt_x</p:attrName>
                                        </p:attrNameLst>
                                      </p:cBhvr>
                                      <p:tavLst>
                                        <p:tav tm="0">
                                          <p:val>
                                            <p:strVal val="0-#ppt_w/2"/>
                                          </p:val>
                                        </p:tav>
                                        <p:tav tm="100000">
                                          <p:val>
                                            <p:strVal val="#ppt_x"/>
                                          </p:val>
                                        </p:tav>
                                      </p:tavLst>
                                    </p:anim>
                                    <p:anim calcmode="lin" valueType="num">
                                      <p:cBhvr additive="base">
                                        <p:cTn id="47" dur="500" fill="hold"/>
                                        <p:tgtEl>
                                          <p:spTgt spid="29"/>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 calcmode="lin" valueType="num">
                                      <p:cBhvr additive="base">
                                        <p:cTn id="50" dur="500" fill="hold"/>
                                        <p:tgtEl>
                                          <p:spTgt spid="30"/>
                                        </p:tgtEl>
                                        <p:attrNameLst>
                                          <p:attrName>ppt_x</p:attrName>
                                        </p:attrNameLst>
                                      </p:cBhvr>
                                      <p:tavLst>
                                        <p:tav tm="0">
                                          <p:val>
                                            <p:strVal val="0-#ppt_w/2"/>
                                          </p:val>
                                        </p:tav>
                                        <p:tav tm="100000">
                                          <p:val>
                                            <p:strVal val="#ppt_x"/>
                                          </p:val>
                                        </p:tav>
                                      </p:tavLst>
                                    </p:anim>
                                    <p:anim calcmode="lin" valueType="num">
                                      <p:cBhvr additive="base">
                                        <p:cTn id="51" dur="500" fill="hold"/>
                                        <p:tgtEl>
                                          <p:spTgt spid="30"/>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 calcmode="lin" valueType="num">
                                      <p:cBhvr additive="base">
                                        <p:cTn id="54" dur="500" fill="hold"/>
                                        <p:tgtEl>
                                          <p:spTgt spid="31"/>
                                        </p:tgtEl>
                                        <p:attrNameLst>
                                          <p:attrName>ppt_x</p:attrName>
                                        </p:attrNameLst>
                                      </p:cBhvr>
                                      <p:tavLst>
                                        <p:tav tm="0">
                                          <p:val>
                                            <p:strVal val="0-#ppt_w/2"/>
                                          </p:val>
                                        </p:tav>
                                        <p:tav tm="100000">
                                          <p:val>
                                            <p:strVal val="#ppt_x"/>
                                          </p:val>
                                        </p:tav>
                                      </p:tavLst>
                                    </p:anim>
                                    <p:anim calcmode="lin" valueType="num">
                                      <p:cBhvr additive="base">
                                        <p:cTn id="55" dur="500" fill="hold"/>
                                        <p:tgtEl>
                                          <p:spTgt spid="31"/>
                                        </p:tgtEl>
                                        <p:attrNameLst>
                                          <p:attrName>ppt_y</p:attrName>
                                        </p:attrNameLst>
                                      </p:cBhvr>
                                      <p:tavLst>
                                        <p:tav tm="0">
                                          <p:val>
                                            <p:strVal val="#ppt_y"/>
                                          </p:val>
                                        </p:tav>
                                        <p:tav tm="100000">
                                          <p:val>
                                            <p:strVal val="#ppt_y"/>
                                          </p:val>
                                        </p:tav>
                                      </p:tavLst>
                                    </p:anim>
                                  </p:childTnLst>
                                </p:cTn>
                              </p:par>
                              <p:par>
                                <p:cTn id="56" presetID="2" presetClass="entr" presetSubtype="8"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anim calcmode="lin" valueType="num">
                                      <p:cBhvr additive="base">
                                        <p:cTn id="58" dur="500" fill="hold"/>
                                        <p:tgtEl>
                                          <p:spTgt spid="32"/>
                                        </p:tgtEl>
                                        <p:attrNameLst>
                                          <p:attrName>ppt_x</p:attrName>
                                        </p:attrNameLst>
                                      </p:cBhvr>
                                      <p:tavLst>
                                        <p:tav tm="0">
                                          <p:val>
                                            <p:strVal val="0-#ppt_w/2"/>
                                          </p:val>
                                        </p:tav>
                                        <p:tav tm="100000">
                                          <p:val>
                                            <p:strVal val="#ppt_x"/>
                                          </p:val>
                                        </p:tav>
                                      </p:tavLst>
                                    </p:anim>
                                    <p:anim calcmode="lin" valueType="num">
                                      <p:cBhvr additive="base">
                                        <p:cTn id="59"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p:bldP spid="30" grpId="0"/>
      <p:bldP spid="31" grpId="0"/>
      <p:bldP spid="32"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6" name="组合 35"/>
          <p:cNvGrpSpPr/>
          <p:nvPr/>
        </p:nvGrpSpPr>
        <p:grpSpPr>
          <a:xfrm>
            <a:off x="2386013" y="2064580"/>
            <a:ext cx="7419975" cy="1072892"/>
            <a:chOff x="2386013" y="2064580"/>
            <a:chExt cx="7419975" cy="1072892"/>
          </a:xfrm>
        </p:grpSpPr>
        <p:sp>
          <p:nvSpPr>
            <p:cNvPr id="3" name="RelativeShape"/>
            <p:cNvSpPr/>
            <p:nvPr/>
          </p:nvSpPr>
          <p:spPr>
            <a:xfrm>
              <a:off x="2386013" y="2412758"/>
              <a:ext cx="7419975" cy="7550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4" name="ValueShape"/>
            <p:cNvSpPr/>
            <p:nvPr/>
          </p:nvSpPr>
          <p:spPr>
            <a:xfrm>
              <a:off x="2386013" y="2412758"/>
              <a:ext cx="4377785" cy="75502"/>
            </a:xfrm>
            <a:prstGeom prst="roundRect">
              <a:avLst/>
            </a:prstGeom>
            <a:solidFill>
              <a:srgbClr val="FFC000"/>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6" name="ValueText"/>
            <p:cNvSpPr txBox="1"/>
            <p:nvPr/>
          </p:nvSpPr>
          <p:spPr>
            <a:xfrm>
              <a:off x="2675446" y="2682883"/>
              <a:ext cx="373896" cy="280422"/>
            </a:xfrm>
            <a:prstGeom prst="rect">
              <a:avLst/>
            </a:prstGeom>
            <a:noFill/>
          </p:spPr>
          <p:txBody>
            <a:bodyPr wrap="none" anchor="ctr" anchorCtr="0">
              <a:prstTxWarp prst="textPlain">
                <a:avLst/>
              </a:prstTxWarp>
              <a:normAutofit fontScale="25000" lnSpcReduction="20000"/>
              <a:scene3d>
                <a:camera prst="orthographicFront"/>
                <a:lightRig rig="threePt" dir="t"/>
              </a:scene3d>
              <a:sp3d contourW="12700"/>
            </a:bodyPr>
            <a:lstStyle/>
            <a:p>
              <a:r>
                <a:rPr lang="en-US" sz="60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59%</a:t>
              </a:r>
            </a:p>
          </p:txBody>
        </p:sp>
        <p:cxnSp>
          <p:nvCxnSpPr>
            <p:cNvPr id="8" name="LineShape"/>
            <p:cNvCxnSpPr/>
            <p:nvPr/>
          </p:nvCxnSpPr>
          <p:spPr>
            <a:xfrm flipH="1">
              <a:off x="2386013" y="3137472"/>
              <a:ext cx="7419974" cy="0"/>
            </a:xfrm>
            <a:prstGeom prst="straightConnector1">
              <a:avLst/>
            </a:prstGeom>
            <a:noFill/>
            <a:ln w="3175" cap="flat" cmpd="sng">
              <a:solidFill>
                <a:schemeClr val="tx1">
                  <a:lumMod val="20000"/>
                  <a:lumOff val="80000"/>
                </a:schemeClr>
              </a:solidFill>
              <a:prstDash val="solid"/>
              <a:miter/>
              <a:headEnd type="none" w="med" len="med"/>
              <a:tailEnd type="none" w="med" len="med"/>
            </a:ln>
          </p:spPr>
        </p:cxnSp>
        <p:sp>
          <p:nvSpPr>
            <p:cNvPr id="24" name="文本框 23"/>
            <p:cNvSpPr txBox="1"/>
            <p:nvPr/>
          </p:nvSpPr>
          <p:spPr>
            <a:xfrm>
              <a:off x="4619721" y="2704408"/>
              <a:ext cx="5186266" cy="27321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提供全面且质优的多品类设计素材打破传统素材网站单向沟通的服务模式</a:t>
              </a:r>
            </a:p>
          </p:txBody>
        </p:sp>
        <p:sp>
          <p:nvSpPr>
            <p:cNvPr id="25" name="文本框 24"/>
            <p:cNvSpPr txBox="1"/>
            <p:nvPr/>
          </p:nvSpPr>
          <p:spPr>
            <a:xfrm>
              <a:off x="2386013" y="2064580"/>
              <a:ext cx="2433513"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grpSp>
      <p:grpSp>
        <p:nvGrpSpPr>
          <p:cNvPr id="37" name="组合 36"/>
          <p:cNvGrpSpPr/>
          <p:nvPr/>
        </p:nvGrpSpPr>
        <p:grpSpPr>
          <a:xfrm>
            <a:off x="2386013" y="3390484"/>
            <a:ext cx="7419975" cy="1081125"/>
            <a:chOff x="2386013" y="3390484"/>
            <a:chExt cx="7419975" cy="1081125"/>
          </a:xfrm>
        </p:grpSpPr>
        <p:sp>
          <p:nvSpPr>
            <p:cNvPr id="10" name="RelativeShape"/>
            <p:cNvSpPr/>
            <p:nvPr/>
          </p:nvSpPr>
          <p:spPr>
            <a:xfrm>
              <a:off x="2386013" y="3746895"/>
              <a:ext cx="7419975" cy="7550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1" name="ValueShape"/>
            <p:cNvSpPr/>
            <p:nvPr/>
          </p:nvSpPr>
          <p:spPr>
            <a:xfrm>
              <a:off x="2386013" y="3746895"/>
              <a:ext cx="2893790" cy="75502"/>
            </a:xfrm>
            <a:prstGeom prst="roundRect">
              <a:avLst/>
            </a:prstGeom>
            <a:solidFill>
              <a:srgbClr val="FFC000"/>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3" name="ValueText"/>
            <p:cNvSpPr txBox="1"/>
            <p:nvPr/>
          </p:nvSpPr>
          <p:spPr>
            <a:xfrm>
              <a:off x="2675446" y="4017020"/>
              <a:ext cx="373896" cy="280422"/>
            </a:xfrm>
            <a:prstGeom prst="rect">
              <a:avLst/>
            </a:prstGeom>
            <a:noFill/>
          </p:spPr>
          <p:txBody>
            <a:bodyPr wrap="none" anchor="ctr" anchorCtr="0">
              <a:prstTxWarp prst="textPlain">
                <a:avLst/>
              </a:prstTxWarp>
              <a:normAutofit fontScale="25000" lnSpcReduction="20000"/>
              <a:scene3d>
                <a:camera prst="orthographicFront"/>
                <a:lightRig rig="threePt" dir="t"/>
              </a:scene3d>
              <a:sp3d contourW="12700"/>
            </a:bodyPr>
            <a:lstStyle/>
            <a:p>
              <a:r>
                <a:rPr lang="en-US" sz="600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39%</a:t>
              </a:r>
            </a:p>
          </p:txBody>
        </p:sp>
        <p:cxnSp>
          <p:nvCxnSpPr>
            <p:cNvPr id="15" name="LineShape"/>
            <p:cNvCxnSpPr/>
            <p:nvPr/>
          </p:nvCxnSpPr>
          <p:spPr>
            <a:xfrm flipH="1">
              <a:off x="2386013" y="4471609"/>
              <a:ext cx="7419974" cy="0"/>
            </a:xfrm>
            <a:prstGeom prst="straightConnector1">
              <a:avLst/>
            </a:prstGeom>
            <a:noFill/>
            <a:ln w="3175" cap="flat" cmpd="sng">
              <a:solidFill>
                <a:schemeClr val="tx1">
                  <a:lumMod val="20000"/>
                  <a:lumOff val="80000"/>
                </a:schemeClr>
              </a:solidFill>
              <a:prstDash val="solid"/>
              <a:miter/>
              <a:headEnd type="none" w="med" len="med"/>
              <a:tailEnd type="none" w="med" len="med"/>
            </a:ln>
          </p:spPr>
        </p:cxnSp>
        <p:sp>
          <p:nvSpPr>
            <p:cNvPr id="26" name="文本框 25"/>
            <p:cNvSpPr txBox="1"/>
            <p:nvPr/>
          </p:nvSpPr>
          <p:spPr>
            <a:xfrm>
              <a:off x="2386013" y="3390484"/>
              <a:ext cx="2433513"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sp>
          <p:nvSpPr>
            <p:cNvPr id="28" name="文本框 27"/>
            <p:cNvSpPr txBox="1"/>
            <p:nvPr/>
          </p:nvSpPr>
          <p:spPr>
            <a:xfrm>
              <a:off x="4619721" y="4010683"/>
              <a:ext cx="5186266" cy="27321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提供全面且质优的多品类设计素材打破传统素材网站单向沟通的服务模式</a:t>
              </a:r>
            </a:p>
          </p:txBody>
        </p:sp>
      </p:grpSp>
      <p:grpSp>
        <p:nvGrpSpPr>
          <p:cNvPr id="38" name="组合 37"/>
          <p:cNvGrpSpPr/>
          <p:nvPr/>
        </p:nvGrpSpPr>
        <p:grpSpPr>
          <a:xfrm>
            <a:off x="2386013" y="4732447"/>
            <a:ext cx="7419975" cy="1073299"/>
            <a:chOff x="2386013" y="4732447"/>
            <a:chExt cx="7419975" cy="1073299"/>
          </a:xfrm>
        </p:grpSpPr>
        <p:sp>
          <p:nvSpPr>
            <p:cNvPr id="17" name="RelativeShape"/>
            <p:cNvSpPr/>
            <p:nvPr/>
          </p:nvSpPr>
          <p:spPr>
            <a:xfrm>
              <a:off x="2386013" y="5081032"/>
              <a:ext cx="7419975" cy="7550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8" name="ValueShape"/>
            <p:cNvSpPr/>
            <p:nvPr/>
          </p:nvSpPr>
          <p:spPr>
            <a:xfrm>
              <a:off x="2386013" y="5081032"/>
              <a:ext cx="6084379" cy="75502"/>
            </a:xfrm>
            <a:prstGeom prst="roundRect">
              <a:avLst/>
            </a:prstGeom>
            <a:solidFill>
              <a:srgbClr val="FFC000"/>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20" name="ValueText"/>
            <p:cNvSpPr txBox="1"/>
            <p:nvPr/>
          </p:nvSpPr>
          <p:spPr>
            <a:xfrm>
              <a:off x="2675446" y="5351157"/>
              <a:ext cx="373896" cy="280422"/>
            </a:xfrm>
            <a:prstGeom prst="rect">
              <a:avLst/>
            </a:prstGeom>
            <a:noFill/>
          </p:spPr>
          <p:txBody>
            <a:bodyPr wrap="none" anchor="ctr" anchorCtr="0">
              <a:prstTxWarp prst="textPlain">
                <a:avLst/>
              </a:prstTxWarp>
              <a:normAutofit fontScale="25000" lnSpcReduction="20000"/>
              <a:scene3d>
                <a:camera prst="orthographicFront"/>
                <a:lightRig rig="threePt" dir="t"/>
              </a:scene3d>
              <a:sp3d contourW="12700"/>
            </a:bodyPr>
            <a:lstStyle/>
            <a:p>
              <a:r>
                <a:rPr lang="en-US" sz="600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82%</a:t>
              </a:r>
            </a:p>
          </p:txBody>
        </p:sp>
        <p:cxnSp>
          <p:nvCxnSpPr>
            <p:cNvPr id="22" name="LineShape"/>
            <p:cNvCxnSpPr/>
            <p:nvPr/>
          </p:nvCxnSpPr>
          <p:spPr>
            <a:xfrm flipH="1">
              <a:off x="2386013" y="5805746"/>
              <a:ext cx="7419974" cy="0"/>
            </a:xfrm>
            <a:prstGeom prst="straightConnector1">
              <a:avLst/>
            </a:prstGeom>
            <a:noFill/>
            <a:ln w="3175" cap="flat" cmpd="sng">
              <a:solidFill>
                <a:schemeClr val="tx1">
                  <a:lumMod val="20000"/>
                  <a:lumOff val="80000"/>
                </a:schemeClr>
              </a:solidFill>
              <a:prstDash val="solid"/>
              <a:miter/>
              <a:headEnd type="none" w="med" len="med"/>
              <a:tailEnd type="none" w="med" len="med"/>
            </a:ln>
          </p:spPr>
        </p:cxnSp>
        <p:sp>
          <p:nvSpPr>
            <p:cNvPr id="27" name="文本框 26"/>
            <p:cNvSpPr txBox="1"/>
            <p:nvPr/>
          </p:nvSpPr>
          <p:spPr>
            <a:xfrm>
              <a:off x="2386013" y="4732447"/>
              <a:ext cx="2433513"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sp>
          <p:nvSpPr>
            <p:cNvPr id="29" name="文本框 28"/>
            <p:cNvSpPr txBox="1"/>
            <p:nvPr/>
          </p:nvSpPr>
          <p:spPr>
            <a:xfrm>
              <a:off x="4619721" y="5344820"/>
              <a:ext cx="5186266" cy="27321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提供全面且质优的多品类设计素材打破传统素材网站单向沟通的服务模式</a:t>
              </a:r>
            </a:p>
          </p:txBody>
        </p:sp>
      </p:grpSp>
      <p:grpSp>
        <p:nvGrpSpPr>
          <p:cNvPr id="39" name="组合 38"/>
          <p:cNvGrpSpPr/>
          <p:nvPr/>
        </p:nvGrpSpPr>
        <p:grpSpPr>
          <a:xfrm>
            <a:off x="0" y="231097"/>
            <a:ext cx="5125011" cy="778607"/>
            <a:chOff x="0" y="231097"/>
            <a:chExt cx="5125011" cy="778607"/>
          </a:xfrm>
        </p:grpSpPr>
        <p:grpSp>
          <p:nvGrpSpPr>
            <p:cNvPr id="40" name="组合 39"/>
            <p:cNvGrpSpPr/>
            <p:nvPr/>
          </p:nvGrpSpPr>
          <p:grpSpPr>
            <a:xfrm>
              <a:off x="677793" y="231097"/>
              <a:ext cx="4447218" cy="778607"/>
              <a:chOff x="677793" y="231097"/>
              <a:chExt cx="4447218" cy="778607"/>
            </a:xfrm>
          </p:grpSpPr>
          <p:sp>
            <p:nvSpPr>
              <p:cNvPr id="44" name="文本框 43"/>
              <p:cNvSpPr txBox="1"/>
              <p:nvPr/>
            </p:nvSpPr>
            <p:spPr>
              <a:xfrm>
                <a:off x="677793" y="231097"/>
                <a:ext cx="2018501" cy="523220"/>
              </a:xfrm>
              <a:prstGeom prst="rect">
                <a:avLst/>
              </a:prstGeom>
              <a:noFill/>
            </p:spPr>
            <p:txBody>
              <a:bodyPr wrap="none" rtlCol="0">
                <a:spAutoFit/>
              </a:bodyPr>
              <a:lstStyle/>
              <a:p>
                <a:r>
                  <a:rPr lang="en-US" altLang="zh-CN" sz="28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4. </a:t>
                </a:r>
                <a:r>
                  <a:rPr lang="zh-CN" altLang="en-US" sz="28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下步计划</a:t>
                </a:r>
              </a:p>
            </p:txBody>
          </p:sp>
          <p:sp>
            <p:nvSpPr>
              <p:cNvPr id="45" name="文本框 44"/>
              <p:cNvSpPr txBox="1"/>
              <p:nvPr/>
            </p:nvSpPr>
            <p:spPr>
              <a:xfrm>
                <a:off x="759681" y="732705"/>
                <a:ext cx="4365330" cy="276999"/>
              </a:xfrm>
              <a:prstGeom prst="rect">
                <a:avLst/>
              </a:prstGeom>
              <a:noFill/>
            </p:spPr>
            <p:txBody>
              <a:bodyPr wrap="square" rtlCol="0">
                <a:spAutoFit/>
                <a:scene3d>
                  <a:camera prst="orthographicFront"/>
                  <a:lightRig rig="threePt" dir="t"/>
                </a:scene3d>
                <a:sp3d contourW="12700"/>
              </a:bodyPr>
              <a:lstStyle/>
              <a:p>
                <a:pPr marL="0" marR="0" lvl="0" indent="0"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The user can demonstrate on a projector or computer</a:t>
                </a:r>
              </a:p>
            </p:txBody>
          </p:sp>
        </p:grpSp>
        <p:grpSp>
          <p:nvGrpSpPr>
            <p:cNvPr id="41" name="组合 40"/>
            <p:cNvGrpSpPr/>
            <p:nvPr/>
          </p:nvGrpSpPr>
          <p:grpSpPr>
            <a:xfrm>
              <a:off x="0" y="289322"/>
              <a:ext cx="458794" cy="662157"/>
              <a:chOff x="0" y="272955"/>
              <a:chExt cx="458794" cy="747920"/>
            </a:xfrm>
          </p:grpSpPr>
          <p:sp>
            <p:nvSpPr>
              <p:cNvPr id="42" name="矩形 41"/>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43" name="矩形 42"/>
              <p:cNvSpPr/>
              <p:nvPr/>
            </p:nvSpPr>
            <p:spPr>
              <a:xfrm>
                <a:off x="318232" y="272955"/>
                <a:ext cx="140562" cy="747920"/>
              </a:xfrm>
              <a:prstGeom prst="rect">
                <a:avLst/>
              </a:prstGeom>
              <a:solidFill>
                <a:srgbClr val="17375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500"/>
                                        <p:tgtEl>
                                          <p:spTgt spid="3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rot="19993411">
            <a:off x="3196875" y="3650814"/>
            <a:ext cx="1374271" cy="870864"/>
          </a:xfrm>
          <a:custGeom>
            <a:avLst/>
            <a:gdLst>
              <a:gd name="connsiteX0" fmla="*/ 0 w 1473035"/>
              <a:gd name="connsiteY0" fmla="*/ 0 h 933450"/>
              <a:gd name="connsiteX1" fmla="*/ 1473035 w 1473035"/>
              <a:gd name="connsiteY1" fmla="*/ 0 h 933450"/>
              <a:gd name="connsiteX2" fmla="*/ 1473035 w 1473035"/>
              <a:gd name="connsiteY2" fmla="*/ 933450 h 933450"/>
              <a:gd name="connsiteX3" fmla="*/ 0 w 1473035"/>
              <a:gd name="connsiteY3" fmla="*/ 933450 h 933450"/>
              <a:gd name="connsiteX4" fmla="*/ 0 w 1473035"/>
              <a:gd name="connsiteY4" fmla="*/ 0 h 933450"/>
              <a:gd name="connsiteX0-1" fmla="*/ 0 w 1473035"/>
              <a:gd name="connsiteY0-2" fmla="*/ 0 h 933450"/>
              <a:gd name="connsiteX1-3" fmla="*/ 1473035 w 1473035"/>
              <a:gd name="connsiteY1-4" fmla="*/ 0 h 933450"/>
              <a:gd name="connsiteX2-5" fmla="*/ 1473035 w 1473035"/>
              <a:gd name="connsiteY2-6" fmla="*/ 933450 h 933450"/>
              <a:gd name="connsiteX3-7" fmla="*/ 0 w 1473035"/>
              <a:gd name="connsiteY3-8" fmla="*/ 933450 h 933450"/>
              <a:gd name="connsiteX4-9" fmla="*/ 0 w 1473035"/>
              <a:gd name="connsiteY4-10" fmla="*/ 0 h 933450"/>
              <a:gd name="connsiteX0-11" fmla="*/ 0 w 1473035"/>
              <a:gd name="connsiteY0-12" fmla="*/ 0 h 933450"/>
              <a:gd name="connsiteX1-13" fmla="*/ 1473035 w 1473035"/>
              <a:gd name="connsiteY1-14" fmla="*/ 0 h 933450"/>
              <a:gd name="connsiteX2-15" fmla="*/ 1473035 w 1473035"/>
              <a:gd name="connsiteY2-16" fmla="*/ 933450 h 933450"/>
              <a:gd name="connsiteX3-17" fmla="*/ 0 w 1473035"/>
              <a:gd name="connsiteY3-18" fmla="*/ 933450 h 933450"/>
              <a:gd name="connsiteX4-19" fmla="*/ 0 w 1473035"/>
              <a:gd name="connsiteY4-20" fmla="*/ 0 h 933450"/>
              <a:gd name="connsiteX0-21" fmla="*/ 0 w 1473035"/>
              <a:gd name="connsiteY0-22" fmla="*/ 0 h 933450"/>
              <a:gd name="connsiteX1-23" fmla="*/ 1473035 w 1473035"/>
              <a:gd name="connsiteY1-24" fmla="*/ 0 h 933450"/>
              <a:gd name="connsiteX2-25" fmla="*/ 1473035 w 1473035"/>
              <a:gd name="connsiteY2-26" fmla="*/ 933450 h 933450"/>
              <a:gd name="connsiteX3-27" fmla="*/ 0 w 1473035"/>
              <a:gd name="connsiteY3-28" fmla="*/ 933450 h 933450"/>
              <a:gd name="connsiteX4-29" fmla="*/ 0 w 1473035"/>
              <a:gd name="connsiteY4-30" fmla="*/ 0 h 933450"/>
              <a:gd name="connsiteX0-31" fmla="*/ 0 w 1473035"/>
              <a:gd name="connsiteY0-32" fmla="*/ 0 h 933450"/>
              <a:gd name="connsiteX1-33" fmla="*/ 1473035 w 1473035"/>
              <a:gd name="connsiteY1-34" fmla="*/ 0 h 933450"/>
              <a:gd name="connsiteX2-35" fmla="*/ 1473035 w 1473035"/>
              <a:gd name="connsiteY2-36" fmla="*/ 933450 h 933450"/>
              <a:gd name="connsiteX3-37" fmla="*/ 0 w 1473035"/>
              <a:gd name="connsiteY3-38" fmla="*/ 933450 h 933450"/>
              <a:gd name="connsiteX4-39" fmla="*/ 0 w 1473035"/>
              <a:gd name="connsiteY4-40" fmla="*/ 0 h 933450"/>
              <a:gd name="connsiteX0-41" fmla="*/ 0 w 1473035"/>
              <a:gd name="connsiteY0-42" fmla="*/ 0 h 933450"/>
              <a:gd name="connsiteX1-43" fmla="*/ 1473035 w 1473035"/>
              <a:gd name="connsiteY1-44" fmla="*/ 0 h 933450"/>
              <a:gd name="connsiteX2-45" fmla="*/ 1473035 w 1473035"/>
              <a:gd name="connsiteY2-46" fmla="*/ 933450 h 933450"/>
              <a:gd name="connsiteX3-47" fmla="*/ 0 w 1473035"/>
              <a:gd name="connsiteY3-48" fmla="*/ 933450 h 933450"/>
              <a:gd name="connsiteX4-49" fmla="*/ 0 w 1473035"/>
              <a:gd name="connsiteY4-50" fmla="*/ 0 h 9334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73035" h="933450">
                <a:moveTo>
                  <a:pt x="0" y="0"/>
                </a:moveTo>
                <a:cubicBezTo>
                  <a:pt x="717118" y="292931"/>
                  <a:pt x="851365" y="226704"/>
                  <a:pt x="1473035" y="0"/>
                </a:cubicBezTo>
                <a:lnTo>
                  <a:pt x="1473035" y="933450"/>
                </a:lnTo>
                <a:cubicBezTo>
                  <a:pt x="866001" y="712327"/>
                  <a:pt x="621788" y="674292"/>
                  <a:pt x="0" y="933450"/>
                </a:cubicBezTo>
                <a:lnTo>
                  <a:pt x="0" y="0"/>
                </a:lnTo>
                <a:close/>
              </a:path>
            </a:pathLst>
          </a:custGeom>
          <a:solidFill>
            <a:schemeClr val="bg1">
              <a:lumMod val="95000"/>
            </a:schemeClr>
          </a:solidFill>
          <a:ln w="38100" cap="flat" cmpd="sng" algn="ctr">
            <a:no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zh-CN" altLang="en-US" sz="2400" kern="0">
              <a:solidFill>
                <a:prstClr val="white"/>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7" name="矩形 6"/>
          <p:cNvSpPr/>
          <p:nvPr/>
        </p:nvSpPr>
        <p:spPr>
          <a:xfrm rot="1959049">
            <a:off x="5697864" y="3827244"/>
            <a:ext cx="1490623" cy="870864"/>
          </a:xfrm>
          <a:custGeom>
            <a:avLst/>
            <a:gdLst>
              <a:gd name="connsiteX0" fmla="*/ 0 w 1597748"/>
              <a:gd name="connsiteY0" fmla="*/ 0 h 933450"/>
              <a:gd name="connsiteX1" fmla="*/ 1597748 w 1597748"/>
              <a:gd name="connsiteY1" fmla="*/ 0 h 933450"/>
              <a:gd name="connsiteX2" fmla="*/ 1597748 w 1597748"/>
              <a:gd name="connsiteY2" fmla="*/ 933450 h 933450"/>
              <a:gd name="connsiteX3" fmla="*/ 0 w 1597748"/>
              <a:gd name="connsiteY3" fmla="*/ 933450 h 933450"/>
              <a:gd name="connsiteX4" fmla="*/ 0 w 1597748"/>
              <a:gd name="connsiteY4" fmla="*/ 0 h 933450"/>
              <a:gd name="connsiteX0-1" fmla="*/ 0 w 1597748"/>
              <a:gd name="connsiteY0-2" fmla="*/ 0 h 933450"/>
              <a:gd name="connsiteX1-3" fmla="*/ 1597748 w 1597748"/>
              <a:gd name="connsiteY1-4" fmla="*/ 0 h 933450"/>
              <a:gd name="connsiteX2-5" fmla="*/ 1597748 w 1597748"/>
              <a:gd name="connsiteY2-6" fmla="*/ 933450 h 933450"/>
              <a:gd name="connsiteX3-7" fmla="*/ 0 w 1597748"/>
              <a:gd name="connsiteY3-8" fmla="*/ 933450 h 933450"/>
              <a:gd name="connsiteX4-9" fmla="*/ 0 w 1597748"/>
              <a:gd name="connsiteY4-10" fmla="*/ 0 h 933450"/>
              <a:gd name="connsiteX0-11" fmla="*/ 0 w 1597748"/>
              <a:gd name="connsiteY0-12" fmla="*/ 0 h 933450"/>
              <a:gd name="connsiteX1-13" fmla="*/ 1597748 w 1597748"/>
              <a:gd name="connsiteY1-14" fmla="*/ 0 h 933450"/>
              <a:gd name="connsiteX2-15" fmla="*/ 1597748 w 1597748"/>
              <a:gd name="connsiteY2-16" fmla="*/ 933450 h 933450"/>
              <a:gd name="connsiteX3-17" fmla="*/ 0 w 1597748"/>
              <a:gd name="connsiteY3-18" fmla="*/ 933450 h 933450"/>
              <a:gd name="connsiteX4-19" fmla="*/ 0 w 1597748"/>
              <a:gd name="connsiteY4-20" fmla="*/ 0 h 933450"/>
              <a:gd name="connsiteX0-21" fmla="*/ 0 w 1597748"/>
              <a:gd name="connsiteY0-22" fmla="*/ 0 h 933450"/>
              <a:gd name="connsiteX1-23" fmla="*/ 1597748 w 1597748"/>
              <a:gd name="connsiteY1-24" fmla="*/ 0 h 933450"/>
              <a:gd name="connsiteX2-25" fmla="*/ 1597748 w 1597748"/>
              <a:gd name="connsiteY2-26" fmla="*/ 933450 h 933450"/>
              <a:gd name="connsiteX3-27" fmla="*/ 0 w 1597748"/>
              <a:gd name="connsiteY3-28" fmla="*/ 933450 h 933450"/>
              <a:gd name="connsiteX4-29" fmla="*/ 0 w 1597748"/>
              <a:gd name="connsiteY4-30" fmla="*/ 0 h 933450"/>
              <a:gd name="connsiteX0-31" fmla="*/ 0 w 1597748"/>
              <a:gd name="connsiteY0-32" fmla="*/ 0 h 933450"/>
              <a:gd name="connsiteX1-33" fmla="*/ 1597748 w 1597748"/>
              <a:gd name="connsiteY1-34" fmla="*/ 0 h 933450"/>
              <a:gd name="connsiteX2-35" fmla="*/ 1597748 w 1597748"/>
              <a:gd name="connsiteY2-36" fmla="*/ 933450 h 933450"/>
              <a:gd name="connsiteX3-37" fmla="*/ 0 w 1597748"/>
              <a:gd name="connsiteY3-38" fmla="*/ 933450 h 933450"/>
              <a:gd name="connsiteX4-39" fmla="*/ 0 w 1597748"/>
              <a:gd name="connsiteY4-40" fmla="*/ 0 h 9334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597748" h="933450">
                <a:moveTo>
                  <a:pt x="0" y="0"/>
                </a:moveTo>
                <a:cubicBezTo>
                  <a:pt x="801675" y="258532"/>
                  <a:pt x="927890" y="243109"/>
                  <a:pt x="1597748" y="0"/>
                </a:cubicBezTo>
                <a:lnTo>
                  <a:pt x="1597748" y="933450"/>
                </a:lnTo>
                <a:cubicBezTo>
                  <a:pt x="896330" y="696867"/>
                  <a:pt x="618484" y="637069"/>
                  <a:pt x="0" y="933450"/>
                </a:cubicBezTo>
                <a:lnTo>
                  <a:pt x="0" y="0"/>
                </a:lnTo>
                <a:close/>
              </a:path>
            </a:pathLst>
          </a:custGeom>
          <a:solidFill>
            <a:schemeClr val="bg1">
              <a:lumMod val="95000"/>
            </a:schemeClr>
          </a:solidFill>
          <a:ln w="38100" cap="flat" cmpd="sng" algn="ctr">
            <a:no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zh-CN" altLang="en-US" sz="2400" kern="0">
              <a:solidFill>
                <a:prstClr val="white"/>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8" name="矩形 7"/>
          <p:cNvSpPr/>
          <p:nvPr/>
        </p:nvSpPr>
        <p:spPr>
          <a:xfrm rot="19857109">
            <a:off x="7432873" y="3891644"/>
            <a:ext cx="1540189" cy="870864"/>
          </a:xfrm>
          <a:custGeom>
            <a:avLst/>
            <a:gdLst>
              <a:gd name="connsiteX0" fmla="*/ 0 w 1650876"/>
              <a:gd name="connsiteY0" fmla="*/ 0 h 933450"/>
              <a:gd name="connsiteX1" fmla="*/ 1650876 w 1650876"/>
              <a:gd name="connsiteY1" fmla="*/ 0 h 933450"/>
              <a:gd name="connsiteX2" fmla="*/ 1650876 w 1650876"/>
              <a:gd name="connsiteY2" fmla="*/ 933450 h 933450"/>
              <a:gd name="connsiteX3" fmla="*/ 0 w 1650876"/>
              <a:gd name="connsiteY3" fmla="*/ 933450 h 933450"/>
              <a:gd name="connsiteX4" fmla="*/ 0 w 1650876"/>
              <a:gd name="connsiteY4" fmla="*/ 0 h 933450"/>
              <a:gd name="connsiteX0-1" fmla="*/ 0 w 1650876"/>
              <a:gd name="connsiteY0-2" fmla="*/ 0 h 933450"/>
              <a:gd name="connsiteX1-3" fmla="*/ 1650876 w 1650876"/>
              <a:gd name="connsiteY1-4" fmla="*/ 0 h 933450"/>
              <a:gd name="connsiteX2-5" fmla="*/ 1650876 w 1650876"/>
              <a:gd name="connsiteY2-6" fmla="*/ 933450 h 933450"/>
              <a:gd name="connsiteX3-7" fmla="*/ 0 w 1650876"/>
              <a:gd name="connsiteY3-8" fmla="*/ 933450 h 933450"/>
              <a:gd name="connsiteX4-9" fmla="*/ 0 w 1650876"/>
              <a:gd name="connsiteY4-10" fmla="*/ 0 h 933450"/>
              <a:gd name="connsiteX0-11" fmla="*/ 0 w 1650876"/>
              <a:gd name="connsiteY0-12" fmla="*/ 0 h 933450"/>
              <a:gd name="connsiteX1-13" fmla="*/ 1650876 w 1650876"/>
              <a:gd name="connsiteY1-14" fmla="*/ 0 h 933450"/>
              <a:gd name="connsiteX2-15" fmla="*/ 1650876 w 1650876"/>
              <a:gd name="connsiteY2-16" fmla="*/ 933450 h 933450"/>
              <a:gd name="connsiteX3-17" fmla="*/ 0 w 1650876"/>
              <a:gd name="connsiteY3-18" fmla="*/ 933450 h 933450"/>
              <a:gd name="connsiteX4-19" fmla="*/ 0 w 1650876"/>
              <a:gd name="connsiteY4-20" fmla="*/ 0 h 933450"/>
              <a:gd name="connsiteX0-21" fmla="*/ 0 w 1650876"/>
              <a:gd name="connsiteY0-22" fmla="*/ 0 h 933450"/>
              <a:gd name="connsiteX1-23" fmla="*/ 1650876 w 1650876"/>
              <a:gd name="connsiteY1-24" fmla="*/ 0 h 933450"/>
              <a:gd name="connsiteX2-25" fmla="*/ 1650876 w 1650876"/>
              <a:gd name="connsiteY2-26" fmla="*/ 933450 h 933450"/>
              <a:gd name="connsiteX3-27" fmla="*/ 0 w 1650876"/>
              <a:gd name="connsiteY3-28" fmla="*/ 933450 h 933450"/>
              <a:gd name="connsiteX4-29" fmla="*/ 0 w 1650876"/>
              <a:gd name="connsiteY4-30" fmla="*/ 0 h 933450"/>
              <a:gd name="connsiteX0-31" fmla="*/ 0 w 1650876"/>
              <a:gd name="connsiteY0-32" fmla="*/ 0 h 933450"/>
              <a:gd name="connsiteX1-33" fmla="*/ 1650876 w 1650876"/>
              <a:gd name="connsiteY1-34" fmla="*/ 0 h 933450"/>
              <a:gd name="connsiteX2-35" fmla="*/ 1650876 w 1650876"/>
              <a:gd name="connsiteY2-36" fmla="*/ 933450 h 933450"/>
              <a:gd name="connsiteX3-37" fmla="*/ 0 w 1650876"/>
              <a:gd name="connsiteY3-38" fmla="*/ 933450 h 933450"/>
              <a:gd name="connsiteX4-39" fmla="*/ 0 w 1650876"/>
              <a:gd name="connsiteY4-40" fmla="*/ 0 h 9334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50876" h="933450">
                <a:moveTo>
                  <a:pt x="0" y="0"/>
                </a:moveTo>
                <a:cubicBezTo>
                  <a:pt x="760373" y="249503"/>
                  <a:pt x="977967" y="280555"/>
                  <a:pt x="1650876" y="0"/>
                </a:cubicBezTo>
                <a:lnTo>
                  <a:pt x="1650876" y="933450"/>
                </a:lnTo>
                <a:cubicBezTo>
                  <a:pt x="1045577" y="703667"/>
                  <a:pt x="623577" y="741716"/>
                  <a:pt x="0" y="933450"/>
                </a:cubicBezTo>
                <a:lnTo>
                  <a:pt x="0" y="0"/>
                </a:lnTo>
                <a:close/>
              </a:path>
            </a:pathLst>
          </a:custGeom>
          <a:solidFill>
            <a:schemeClr val="bg1">
              <a:lumMod val="95000"/>
            </a:schemeClr>
          </a:solidFill>
          <a:ln w="38100" cap="flat" cmpd="sng" algn="ctr">
            <a:no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zh-CN" altLang="en-US" sz="2400" kern="0">
              <a:solidFill>
                <a:prstClr val="white"/>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grpSp>
        <p:nvGrpSpPr>
          <p:cNvPr id="13" name="组合 12"/>
          <p:cNvGrpSpPr/>
          <p:nvPr/>
        </p:nvGrpSpPr>
        <p:grpSpPr>
          <a:xfrm>
            <a:off x="1928351" y="2238831"/>
            <a:ext cx="1816699" cy="1013876"/>
            <a:chOff x="8030484" y="1725490"/>
            <a:chExt cx="1353748" cy="1013876"/>
          </a:xfrm>
        </p:grpSpPr>
        <p:sp>
          <p:nvSpPr>
            <p:cNvPr id="14" name="文本框 13"/>
            <p:cNvSpPr txBox="1"/>
            <p:nvPr/>
          </p:nvSpPr>
          <p:spPr>
            <a:xfrm>
              <a:off x="8030484" y="2046869"/>
              <a:ext cx="1353748" cy="69249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提供全面且质优的多品类设计素材打破传统素材网站单向沟通的模式</a:t>
              </a:r>
            </a:p>
          </p:txBody>
        </p:sp>
        <p:sp>
          <p:nvSpPr>
            <p:cNvPr id="15" name="文本框 14"/>
            <p:cNvSpPr txBox="1"/>
            <p:nvPr/>
          </p:nvSpPr>
          <p:spPr>
            <a:xfrm>
              <a:off x="8133106" y="1725490"/>
              <a:ext cx="1251126"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grpSp>
      <p:grpSp>
        <p:nvGrpSpPr>
          <p:cNvPr id="16" name="组合 15"/>
          <p:cNvGrpSpPr/>
          <p:nvPr/>
        </p:nvGrpSpPr>
        <p:grpSpPr>
          <a:xfrm>
            <a:off x="3642126" y="4942977"/>
            <a:ext cx="1816699" cy="1013876"/>
            <a:chOff x="8030484" y="1725490"/>
            <a:chExt cx="1353748" cy="1013876"/>
          </a:xfrm>
        </p:grpSpPr>
        <p:sp>
          <p:nvSpPr>
            <p:cNvPr id="17" name="文本框 16"/>
            <p:cNvSpPr txBox="1"/>
            <p:nvPr/>
          </p:nvSpPr>
          <p:spPr>
            <a:xfrm>
              <a:off x="8030484" y="2046869"/>
              <a:ext cx="1353748" cy="69249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提供全面且质优的多品类设计素材打破传统素材网站单向沟通的模式</a:t>
              </a:r>
            </a:p>
          </p:txBody>
        </p:sp>
        <p:sp>
          <p:nvSpPr>
            <p:cNvPr id="18" name="文本框 17"/>
            <p:cNvSpPr txBox="1"/>
            <p:nvPr/>
          </p:nvSpPr>
          <p:spPr>
            <a:xfrm>
              <a:off x="8030484" y="1725490"/>
              <a:ext cx="1251126"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grpSp>
      <p:grpSp>
        <p:nvGrpSpPr>
          <p:cNvPr id="19" name="组合 18"/>
          <p:cNvGrpSpPr/>
          <p:nvPr/>
        </p:nvGrpSpPr>
        <p:grpSpPr>
          <a:xfrm>
            <a:off x="6754283" y="2238831"/>
            <a:ext cx="1816699" cy="1013876"/>
            <a:chOff x="8030484" y="1725490"/>
            <a:chExt cx="1353748" cy="1013876"/>
          </a:xfrm>
        </p:grpSpPr>
        <p:sp>
          <p:nvSpPr>
            <p:cNvPr id="20" name="文本框 19"/>
            <p:cNvSpPr txBox="1"/>
            <p:nvPr/>
          </p:nvSpPr>
          <p:spPr>
            <a:xfrm>
              <a:off x="8030484" y="2046869"/>
              <a:ext cx="1353748" cy="69249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提供全面且质优的多品类设计素材打破传统素材网站单向沟通的模式</a:t>
              </a:r>
            </a:p>
          </p:txBody>
        </p:sp>
        <p:sp>
          <p:nvSpPr>
            <p:cNvPr id="21" name="文本框 20"/>
            <p:cNvSpPr txBox="1"/>
            <p:nvPr/>
          </p:nvSpPr>
          <p:spPr>
            <a:xfrm>
              <a:off x="8133106" y="1725490"/>
              <a:ext cx="1251126"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grpSp>
      <p:grpSp>
        <p:nvGrpSpPr>
          <p:cNvPr id="22" name="组合 21"/>
          <p:cNvGrpSpPr/>
          <p:nvPr/>
        </p:nvGrpSpPr>
        <p:grpSpPr>
          <a:xfrm>
            <a:off x="8264936" y="4942977"/>
            <a:ext cx="1816699" cy="1013876"/>
            <a:chOff x="8030484" y="1725490"/>
            <a:chExt cx="1353748" cy="1013876"/>
          </a:xfrm>
        </p:grpSpPr>
        <p:sp>
          <p:nvSpPr>
            <p:cNvPr id="23" name="文本框 22"/>
            <p:cNvSpPr txBox="1"/>
            <p:nvPr/>
          </p:nvSpPr>
          <p:spPr>
            <a:xfrm>
              <a:off x="8030484" y="2046869"/>
              <a:ext cx="1353748" cy="69249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提供全面且质优的多品类设计素材打破传统素材网站单向沟通的模式</a:t>
              </a:r>
            </a:p>
          </p:txBody>
        </p:sp>
        <p:sp>
          <p:nvSpPr>
            <p:cNvPr id="24" name="文本框 23"/>
            <p:cNvSpPr txBox="1"/>
            <p:nvPr/>
          </p:nvSpPr>
          <p:spPr>
            <a:xfrm>
              <a:off x="8030484" y="1725490"/>
              <a:ext cx="1251126"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grpSp>
      <p:grpSp>
        <p:nvGrpSpPr>
          <p:cNvPr id="31" name="组合 30"/>
          <p:cNvGrpSpPr/>
          <p:nvPr/>
        </p:nvGrpSpPr>
        <p:grpSpPr>
          <a:xfrm>
            <a:off x="0" y="231097"/>
            <a:ext cx="5125011" cy="778607"/>
            <a:chOff x="0" y="231097"/>
            <a:chExt cx="5125011" cy="778607"/>
          </a:xfrm>
        </p:grpSpPr>
        <p:grpSp>
          <p:nvGrpSpPr>
            <p:cNvPr id="32" name="组合 31"/>
            <p:cNvGrpSpPr/>
            <p:nvPr/>
          </p:nvGrpSpPr>
          <p:grpSpPr>
            <a:xfrm>
              <a:off x="677793" y="231097"/>
              <a:ext cx="4447218" cy="778607"/>
              <a:chOff x="677793" y="231097"/>
              <a:chExt cx="4447218" cy="778607"/>
            </a:xfrm>
          </p:grpSpPr>
          <p:sp>
            <p:nvSpPr>
              <p:cNvPr id="36" name="文本框 35"/>
              <p:cNvSpPr txBox="1"/>
              <p:nvPr/>
            </p:nvSpPr>
            <p:spPr>
              <a:xfrm>
                <a:off x="677793" y="231097"/>
                <a:ext cx="2018501" cy="523220"/>
              </a:xfrm>
              <a:prstGeom prst="rect">
                <a:avLst/>
              </a:prstGeom>
              <a:noFill/>
            </p:spPr>
            <p:txBody>
              <a:bodyPr wrap="none" rtlCol="0">
                <a:spAutoFit/>
              </a:bodyPr>
              <a:lstStyle/>
              <a:p>
                <a:r>
                  <a:rPr lang="en-US" altLang="zh-CN" sz="28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4. </a:t>
                </a:r>
                <a:r>
                  <a:rPr lang="zh-CN" altLang="en-US" sz="28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下步计划</a:t>
                </a:r>
              </a:p>
            </p:txBody>
          </p:sp>
          <p:sp>
            <p:nvSpPr>
              <p:cNvPr id="38" name="文本框 37"/>
              <p:cNvSpPr txBox="1"/>
              <p:nvPr/>
            </p:nvSpPr>
            <p:spPr>
              <a:xfrm>
                <a:off x="759681" y="732705"/>
                <a:ext cx="4365330" cy="276999"/>
              </a:xfrm>
              <a:prstGeom prst="rect">
                <a:avLst/>
              </a:prstGeom>
              <a:noFill/>
            </p:spPr>
            <p:txBody>
              <a:bodyPr wrap="square" rtlCol="0">
                <a:spAutoFit/>
                <a:scene3d>
                  <a:camera prst="orthographicFront"/>
                  <a:lightRig rig="threePt" dir="t"/>
                </a:scene3d>
                <a:sp3d contourW="12700"/>
              </a:bodyPr>
              <a:lstStyle/>
              <a:p>
                <a:pPr marL="0" marR="0" lvl="0" indent="0"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The user can demonstrate on a projector or computer</a:t>
                </a:r>
              </a:p>
            </p:txBody>
          </p:sp>
        </p:grpSp>
        <p:grpSp>
          <p:nvGrpSpPr>
            <p:cNvPr id="33" name="组合 32"/>
            <p:cNvGrpSpPr/>
            <p:nvPr/>
          </p:nvGrpSpPr>
          <p:grpSpPr>
            <a:xfrm>
              <a:off x="0" y="289322"/>
              <a:ext cx="458794" cy="662157"/>
              <a:chOff x="0" y="272955"/>
              <a:chExt cx="458794" cy="747920"/>
            </a:xfrm>
          </p:grpSpPr>
          <p:sp>
            <p:nvSpPr>
              <p:cNvPr id="34" name="矩形 33"/>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35" name="矩形 34"/>
              <p:cNvSpPr/>
              <p:nvPr/>
            </p:nvSpPr>
            <p:spPr>
              <a:xfrm>
                <a:off x="318232" y="272955"/>
                <a:ext cx="140562" cy="747920"/>
              </a:xfrm>
              <a:prstGeom prst="rect">
                <a:avLst/>
              </a:prstGeom>
              <a:solidFill>
                <a:srgbClr val="17375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grpSp>
      <p:pic>
        <p:nvPicPr>
          <p:cNvPr id="9" name="图片占位符 8" descr="QQ图片20190130202400"/>
          <p:cNvPicPr>
            <a:picLocks noGrp="1" noChangeAspect="1"/>
          </p:cNvPicPr>
          <p:nvPr>
            <p:ph type="pic" sz="quarter" idx="10"/>
          </p:nvPr>
        </p:nvPicPr>
        <p:blipFill>
          <a:blip r:embed="rId3"/>
          <a:stretch>
            <a:fillRect/>
          </a:stretch>
        </p:blipFill>
        <p:spPr>
          <a:xfrm>
            <a:off x="2152650" y="3974465"/>
            <a:ext cx="1369060" cy="1289685"/>
          </a:xfrm>
          <a:prstGeom prst="ellipse">
            <a:avLst/>
          </a:prstGeom>
          <a:effectLst>
            <a:outerShdw blurRad="50800" dist="38100" dir="2700000" algn="tl" rotWithShape="0">
              <a:prstClr val="black">
                <a:alpha val="40000"/>
              </a:prstClr>
            </a:outerShdw>
          </a:effectLst>
        </p:spPr>
      </p:pic>
      <p:pic>
        <p:nvPicPr>
          <p:cNvPr id="10" name="图片占位符 9" descr="QQ图片20190130202409"/>
          <p:cNvPicPr>
            <a:picLocks noGrp="1" noChangeAspect="1"/>
          </p:cNvPicPr>
          <p:nvPr>
            <p:ph type="pic" sz="quarter" idx="11"/>
          </p:nvPr>
        </p:nvPicPr>
        <p:blipFill>
          <a:blip r:embed="rId4"/>
          <a:stretch>
            <a:fillRect/>
          </a:stretch>
        </p:blipFill>
        <p:spPr>
          <a:xfrm>
            <a:off x="4316095" y="2755900"/>
            <a:ext cx="1655445" cy="1538605"/>
          </a:xfrm>
          <a:prstGeom prst="ellipse">
            <a:avLst/>
          </a:prstGeom>
          <a:effectLst>
            <a:outerShdw blurRad="50800" dist="38100" dir="2700000" algn="tl" rotWithShape="0">
              <a:prstClr val="black">
                <a:alpha val="40000"/>
              </a:prstClr>
            </a:outerShdw>
          </a:effectLst>
        </p:spPr>
      </p:pic>
      <p:pic>
        <p:nvPicPr>
          <p:cNvPr id="11" name="图片占位符 10" descr="QQ图片20190130202318"/>
          <p:cNvPicPr>
            <a:picLocks noGrp="1" noChangeAspect="1"/>
          </p:cNvPicPr>
          <p:nvPr>
            <p:ph type="pic" sz="quarter" idx="12"/>
          </p:nvPr>
        </p:nvPicPr>
        <p:blipFill>
          <a:blip r:embed="rId5"/>
          <a:stretch>
            <a:fillRect/>
          </a:stretch>
        </p:blipFill>
        <p:spPr>
          <a:xfrm>
            <a:off x="6754495" y="4294505"/>
            <a:ext cx="1136650" cy="1137920"/>
          </a:xfrm>
          <a:prstGeom prst="ellipse">
            <a:avLst/>
          </a:prstGeom>
          <a:effectLst>
            <a:outerShdw blurRad="50800" dist="38100" dir="2700000" algn="tl" rotWithShape="0">
              <a:prstClr val="black">
                <a:alpha val="40000"/>
              </a:prstClr>
            </a:outerShdw>
          </a:effectLst>
        </p:spPr>
      </p:pic>
      <p:pic>
        <p:nvPicPr>
          <p:cNvPr id="12" name="图片占位符 11" descr="QQ图片20181228172243"/>
          <p:cNvPicPr>
            <a:picLocks noGrp="1" noChangeAspect="1"/>
          </p:cNvPicPr>
          <p:nvPr>
            <p:ph type="pic" sz="quarter" idx="13"/>
          </p:nvPr>
        </p:nvPicPr>
        <p:blipFill>
          <a:blip r:embed="rId6"/>
          <a:stretch>
            <a:fillRect/>
          </a:stretch>
        </p:blipFill>
        <p:spPr>
          <a:xfrm>
            <a:off x="8574405" y="3130550"/>
            <a:ext cx="1369695" cy="1305560"/>
          </a:xfrm>
          <a:prstGeom prst="ellipse">
            <a:avLst/>
          </a:prstGeom>
          <a:effectLst>
            <a:outerShdw blurRad="50800" dist="38100" dir="2700000" algn="tl"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par>
                          <p:cTn id="14" fill="hold">
                            <p:stCondLst>
                              <p:cond delay="500"/>
                            </p:stCondLst>
                            <p:childTnLst>
                              <p:par>
                                <p:cTn id="15" presetID="12" presetClass="entr" presetSubtype="2"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p:tgtEl>
                                          <p:spTgt spid="13"/>
                                        </p:tgtEl>
                                        <p:attrNameLst>
                                          <p:attrName>ppt_x</p:attrName>
                                        </p:attrNameLst>
                                      </p:cBhvr>
                                      <p:tavLst>
                                        <p:tav tm="0">
                                          <p:val>
                                            <p:strVal val="#ppt_x+#ppt_w*1.125000"/>
                                          </p:val>
                                        </p:tav>
                                        <p:tav tm="100000">
                                          <p:val>
                                            <p:strVal val="#ppt_x"/>
                                          </p:val>
                                        </p:tav>
                                      </p:tavLst>
                                    </p:anim>
                                    <p:animEffect transition="in" filter="wipe(left)">
                                      <p:cBhvr>
                                        <p:cTn id="18" dur="500"/>
                                        <p:tgtEl>
                                          <p:spTgt spid="13"/>
                                        </p:tgtEl>
                                      </p:cBhvr>
                                    </p:animEffect>
                                  </p:childTnLst>
                                </p:cTn>
                              </p:par>
                            </p:childTnLst>
                          </p:cTn>
                        </p:par>
                        <p:par>
                          <p:cTn id="19" fill="hold">
                            <p:stCondLst>
                              <p:cond delay="1000"/>
                            </p:stCondLst>
                            <p:childTnLst>
                              <p:par>
                                <p:cTn id="20" presetID="12" presetClass="entr" presetSubtype="8"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p:tgtEl>
                                          <p:spTgt spid="16"/>
                                        </p:tgtEl>
                                        <p:attrNameLst>
                                          <p:attrName>ppt_x</p:attrName>
                                        </p:attrNameLst>
                                      </p:cBhvr>
                                      <p:tavLst>
                                        <p:tav tm="0">
                                          <p:val>
                                            <p:strVal val="#ppt_x-#ppt_w*1.125000"/>
                                          </p:val>
                                        </p:tav>
                                        <p:tav tm="100000">
                                          <p:val>
                                            <p:strVal val="#ppt_x"/>
                                          </p:val>
                                        </p:tav>
                                      </p:tavLst>
                                    </p:anim>
                                    <p:animEffect transition="in" filter="wipe(right)">
                                      <p:cBhvr>
                                        <p:cTn id="23" dur="500"/>
                                        <p:tgtEl>
                                          <p:spTgt spid="16"/>
                                        </p:tgtEl>
                                      </p:cBhvr>
                                    </p:animEffect>
                                  </p:childTnLst>
                                </p:cTn>
                              </p:par>
                            </p:childTnLst>
                          </p:cTn>
                        </p:par>
                        <p:par>
                          <p:cTn id="24" fill="hold">
                            <p:stCondLst>
                              <p:cond delay="1500"/>
                            </p:stCondLst>
                            <p:childTnLst>
                              <p:par>
                                <p:cTn id="25" presetID="12" presetClass="entr" presetSubtype="8"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p:tgtEl>
                                          <p:spTgt spid="22"/>
                                        </p:tgtEl>
                                        <p:attrNameLst>
                                          <p:attrName>ppt_x</p:attrName>
                                        </p:attrNameLst>
                                      </p:cBhvr>
                                      <p:tavLst>
                                        <p:tav tm="0">
                                          <p:val>
                                            <p:strVal val="#ppt_x-#ppt_w*1.125000"/>
                                          </p:val>
                                        </p:tav>
                                        <p:tav tm="100000">
                                          <p:val>
                                            <p:strVal val="#ppt_x"/>
                                          </p:val>
                                        </p:tav>
                                      </p:tavLst>
                                    </p:anim>
                                    <p:animEffect transition="in" filter="wipe(right)">
                                      <p:cBhvr>
                                        <p:cTn id="28" dur="500"/>
                                        <p:tgtEl>
                                          <p:spTgt spid="22"/>
                                        </p:tgtEl>
                                      </p:cBhvr>
                                    </p:animEffect>
                                  </p:childTnLst>
                                </p:cTn>
                              </p:par>
                            </p:childTnLst>
                          </p:cTn>
                        </p:par>
                        <p:par>
                          <p:cTn id="29" fill="hold">
                            <p:stCondLst>
                              <p:cond delay="2000"/>
                            </p:stCondLst>
                            <p:childTnLst>
                              <p:par>
                                <p:cTn id="30" presetID="12" presetClass="entr" presetSubtype="2"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500"/>
                                        <p:tgtEl>
                                          <p:spTgt spid="19"/>
                                        </p:tgtEl>
                                        <p:attrNameLst>
                                          <p:attrName>ppt_x</p:attrName>
                                        </p:attrNameLst>
                                      </p:cBhvr>
                                      <p:tavLst>
                                        <p:tav tm="0">
                                          <p:val>
                                            <p:strVal val="#ppt_x+#ppt_w*1.125000"/>
                                          </p:val>
                                        </p:tav>
                                        <p:tav tm="100000">
                                          <p:val>
                                            <p:strVal val="#ppt_x"/>
                                          </p:val>
                                        </p:tav>
                                      </p:tavLst>
                                    </p:anim>
                                    <p:animEffect transition="in" filter="wipe(left)">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直角三角形 2"/>
          <p:cNvSpPr/>
          <p:nvPr/>
        </p:nvSpPr>
        <p:spPr>
          <a:xfrm flipH="1">
            <a:off x="1392072" y="2415654"/>
            <a:ext cx="10799928" cy="4442346"/>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60" name="任意多边形 59"/>
          <p:cNvSpPr/>
          <p:nvPr/>
        </p:nvSpPr>
        <p:spPr>
          <a:xfrm rot="8100000">
            <a:off x="9225571" y="-514566"/>
            <a:ext cx="3848206" cy="2031502"/>
          </a:xfrm>
          <a:custGeom>
            <a:avLst/>
            <a:gdLst>
              <a:gd name="connsiteX0" fmla="*/ 0 w 3704514"/>
              <a:gd name="connsiteY0" fmla="*/ 0 h 1955646"/>
              <a:gd name="connsiteX1" fmla="*/ 0 w 3704514"/>
              <a:gd name="connsiteY1" fmla="*/ 431863 h 1955646"/>
              <a:gd name="connsiteX2" fmla="*/ 3704514 w 3704514"/>
              <a:gd name="connsiteY2" fmla="*/ 1955646 h 1955646"/>
              <a:gd name="connsiteX3" fmla="*/ 3704514 w 3704514"/>
              <a:gd name="connsiteY3" fmla="*/ 1523782 h 1955646"/>
            </a:gdLst>
            <a:ahLst/>
            <a:cxnLst>
              <a:cxn ang="0">
                <a:pos x="connsiteX0" y="connsiteY0"/>
              </a:cxn>
              <a:cxn ang="0">
                <a:pos x="connsiteX1" y="connsiteY1"/>
              </a:cxn>
              <a:cxn ang="0">
                <a:pos x="connsiteX2" y="connsiteY2"/>
              </a:cxn>
              <a:cxn ang="0">
                <a:pos x="connsiteX3" y="connsiteY3"/>
              </a:cxn>
            </a:cxnLst>
            <a:rect l="l" t="t" r="r" b="b"/>
            <a:pathLst>
              <a:path w="3704514" h="1955646">
                <a:moveTo>
                  <a:pt x="0" y="0"/>
                </a:moveTo>
                <a:lnTo>
                  <a:pt x="0" y="431863"/>
                </a:lnTo>
                <a:lnTo>
                  <a:pt x="3704514" y="1955646"/>
                </a:lnTo>
                <a:lnTo>
                  <a:pt x="3704514" y="1523782"/>
                </a:lnTo>
                <a:close/>
              </a:path>
            </a:pathLst>
          </a:custGeom>
          <a:solidFill>
            <a:srgbClr val="17375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61" name="任意多边形 60"/>
          <p:cNvSpPr/>
          <p:nvPr/>
        </p:nvSpPr>
        <p:spPr>
          <a:xfrm rot="8100000">
            <a:off x="6661717" y="676587"/>
            <a:ext cx="3176722" cy="1677020"/>
          </a:xfrm>
          <a:custGeom>
            <a:avLst/>
            <a:gdLst>
              <a:gd name="connsiteX0" fmla="*/ 0 w 3704514"/>
              <a:gd name="connsiteY0" fmla="*/ 0 h 1955646"/>
              <a:gd name="connsiteX1" fmla="*/ 0 w 3704514"/>
              <a:gd name="connsiteY1" fmla="*/ 431863 h 1955646"/>
              <a:gd name="connsiteX2" fmla="*/ 3704514 w 3704514"/>
              <a:gd name="connsiteY2" fmla="*/ 1955646 h 1955646"/>
              <a:gd name="connsiteX3" fmla="*/ 3704514 w 3704514"/>
              <a:gd name="connsiteY3" fmla="*/ 1523782 h 1955646"/>
            </a:gdLst>
            <a:ahLst/>
            <a:cxnLst>
              <a:cxn ang="0">
                <a:pos x="connsiteX0" y="connsiteY0"/>
              </a:cxn>
              <a:cxn ang="0">
                <a:pos x="connsiteX1" y="connsiteY1"/>
              </a:cxn>
              <a:cxn ang="0">
                <a:pos x="connsiteX2" y="connsiteY2"/>
              </a:cxn>
              <a:cxn ang="0">
                <a:pos x="connsiteX3" y="connsiteY3"/>
              </a:cxn>
            </a:cxnLst>
            <a:rect l="l" t="t" r="r" b="b"/>
            <a:pathLst>
              <a:path w="3704514" h="1955646">
                <a:moveTo>
                  <a:pt x="0" y="0"/>
                </a:moveTo>
                <a:lnTo>
                  <a:pt x="0" y="431863"/>
                </a:lnTo>
                <a:lnTo>
                  <a:pt x="3704514" y="1955646"/>
                </a:lnTo>
                <a:lnTo>
                  <a:pt x="3704514" y="1523782"/>
                </a:lnTo>
                <a:close/>
              </a:path>
            </a:pathLst>
          </a:cu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65" name="任意多边形 64"/>
          <p:cNvSpPr/>
          <p:nvPr/>
        </p:nvSpPr>
        <p:spPr>
          <a:xfrm rot="8100000">
            <a:off x="7192969" y="954243"/>
            <a:ext cx="2510892" cy="1325522"/>
          </a:xfrm>
          <a:custGeom>
            <a:avLst/>
            <a:gdLst>
              <a:gd name="connsiteX0" fmla="*/ 0 w 3704514"/>
              <a:gd name="connsiteY0" fmla="*/ 0 h 1955646"/>
              <a:gd name="connsiteX1" fmla="*/ 0 w 3704514"/>
              <a:gd name="connsiteY1" fmla="*/ 431863 h 1955646"/>
              <a:gd name="connsiteX2" fmla="*/ 3704514 w 3704514"/>
              <a:gd name="connsiteY2" fmla="*/ 1955646 h 1955646"/>
              <a:gd name="connsiteX3" fmla="*/ 3704514 w 3704514"/>
              <a:gd name="connsiteY3" fmla="*/ 1523782 h 1955646"/>
            </a:gdLst>
            <a:ahLst/>
            <a:cxnLst>
              <a:cxn ang="0">
                <a:pos x="connsiteX0" y="connsiteY0"/>
              </a:cxn>
              <a:cxn ang="0">
                <a:pos x="connsiteX1" y="connsiteY1"/>
              </a:cxn>
              <a:cxn ang="0">
                <a:pos x="connsiteX2" y="connsiteY2"/>
              </a:cxn>
              <a:cxn ang="0">
                <a:pos x="connsiteX3" y="connsiteY3"/>
              </a:cxn>
            </a:cxnLst>
            <a:rect l="l" t="t" r="r" b="b"/>
            <a:pathLst>
              <a:path w="3704514" h="1955646">
                <a:moveTo>
                  <a:pt x="0" y="0"/>
                </a:moveTo>
                <a:lnTo>
                  <a:pt x="0" y="431863"/>
                </a:lnTo>
                <a:lnTo>
                  <a:pt x="3704514" y="1955646"/>
                </a:lnTo>
                <a:lnTo>
                  <a:pt x="3704514" y="1523782"/>
                </a:lnTo>
                <a:close/>
              </a:path>
            </a:pathLst>
          </a:custGeom>
          <a:solidFill>
            <a:srgbClr val="00206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09" name="文本框 108"/>
          <p:cNvSpPr txBox="1"/>
          <p:nvPr/>
        </p:nvSpPr>
        <p:spPr>
          <a:xfrm>
            <a:off x="774996" y="499866"/>
            <a:ext cx="1877438" cy="600164"/>
          </a:xfrm>
          <a:prstGeom prst="rect">
            <a:avLst/>
          </a:prstGeom>
          <a:noFill/>
        </p:spPr>
        <p:txBody>
          <a:bodyPr wrap="none" rtlCol="0">
            <a:spAutoFit/>
          </a:bodyPr>
          <a:lstStyle/>
          <a:p>
            <a:pPr algn="ctr"/>
            <a:r>
              <a:rPr lang="zh-CN" altLang="en-US" sz="3300" dirty="0" smtClean="0">
                <a:solidFill>
                  <a:srgbClr val="17375E"/>
                </a:solidFill>
                <a:latin typeface="Century Gothic" panose="020B0502020202020204" pitchFamily="34" charset="0"/>
                <a:ea typeface="微软雅黑 Light" panose="020B0502040204020203" pitchFamily="34" charset="-122"/>
                <a:sym typeface="Century Gothic" panose="020B0502020202020204" pitchFamily="34" charset="0"/>
              </a:rPr>
              <a:t>东南大学</a:t>
            </a:r>
            <a:endParaRPr lang="zh-CN" altLang="en-US" sz="3300" dirty="0">
              <a:solidFill>
                <a:srgbClr val="17375E"/>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cxnSp>
        <p:nvCxnSpPr>
          <p:cNvPr id="112" name="直接连接符 111"/>
          <p:cNvCxnSpPr/>
          <p:nvPr/>
        </p:nvCxnSpPr>
        <p:spPr>
          <a:xfrm>
            <a:off x="2800705" y="799948"/>
            <a:ext cx="5685148" cy="0"/>
          </a:xfrm>
          <a:prstGeom prst="line">
            <a:avLst/>
          </a:prstGeom>
          <a:ln w="28575">
            <a:solidFill>
              <a:srgbClr val="17375E"/>
            </a:solidFill>
          </a:ln>
        </p:spPr>
        <p:style>
          <a:lnRef idx="1">
            <a:schemeClr val="accent1"/>
          </a:lnRef>
          <a:fillRef idx="0">
            <a:schemeClr val="accent1"/>
          </a:fillRef>
          <a:effectRef idx="0">
            <a:schemeClr val="accent1"/>
          </a:effectRef>
          <a:fontRef idx="minor">
            <a:schemeClr val="tx1"/>
          </a:fontRef>
        </p:style>
      </p:cxnSp>
      <p:sp>
        <p:nvSpPr>
          <p:cNvPr id="132" name="文本框 131"/>
          <p:cNvSpPr txBox="1"/>
          <p:nvPr/>
        </p:nvSpPr>
        <p:spPr>
          <a:xfrm>
            <a:off x="774996" y="2122104"/>
            <a:ext cx="5262979" cy="1107996"/>
          </a:xfrm>
          <a:prstGeom prst="rect">
            <a:avLst/>
          </a:prstGeom>
          <a:noFill/>
        </p:spPr>
        <p:txBody>
          <a:bodyPr wrap="none" rtlCol="0">
            <a:spAutoFit/>
          </a:bodyPr>
          <a:lstStyle/>
          <a:p>
            <a:r>
              <a:rPr lang="zh-CN" altLang="en-US" sz="6600" b="1" dirty="0">
                <a:solidFill>
                  <a:srgbClr val="17375E"/>
                </a:solidFill>
                <a:latin typeface="Century Gothic" panose="020B0502020202020204" pitchFamily="34" charset="0"/>
                <a:ea typeface="微软雅黑 Light" panose="020B0502040204020203" pitchFamily="34" charset="-122"/>
                <a:sym typeface="Century Gothic" panose="020B0502020202020204" pitchFamily="34" charset="0"/>
              </a:rPr>
              <a:t>工作计划总结</a:t>
            </a:r>
          </a:p>
        </p:txBody>
      </p:sp>
      <p:sp>
        <p:nvSpPr>
          <p:cNvPr id="133" name="矩形 132"/>
          <p:cNvSpPr/>
          <p:nvPr/>
        </p:nvSpPr>
        <p:spPr>
          <a:xfrm>
            <a:off x="810352" y="3605893"/>
            <a:ext cx="4700862" cy="369332"/>
          </a:xfrm>
          <a:prstGeom prst="rect">
            <a:avLst/>
          </a:prstGeom>
        </p:spPr>
        <p:txBody>
          <a:bodyPr wrap="square">
            <a:spAutoFit/>
          </a:bodyPr>
          <a:lstStyle/>
          <a:p>
            <a:pPr algn="dist"/>
            <a:r>
              <a:rPr lang="zh-CN" altLang="en-US"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适用于工作总结</a:t>
            </a:r>
            <a:r>
              <a:rPr lang="en-US" altLang="zh-CN"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a:t>
            </a:r>
            <a:r>
              <a:rPr lang="zh-CN" altLang="en-US"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工作计划</a:t>
            </a:r>
            <a:r>
              <a:rPr lang="en-US" altLang="zh-CN"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a:t>
            </a:r>
            <a:r>
              <a:rPr lang="zh-CN" altLang="en-US"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工作汇报等等</a:t>
            </a:r>
          </a:p>
        </p:txBody>
      </p:sp>
      <p:cxnSp>
        <p:nvCxnSpPr>
          <p:cNvPr id="134" name="直接连接符 133"/>
          <p:cNvCxnSpPr/>
          <p:nvPr/>
        </p:nvCxnSpPr>
        <p:spPr>
          <a:xfrm>
            <a:off x="877556" y="4166443"/>
            <a:ext cx="5146771" cy="0"/>
          </a:xfrm>
          <a:prstGeom prst="line">
            <a:avLst/>
          </a:prstGeom>
          <a:ln w="6350">
            <a:solidFill>
              <a:srgbClr val="17375E"/>
            </a:solidFill>
          </a:ln>
        </p:spPr>
        <p:style>
          <a:lnRef idx="1">
            <a:schemeClr val="accent1"/>
          </a:lnRef>
          <a:fillRef idx="0">
            <a:schemeClr val="accent1"/>
          </a:fillRef>
          <a:effectRef idx="0">
            <a:schemeClr val="accent1"/>
          </a:effectRef>
          <a:fontRef idx="minor">
            <a:schemeClr val="tx1"/>
          </a:fontRef>
        </p:style>
      </p:cxnSp>
      <p:sp>
        <p:nvSpPr>
          <p:cNvPr id="135" name="文本框 134"/>
          <p:cNvSpPr txBox="1"/>
          <p:nvPr/>
        </p:nvSpPr>
        <p:spPr>
          <a:xfrm>
            <a:off x="795668" y="4739681"/>
            <a:ext cx="1587294" cy="353943"/>
          </a:xfrm>
          <a:prstGeom prst="rect">
            <a:avLst/>
          </a:prstGeom>
          <a:noFill/>
        </p:spPr>
        <p:txBody>
          <a:bodyPr wrap="none" rtlCol="0">
            <a:spAutoFit/>
          </a:bodyPr>
          <a:lstStyle/>
          <a:p>
            <a:r>
              <a:rPr lang="zh-CN" altLang="en-US" sz="17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汇报人</a:t>
            </a:r>
            <a:r>
              <a:rPr lang="en-US" altLang="zh-CN" sz="1700" dirty="0" smtClean="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a:t>
            </a:r>
            <a:r>
              <a:rPr lang="zh-CN" altLang="en-US" sz="17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同学社</a:t>
            </a:r>
            <a:endParaRPr lang="zh-CN" altLang="en-US" sz="17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36" name="文本框 135"/>
          <p:cNvSpPr txBox="1"/>
          <p:nvPr/>
        </p:nvSpPr>
        <p:spPr>
          <a:xfrm>
            <a:off x="2870906" y="4739681"/>
            <a:ext cx="1369286" cy="353943"/>
          </a:xfrm>
          <a:prstGeom prst="rect">
            <a:avLst/>
          </a:prstGeom>
          <a:noFill/>
        </p:spPr>
        <p:txBody>
          <a:bodyPr wrap="none" rtlCol="0">
            <a:spAutoFit/>
          </a:bodyPr>
          <a:lstStyle/>
          <a:p>
            <a:r>
              <a:rPr lang="zh-CN" altLang="en-US" sz="17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部门</a:t>
            </a:r>
            <a:r>
              <a:rPr lang="en-US" altLang="zh-CN" sz="1700" dirty="0" smtClean="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a:t>
            </a:r>
            <a:r>
              <a:rPr lang="zh-CN" altLang="en-US" sz="1700" dirty="0" smtClean="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外联部</a:t>
            </a:r>
            <a:endParaRPr lang="zh-CN" altLang="en-US" sz="17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37" name="椭圆 2"/>
          <p:cNvSpPr/>
          <p:nvPr/>
        </p:nvSpPr>
        <p:spPr>
          <a:xfrm>
            <a:off x="6773561" y="5982370"/>
            <a:ext cx="443518" cy="434870"/>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38" name="椭圆 34"/>
          <p:cNvSpPr/>
          <p:nvPr/>
        </p:nvSpPr>
        <p:spPr>
          <a:xfrm>
            <a:off x="7986190" y="5973721"/>
            <a:ext cx="410864" cy="443519"/>
          </a:xfrm>
          <a:custGeom>
            <a:avLst/>
            <a:gdLst>
              <a:gd name="connsiteX0" fmla="*/ 250789 w 563817"/>
              <a:gd name="connsiteY0" fmla="*/ 546529 h 608627"/>
              <a:gd name="connsiteX1" fmla="*/ 313028 w 563817"/>
              <a:gd name="connsiteY1" fmla="*/ 546529 h 608627"/>
              <a:gd name="connsiteX2" fmla="*/ 313028 w 563817"/>
              <a:gd name="connsiteY2" fmla="*/ 577578 h 608627"/>
              <a:gd name="connsiteX3" fmla="*/ 281909 w 563817"/>
              <a:gd name="connsiteY3" fmla="*/ 608627 h 608627"/>
              <a:gd name="connsiteX4" fmla="*/ 250789 w 563817"/>
              <a:gd name="connsiteY4" fmla="*/ 577578 h 608627"/>
              <a:gd name="connsiteX5" fmla="*/ 464320 w 563817"/>
              <a:gd name="connsiteY5" fmla="*/ 405681 h 608627"/>
              <a:gd name="connsiteX6" fmla="*/ 526488 w 563817"/>
              <a:gd name="connsiteY6" fmla="*/ 405681 h 608627"/>
              <a:gd name="connsiteX7" fmla="*/ 526488 w 563817"/>
              <a:gd name="connsiteY7" fmla="*/ 577572 h 608627"/>
              <a:gd name="connsiteX8" fmla="*/ 495404 w 563817"/>
              <a:gd name="connsiteY8" fmla="*/ 608627 h 608627"/>
              <a:gd name="connsiteX9" fmla="*/ 464320 w 563817"/>
              <a:gd name="connsiteY9" fmla="*/ 577572 h 608627"/>
              <a:gd name="connsiteX10" fmla="*/ 233217 w 563817"/>
              <a:gd name="connsiteY10" fmla="*/ 343583 h 608627"/>
              <a:gd name="connsiteX11" fmla="*/ 330600 w 563817"/>
              <a:gd name="connsiteY11" fmla="*/ 343583 h 608627"/>
              <a:gd name="connsiteX12" fmla="*/ 350357 w 563817"/>
              <a:gd name="connsiteY12" fmla="*/ 363308 h 608627"/>
              <a:gd name="connsiteX13" fmla="*/ 350357 w 563817"/>
              <a:gd name="connsiteY13" fmla="*/ 485538 h 608627"/>
              <a:gd name="connsiteX14" fmla="*/ 330600 w 563817"/>
              <a:gd name="connsiteY14" fmla="*/ 505107 h 608627"/>
              <a:gd name="connsiteX15" fmla="*/ 233217 w 563817"/>
              <a:gd name="connsiteY15" fmla="*/ 505107 h 608627"/>
              <a:gd name="connsiteX16" fmla="*/ 213460 w 563817"/>
              <a:gd name="connsiteY16" fmla="*/ 485538 h 608627"/>
              <a:gd name="connsiteX17" fmla="*/ 213460 w 563817"/>
              <a:gd name="connsiteY17" fmla="*/ 363308 h 608627"/>
              <a:gd name="connsiteX18" fmla="*/ 233217 w 563817"/>
              <a:gd name="connsiteY18" fmla="*/ 343583 h 608627"/>
              <a:gd name="connsiteX19" fmla="*/ 37329 w 563817"/>
              <a:gd name="connsiteY19" fmla="*/ 314722 h 608627"/>
              <a:gd name="connsiteX20" fmla="*/ 99497 w 563817"/>
              <a:gd name="connsiteY20" fmla="*/ 314722 h 608627"/>
              <a:gd name="connsiteX21" fmla="*/ 99497 w 563817"/>
              <a:gd name="connsiteY21" fmla="*/ 577575 h 608627"/>
              <a:gd name="connsiteX22" fmla="*/ 68413 w 563817"/>
              <a:gd name="connsiteY22" fmla="*/ 608627 h 608627"/>
              <a:gd name="connsiteX23" fmla="*/ 37329 w 563817"/>
              <a:gd name="connsiteY23" fmla="*/ 577575 h 608627"/>
              <a:gd name="connsiteX24" fmla="*/ 446737 w 563817"/>
              <a:gd name="connsiteY24" fmla="*/ 202946 h 608627"/>
              <a:gd name="connsiteX25" fmla="*/ 544226 w 563817"/>
              <a:gd name="connsiteY25" fmla="*/ 202946 h 608627"/>
              <a:gd name="connsiteX26" fmla="*/ 563817 w 563817"/>
              <a:gd name="connsiteY26" fmla="*/ 222507 h 608627"/>
              <a:gd name="connsiteX27" fmla="*/ 563817 w 563817"/>
              <a:gd name="connsiteY27" fmla="*/ 344684 h 608627"/>
              <a:gd name="connsiteX28" fmla="*/ 544226 w 563817"/>
              <a:gd name="connsiteY28" fmla="*/ 364400 h 608627"/>
              <a:gd name="connsiteX29" fmla="*/ 446737 w 563817"/>
              <a:gd name="connsiteY29" fmla="*/ 364400 h 608627"/>
              <a:gd name="connsiteX30" fmla="*/ 426991 w 563817"/>
              <a:gd name="connsiteY30" fmla="*/ 344684 h 608627"/>
              <a:gd name="connsiteX31" fmla="*/ 426991 w 563817"/>
              <a:gd name="connsiteY31" fmla="*/ 222507 h 608627"/>
              <a:gd name="connsiteX32" fmla="*/ 446737 w 563817"/>
              <a:gd name="connsiteY32" fmla="*/ 202946 h 608627"/>
              <a:gd name="connsiteX33" fmla="*/ 19591 w 563817"/>
              <a:gd name="connsiteY33" fmla="*/ 111776 h 608627"/>
              <a:gd name="connsiteX34" fmla="*/ 117080 w 563817"/>
              <a:gd name="connsiteY34" fmla="*/ 111776 h 608627"/>
              <a:gd name="connsiteX35" fmla="*/ 136826 w 563817"/>
              <a:gd name="connsiteY35" fmla="*/ 131501 h 608627"/>
              <a:gd name="connsiteX36" fmla="*/ 136826 w 563817"/>
              <a:gd name="connsiteY36" fmla="*/ 253576 h 608627"/>
              <a:gd name="connsiteX37" fmla="*/ 117080 w 563817"/>
              <a:gd name="connsiteY37" fmla="*/ 273300 h 608627"/>
              <a:gd name="connsiteX38" fmla="*/ 19591 w 563817"/>
              <a:gd name="connsiteY38" fmla="*/ 273300 h 608627"/>
              <a:gd name="connsiteX39" fmla="*/ 0 w 563817"/>
              <a:gd name="connsiteY39" fmla="*/ 253576 h 608627"/>
              <a:gd name="connsiteX40" fmla="*/ 0 w 563817"/>
              <a:gd name="connsiteY40" fmla="*/ 131501 h 608627"/>
              <a:gd name="connsiteX41" fmla="*/ 19591 w 563817"/>
              <a:gd name="connsiteY41" fmla="*/ 111776 h 608627"/>
              <a:gd name="connsiteX42" fmla="*/ 495404 w 563817"/>
              <a:gd name="connsiteY42" fmla="*/ 0 h 608627"/>
              <a:gd name="connsiteX43" fmla="*/ 526488 w 563817"/>
              <a:gd name="connsiteY43" fmla="*/ 31049 h 608627"/>
              <a:gd name="connsiteX44" fmla="*/ 526488 w 563817"/>
              <a:gd name="connsiteY44" fmla="*/ 161454 h 608627"/>
              <a:gd name="connsiteX45" fmla="*/ 464320 w 563817"/>
              <a:gd name="connsiteY45" fmla="*/ 161454 h 608627"/>
              <a:gd name="connsiteX46" fmla="*/ 464320 w 563817"/>
              <a:gd name="connsiteY46" fmla="*/ 31049 h 608627"/>
              <a:gd name="connsiteX47" fmla="*/ 495404 w 563817"/>
              <a:gd name="connsiteY47" fmla="*/ 0 h 608627"/>
              <a:gd name="connsiteX48" fmla="*/ 281909 w 563817"/>
              <a:gd name="connsiteY48" fmla="*/ 0 h 608627"/>
              <a:gd name="connsiteX49" fmla="*/ 313028 w 563817"/>
              <a:gd name="connsiteY49" fmla="*/ 31053 h 608627"/>
              <a:gd name="connsiteX50" fmla="*/ 313028 w 563817"/>
              <a:gd name="connsiteY50" fmla="*/ 302302 h 608627"/>
              <a:gd name="connsiteX51" fmla="*/ 250789 w 563817"/>
              <a:gd name="connsiteY51" fmla="*/ 302302 h 608627"/>
              <a:gd name="connsiteX52" fmla="*/ 250789 w 563817"/>
              <a:gd name="connsiteY52" fmla="*/ 31053 h 608627"/>
              <a:gd name="connsiteX53" fmla="*/ 281909 w 563817"/>
              <a:gd name="connsiteY53" fmla="*/ 0 h 608627"/>
              <a:gd name="connsiteX54" fmla="*/ 68413 w 563817"/>
              <a:gd name="connsiteY54" fmla="*/ 0 h 608627"/>
              <a:gd name="connsiteX55" fmla="*/ 99497 w 563817"/>
              <a:gd name="connsiteY55" fmla="*/ 31061 h 608627"/>
              <a:gd name="connsiteX56" fmla="*/ 99497 w 563817"/>
              <a:gd name="connsiteY56" fmla="*/ 70354 h 608627"/>
              <a:gd name="connsiteX57" fmla="*/ 37329 w 563817"/>
              <a:gd name="connsiteY57" fmla="*/ 70354 h 608627"/>
              <a:gd name="connsiteX58" fmla="*/ 37329 w 563817"/>
              <a:gd name="connsiteY58" fmla="*/ 31061 h 608627"/>
              <a:gd name="connsiteX59" fmla="*/ 68413 w 563817"/>
              <a:gd name="connsiteY59" fmla="*/ 0 h 60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63817" h="608627">
                <a:moveTo>
                  <a:pt x="250789" y="546529"/>
                </a:moveTo>
                <a:lnTo>
                  <a:pt x="313028" y="546529"/>
                </a:lnTo>
                <a:lnTo>
                  <a:pt x="313028" y="577578"/>
                </a:lnTo>
                <a:cubicBezTo>
                  <a:pt x="313028" y="594655"/>
                  <a:pt x="299024" y="608627"/>
                  <a:pt x="281909" y="608627"/>
                </a:cubicBezTo>
                <a:cubicBezTo>
                  <a:pt x="264793" y="608627"/>
                  <a:pt x="250789" y="594655"/>
                  <a:pt x="250789" y="577578"/>
                </a:cubicBezTo>
                <a:close/>
                <a:moveTo>
                  <a:pt x="464320" y="405681"/>
                </a:moveTo>
                <a:lnTo>
                  <a:pt x="526488" y="405681"/>
                </a:lnTo>
                <a:lnTo>
                  <a:pt x="526488" y="577572"/>
                </a:lnTo>
                <a:cubicBezTo>
                  <a:pt x="526488" y="594652"/>
                  <a:pt x="512656" y="608627"/>
                  <a:pt x="495404" y="608627"/>
                </a:cubicBezTo>
                <a:cubicBezTo>
                  <a:pt x="478308" y="608627"/>
                  <a:pt x="464320" y="594652"/>
                  <a:pt x="464320" y="577572"/>
                </a:cubicBezTo>
                <a:close/>
                <a:moveTo>
                  <a:pt x="233217" y="343583"/>
                </a:moveTo>
                <a:lnTo>
                  <a:pt x="330600" y="343583"/>
                </a:lnTo>
                <a:cubicBezTo>
                  <a:pt x="341490" y="343583"/>
                  <a:pt x="350357" y="352436"/>
                  <a:pt x="350357" y="363308"/>
                </a:cubicBezTo>
                <a:lnTo>
                  <a:pt x="350357" y="485538"/>
                </a:lnTo>
                <a:cubicBezTo>
                  <a:pt x="350357" y="496410"/>
                  <a:pt x="341490" y="505107"/>
                  <a:pt x="330600" y="505107"/>
                </a:cubicBezTo>
                <a:lnTo>
                  <a:pt x="233217" y="505107"/>
                </a:lnTo>
                <a:cubicBezTo>
                  <a:pt x="222327" y="505107"/>
                  <a:pt x="213460" y="496410"/>
                  <a:pt x="213460" y="485538"/>
                </a:cubicBezTo>
                <a:lnTo>
                  <a:pt x="213460" y="363308"/>
                </a:lnTo>
                <a:cubicBezTo>
                  <a:pt x="213460" y="352436"/>
                  <a:pt x="222327" y="343583"/>
                  <a:pt x="233217" y="343583"/>
                </a:cubicBezTo>
                <a:close/>
                <a:moveTo>
                  <a:pt x="37329" y="314722"/>
                </a:moveTo>
                <a:lnTo>
                  <a:pt x="99497" y="314722"/>
                </a:lnTo>
                <a:lnTo>
                  <a:pt x="99497" y="577575"/>
                </a:lnTo>
                <a:cubicBezTo>
                  <a:pt x="99497" y="594654"/>
                  <a:pt x="85509" y="608627"/>
                  <a:pt x="68413" y="608627"/>
                </a:cubicBezTo>
                <a:cubicBezTo>
                  <a:pt x="51161" y="608627"/>
                  <a:pt x="37329" y="594654"/>
                  <a:pt x="37329" y="577575"/>
                </a:cubicBezTo>
                <a:close/>
                <a:moveTo>
                  <a:pt x="446737" y="202946"/>
                </a:moveTo>
                <a:lnTo>
                  <a:pt x="544226" y="202946"/>
                </a:lnTo>
                <a:cubicBezTo>
                  <a:pt x="555110" y="202946"/>
                  <a:pt x="563817" y="211640"/>
                  <a:pt x="563817" y="222507"/>
                </a:cubicBezTo>
                <a:lnTo>
                  <a:pt x="563817" y="344684"/>
                </a:lnTo>
                <a:cubicBezTo>
                  <a:pt x="563817" y="355551"/>
                  <a:pt x="555110" y="364400"/>
                  <a:pt x="544226" y="364400"/>
                </a:cubicBezTo>
                <a:lnTo>
                  <a:pt x="446737" y="364400"/>
                </a:lnTo>
                <a:cubicBezTo>
                  <a:pt x="435854" y="364400"/>
                  <a:pt x="426991" y="355551"/>
                  <a:pt x="426991" y="344684"/>
                </a:cubicBezTo>
                <a:lnTo>
                  <a:pt x="426991" y="222507"/>
                </a:lnTo>
                <a:cubicBezTo>
                  <a:pt x="426991" y="211640"/>
                  <a:pt x="435854" y="202946"/>
                  <a:pt x="446737" y="202946"/>
                </a:cubicBezTo>
                <a:close/>
                <a:moveTo>
                  <a:pt x="19591" y="111776"/>
                </a:moveTo>
                <a:lnTo>
                  <a:pt x="117080" y="111776"/>
                </a:lnTo>
                <a:cubicBezTo>
                  <a:pt x="127963" y="111776"/>
                  <a:pt x="136826" y="120629"/>
                  <a:pt x="136826" y="131501"/>
                </a:cubicBezTo>
                <a:lnTo>
                  <a:pt x="136826" y="253576"/>
                </a:lnTo>
                <a:cubicBezTo>
                  <a:pt x="136826" y="264447"/>
                  <a:pt x="127963" y="273300"/>
                  <a:pt x="117080" y="273300"/>
                </a:cubicBezTo>
                <a:lnTo>
                  <a:pt x="19591" y="273300"/>
                </a:lnTo>
                <a:cubicBezTo>
                  <a:pt x="8707" y="273300"/>
                  <a:pt x="0" y="264447"/>
                  <a:pt x="0" y="253576"/>
                </a:cubicBezTo>
                <a:lnTo>
                  <a:pt x="0" y="131501"/>
                </a:lnTo>
                <a:cubicBezTo>
                  <a:pt x="0" y="120629"/>
                  <a:pt x="8707" y="111776"/>
                  <a:pt x="19591" y="111776"/>
                </a:cubicBezTo>
                <a:close/>
                <a:moveTo>
                  <a:pt x="495404" y="0"/>
                </a:moveTo>
                <a:cubicBezTo>
                  <a:pt x="512656" y="0"/>
                  <a:pt x="526488" y="13972"/>
                  <a:pt x="526488" y="31049"/>
                </a:cubicBezTo>
                <a:lnTo>
                  <a:pt x="526488" y="161454"/>
                </a:lnTo>
                <a:lnTo>
                  <a:pt x="464320" y="161454"/>
                </a:lnTo>
                <a:lnTo>
                  <a:pt x="464320" y="31049"/>
                </a:lnTo>
                <a:cubicBezTo>
                  <a:pt x="464320" y="13972"/>
                  <a:pt x="478308" y="0"/>
                  <a:pt x="495404" y="0"/>
                </a:cubicBezTo>
                <a:close/>
                <a:moveTo>
                  <a:pt x="281909" y="0"/>
                </a:moveTo>
                <a:cubicBezTo>
                  <a:pt x="299024" y="0"/>
                  <a:pt x="313028" y="13974"/>
                  <a:pt x="313028" y="31053"/>
                </a:cubicBezTo>
                <a:lnTo>
                  <a:pt x="313028" y="302302"/>
                </a:lnTo>
                <a:lnTo>
                  <a:pt x="250789" y="302302"/>
                </a:lnTo>
                <a:lnTo>
                  <a:pt x="250789" y="31053"/>
                </a:lnTo>
                <a:cubicBezTo>
                  <a:pt x="250789" y="13974"/>
                  <a:pt x="264793" y="0"/>
                  <a:pt x="281909" y="0"/>
                </a:cubicBezTo>
                <a:close/>
                <a:moveTo>
                  <a:pt x="68413" y="0"/>
                </a:moveTo>
                <a:cubicBezTo>
                  <a:pt x="85509" y="0"/>
                  <a:pt x="99497" y="13978"/>
                  <a:pt x="99497" y="31061"/>
                </a:cubicBezTo>
                <a:lnTo>
                  <a:pt x="99497" y="70354"/>
                </a:lnTo>
                <a:lnTo>
                  <a:pt x="37329" y="70354"/>
                </a:lnTo>
                <a:lnTo>
                  <a:pt x="37329" y="31061"/>
                </a:lnTo>
                <a:cubicBezTo>
                  <a:pt x="37329" y="13978"/>
                  <a:pt x="51161" y="0"/>
                  <a:pt x="684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39" name="椭圆 36"/>
          <p:cNvSpPr/>
          <p:nvPr/>
        </p:nvSpPr>
        <p:spPr>
          <a:xfrm>
            <a:off x="10378796" y="6014803"/>
            <a:ext cx="443519" cy="402437"/>
          </a:xfrm>
          <a:custGeom>
            <a:avLst/>
            <a:gdLst>
              <a:gd name="connsiteX0" fmla="*/ 116112 w 607919"/>
              <a:gd name="connsiteY0" fmla="*/ 473652 h 551610"/>
              <a:gd name="connsiteX1" fmla="*/ 118901 w 607919"/>
              <a:gd name="connsiteY1" fmla="*/ 480423 h 551610"/>
              <a:gd name="connsiteX2" fmla="*/ 118901 w 607919"/>
              <a:gd name="connsiteY2" fmla="*/ 551610 h 551610"/>
              <a:gd name="connsiteX3" fmla="*/ 55604 w 607919"/>
              <a:gd name="connsiteY3" fmla="*/ 551610 h 551610"/>
              <a:gd name="connsiteX4" fmla="*/ 55604 w 607919"/>
              <a:gd name="connsiteY4" fmla="*/ 540851 h 551610"/>
              <a:gd name="connsiteX5" fmla="*/ 65255 w 607919"/>
              <a:gd name="connsiteY5" fmla="*/ 520583 h 551610"/>
              <a:gd name="connsiteX6" fmla="*/ 83555 w 607919"/>
              <a:gd name="connsiteY6" fmla="*/ 502317 h 551610"/>
              <a:gd name="connsiteX7" fmla="*/ 109375 w 607919"/>
              <a:gd name="connsiteY7" fmla="*/ 476545 h 551610"/>
              <a:gd name="connsiteX8" fmla="*/ 116112 w 607919"/>
              <a:gd name="connsiteY8" fmla="*/ 473652 h 551610"/>
              <a:gd name="connsiteX9" fmla="*/ 199155 w 607919"/>
              <a:gd name="connsiteY9" fmla="*/ 390799 h 551610"/>
              <a:gd name="connsiteX10" fmla="*/ 201956 w 607919"/>
              <a:gd name="connsiteY10" fmla="*/ 397632 h 551610"/>
              <a:gd name="connsiteX11" fmla="*/ 201956 w 607919"/>
              <a:gd name="connsiteY11" fmla="*/ 551610 h 551610"/>
              <a:gd name="connsiteX12" fmla="*/ 145363 w 607919"/>
              <a:gd name="connsiteY12" fmla="*/ 551610 h 551610"/>
              <a:gd name="connsiteX13" fmla="*/ 145363 w 607919"/>
              <a:gd name="connsiteY13" fmla="*/ 454170 h 551610"/>
              <a:gd name="connsiteX14" fmla="*/ 154879 w 607919"/>
              <a:gd name="connsiteY14" fmla="*/ 431030 h 551610"/>
              <a:gd name="connsiteX15" fmla="*/ 192315 w 607919"/>
              <a:gd name="connsiteY15" fmla="*/ 393630 h 551610"/>
              <a:gd name="connsiteX16" fmla="*/ 199155 w 607919"/>
              <a:gd name="connsiteY16" fmla="*/ 390799 h 551610"/>
              <a:gd name="connsiteX17" fmla="*/ 231082 w 607919"/>
              <a:gd name="connsiteY17" fmla="*/ 388245 h 551610"/>
              <a:gd name="connsiteX18" fmla="*/ 237930 w 607919"/>
              <a:gd name="connsiteY18" fmla="*/ 391091 h 551610"/>
              <a:gd name="connsiteX19" fmla="*/ 266763 w 607919"/>
              <a:gd name="connsiteY19" fmla="*/ 419867 h 551610"/>
              <a:gd name="connsiteX20" fmla="*/ 275915 w 607919"/>
              <a:gd name="connsiteY20" fmla="*/ 428875 h 551610"/>
              <a:gd name="connsiteX21" fmla="*/ 284941 w 607919"/>
              <a:gd name="connsiteY21" fmla="*/ 451520 h 551610"/>
              <a:gd name="connsiteX22" fmla="*/ 284941 w 607919"/>
              <a:gd name="connsiteY22" fmla="*/ 551610 h 551610"/>
              <a:gd name="connsiteX23" fmla="*/ 228277 w 607919"/>
              <a:gd name="connsiteY23" fmla="*/ 551610 h 551610"/>
              <a:gd name="connsiteX24" fmla="*/ 228277 w 607919"/>
              <a:gd name="connsiteY24" fmla="*/ 394969 h 551610"/>
              <a:gd name="connsiteX25" fmla="*/ 231082 w 607919"/>
              <a:gd name="connsiteY25" fmla="*/ 388245 h 551610"/>
              <a:gd name="connsiteX26" fmla="*/ 365148 w 607919"/>
              <a:gd name="connsiteY26" fmla="*/ 381336 h 551610"/>
              <a:gd name="connsiteX27" fmla="*/ 367997 w 607919"/>
              <a:gd name="connsiteY27" fmla="*/ 388122 h 551610"/>
              <a:gd name="connsiteX28" fmla="*/ 367997 w 607919"/>
              <a:gd name="connsiteY28" fmla="*/ 551610 h 551610"/>
              <a:gd name="connsiteX29" fmla="*/ 311262 w 607919"/>
              <a:gd name="connsiteY29" fmla="*/ 551610 h 551610"/>
              <a:gd name="connsiteX30" fmla="*/ 311262 w 607919"/>
              <a:gd name="connsiteY30" fmla="*/ 444661 h 551610"/>
              <a:gd name="connsiteX31" fmla="*/ 316898 w 607919"/>
              <a:gd name="connsiteY31" fmla="*/ 425523 h 551610"/>
              <a:gd name="connsiteX32" fmla="*/ 322534 w 607919"/>
              <a:gd name="connsiteY32" fmla="*/ 419894 h 551610"/>
              <a:gd name="connsiteX33" fmla="*/ 358353 w 607919"/>
              <a:gd name="connsiteY33" fmla="*/ 384120 h 551610"/>
              <a:gd name="connsiteX34" fmla="*/ 365148 w 607919"/>
              <a:gd name="connsiteY34" fmla="*/ 381336 h 551610"/>
              <a:gd name="connsiteX35" fmla="*/ 448177 w 607919"/>
              <a:gd name="connsiteY35" fmla="*/ 298352 h 551610"/>
              <a:gd name="connsiteX36" fmla="*/ 450982 w 607919"/>
              <a:gd name="connsiteY36" fmla="*/ 305139 h 551610"/>
              <a:gd name="connsiteX37" fmla="*/ 450982 w 607919"/>
              <a:gd name="connsiteY37" fmla="*/ 551610 h 551610"/>
              <a:gd name="connsiteX38" fmla="*/ 394318 w 607919"/>
              <a:gd name="connsiteY38" fmla="*/ 551610 h 551610"/>
              <a:gd name="connsiteX39" fmla="*/ 394318 w 607919"/>
              <a:gd name="connsiteY39" fmla="*/ 361815 h 551610"/>
              <a:gd name="connsiteX40" fmla="*/ 403846 w 607919"/>
              <a:gd name="connsiteY40" fmla="*/ 338669 h 551610"/>
              <a:gd name="connsiteX41" fmla="*/ 441329 w 607919"/>
              <a:gd name="connsiteY41" fmla="*/ 301136 h 551610"/>
              <a:gd name="connsiteX42" fmla="*/ 448177 w 607919"/>
              <a:gd name="connsiteY42" fmla="*/ 298352 h 551610"/>
              <a:gd name="connsiteX43" fmla="*/ 527085 w 607919"/>
              <a:gd name="connsiteY43" fmla="*/ 219452 h 551610"/>
              <a:gd name="connsiteX44" fmla="*/ 529874 w 607919"/>
              <a:gd name="connsiteY44" fmla="*/ 226177 h 551610"/>
              <a:gd name="connsiteX45" fmla="*/ 529874 w 607919"/>
              <a:gd name="connsiteY45" fmla="*/ 551610 h 551610"/>
              <a:gd name="connsiteX46" fmla="*/ 477232 w 607919"/>
              <a:gd name="connsiteY46" fmla="*/ 551610 h 551610"/>
              <a:gd name="connsiteX47" fmla="*/ 477232 w 607919"/>
              <a:gd name="connsiteY47" fmla="*/ 278727 h 551610"/>
              <a:gd name="connsiteX48" fmla="*/ 486883 w 607919"/>
              <a:gd name="connsiteY48" fmla="*/ 255580 h 551610"/>
              <a:gd name="connsiteX49" fmla="*/ 520348 w 607919"/>
              <a:gd name="connsiteY49" fmla="*/ 222298 h 551610"/>
              <a:gd name="connsiteX50" fmla="*/ 527085 w 607919"/>
              <a:gd name="connsiteY50" fmla="*/ 219452 h 551610"/>
              <a:gd name="connsiteX51" fmla="*/ 387769 w 607919"/>
              <a:gd name="connsiteY51" fmla="*/ 0 h 551610"/>
              <a:gd name="connsiteX52" fmla="*/ 580729 w 607919"/>
              <a:gd name="connsiteY52" fmla="*/ 0 h 551610"/>
              <a:gd name="connsiteX53" fmla="*/ 607919 w 607919"/>
              <a:gd name="connsiteY53" fmla="*/ 26022 h 551610"/>
              <a:gd name="connsiteX54" fmla="*/ 607919 w 607919"/>
              <a:gd name="connsiteY54" fmla="*/ 219812 h 551610"/>
              <a:gd name="connsiteX55" fmla="*/ 598271 w 607919"/>
              <a:gd name="connsiteY55" fmla="*/ 223815 h 551610"/>
              <a:gd name="connsiteX56" fmla="*/ 530610 w 607919"/>
              <a:gd name="connsiteY56" fmla="*/ 156258 h 551610"/>
              <a:gd name="connsiteX57" fmla="*/ 304320 w 607919"/>
              <a:gd name="connsiteY57" fmla="*/ 382325 h 551610"/>
              <a:gd name="connsiteX58" fmla="*/ 285024 w 607919"/>
              <a:gd name="connsiteY58" fmla="*/ 382325 h 551610"/>
              <a:gd name="connsiteX59" fmla="*/ 216360 w 607919"/>
              <a:gd name="connsiteY59" fmla="*/ 313767 h 551610"/>
              <a:gd name="connsiteX60" fmla="*/ 94068 w 607919"/>
              <a:gd name="connsiteY60" fmla="*/ 435996 h 551610"/>
              <a:gd name="connsiteX61" fmla="*/ 17260 w 607919"/>
              <a:gd name="connsiteY61" fmla="*/ 435996 h 551610"/>
              <a:gd name="connsiteX62" fmla="*/ 15882 w 607919"/>
              <a:gd name="connsiteY62" fmla="*/ 434745 h 551610"/>
              <a:gd name="connsiteX63" fmla="*/ 15882 w 607919"/>
              <a:gd name="connsiteY63" fmla="*/ 358055 h 551610"/>
              <a:gd name="connsiteX64" fmla="*/ 206837 w 607919"/>
              <a:gd name="connsiteY64" fmla="*/ 167267 h 551610"/>
              <a:gd name="connsiteX65" fmla="*/ 226008 w 607919"/>
              <a:gd name="connsiteY65" fmla="*/ 167267 h 551610"/>
              <a:gd name="connsiteX66" fmla="*/ 294672 w 607919"/>
              <a:gd name="connsiteY66" fmla="*/ 235701 h 551610"/>
              <a:gd name="connsiteX67" fmla="*/ 424481 w 607919"/>
              <a:gd name="connsiteY67" fmla="*/ 105965 h 551610"/>
              <a:gd name="connsiteX68" fmla="*/ 452423 w 607919"/>
              <a:gd name="connsiteY68" fmla="*/ 78192 h 551610"/>
              <a:gd name="connsiteX69" fmla="*/ 383885 w 607919"/>
              <a:gd name="connsiteY69" fmla="*/ 9633 h 551610"/>
              <a:gd name="connsiteX70" fmla="*/ 387769 w 607919"/>
              <a:gd name="connsiteY70" fmla="*/ 0 h 551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07919" h="551610">
                <a:moveTo>
                  <a:pt x="116112" y="473652"/>
                </a:moveTo>
                <a:cubicBezTo>
                  <a:pt x="117836" y="474356"/>
                  <a:pt x="118901" y="476670"/>
                  <a:pt x="118901" y="480423"/>
                </a:cubicBezTo>
                <a:lnTo>
                  <a:pt x="118901" y="551610"/>
                </a:lnTo>
                <a:lnTo>
                  <a:pt x="55604" y="551610"/>
                </a:lnTo>
                <a:lnTo>
                  <a:pt x="55604" y="540851"/>
                </a:lnTo>
                <a:cubicBezTo>
                  <a:pt x="55604" y="534971"/>
                  <a:pt x="59991" y="525838"/>
                  <a:pt x="65255" y="520583"/>
                </a:cubicBezTo>
                <a:lnTo>
                  <a:pt x="83555" y="502317"/>
                </a:lnTo>
                <a:lnTo>
                  <a:pt x="109375" y="476545"/>
                </a:lnTo>
                <a:cubicBezTo>
                  <a:pt x="112007" y="473855"/>
                  <a:pt x="114389" y="472948"/>
                  <a:pt x="116112" y="473652"/>
                </a:cubicBezTo>
                <a:close/>
                <a:moveTo>
                  <a:pt x="199155" y="390799"/>
                </a:moveTo>
                <a:cubicBezTo>
                  <a:pt x="200892" y="391534"/>
                  <a:pt x="201956" y="393880"/>
                  <a:pt x="201956" y="397632"/>
                </a:cubicBezTo>
                <a:lnTo>
                  <a:pt x="201956" y="551610"/>
                </a:lnTo>
                <a:lnTo>
                  <a:pt x="145363" y="551610"/>
                </a:lnTo>
                <a:lnTo>
                  <a:pt x="145363" y="454170"/>
                </a:lnTo>
                <a:cubicBezTo>
                  <a:pt x="145363" y="446665"/>
                  <a:pt x="149620" y="436283"/>
                  <a:pt x="154879" y="431030"/>
                </a:cubicBezTo>
                <a:lnTo>
                  <a:pt x="192315" y="393630"/>
                </a:lnTo>
                <a:cubicBezTo>
                  <a:pt x="195007" y="390941"/>
                  <a:pt x="197417" y="390065"/>
                  <a:pt x="199155" y="390799"/>
                </a:cubicBezTo>
                <a:close/>
                <a:moveTo>
                  <a:pt x="231082" y="388245"/>
                </a:moveTo>
                <a:cubicBezTo>
                  <a:pt x="232822" y="387525"/>
                  <a:pt x="235235" y="388401"/>
                  <a:pt x="237930" y="391091"/>
                </a:cubicBezTo>
                <a:lnTo>
                  <a:pt x="266763" y="419867"/>
                </a:lnTo>
                <a:lnTo>
                  <a:pt x="275915" y="428875"/>
                </a:lnTo>
                <a:cubicBezTo>
                  <a:pt x="280929" y="433879"/>
                  <a:pt x="284941" y="444013"/>
                  <a:pt x="284941" y="451520"/>
                </a:cubicBezTo>
                <a:lnTo>
                  <a:pt x="284941" y="551610"/>
                </a:lnTo>
                <a:lnTo>
                  <a:pt x="228277" y="551610"/>
                </a:lnTo>
                <a:lnTo>
                  <a:pt x="228277" y="394969"/>
                </a:lnTo>
                <a:cubicBezTo>
                  <a:pt x="228277" y="391278"/>
                  <a:pt x="229343" y="388964"/>
                  <a:pt x="231082" y="388245"/>
                </a:cubicBezTo>
                <a:close/>
                <a:moveTo>
                  <a:pt x="365148" y="381336"/>
                </a:moveTo>
                <a:cubicBezTo>
                  <a:pt x="366901" y="382055"/>
                  <a:pt x="367997" y="384370"/>
                  <a:pt x="367997" y="388122"/>
                </a:cubicBezTo>
                <a:lnTo>
                  <a:pt x="367997" y="551610"/>
                </a:lnTo>
                <a:lnTo>
                  <a:pt x="311262" y="551610"/>
                </a:lnTo>
                <a:lnTo>
                  <a:pt x="311262" y="444661"/>
                </a:lnTo>
                <a:cubicBezTo>
                  <a:pt x="311262" y="437156"/>
                  <a:pt x="313767" y="428650"/>
                  <a:pt x="316898" y="425523"/>
                </a:cubicBezTo>
                <a:cubicBezTo>
                  <a:pt x="320029" y="422396"/>
                  <a:pt x="322534" y="419894"/>
                  <a:pt x="322534" y="419894"/>
                </a:cubicBezTo>
                <a:lnTo>
                  <a:pt x="358353" y="384120"/>
                </a:lnTo>
                <a:cubicBezTo>
                  <a:pt x="360983" y="381493"/>
                  <a:pt x="363394" y="380617"/>
                  <a:pt x="365148" y="381336"/>
                </a:cubicBezTo>
                <a:close/>
                <a:moveTo>
                  <a:pt x="448177" y="298352"/>
                </a:moveTo>
                <a:cubicBezTo>
                  <a:pt x="449916" y="299071"/>
                  <a:pt x="450982" y="301386"/>
                  <a:pt x="450982" y="305139"/>
                </a:cubicBezTo>
                <a:lnTo>
                  <a:pt x="450982" y="551610"/>
                </a:lnTo>
                <a:lnTo>
                  <a:pt x="394318" y="551610"/>
                </a:lnTo>
                <a:lnTo>
                  <a:pt x="394318" y="361815"/>
                </a:lnTo>
                <a:cubicBezTo>
                  <a:pt x="394318" y="354308"/>
                  <a:pt x="398580" y="343924"/>
                  <a:pt x="403846" y="338669"/>
                </a:cubicBezTo>
                <a:lnTo>
                  <a:pt x="441329" y="301136"/>
                </a:lnTo>
                <a:cubicBezTo>
                  <a:pt x="444024" y="298508"/>
                  <a:pt x="446438" y="297633"/>
                  <a:pt x="448177" y="298352"/>
                </a:cubicBezTo>
                <a:close/>
                <a:moveTo>
                  <a:pt x="527085" y="219452"/>
                </a:moveTo>
                <a:cubicBezTo>
                  <a:pt x="528809" y="220171"/>
                  <a:pt x="529874" y="222486"/>
                  <a:pt x="529874" y="226177"/>
                </a:cubicBezTo>
                <a:lnTo>
                  <a:pt x="529874" y="551610"/>
                </a:lnTo>
                <a:lnTo>
                  <a:pt x="477232" y="551610"/>
                </a:lnTo>
                <a:lnTo>
                  <a:pt x="477232" y="278727"/>
                </a:lnTo>
                <a:cubicBezTo>
                  <a:pt x="477232" y="271345"/>
                  <a:pt x="481494" y="260960"/>
                  <a:pt x="486883" y="255580"/>
                </a:cubicBezTo>
                <a:lnTo>
                  <a:pt x="520348" y="222298"/>
                </a:lnTo>
                <a:cubicBezTo>
                  <a:pt x="522980" y="219608"/>
                  <a:pt x="525362" y="218732"/>
                  <a:pt x="527085" y="219452"/>
                </a:cubicBezTo>
                <a:close/>
                <a:moveTo>
                  <a:pt x="387769" y="0"/>
                </a:moveTo>
                <a:lnTo>
                  <a:pt x="580729" y="0"/>
                </a:lnTo>
                <a:cubicBezTo>
                  <a:pt x="594512" y="0"/>
                  <a:pt x="607919" y="12135"/>
                  <a:pt x="607919" y="26022"/>
                </a:cubicBezTo>
                <a:lnTo>
                  <a:pt x="607919" y="219812"/>
                </a:lnTo>
                <a:cubicBezTo>
                  <a:pt x="607919" y="227318"/>
                  <a:pt x="603534" y="229070"/>
                  <a:pt x="598271" y="223815"/>
                </a:cubicBezTo>
                <a:lnTo>
                  <a:pt x="530610" y="156258"/>
                </a:lnTo>
                <a:lnTo>
                  <a:pt x="304320" y="382325"/>
                </a:lnTo>
                <a:cubicBezTo>
                  <a:pt x="298932" y="387580"/>
                  <a:pt x="290412" y="387580"/>
                  <a:pt x="285024" y="382325"/>
                </a:cubicBezTo>
                <a:lnTo>
                  <a:pt x="216360" y="313767"/>
                </a:lnTo>
                <a:lnTo>
                  <a:pt x="94068" y="435996"/>
                </a:lnTo>
                <a:cubicBezTo>
                  <a:pt x="72767" y="457264"/>
                  <a:pt x="38435" y="457264"/>
                  <a:pt x="17260" y="435996"/>
                </a:cubicBezTo>
                <a:lnTo>
                  <a:pt x="15882" y="434745"/>
                </a:lnTo>
                <a:cubicBezTo>
                  <a:pt x="-5294" y="413477"/>
                  <a:pt x="-5294" y="379198"/>
                  <a:pt x="15882" y="358055"/>
                </a:cubicBezTo>
                <a:lnTo>
                  <a:pt x="206837" y="167267"/>
                </a:lnTo>
                <a:cubicBezTo>
                  <a:pt x="212100" y="161888"/>
                  <a:pt x="220745" y="161888"/>
                  <a:pt x="226008" y="167267"/>
                </a:cubicBezTo>
                <a:lnTo>
                  <a:pt x="294672" y="235701"/>
                </a:lnTo>
                <a:lnTo>
                  <a:pt x="424481" y="105965"/>
                </a:lnTo>
                <a:lnTo>
                  <a:pt x="452423" y="78192"/>
                </a:lnTo>
                <a:lnTo>
                  <a:pt x="383885" y="9633"/>
                </a:lnTo>
                <a:cubicBezTo>
                  <a:pt x="378497" y="4379"/>
                  <a:pt x="380376" y="0"/>
                  <a:pt x="3877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40" name="椭圆 37"/>
          <p:cNvSpPr/>
          <p:nvPr/>
        </p:nvSpPr>
        <p:spPr>
          <a:xfrm>
            <a:off x="9166165" y="5974402"/>
            <a:ext cx="443519" cy="442838"/>
          </a:xfrm>
          <a:custGeom>
            <a:avLst/>
            <a:gdLst>
              <a:gd name="connsiteX0" fmla="*/ 25829 w 578320"/>
              <a:gd name="connsiteY0" fmla="*/ 524911 h 577432"/>
              <a:gd name="connsiteX1" fmla="*/ 220466 w 578320"/>
              <a:gd name="connsiteY1" fmla="*/ 524911 h 577432"/>
              <a:gd name="connsiteX2" fmla="*/ 247217 w 578320"/>
              <a:gd name="connsiteY2" fmla="*/ 550711 h 577432"/>
              <a:gd name="connsiteX3" fmla="*/ 220466 w 578320"/>
              <a:gd name="connsiteY3" fmla="*/ 577432 h 577432"/>
              <a:gd name="connsiteX4" fmla="*/ 25829 w 578320"/>
              <a:gd name="connsiteY4" fmla="*/ 577432 h 577432"/>
              <a:gd name="connsiteX5" fmla="*/ 0 w 578320"/>
              <a:gd name="connsiteY5" fmla="*/ 550711 h 577432"/>
              <a:gd name="connsiteX6" fmla="*/ 25829 w 578320"/>
              <a:gd name="connsiteY6" fmla="*/ 524911 h 577432"/>
              <a:gd name="connsiteX7" fmla="*/ 25820 w 578320"/>
              <a:gd name="connsiteY7" fmla="*/ 458632 h 577432"/>
              <a:gd name="connsiteX8" fmla="*/ 165988 w 578320"/>
              <a:gd name="connsiteY8" fmla="*/ 458632 h 577432"/>
              <a:gd name="connsiteX9" fmla="*/ 245294 w 578320"/>
              <a:gd name="connsiteY9" fmla="*/ 493646 h 577432"/>
              <a:gd name="connsiteX10" fmla="*/ 220396 w 578320"/>
              <a:gd name="connsiteY10" fmla="*/ 511153 h 577432"/>
              <a:gd name="connsiteX11" fmla="*/ 25820 w 578320"/>
              <a:gd name="connsiteY11" fmla="*/ 511153 h 577432"/>
              <a:gd name="connsiteX12" fmla="*/ 0 w 578320"/>
              <a:gd name="connsiteY12" fmla="*/ 484432 h 577432"/>
              <a:gd name="connsiteX13" fmla="*/ 25820 w 578320"/>
              <a:gd name="connsiteY13" fmla="*/ 458632 h 577432"/>
              <a:gd name="connsiteX14" fmla="*/ 468575 w 578320"/>
              <a:gd name="connsiteY14" fmla="*/ 396938 h 577432"/>
              <a:gd name="connsiteX15" fmla="*/ 551576 w 578320"/>
              <a:gd name="connsiteY15" fmla="*/ 396938 h 577432"/>
              <a:gd name="connsiteX16" fmla="*/ 578320 w 578320"/>
              <a:gd name="connsiteY16" fmla="*/ 422738 h 577432"/>
              <a:gd name="connsiteX17" fmla="*/ 551576 w 578320"/>
              <a:gd name="connsiteY17" fmla="*/ 449459 h 577432"/>
              <a:gd name="connsiteX18" fmla="*/ 424308 w 578320"/>
              <a:gd name="connsiteY18" fmla="*/ 449459 h 577432"/>
              <a:gd name="connsiteX19" fmla="*/ 468575 w 578320"/>
              <a:gd name="connsiteY19" fmla="*/ 396938 h 577432"/>
              <a:gd name="connsiteX20" fmla="*/ 25826 w 578320"/>
              <a:gd name="connsiteY20" fmla="*/ 392352 h 577432"/>
              <a:gd name="connsiteX21" fmla="*/ 106996 w 578320"/>
              <a:gd name="connsiteY21" fmla="*/ 392352 h 577432"/>
              <a:gd name="connsiteX22" fmla="*/ 149425 w 578320"/>
              <a:gd name="connsiteY22" fmla="*/ 444725 h 577432"/>
              <a:gd name="connsiteX23" fmla="*/ 25826 w 578320"/>
              <a:gd name="connsiteY23" fmla="*/ 444725 h 577432"/>
              <a:gd name="connsiteX24" fmla="*/ 0 w 578320"/>
              <a:gd name="connsiteY24" fmla="*/ 418998 h 577432"/>
              <a:gd name="connsiteX25" fmla="*/ 25826 w 578320"/>
              <a:gd name="connsiteY25" fmla="*/ 392352 h 577432"/>
              <a:gd name="connsiteX26" fmla="*/ 495311 w 578320"/>
              <a:gd name="connsiteY26" fmla="*/ 330659 h 577432"/>
              <a:gd name="connsiteX27" fmla="*/ 551573 w 578320"/>
              <a:gd name="connsiteY27" fmla="*/ 330659 h 577432"/>
              <a:gd name="connsiteX28" fmla="*/ 578320 w 578320"/>
              <a:gd name="connsiteY28" fmla="*/ 357305 h 577432"/>
              <a:gd name="connsiteX29" fmla="*/ 551573 w 578320"/>
              <a:gd name="connsiteY29" fmla="*/ 383032 h 577432"/>
              <a:gd name="connsiteX30" fmla="*/ 475942 w 578320"/>
              <a:gd name="connsiteY30" fmla="*/ 383032 h 577432"/>
              <a:gd name="connsiteX31" fmla="*/ 495311 w 578320"/>
              <a:gd name="connsiteY31" fmla="*/ 330659 h 577432"/>
              <a:gd name="connsiteX32" fmla="*/ 25814 w 578320"/>
              <a:gd name="connsiteY32" fmla="*/ 325924 h 577432"/>
              <a:gd name="connsiteX33" fmla="*/ 82051 w 578320"/>
              <a:gd name="connsiteY33" fmla="*/ 325924 h 577432"/>
              <a:gd name="connsiteX34" fmla="*/ 99568 w 578320"/>
              <a:gd name="connsiteY34" fmla="*/ 378445 h 577432"/>
              <a:gd name="connsiteX35" fmla="*/ 25814 w 578320"/>
              <a:gd name="connsiteY35" fmla="*/ 378445 h 577432"/>
              <a:gd name="connsiteX36" fmla="*/ 0 w 578320"/>
              <a:gd name="connsiteY36" fmla="*/ 352645 h 577432"/>
              <a:gd name="connsiteX37" fmla="*/ 25814 w 578320"/>
              <a:gd name="connsiteY37" fmla="*/ 325924 h 577432"/>
              <a:gd name="connsiteX38" fmla="*/ 297074 w 578320"/>
              <a:gd name="connsiteY38" fmla="*/ 302072 h 577432"/>
              <a:gd name="connsiteX39" fmla="*/ 297074 w 578320"/>
              <a:gd name="connsiteY39" fmla="*/ 349966 h 577432"/>
              <a:gd name="connsiteX40" fmla="*/ 326589 w 578320"/>
              <a:gd name="connsiteY40" fmla="*/ 326019 h 577432"/>
              <a:gd name="connsiteX41" fmla="*/ 297074 w 578320"/>
              <a:gd name="connsiteY41" fmla="*/ 302072 h 577432"/>
              <a:gd name="connsiteX42" fmla="*/ 498167 w 578320"/>
              <a:gd name="connsiteY42" fmla="*/ 264231 h 577432"/>
              <a:gd name="connsiteX43" fmla="*/ 551603 w 578320"/>
              <a:gd name="connsiteY43" fmla="*/ 264231 h 577432"/>
              <a:gd name="connsiteX44" fmla="*/ 578320 w 578320"/>
              <a:gd name="connsiteY44" fmla="*/ 290952 h 577432"/>
              <a:gd name="connsiteX45" fmla="*/ 551603 w 578320"/>
              <a:gd name="connsiteY45" fmla="*/ 316752 h 577432"/>
              <a:gd name="connsiteX46" fmla="*/ 497246 w 578320"/>
              <a:gd name="connsiteY46" fmla="*/ 316752 h 577432"/>
              <a:gd name="connsiteX47" fmla="*/ 499089 w 578320"/>
              <a:gd name="connsiteY47" fmla="*/ 288188 h 577432"/>
              <a:gd name="connsiteX48" fmla="*/ 498167 w 578320"/>
              <a:gd name="connsiteY48" fmla="*/ 264231 h 577432"/>
              <a:gd name="connsiteX49" fmla="*/ 25843 w 578320"/>
              <a:gd name="connsiteY49" fmla="*/ 259645 h 577432"/>
              <a:gd name="connsiteX50" fmla="*/ 81222 w 578320"/>
              <a:gd name="connsiteY50" fmla="*/ 259645 h 577432"/>
              <a:gd name="connsiteX51" fmla="*/ 78453 w 578320"/>
              <a:gd name="connsiteY51" fmla="*/ 288209 h 577432"/>
              <a:gd name="connsiteX52" fmla="*/ 80299 w 578320"/>
              <a:gd name="connsiteY52" fmla="*/ 312166 h 577432"/>
              <a:gd name="connsiteX53" fmla="*/ 25843 w 578320"/>
              <a:gd name="connsiteY53" fmla="*/ 312166 h 577432"/>
              <a:gd name="connsiteX54" fmla="*/ 0 w 578320"/>
              <a:gd name="connsiteY54" fmla="*/ 286366 h 577432"/>
              <a:gd name="connsiteX55" fmla="*/ 25843 w 578320"/>
              <a:gd name="connsiteY55" fmla="*/ 259645 h 577432"/>
              <a:gd name="connsiteX56" fmla="*/ 282316 w 578320"/>
              <a:gd name="connsiteY56" fmla="*/ 225625 h 577432"/>
              <a:gd name="connsiteX57" fmla="*/ 255567 w 578320"/>
              <a:gd name="connsiteY57" fmla="*/ 245888 h 577432"/>
              <a:gd name="connsiteX58" fmla="*/ 282316 w 578320"/>
              <a:gd name="connsiteY58" fmla="*/ 267993 h 577432"/>
              <a:gd name="connsiteX59" fmla="*/ 478752 w 578320"/>
              <a:gd name="connsiteY59" fmla="*/ 197951 h 577432"/>
              <a:gd name="connsiteX60" fmla="*/ 551584 w 578320"/>
              <a:gd name="connsiteY60" fmla="*/ 197951 h 577432"/>
              <a:gd name="connsiteX61" fmla="*/ 578320 w 578320"/>
              <a:gd name="connsiteY61" fmla="*/ 224672 h 577432"/>
              <a:gd name="connsiteX62" fmla="*/ 551584 w 578320"/>
              <a:gd name="connsiteY62" fmla="*/ 250472 h 577432"/>
              <a:gd name="connsiteX63" fmla="*/ 495347 w 578320"/>
              <a:gd name="connsiteY63" fmla="*/ 250472 h 577432"/>
              <a:gd name="connsiteX64" fmla="*/ 478752 w 578320"/>
              <a:gd name="connsiteY64" fmla="*/ 197951 h 577432"/>
              <a:gd name="connsiteX65" fmla="*/ 25834 w 578320"/>
              <a:gd name="connsiteY65" fmla="*/ 194253 h 577432"/>
              <a:gd name="connsiteX66" fmla="*/ 101491 w 578320"/>
              <a:gd name="connsiteY66" fmla="*/ 194253 h 577432"/>
              <a:gd name="connsiteX67" fmla="*/ 83038 w 578320"/>
              <a:gd name="connsiteY67" fmla="*/ 246774 h 577432"/>
              <a:gd name="connsiteX68" fmla="*/ 25834 w 578320"/>
              <a:gd name="connsiteY68" fmla="*/ 246774 h 577432"/>
              <a:gd name="connsiteX69" fmla="*/ 0 w 578320"/>
              <a:gd name="connsiteY69" fmla="*/ 220053 h 577432"/>
              <a:gd name="connsiteX70" fmla="*/ 25834 w 578320"/>
              <a:gd name="connsiteY70" fmla="*/ 194253 h 577432"/>
              <a:gd name="connsiteX71" fmla="*/ 289695 w 578320"/>
              <a:gd name="connsiteY71" fmla="*/ 180494 h 577432"/>
              <a:gd name="connsiteX72" fmla="*/ 297074 w 578320"/>
              <a:gd name="connsiteY72" fmla="*/ 188784 h 577432"/>
              <a:gd name="connsiteX73" fmla="*/ 297074 w 578320"/>
              <a:gd name="connsiteY73" fmla="*/ 200757 h 577432"/>
              <a:gd name="connsiteX74" fmla="*/ 353338 w 578320"/>
              <a:gd name="connsiteY74" fmla="*/ 236678 h 577432"/>
              <a:gd name="connsiteX75" fmla="*/ 338580 w 578320"/>
              <a:gd name="connsiteY75" fmla="*/ 251415 h 577432"/>
              <a:gd name="connsiteX76" fmla="*/ 297074 w 578320"/>
              <a:gd name="connsiteY76" fmla="*/ 225625 h 577432"/>
              <a:gd name="connsiteX77" fmla="*/ 297074 w 578320"/>
              <a:gd name="connsiteY77" fmla="*/ 270756 h 577432"/>
              <a:gd name="connsiteX78" fmla="*/ 356105 w 578320"/>
              <a:gd name="connsiteY78" fmla="*/ 323256 h 577432"/>
              <a:gd name="connsiteX79" fmla="*/ 297074 w 578320"/>
              <a:gd name="connsiteY79" fmla="*/ 373913 h 577432"/>
              <a:gd name="connsiteX80" fmla="*/ 297074 w 578320"/>
              <a:gd name="connsiteY80" fmla="*/ 388650 h 577432"/>
              <a:gd name="connsiteX81" fmla="*/ 289695 w 578320"/>
              <a:gd name="connsiteY81" fmla="*/ 396939 h 577432"/>
              <a:gd name="connsiteX82" fmla="*/ 282316 w 578320"/>
              <a:gd name="connsiteY82" fmla="*/ 388650 h 577432"/>
              <a:gd name="connsiteX83" fmla="*/ 282316 w 578320"/>
              <a:gd name="connsiteY83" fmla="*/ 373913 h 577432"/>
              <a:gd name="connsiteX84" fmla="*/ 222362 w 578320"/>
              <a:gd name="connsiteY84" fmla="*/ 329703 h 577432"/>
              <a:gd name="connsiteX85" fmla="*/ 237120 w 578320"/>
              <a:gd name="connsiteY85" fmla="*/ 314966 h 577432"/>
              <a:gd name="connsiteX86" fmla="*/ 282316 w 578320"/>
              <a:gd name="connsiteY86" fmla="*/ 349966 h 577432"/>
              <a:gd name="connsiteX87" fmla="*/ 282316 w 578320"/>
              <a:gd name="connsiteY87" fmla="*/ 299309 h 577432"/>
              <a:gd name="connsiteX88" fmla="*/ 225129 w 578320"/>
              <a:gd name="connsiteY88" fmla="*/ 251415 h 577432"/>
              <a:gd name="connsiteX89" fmla="*/ 282316 w 578320"/>
              <a:gd name="connsiteY89" fmla="*/ 200757 h 577432"/>
              <a:gd name="connsiteX90" fmla="*/ 282316 w 578320"/>
              <a:gd name="connsiteY90" fmla="*/ 188784 h 577432"/>
              <a:gd name="connsiteX91" fmla="*/ 289695 w 578320"/>
              <a:gd name="connsiteY91" fmla="*/ 180494 h 577432"/>
              <a:gd name="connsiteX92" fmla="*/ 288699 w 578320"/>
              <a:gd name="connsiteY92" fmla="*/ 157519 h 577432"/>
              <a:gd name="connsiteX93" fmla="*/ 157752 w 578320"/>
              <a:gd name="connsiteY93" fmla="*/ 288255 h 577432"/>
              <a:gd name="connsiteX94" fmla="*/ 288699 w 578320"/>
              <a:gd name="connsiteY94" fmla="*/ 419912 h 577432"/>
              <a:gd name="connsiteX95" fmla="*/ 420567 w 578320"/>
              <a:gd name="connsiteY95" fmla="*/ 288255 h 577432"/>
              <a:gd name="connsiteX96" fmla="*/ 288699 w 578320"/>
              <a:gd name="connsiteY96" fmla="*/ 157519 h 577432"/>
              <a:gd name="connsiteX97" fmla="*/ 428895 w 578320"/>
              <a:gd name="connsiteY97" fmla="*/ 132559 h 577432"/>
              <a:gd name="connsiteX98" fmla="*/ 551571 w 578320"/>
              <a:gd name="connsiteY98" fmla="*/ 132559 h 577432"/>
              <a:gd name="connsiteX99" fmla="*/ 578320 w 578320"/>
              <a:gd name="connsiteY99" fmla="*/ 158359 h 577432"/>
              <a:gd name="connsiteX100" fmla="*/ 551571 w 578320"/>
              <a:gd name="connsiteY100" fmla="*/ 185080 h 577432"/>
              <a:gd name="connsiteX101" fmla="*/ 471324 w 578320"/>
              <a:gd name="connsiteY101" fmla="*/ 185080 h 577432"/>
              <a:gd name="connsiteX102" fmla="*/ 428895 w 578320"/>
              <a:gd name="connsiteY102" fmla="*/ 132559 h 577432"/>
              <a:gd name="connsiteX103" fmla="*/ 25822 w 578320"/>
              <a:gd name="connsiteY103" fmla="*/ 127973 h 577432"/>
              <a:gd name="connsiteX104" fmla="*/ 154012 w 578320"/>
              <a:gd name="connsiteY104" fmla="*/ 127973 h 577432"/>
              <a:gd name="connsiteX105" fmla="*/ 108823 w 578320"/>
              <a:gd name="connsiteY105" fmla="*/ 180494 h 577432"/>
              <a:gd name="connsiteX106" fmla="*/ 25822 w 578320"/>
              <a:gd name="connsiteY106" fmla="*/ 180494 h 577432"/>
              <a:gd name="connsiteX107" fmla="*/ 0 w 578320"/>
              <a:gd name="connsiteY107" fmla="*/ 153773 h 577432"/>
              <a:gd name="connsiteX108" fmla="*/ 25822 w 578320"/>
              <a:gd name="connsiteY108" fmla="*/ 127973 h 577432"/>
              <a:gd name="connsiteX109" fmla="*/ 288699 w 578320"/>
              <a:gd name="connsiteY109" fmla="*/ 105041 h 577432"/>
              <a:gd name="connsiteX110" fmla="*/ 473130 w 578320"/>
              <a:gd name="connsiteY110" fmla="*/ 288255 h 577432"/>
              <a:gd name="connsiteX111" fmla="*/ 288699 w 578320"/>
              <a:gd name="connsiteY111" fmla="*/ 472390 h 577432"/>
              <a:gd name="connsiteX112" fmla="*/ 105189 w 578320"/>
              <a:gd name="connsiteY112" fmla="*/ 288255 h 577432"/>
              <a:gd name="connsiteX113" fmla="*/ 288699 w 578320"/>
              <a:gd name="connsiteY113" fmla="*/ 105041 h 577432"/>
              <a:gd name="connsiteX114" fmla="*/ 357002 w 578320"/>
              <a:gd name="connsiteY114" fmla="*/ 66280 h 577432"/>
              <a:gd name="connsiteX115" fmla="*/ 551578 w 578320"/>
              <a:gd name="connsiteY115" fmla="*/ 66280 h 577432"/>
              <a:gd name="connsiteX116" fmla="*/ 578320 w 578320"/>
              <a:gd name="connsiteY116" fmla="*/ 92080 h 577432"/>
              <a:gd name="connsiteX117" fmla="*/ 551578 w 578320"/>
              <a:gd name="connsiteY117" fmla="*/ 118801 h 577432"/>
              <a:gd name="connsiteX118" fmla="*/ 411410 w 578320"/>
              <a:gd name="connsiteY118" fmla="*/ 118801 h 577432"/>
              <a:gd name="connsiteX119" fmla="*/ 333026 w 578320"/>
              <a:gd name="connsiteY119" fmla="*/ 82865 h 577432"/>
              <a:gd name="connsiteX120" fmla="*/ 357002 w 578320"/>
              <a:gd name="connsiteY120" fmla="*/ 66280 h 577432"/>
              <a:gd name="connsiteX121" fmla="*/ 356932 w 578320"/>
              <a:gd name="connsiteY121" fmla="*/ 0 h 577432"/>
              <a:gd name="connsiteX122" fmla="*/ 551569 w 578320"/>
              <a:gd name="connsiteY122" fmla="*/ 0 h 577432"/>
              <a:gd name="connsiteX123" fmla="*/ 578320 w 578320"/>
              <a:gd name="connsiteY123" fmla="*/ 25800 h 577432"/>
              <a:gd name="connsiteX124" fmla="*/ 551569 w 578320"/>
              <a:gd name="connsiteY124" fmla="*/ 52521 h 577432"/>
              <a:gd name="connsiteX125" fmla="*/ 356932 w 578320"/>
              <a:gd name="connsiteY125" fmla="*/ 52521 h 577432"/>
              <a:gd name="connsiteX126" fmla="*/ 331103 w 578320"/>
              <a:gd name="connsiteY126" fmla="*/ 25800 h 577432"/>
              <a:gd name="connsiteX127" fmla="*/ 356932 w 578320"/>
              <a:gd name="connsiteY127" fmla="*/ 0 h 57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578320" h="577432">
                <a:moveTo>
                  <a:pt x="25829" y="524911"/>
                </a:moveTo>
                <a:lnTo>
                  <a:pt x="220466" y="524911"/>
                </a:lnTo>
                <a:cubicBezTo>
                  <a:pt x="235225" y="524911"/>
                  <a:pt x="247217" y="535968"/>
                  <a:pt x="247217" y="550711"/>
                </a:cubicBezTo>
                <a:cubicBezTo>
                  <a:pt x="247217" y="565454"/>
                  <a:pt x="235225" y="577432"/>
                  <a:pt x="220466" y="577432"/>
                </a:cubicBezTo>
                <a:lnTo>
                  <a:pt x="25829" y="577432"/>
                </a:lnTo>
                <a:cubicBezTo>
                  <a:pt x="11992" y="577432"/>
                  <a:pt x="0" y="565454"/>
                  <a:pt x="0" y="550711"/>
                </a:cubicBezTo>
                <a:cubicBezTo>
                  <a:pt x="0" y="535968"/>
                  <a:pt x="11992" y="524911"/>
                  <a:pt x="25829" y="524911"/>
                </a:cubicBezTo>
                <a:close/>
                <a:moveTo>
                  <a:pt x="25820" y="458632"/>
                </a:moveTo>
                <a:lnTo>
                  <a:pt x="165988" y="458632"/>
                </a:lnTo>
                <a:cubicBezTo>
                  <a:pt x="189042" y="475218"/>
                  <a:pt x="215785" y="488118"/>
                  <a:pt x="245294" y="493646"/>
                </a:cubicBezTo>
                <a:cubicBezTo>
                  <a:pt x="241606" y="503782"/>
                  <a:pt x="232384" y="511153"/>
                  <a:pt x="220396" y="511153"/>
                </a:cubicBezTo>
                <a:lnTo>
                  <a:pt x="25820" y="511153"/>
                </a:lnTo>
                <a:cubicBezTo>
                  <a:pt x="11988" y="511153"/>
                  <a:pt x="0" y="499175"/>
                  <a:pt x="0" y="484432"/>
                </a:cubicBezTo>
                <a:cubicBezTo>
                  <a:pt x="0" y="470611"/>
                  <a:pt x="11988" y="458632"/>
                  <a:pt x="25820" y="458632"/>
                </a:cubicBezTo>
                <a:close/>
                <a:moveTo>
                  <a:pt x="468575" y="396938"/>
                </a:moveTo>
                <a:lnTo>
                  <a:pt x="551576" y="396938"/>
                </a:lnTo>
                <a:cubicBezTo>
                  <a:pt x="566331" y="396938"/>
                  <a:pt x="578320" y="408917"/>
                  <a:pt x="578320" y="422738"/>
                </a:cubicBezTo>
                <a:cubicBezTo>
                  <a:pt x="578320" y="437481"/>
                  <a:pt x="566331" y="449459"/>
                  <a:pt x="551576" y="449459"/>
                </a:cubicBezTo>
                <a:lnTo>
                  <a:pt x="424308" y="449459"/>
                </a:lnTo>
                <a:cubicBezTo>
                  <a:pt x="441830" y="434717"/>
                  <a:pt x="456586" y="416288"/>
                  <a:pt x="468575" y="396938"/>
                </a:cubicBezTo>
                <a:close/>
                <a:moveTo>
                  <a:pt x="25826" y="392352"/>
                </a:moveTo>
                <a:lnTo>
                  <a:pt x="106996" y="392352"/>
                </a:lnTo>
                <a:cubicBezTo>
                  <a:pt x="118064" y="412566"/>
                  <a:pt x="131900" y="430024"/>
                  <a:pt x="149425" y="444725"/>
                </a:cubicBezTo>
                <a:lnTo>
                  <a:pt x="25826" y="444725"/>
                </a:lnTo>
                <a:cubicBezTo>
                  <a:pt x="11991" y="444725"/>
                  <a:pt x="0" y="432781"/>
                  <a:pt x="0" y="418998"/>
                </a:cubicBezTo>
                <a:cubicBezTo>
                  <a:pt x="0" y="404297"/>
                  <a:pt x="11991" y="392352"/>
                  <a:pt x="25826" y="392352"/>
                </a:cubicBezTo>
                <a:close/>
                <a:moveTo>
                  <a:pt x="495311" y="330659"/>
                </a:moveTo>
                <a:lnTo>
                  <a:pt x="551573" y="330659"/>
                </a:lnTo>
                <a:cubicBezTo>
                  <a:pt x="566330" y="330659"/>
                  <a:pt x="578320" y="342604"/>
                  <a:pt x="578320" y="357305"/>
                </a:cubicBezTo>
                <a:cubicBezTo>
                  <a:pt x="578320" y="371088"/>
                  <a:pt x="566330" y="383032"/>
                  <a:pt x="551573" y="383032"/>
                </a:cubicBezTo>
                <a:lnTo>
                  <a:pt x="475942" y="383032"/>
                </a:lnTo>
                <a:cubicBezTo>
                  <a:pt x="485165" y="366493"/>
                  <a:pt x="490699" y="349036"/>
                  <a:pt x="495311" y="330659"/>
                </a:cubicBezTo>
                <a:close/>
                <a:moveTo>
                  <a:pt x="25814" y="325924"/>
                </a:moveTo>
                <a:lnTo>
                  <a:pt x="82051" y="325924"/>
                </a:lnTo>
                <a:cubicBezTo>
                  <a:pt x="85739" y="344353"/>
                  <a:pt x="91271" y="361860"/>
                  <a:pt x="99568" y="378445"/>
                </a:cubicBezTo>
                <a:lnTo>
                  <a:pt x="25814" y="378445"/>
                </a:lnTo>
                <a:cubicBezTo>
                  <a:pt x="11985" y="378445"/>
                  <a:pt x="0" y="367388"/>
                  <a:pt x="0" y="352645"/>
                </a:cubicBezTo>
                <a:cubicBezTo>
                  <a:pt x="0" y="337903"/>
                  <a:pt x="11985" y="325924"/>
                  <a:pt x="25814" y="325924"/>
                </a:cubicBezTo>
                <a:close/>
                <a:moveTo>
                  <a:pt x="297074" y="302072"/>
                </a:moveTo>
                <a:lnTo>
                  <a:pt x="297074" y="349966"/>
                </a:lnTo>
                <a:cubicBezTo>
                  <a:pt x="310909" y="349045"/>
                  <a:pt x="326589" y="341677"/>
                  <a:pt x="326589" y="326019"/>
                </a:cubicBezTo>
                <a:cubicBezTo>
                  <a:pt x="326589" y="310361"/>
                  <a:pt x="309987" y="304835"/>
                  <a:pt x="297074" y="302072"/>
                </a:cubicBezTo>
                <a:close/>
                <a:moveTo>
                  <a:pt x="498167" y="264231"/>
                </a:moveTo>
                <a:lnTo>
                  <a:pt x="551603" y="264231"/>
                </a:lnTo>
                <a:cubicBezTo>
                  <a:pt x="566343" y="264231"/>
                  <a:pt x="578320" y="276210"/>
                  <a:pt x="578320" y="290952"/>
                </a:cubicBezTo>
                <a:cubicBezTo>
                  <a:pt x="578320" y="304774"/>
                  <a:pt x="566343" y="316752"/>
                  <a:pt x="551603" y="316752"/>
                </a:cubicBezTo>
                <a:lnTo>
                  <a:pt x="497246" y="316752"/>
                </a:lnTo>
                <a:cubicBezTo>
                  <a:pt x="498167" y="307538"/>
                  <a:pt x="499089" y="298324"/>
                  <a:pt x="499089" y="288188"/>
                </a:cubicBezTo>
                <a:cubicBezTo>
                  <a:pt x="499089" y="279895"/>
                  <a:pt x="499089" y="272524"/>
                  <a:pt x="498167" y="264231"/>
                </a:cubicBezTo>
                <a:close/>
                <a:moveTo>
                  <a:pt x="25843" y="259645"/>
                </a:moveTo>
                <a:lnTo>
                  <a:pt x="81222" y="259645"/>
                </a:lnTo>
                <a:cubicBezTo>
                  <a:pt x="79376" y="269781"/>
                  <a:pt x="78453" y="278995"/>
                  <a:pt x="78453" y="288209"/>
                </a:cubicBezTo>
                <a:cubicBezTo>
                  <a:pt x="78453" y="296502"/>
                  <a:pt x="79376" y="304795"/>
                  <a:pt x="80299" y="312166"/>
                </a:cubicBezTo>
                <a:lnTo>
                  <a:pt x="25843" y="312166"/>
                </a:lnTo>
                <a:cubicBezTo>
                  <a:pt x="11999" y="312166"/>
                  <a:pt x="0" y="301109"/>
                  <a:pt x="0" y="286366"/>
                </a:cubicBezTo>
                <a:cubicBezTo>
                  <a:pt x="0" y="271624"/>
                  <a:pt x="11999" y="259645"/>
                  <a:pt x="25843" y="259645"/>
                </a:cubicBezTo>
                <a:close/>
                <a:moveTo>
                  <a:pt x="282316" y="225625"/>
                </a:moveTo>
                <a:cubicBezTo>
                  <a:pt x="265713" y="225625"/>
                  <a:pt x="255567" y="235757"/>
                  <a:pt x="255567" y="245888"/>
                </a:cubicBezTo>
                <a:cubicBezTo>
                  <a:pt x="255567" y="257862"/>
                  <a:pt x="264791" y="264309"/>
                  <a:pt x="282316" y="267993"/>
                </a:cubicBezTo>
                <a:close/>
                <a:moveTo>
                  <a:pt x="478752" y="197951"/>
                </a:moveTo>
                <a:lnTo>
                  <a:pt x="551584" y="197951"/>
                </a:lnTo>
                <a:cubicBezTo>
                  <a:pt x="566335" y="197951"/>
                  <a:pt x="578320" y="209930"/>
                  <a:pt x="578320" y="224672"/>
                </a:cubicBezTo>
                <a:cubicBezTo>
                  <a:pt x="578320" y="239415"/>
                  <a:pt x="566335" y="250472"/>
                  <a:pt x="551584" y="250472"/>
                </a:cubicBezTo>
                <a:lnTo>
                  <a:pt x="495347" y="250472"/>
                </a:lnTo>
                <a:cubicBezTo>
                  <a:pt x="492581" y="232044"/>
                  <a:pt x="486128" y="214537"/>
                  <a:pt x="478752" y="197951"/>
                </a:cubicBezTo>
                <a:close/>
                <a:moveTo>
                  <a:pt x="25834" y="194253"/>
                </a:moveTo>
                <a:lnTo>
                  <a:pt x="101491" y="194253"/>
                </a:lnTo>
                <a:cubicBezTo>
                  <a:pt x="93187" y="209917"/>
                  <a:pt x="86729" y="228346"/>
                  <a:pt x="83038" y="246774"/>
                </a:cubicBezTo>
                <a:lnTo>
                  <a:pt x="25834" y="246774"/>
                </a:lnTo>
                <a:cubicBezTo>
                  <a:pt x="11994" y="246774"/>
                  <a:pt x="0" y="234796"/>
                  <a:pt x="0" y="220053"/>
                </a:cubicBezTo>
                <a:cubicBezTo>
                  <a:pt x="0" y="205310"/>
                  <a:pt x="11994" y="194253"/>
                  <a:pt x="25834" y="194253"/>
                </a:cubicBezTo>
                <a:close/>
                <a:moveTo>
                  <a:pt x="289695" y="180494"/>
                </a:moveTo>
                <a:cubicBezTo>
                  <a:pt x="293384" y="180494"/>
                  <a:pt x="297074" y="184178"/>
                  <a:pt x="297074" y="188784"/>
                </a:cubicBezTo>
                <a:lnTo>
                  <a:pt x="297074" y="200757"/>
                </a:lnTo>
                <a:cubicBezTo>
                  <a:pt x="315521" y="201678"/>
                  <a:pt x="353338" y="213652"/>
                  <a:pt x="353338" y="236678"/>
                </a:cubicBezTo>
                <a:cubicBezTo>
                  <a:pt x="353338" y="245888"/>
                  <a:pt x="346881" y="251415"/>
                  <a:pt x="338580" y="251415"/>
                </a:cubicBezTo>
                <a:cubicBezTo>
                  <a:pt x="322900" y="251415"/>
                  <a:pt x="322900" y="225625"/>
                  <a:pt x="297074" y="225625"/>
                </a:cubicBezTo>
                <a:lnTo>
                  <a:pt x="297074" y="270756"/>
                </a:lnTo>
                <a:cubicBezTo>
                  <a:pt x="328434" y="277204"/>
                  <a:pt x="356105" y="286414"/>
                  <a:pt x="356105" y="323256"/>
                </a:cubicBezTo>
                <a:cubicBezTo>
                  <a:pt x="356105" y="355492"/>
                  <a:pt x="332124" y="372071"/>
                  <a:pt x="297074" y="373913"/>
                </a:cubicBezTo>
                <a:lnTo>
                  <a:pt x="297074" y="388650"/>
                </a:lnTo>
                <a:cubicBezTo>
                  <a:pt x="297074" y="392334"/>
                  <a:pt x="293384" y="396939"/>
                  <a:pt x="289695" y="396939"/>
                </a:cubicBezTo>
                <a:cubicBezTo>
                  <a:pt x="285083" y="396939"/>
                  <a:pt x="282316" y="392334"/>
                  <a:pt x="282316" y="388650"/>
                </a:cubicBezTo>
                <a:lnTo>
                  <a:pt x="282316" y="373913"/>
                </a:lnTo>
                <a:cubicBezTo>
                  <a:pt x="241732" y="372992"/>
                  <a:pt x="222362" y="349045"/>
                  <a:pt x="222362" y="329703"/>
                </a:cubicBezTo>
                <a:cubicBezTo>
                  <a:pt x="222362" y="320493"/>
                  <a:pt x="227896" y="314966"/>
                  <a:pt x="237120" y="314966"/>
                </a:cubicBezTo>
                <a:cubicBezTo>
                  <a:pt x="263869" y="314966"/>
                  <a:pt x="242654" y="348124"/>
                  <a:pt x="282316" y="349966"/>
                </a:cubicBezTo>
                <a:lnTo>
                  <a:pt x="282316" y="299309"/>
                </a:lnTo>
                <a:cubicBezTo>
                  <a:pt x="247266" y="292861"/>
                  <a:pt x="225129" y="278125"/>
                  <a:pt x="225129" y="251415"/>
                </a:cubicBezTo>
                <a:cubicBezTo>
                  <a:pt x="225129" y="219178"/>
                  <a:pt x="252800" y="201678"/>
                  <a:pt x="282316" y="200757"/>
                </a:cubicBezTo>
                <a:lnTo>
                  <a:pt x="282316" y="188784"/>
                </a:lnTo>
                <a:cubicBezTo>
                  <a:pt x="282316" y="184178"/>
                  <a:pt x="285083" y="180494"/>
                  <a:pt x="289695" y="180494"/>
                </a:cubicBezTo>
                <a:close/>
                <a:moveTo>
                  <a:pt x="288699" y="157519"/>
                </a:moveTo>
                <a:cubicBezTo>
                  <a:pt x="216770" y="157519"/>
                  <a:pt x="157752" y="216443"/>
                  <a:pt x="157752" y="288255"/>
                </a:cubicBezTo>
                <a:cubicBezTo>
                  <a:pt x="157752" y="360989"/>
                  <a:pt x="216770" y="419912"/>
                  <a:pt x="288699" y="419912"/>
                </a:cubicBezTo>
                <a:cubicBezTo>
                  <a:pt x="361549" y="419912"/>
                  <a:pt x="420567" y="360989"/>
                  <a:pt x="420567" y="288255"/>
                </a:cubicBezTo>
                <a:cubicBezTo>
                  <a:pt x="420567" y="216443"/>
                  <a:pt x="361549" y="157519"/>
                  <a:pt x="288699" y="157519"/>
                </a:cubicBezTo>
                <a:close/>
                <a:moveTo>
                  <a:pt x="428895" y="132559"/>
                </a:moveTo>
                <a:lnTo>
                  <a:pt x="551571" y="132559"/>
                </a:lnTo>
                <a:cubicBezTo>
                  <a:pt x="566329" y="132559"/>
                  <a:pt x="578320" y="143616"/>
                  <a:pt x="578320" y="158359"/>
                </a:cubicBezTo>
                <a:cubicBezTo>
                  <a:pt x="578320" y="173101"/>
                  <a:pt x="566329" y="185080"/>
                  <a:pt x="551571" y="185080"/>
                </a:cubicBezTo>
                <a:lnTo>
                  <a:pt x="471324" y="185080"/>
                </a:lnTo>
                <a:cubicBezTo>
                  <a:pt x="460256" y="164808"/>
                  <a:pt x="445498" y="147301"/>
                  <a:pt x="428895" y="132559"/>
                </a:cubicBezTo>
                <a:close/>
                <a:moveTo>
                  <a:pt x="25822" y="127973"/>
                </a:moveTo>
                <a:lnTo>
                  <a:pt x="154012" y="127973"/>
                </a:lnTo>
                <a:cubicBezTo>
                  <a:pt x="136490" y="142715"/>
                  <a:pt x="121734" y="160222"/>
                  <a:pt x="108823" y="180494"/>
                </a:cubicBezTo>
                <a:lnTo>
                  <a:pt x="25822" y="180494"/>
                </a:lnTo>
                <a:cubicBezTo>
                  <a:pt x="11989" y="180494"/>
                  <a:pt x="0" y="168515"/>
                  <a:pt x="0" y="153773"/>
                </a:cubicBezTo>
                <a:cubicBezTo>
                  <a:pt x="0" y="139951"/>
                  <a:pt x="11989" y="127973"/>
                  <a:pt x="25822" y="127973"/>
                </a:cubicBezTo>
                <a:close/>
                <a:moveTo>
                  <a:pt x="288699" y="105041"/>
                </a:moveTo>
                <a:cubicBezTo>
                  <a:pt x="390136" y="105041"/>
                  <a:pt x="473130" y="186981"/>
                  <a:pt x="473130" y="288255"/>
                </a:cubicBezTo>
                <a:cubicBezTo>
                  <a:pt x="473130" y="389530"/>
                  <a:pt x="390136" y="472390"/>
                  <a:pt x="288699" y="472390"/>
                </a:cubicBezTo>
                <a:cubicBezTo>
                  <a:pt x="187261" y="472390"/>
                  <a:pt x="105189" y="389530"/>
                  <a:pt x="105189" y="288255"/>
                </a:cubicBezTo>
                <a:cubicBezTo>
                  <a:pt x="105189" y="186981"/>
                  <a:pt x="187261" y="105041"/>
                  <a:pt x="288699" y="105041"/>
                </a:cubicBezTo>
                <a:close/>
                <a:moveTo>
                  <a:pt x="357002" y="66280"/>
                </a:moveTo>
                <a:lnTo>
                  <a:pt x="551578" y="66280"/>
                </a:lnTo>
                <a:cubicBezTo>
                  <a:pt x="566332" y="66280"/>
                  <a:pt x="578320" y="78258"/>
                  <a:pt x="578320" y="92080"/>
                </a:cubicBezTo>
                <a:cubicBezTo>
                  <a:pt x="578320" y="106822"/>
                  <a:pt x="566332" y="118801"/>
                  <a:pt x="551578" y="118801"/>
                </a:cubicBezTo>
                <a:lnTo>
                  <a:pt x="411410" y="118801"/>
                </a:lnTo>
                <a:cubicBezTo>
                  <a:pt x="388356" y="102215"/>
                  <a:pt x="361613" y="89315"/>
                  <a:pt x="333026" y="82865"/>
                </a:cubicBezTo>
                <a:cubicBezTo>
                  <a:pt x="336715" y="73651"/>
                  <a:pt x="345936" y="66280"/>
                  <a:pt x="357002" y="66280"/>
                </a:cubicBezTo>
                <a:close/>
                <a:moveTo>
                  <a:pt x="356932" y="0"/>
                </a:moveTo>
                <a:lnTo>
                  <a:pt x="551569" y="0"/>
                </a:lnTo>
                <a:cubicBezTo>
                  <a:pt x="566328" y="0"/>
                  <a:pt x="578320" y="11978"/>
                  <a:pt x="578320" y="25800"/>
                </a:cubicBezTo>
                <a:cubicBezTo>
                  <a:pt x="578320" y="40542"/>
                  <a:pt x="566328" y="52521"/>
                  <a:pt x="551569" y="52521"/>
                </a:cubicBezTo>
                <a:lnTo>
                  <a:pt x="356932" y="52521"/>
                </a:lnTo>
                <a:cubicBezTo>
                  <a:pt x="343095" y="52521"/>
                  <a:pt x="331103" y="40542"/>
                  <a:pt x="331103" y="25800"/>
                </a:cubicBezTo>
                <a:cubicBezTo>
                  <a:pt x="331103" y="11978"/>
                  <a:pt x="343095" y="0"/>
                  <a:pt x="3569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8408" y="3945602"/>
            <a:ext cx="1572992" cy="1576064"/>
          </a:xfrm>
          <a:prstGeom prst="rect">
            <a:avLst/>
          </a:prstGeom>
        </p:spPr>
      </p:pic>
    </p:spTree>
    <p:extLst>
      <p:ext uri="{BB962C8B-B14F-4D97-AF65-F5344CB8AC3E}">
        <p14:creationId xmlns:p14="http://schemas.microsoft.com/office/powerpoint/2010/main" val="1663939985"/>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1+#ppt_w/2"/>
                                          </p:val>
                                        </p:tav>
                                        <p:tav tm="100000">
                                          <p:val>
                                            <p:strVal val="#ppt_x"/>
                                          </p:val>
                                        </p:tav>
                                      </p:tavLst>
                                    </p:anim>
                                    <p:anim calcmode="lin" valueType="num">
                                      <p:cBhvr additive="base">
                                        <p:cTn id="8" dur="500" fill="hold"/>
                                        <p:tgtEl>
                                          <p:spTgt spid="6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3" fill="hold" grpId="0" nodeType="afterEffect">
                                  <p:stCondLst>
                                    <p:cond delay="0"/>
                                  </p:stCondLst>
                                  <p:childTnLst>
                                    <p:set>
                                      <p:cBhvr>
                                        <p:cTn id="11" dur="1" fill="hold">
                                          <p:stCondLst>
                                            <p:cond delay="0"/>
                                          </p:stCondLst>
                                        </p:cTn>
                                        <p:tgtEl>
                                          <p:spTgt spid="61"/>
                                        </p:tgtEl>
                                        <p:attrNameLst>
                                          <p:attrName>style.visibility</p:attrName>
                                        </p:attrNameLst>
                                      </p:cBhvr>
                                      <p:to>
                                        <p:strVal val="visible"/>
                                      </p:to>
                                    </p:set>
                                    <p:anim calcmode="lin" valueType="num">
                                      <p:cBhvr additive="base">
                                        <p:cTn id="12" dur="500" fill="hold"/>
                                        <p:tgtEl>
                                          <p:spTgt spid="61"/>
                                        </p:tgtEl>
                                        <p:attrNameLst>
                                          <p:attrName>ppt_x</p:attrName>
                                        </p:attrNameLst>
                                      </p:cBhvr>
                                      <p:tavLst>
                                        <p:tav tm="0">
                                          <p:val>
                                            <p:strVal val="1+#ppt_w/2"/>
                                          </p:val>
                                        </p:tav>
                                        <p:tav tm="100000">
                                          <p:val>
                                            <p:strVal val="#ppt_x"/>
                                          </p:val>
                                        </p:tav>
                                      </p:tavLst>
                                    </p:anim>
                                    <p:anim calcmode="lin" valueType="num">
                                      <p:cBhvr additive="base">
                                        <p:cTn id="13" dur="500" fill="hold"/>
                                        <p:tgtEl>
                                          <p:spTgt spid="61"/>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3" fill="hold" grpId="0" nodeType="afterEffect">
                                  <p:stCondLst>
                                    <p:cond delay="0"/>
                                  </p:stCondLst>
                                  <p:childTnLst>
                                    <p:set>
                                      <p:cBhvr>
                                        <p:cTn id="16" dur="1" fill="hold">
                                          <p:stCondLst>
                                            <p:cond delay="0"/>
                                          </p:stCondLst>
                                        </p:cTn>
                                        <p:tgtEl>
                                          <p:spTgt spid="65"/>
                                        </p:tgtEl>
                                        <p:attrNameLst>
                                          <p:attrName>style.visibility</p:attrName>
                                        </p:attrNameLst>
                                      </p:cBhvr>
                                      <p:to>
                                        <p:strVal val="visible"/>
                                      </p:to>
                                    </p:set>
                                    <p:anim calcmode="lin" valueType="num">
                                      <p:cBhvr additive="base">
                                        <p:cTn id="17" dur="500" fill="hold"/>
                                        <p:tgtEl>
                                          <p:spTgt spid="65"/>
                                        </p:tgtEl>
                                        <p:attrNameLst>
                                          <p:attrName>ppt_x</p:attrName>
                                        </p:attrNameLst>
                                      </p:cBhvr>
                                      <p:tavLst>
                                        <p:tav tm="0">
                                          <p:val>
                                            <p:strVal val="1+#ppt_w/2"/>
                                          </p:val>
                                        </p:tav>
                                        <p:tav tm="100000">
                                          <p:val>
                                            <p:strVal val="#ppt_x"/>
                                          </p:val>
                                        </p:tav>
                                      </p:tavLst>
                                    </p:anim>
                                    <p:anim calcmode="lin" valueType="num">
                                      <p:cBhvr additive="base">
                                        <p:cTn id="18" dur="500" fill="hold"/>
                                        <p:tgtEl>
                                          <p:spTgt spid="65"/>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14" presetClass="entr" presetSubtype="5" fill="hold" grpId="0" nodeType="afterEffect">
                                  <p:stCondLst>
                                    <p:cond delay="0"/>
                                  </p:stCondLst>
                                  <p:childTnLst>
                                    <p:set>
                                      <p:cBhvr>
                                        <p:cTn id="21" dur="1" fill="hold">
                                          <p:stCondLst>
                                            <p:cond delay="0"/>
                                          </p:stCondLst>
                                        </p:cTn>
                                        <p:tgtEl>
                                          <p:spTgt spid="109"/>
                                        </p:tgtEl>
                                        <p:attrNameLst>
                                          <p:attrName>style.visibility</p:attrName>
                                        </p:attrNameLst>
                                      </p:cBhvr>
                                      <p:to>
                                        <p:strVal val="visible"/>
                                      </p:to>
                                    </p:set>
                                    <p:animEffect transition="in" filter="randombar(vertical)">
                                      <p:cBhvr>
                                        <p:cTn id="22" dur="500"/>
                                        <p:tgtEl>
                                          <p:spTgt spid="109"/>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112"/>
                                        </p:tgtEl>
                                        <p:attrNameLst>
                                          <p:attrName>style.visibility</p:attrName>
                                        </p:attrNameLst>
                                      </p:cBhvr>
                                      <p:to>
                                        <p:strVal val="visible"/>
                                      </p:to>
                                    </p:set>
                                    <p:animEffect transition="in" filter="wipe(left)">
                                      <p:cBhvr>
                                        <p:cTn id="26" dur="500"/>
                                        <p:tgtEl>
                                          <p:spTgt spid="112"/>
                                        </p:tgtEl>
                                      </p:cBhvr>
                                    </p:animEffect>
                                  </p:childTnLst>
                                </p:cTn>
                              </p:par>
                            </p:childTnLst>
                          </p:cTn>
                        </p:par>
                        <p:par>
                          <p:cTn id="27" fill="hold">
                            <p:stCondLst>
                              <p:cond delay="2500"/>
                            </p:stCondLst>
                            <p:childTnLst>
                              <p:par>
                                <p:cTn id="28" presetID="37" presetClass="entr" presetSubtype="0" fill="hold" grpId="0" nodeType="afterEffect">
                                  <p:stCondLst>
                                    <p:cond delay="0"/>
                                  </p:stCondLst>
                                  <p:childTnLst>
                                    <p:set>
                                      <p:cBhvr>
                                        <p:cTn id="29" dur="1" fill="hold">
                                          <p:stCondLst>
                                            <p:cond delay="0"/>
                                          </p:stCondLst>
                                        </p:cTn>
                                        <p:tgtEl>
                                          <p:spTgt spid="132"/>
                                        </p:tgtEl>
                                        <p:attrNameLst>
                                          <p:attrName>style.visibility</p:attrName>
                                        </p:attrNameLst>
                                      </p:cBhvr>
                                      <p:to>
                                        <p:strVal val="visible"/>
                                      </p:to>
                                    </p:set>
                                    <p:animEffect transition="in" filter="fade">
                                      <p:cBhvr>
                                        <p:cTn id="30" dur="1000"/>
                                        <p:tgtEl>
                                          <p:spTgt spid="132"/>
                                        </p:tgtEl>
                                      </p:cBhvr>
                                    </p:animEffect>
                                    <p:anim calcmode="lin" valueType="num">
                                      <p:cBhvr>
                                        <p:cTn id="31" dur="1000" fill="hold"/>
                                        <p:tgtEl>
                                          <p:spTgt spid="132"/>
                                        </p:tgtEl>
                                        <p:attrNameLst>
                                          <p:attrName>ppt_x</p:attrName>
                                        </p:attrNameLst>
                                      </p:cBhvr>
                                      <p:tavLst>
                                        <p:tav tm="0">
                                          <p:val>
                                            <p:strVal val="#ppt_x"/>
                                          </p:val>
                                        </p:tav>
                                        <p:tav tm="100000">
                                          <p:val>
                                            <p:strVal val="#ppt_x"/>
                                          </p:val>
                                        </p:tav>
                                      </p:tavLst>
                                    </p:anim>
                                    <p:anim calcmode="lin" valueType="num">
                                      <p:cBhvr>
                                        <p:cTn id="32" dur="900" decel="100000" fill="hold"/>
                                        <p:tgtEl>
                                          <p:spTgt spid="132"/>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132"/>
                                        </p:tgtEl>
                                        <p:attrNameLst>
                                          <p:attrName>ppt_y</p:attrName>
                                        </p:attrNameLst>
                                      </p:cBhvr>
                                      <p:tavLst>
                                        <p:tav tm="0">
                                          <p:val>
                                            <p:strVal val="#ppt_y-.03"/>
                                          </p:val>
                                        </p:tav>
                                        <p:tav tm="100000">
                                          <p:val>
                                            <p:strVal val="#ppt_y"/>
                                          </p:val>
                                        </p:tav>
                                      </p:tavLst>
                                    </p:anim>
                                  </p:childTnLst>
                                </p:cTn>
                              </p:par>
                            </p:childTnLst>
                          </p:cTn>
                        </p:par>
                        <p:par>
                          <p:cTn id="34" fill="hold">
                            <p:stCondLst>
                              <p:cond delay="3500"/>
                            </p:stCondLst>
                            <p:childTnLst>
                              <p:par>
                                <p:cTn id="35" presetID="37" presetClass="entr" presetSubtype="0" fill="hold" grpId="0" nodeType="afterEffect">
                                  <p:stCondLst>
                                    <p:cond delay="0"/>
                                  </p:stCondLst>
                                  <p:childTnLst>
                                    <p:set>
                                      <p:cBhvr>
                                        <p:cTn id="36" dur="1" fill="hold">
                                          <p:stCondLst>
                                            <p:cond delay="0"/>
                                          </p:stCondLst>
                                        </p:cTn>
                                        <p:tgtEl>
                                          <p:spTgt spid="133"/>
                                        </p:tgtEl>
                                        <p:attrNameLst>
                                          <p:attrName>style.visibility</p:attrName>
                                        </p:attrNameLst>
                                      </p:cBhvr>
                                      <p:to>
                                        <p:strVal val="visible"/>
                                      </p:to>
                                    </p:set>
                                    <p:animEffect transition="in" filter="fade">
                                      <p:cBhvr>
                                        <p:cTn id="37" dur="1000"/>
                                        <p:tgtEl>
                                          <p:spTgt spid="133"/>
                                        </p:tgtEl>
                                      </p:cBhvr>
                                    </p:animEffect>
                                    <p:anim calcmode="lin" valueType="num">
                                      <p:cBhvr>
                                        <p:cTn id="38" dur="1000" fill="hold"/>
                                        <p:tgtEl>
                                          <p:spTgt spid="133"/>
                                        </p:tgtEl>
                                        <p:attrNameLst>
                                          <p:attrName>ppt_x</p:attrName>
                                        </p:attrNameLst>
                                      </p:cBhvr>
                                      <p:tavLst>
                                        <p:tav tm="0">
                                          <p:val>
                                            <p:strVal val="#ppt_x"/>
                                          </p:val>
                                        </p:tav>
                                        <p:tav tm="100000">
                                          <p:val>
                                            <p:strVal val="#ppt_x"/>
                                          </p:val>
                                        </p:tav>
                                      </p:tavLst>
                                    </p:anim>
                                    <p:anim calcmode="lin" valueType="num">
                                      <p:cBhvr>
                                        <p:cTn id="39" dur="900" decel="100000" fill="hold"/>
                                        <p:tgtEl>
                                          <p:spTgt spid="133"/>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33"/>
                                        </p:tgtEl>
                                        <p:attrNameLst>
                                          <p:attrName>ppt_y</p:attrName>
                                        </p:attrNameLst>
                                      </p:cBhvr>
                                      <p:tavLst>
                                        <p:tav tm="0">
                                          <p:val>
                                            <p:strVal val="#ppt_y-.03"/>
                                          </p:val>
                                        </p:tav>
                                        <p:tav tm="100000">
                                          <p:val>
                                            <p:strVal val="#ppt_y"/>
                                          </p:val>
                                        </p:tav>
                                      </p:tavLst>
                                    </p:anim>
                                  </p:childTnLst>
                                </p:cTn>
                              </p:par>
                            </p:childTnLst>
                          </p:cTn>
                        </p:par>
                        <p:par>
                          <p:cTn id="41" fill="hold">
                            <p:stCondLst>
                              <p:cond delay="4500"/>
                            </p:stCondLst>
                            <p:childTnLst>
                              <p:par>
                                <p:cTn id="42" presetID="37" presetClass="entr" presetSubtype="0" fill="hold" nodeType="afterEffect">
                                  <p:stCondLst>
                                    <p:cond delay="0"/>
                                  </p:stCondLst>
                                  <p:childTnLst>
                                    <p:set>
                                      <p:cBhvr>
                                        <p:cTn id="43" dur="1" fill="hold">
                                          <p:stCondLst>
                                            <p:cond delay="0"/>
                                          </p:stCondLst>
                                        </p:cTn>
                                        <p:tgtEl>
                                          <p:spTgt spid="134"/>
                                        </p:tgtEl>
                                        <p:attrNameLst>
                                          <p:attrName>style.visibility</p:attrName>
                                        </p:attrNameLst>
                                      </p:cBhvr>
                                      <p:to>
                                        <p:strVal val="visible"/>
                                      </p:to>
                                    </p:set>
                                    <p:animEffect transition="in" filter="fade">
                                      <p:cBhvr>
                                        <p:cTn id="44" dur="1000"/>
                                        <p:tgtEl>
                                          <p:spTgt spid="134"/>
                                        </p:tgtEl>
                                      </p:cBhvr>
                                    </p:animEffect>
                                    <p:anim calcmode="lin" valueType="num">
                                      <p:cBhvr>
                                        <p:cTn id="45" dur="1000" fill="hold"/>
                                        <p:tgtEl>
                                          <p:spTgt spid="134"/>
                                        </p:tgtEl>
                                        <p:attrNameLst>
                                          <p:attrName>ppt_x</p:attrName>
                                        </p:attrNameLst>
                                      </p:cBhvr>
                                      <p:tavLst>
                                        <p:tav tm="0">
                                          <p:val>
                                            <p:strVal val="#ppt_x"/>
                                          </p:val>
                                        </p:tav>
                                        <p:tav tm="100000">
                                          <p:val>
                                            <p:strVal val="#ppt_x"/>
                                          </p:val>
                                        </p:tav>
                                      </p:tavLst>
                                    </p:anim>
                                    <p:anim calcmode="lin" valueType="num">
                                      <p:cBhvr>
                                        <p:cTn id="46" dur="900" decel="100000" fill="hold"/>
                                        <p:tgtEl>
                                          <p:spTgt spid="134"/>
                                        </p:tgtEl>
                                        <p:attrNameLst>
                                          <p:attrName>ppt_y</p:attrName>
                                        </p:attrNameLst>
                                      </p:cBhvr>
                                      <p:tavLst>
                                        <p:tav tm="0">
                                          <p:val>
                                            <p:strVal val="#ppt_y+1"/>
                                          </p:val>
                                        </p:tav>
                                        <p:tav tm="100000">
                                          <p:val>
                                            <p:strVal val="#ppt_y-.03"/>
                                          </p:val>
                                        </p:tav>
                                      </p:tavLst>
                                    </p:anim>
                                    <p:anim calcmode="lin" valueType="num">
                                      <p:cBhvr>
                                        <p:cTn id="47" dur="100" accel="100000" fill="hold">
                                          <p:stCondLst>
                                            <p:cond delay="900"/>
                                          </p:stCondLst>
                                        </p:cTn>
                                        <p:tgtEl>
                                          <p:spTgt spid="134"/>
                                        </p:tgtEl>
                                        <p:attrNameLst>
                                          <p:attrName>ppt_y</p:attrName>
                                        </p:attrNameLst>
                                      </p:cBhvr>
                                      <p:tavLst>
                                        <p:tav tm="0">
                                          <p:val>
                                            <p:strVal val="#ppt_y-.03"/>
                                          </p:val>
                                        </p:tav>
                                        <p:tav tm="100000">
                                          <p:val>
                                            <p:strVal val="#ppt_y"/>
                                          </p:val>
                                        </p:tav>
                                      </p:tavLst>
                                    </p:anim>
                                  </p:childTnLst>
                                </p:cTn>
                              </p:par>
                            </p:childTnLst>
                          </p:cTn>
                        </p:par>
                        <p:par>
                          <p:cTn id="48" fill="hold">
                            <p:stCondLst>
                              <p:cond delay="5500"/>
                            </p:stCondLst>
                            <p:childTnLst>
                              <p:par>
                                <p:cTn id="49" presetID="37" presetClass="entr" presetSubtype="0" fill="hold" grpId="0" nodeType="afterEffect">
                                  <p:stCondLst>
                                    <p:cond delay="0"/>
                                  </p:stCondLst>
                                  <p:childTnLst>
                                    <p:set>
                                      <p:cBhvr>
                                        <p:cTn id="50" dur="1" fill="hold">
                                          <p:stCondLst>
                                            <p:cond delay="0"/>
                                          </p:stCondLst>
                                        </p:cTn>
                                        <p:tgtEl>
                                          <p:spTgt spid="135"/>
                                        </p:tgtEl>
                                        <p:attrNameLst>
                                          <p:attrName>style.visibility</p:attrName>
                                        </p:attrNameLst>
                                      </p:cBhvr>
                                      <p:to>
                                        <p:strVal val="visible"/>
                                      </p:to>
                                    </p:set>
                                    <p:animEffect transition="in" filter="fade">
                                      <p:cBhvr>
                                        <p:cTn id="51" dur="1000"/>
                                        <p:tgtEl>
                                          <p:spTgt spid="135"/>
                                        </p:tgtEl>
                                      </p:cBhvr>
                                    </p:animEffect>
                                    <p:anim calcmode="lin" valueType="num">
                                      <p:cBhvr>
                                        <p:cTn id="52" dur="1000" fill="hold"/>
                                        <p:tgtEl>
                                          <p:spTgt spid="135"/>
                                        </p:tgtEl>
                                        <p:attrNameLst>
                                          <p:attrName>ppt_x</p:attrName>
                                        </p:attrNameLst>
                                      </p:cBhvr>
                                      <p:tavLst>
                                        <p:tav tm="0">
                                          <p:val>
                                            <p:strVal val="#ppt_x"/>
                                          </p:val>
                                        </p:tav>
                                        <p:tav tm="100000">
                                          <p:val>
                                            <p:strVal val="#ppt_x"/>
                                          </p:val>
                                        </p:tav>
                                      </p:tavLst>
                                    </p:anim>
                                    <p:anim calcmode="lin" valueType="num">
                                      <p:cBhvr>
                                        <p:cTn id="53" dur="900" decel="100000" fill="hold"/>
                                        <p:tgtEl>
                                          <p:spTgt spid="135"/>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135"/>
                                        </p:tgtEl>
                                        <p:attrNameLst>
                                          <p:attrName>ppt_y</p:attrName>
                                        </p:attrNameLst>
                                      </p:cBhvr>
                                      <p:tavLst>
                                        <p:tav tm="0">
                                          <p:val>
                                            <p:strVal val="#ppt_y-.03"/>
                                          </p:val>
                                        </p:tav>
                                        <p:tav tm="100000">
                                          <p:val>
                                            <p:strVal val="#ppt_y"/>
                                          </p:val>
                                        </p:tav>
                                      </p:tavLst>
                                    </p:anim>
                                  </p:childTnLst>
                                </p:cTn>
                              </p:par>
                            </p:childTnLst>
                          </p:cTn>
                        </p:par>
                        <p:par>
                          <p:cTn id="55" fill="hold">
                            <p:stCondLst>
                              <p:cond delay="6500"/>
                            </p:stCondLst>
                            <p:childTnLst>
                              <p:par>
                                <p:cTn id="56" presetID="37" presetClass="entr" presetSubtype="0" fill="hold" grpId="0" nodeType="afterEffect">
                                  <p:stCondLst>
                                    <p:cond delay="0"/>
                                  </p:stCondLst>
                                  <p:childTnLst>
                                    <p:set>
                                      <p:cBhvr>
                                        <p:cTn id="57" dur="1" fill="hold">
                                          <p:stCondLst>
                                            <p:cond delay="0"/>
                                          </p:stCondLst>
                                        </p:cTn>
                                        <p:tgtEl>
                                          <p:spTgt spid="136"/>
                                        </p:tgtEl>
                                        <p:attrNameLst>
                                          <p:attrName>style.visibility</p:attrName>
                                        </p:attrNameLst>
                                      </p:cBhvr>
                                      <p:to>
                                        <p:strVal val="visible"/>
                                      </p:to>
                                    </p:set>
                                    <p:animEffect transition="in" filter="fade">
                                      <p:cBhvr>
                                        <p:cTn id="58" dur="1000"/>
                                        <p:tgtEl>
                                          <p:spTgt spid="136"/>
                                        </p:tgtEl>
                                      </p:cBhvr>
                                    </p:animEffect>
                                    <p:anim calcmode="lin" valueType="num">
                                      <p:cBhvr>
                                        <p:cTn id="59" dur="1000" fill="hold"/>
                                        <p:tgtEl>
                                          <p:spTgt spid="136"/>
                                        </p:tgtEl>
                                        <p:attrNameLst>
                                          <p:attrName>ppt_x</p:attrName>
                                        </p:attrNameLst>
                                      </p:cBhvr>
                                      <p:tavLst>
                                        <p:tav tm="0">
                                          <p:val>
                                            <p:strVal val="#ppt_x"/>
                                          </p:val>
                                        </p:tav>
                                        <p:tav tm="100000">
                                          <p:val>
                                            <p:strVal val="#ppt_x"/>
                                          </p:val>
                                        </p:tav>
                                      </p:tavLst>
                                    </p:anim>
                                    <p:anim calcmode="lin" valueType="num">
                                      <p:cBhvr>
                                        <p:cTn id="60" dur="900" decel="100000" fill="hold"/>
                                        <p:tgtEl>
                                          <p:spTgt spid="136"/>
                                        </p:tgtEl>
                                        <p:attrNameLst>
                                          <p:attrName>ppt_y</p:attrName>
                                        </p:attrNameLst>
                                      </p:cBhvr>
                                      <p:tavLst>
                                        <p:tav tm="0">
                                          <p:val>
                                            <p:strVal val="#ppt_y+1"/>
                                          </p:val>
                                        </p:tav>
                                        <p:tav tm="100000">
                                          <p:val>
                                            <p:strVal val="#ppt_y-.03"/>
                                          </p:val>
                                        </p:tav>
                                      </p:tavLst>
                                    </p:anim>
                                    <p:anim calcmode="lin" valueType="num">
                                      <p:cBhvr>
                                        <p:cTn id="61" dur="100" accel="100000" fill="hold">
                                          <p:stCondLst>
                                            <p:cond delay="900"/>
                                          </p:stCondLst>
                                        </p:cTn>
                                        <p:tgtEl>
                                          <p:spTgt spid="136"/>
                                        </p:tgtEl>
                                        <p:attrNameLst>
                                          <p:attrName>ppt_y</p:attrName>
                                        </p:attrNameLst>
                                      </p:cBhvr>
                                      <p:tavLst>
                                        <p:tav tm="0">
                                          <p:val>
                                            <p:strVal val="#ppt_y-.03"/>
                                          </p:val>
                                        </p:tav>
                                        <p:tav tm="100000">
                                          <p:val>
                                            <p:strVal val="#ppt_y"/>
                                          </p:val>
                                        </p:tav>
                                      </p:tavLst>
                                    </p:anim>
                                  </p:childTnLst>
                                </p:cTn>
                              </p:par>
                            </p:childTnLst>
                          </p:cTn>
                        </p:par>
                        <p:par>
                          <p:cTn id="62" fill="hold">
                            <p:stCondLst>
                              <p:cond delay="7500"/>
                            </p:stCondLst>
                            <p:childTnLst>
                              <p:par>
                                <p:cTn id="63" presetID="2" presetClass="entr" presetSubtype="4" fill="hold" grpId="0" nodeType="afterEffect">
                                  <p:stCondLst>
                                    <p:cond delay="0"/>
                                  </p:stCondLst>
                                  <p:childTnLst>
                                    <p:set>
                                      <p:cBhvr>
                                        <p:cTn id="64" dur="1" fill="hold">
                                          <p:stCondLst>
                                            <p:cond delay="0"/>
                                          </p:stCondLst>
                                        </p:cTn>
                                        <p:tgtEl>
                                          <p:spTgt spid="137"/>
                                        </p:tgtEl>
                                        <p:attrNameLst>
                                          <p:attrName>style.visibility</p:attrName>
                                        </p:attrNameLst>
                                      </p:cBhvr>
                                      <p:to>
                                        <p:strVal val="visible"/>
                                      </p:to>
                                    </p:set>
                                    <p:anim calcmode="lin" valueType="num">
                                      <p:cBhvr additive="base">
                                        <p:cTn id="65" dur="500" fill="hold"/>
                                        <p:tgtEl>
                                          <p:spTgt spid="137"/>
                                        </p:tgtEl>
                                        <p:attrNameLst>
                                          <p:attrName>ppt_x</p:attrName>
                                        </p:attrNameLst>
                                      </p:cBhvr>
                                      <p:tavLst>
                                        <p:tav tm="0">
                                          <p:val>
                                            <p:strVal val="#ppt_x"/>
                                          </p:val>
                                        </p:tav>
                                        <p:tav tm="100000">
                                          <p:val>
                                            <p:strVal val="#ppt_x"/>
                                          </p:val>
                                        </p:tav>
                                      </p:tavLst>
                                    </p:anim>
                                    <p:anim calcmode="lin" valueType="num">
                                      <p:cBhvr additive="base">
                                        <p:cTn id="66" dur="500" fill="hold"/>
                                        <p:tgtEl>
                                          <p:spTgt spid="13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38"/>
                                        </p:tgtEl>
                                        <p:attrNameLst>
                                          <p:attrName>style.visibility</p:attrName>
                                        </p:attrNameLst>
                                      </p:cBhvr>
                                      <p:to>
                                        <p:strVal val="visible"/>
                                      </p:to>
                                    </p:set>
                                    <p:anim calcmode="lin" valueType="num">
                                      <p:cBhvr additive="base">
                                        <p:cTn id="69" dur="500" fill="hold"/>
                                        <p:tgtEl>
                                          <p:spTgt spid="138"/>
                                        </p:tgtEl>
                                        <p:attrNameLst>
                                          <p:attrName>ppt_x</p:attrName>
                                        </p:attrNameLst>
                                      </p:cBhvr>
                                      <p:tavLst>
                                        <p:tav tm="0">
                                          <p:val>
                                            <p:strVal val="#ppt_x"/>
                                          </p:val>
                                        </p:tav>
                                        <p:tav tm="100000">
                                          <p:val>
                                            <p:strVal val="#ppt_x"/>
                                          </p:val>
                                        </p:tav>
                                      </p:tavLst>
                                    </p:anim>
                                    <p:anim calcmode="lin" valueType="num">
                                      <p:cBhvr additive="base">
                                        <p:cTn id="70" dur="500" fill="hold"/>
                                        <p:tgtEl>
                                          <p:spTgt spid="138"/>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39"/>
                                        </p:tgtEl>
                                        <p:attrNameLst>
                                          <p:attrName>style.visibility</p:attrName>
                                        </p:attrNameLst>
                                      </p:cBhvr>
                                      <p:to>
                                        <p:strVal val="visible"/>
                                      </p:to>
                                    </p:set>
                                    <p:anim calcmode="lin" valueType="num">
                                      <p:cBhvr additive="base">
                                        <p:cTn id="73" dur="500" fill="hold"/>
                                        <p:tgtEl>
                                          <p:spTgt spid="139"/>
                                        </p:tgtEl>
                                        <p:attrNameLst>
                                          <p:attrName>ppt_x</p:attrName>
                                        </p:attrNameLst>
                                      </p:cBhvr>
                                      <p:tavLst>
                                        <p:tav tm="0">
                                          <p:val>
                                            <p:strVal val="#ppt_x"/>
                                          </p:val>
                                        </p:tav>
                                        <p:tav tm="100000">
                                          <p:val>
                                            <p:strVal val="#ppt_x"/>
                                          </p:val>
                                        </p:tav>
                                      </p:tavLst>
                                    </p:anim>
                                    <p:anim calcmode="lin" valueType="num">
                                      <p:cBhvr additive="base">
                                        <p:cTn id="74" dur="500" fill="hold"/>
                                        <p:tgtEl>
                                          <p:spTgt spid="139"/>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40"/>
                                        </p:tgtEl>
                                        <p:attrNameLst>
                                          <p:attrName>style.visibility</p:attrName>
                                        </p:attrNameLst>
                                      </p:cBhvr>
                                      <p:to>
                                        <p:strVal val="visible"/>
                                      </p:to>
                                    </p:set>
                                    <p:anim calcmode="lin" valueType="num">
                                      <p:cBhvr additive="base">
                                        <p:cTn id="77" dur="500" fill="hold"/>
                                        <p:tgtEl>
                                          <p:spTgt spid="140"/>
                                        </p:tgtEl>
                                        <p:attrNameLst>
                                          <p:attrName>ppt_x</p:attrName>
                                        </p:attrNameLst>
                                      </p:cBhvr>
                                      <p:tavLst>
                                        <p:tav tm="0">
                                          <p:val>
                                            <p:strVal val="#ppt_x"/>
                                          </p:val>
                                        </p:tav>
                                        <p:tav tm="100000">
                                          <p:val>
                                            <p:strVal val="#ppt_x"/>
                                          </p:val>
                                        </p:tav>
                                      </p:tavLst>
                                    </p:anim>
                                    <p:anim calcmode="lin" valueType="num">
                                      <p:cBhvr additive="base">
                                        <p:cTn id="78" dur="500" fill="hold"/>
                                        <p:tgtEl>
                                          <p:spTgt spid="1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5" grpId="0" animBg="1"/>
      <p:bldP spid="109" grpId="0"/>
      <p:bldP spid="132" grpId="0"/>
      <p:bldP spid="133" grpId="0"/>
      <p:bldP spid="135" grpId="0"/>
      <p:bldP spid="136" grpId="0"/>
      <p:bldP spid="137" grpId="0" animBg="1"/>
      <p:bldP spid="138" grpId="0" animBg="1"/>
      <p:bldP spid="139" grpId="0" animBg="1"/>
      <p:bldP spid="140"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任意多边形 20"/>
          <p:cNvSpPr/>
          <p:nvPr/>
        </p:nvSpPr>
        <p:spPr>
          <a:xfrm>
            <a:off x="0" y="4670948"/>
            <a:ext cx="5099112" cy="913263"/>
          </a:xfrm>
          <a:custGeom>
            <a:avLst/>
            <a:gdLst>
              <a:gd name="connsiteX0" fmla="*/ 0 w 5099112"/>
              <a:gd name="connsiteY0" fmla="*/ 0 h 913263"/>
              <a:gd name="connsiteX1" fmla="*/ 5099112 w 5099112"/>
              <a:gd name="connsiteY1" fmla="*/ 0 h 913263"/>
              <a:gd name="connsiteX2" fmla="*/ 4498020 w 5099112"/>
              <a:gd name="connsiteY2" fmla="*/ 913263 h 913263"/>
              <a:gd name="connsiteX3" fmla="*/ 0 w 5099112"/>
              <a:gd name="connsiteY3" fmla="*/ 913263 h 913263"/>
            </a:gdLst>
            <a:ahLst/>
            <a:cxnLst>
              <a:cxn ang="0">
                <a:pos x="connsiteX0" y="connsiteY0"/>
              </a:cxn>
              <a:cxn ang="0">
                <a:pos x="connsiteX1" y="connsiteY1"/>
              </a:cxn>
              <a:cxn ang="0">
                <a:pos x="connsiteX2" y="connsiteY2"/>
              </a:cxn>
              <a:cxn ang="0">
                <a:pos x="connsiteX3" y="connsiteY3"/>
              </a:cxn>
            </a:cxnLst>
            <a:rect l="l" t="t" r="r" b="b"/>
            <a:pathLst>
              <a:path w="5099112" h="913263">
                <a:moveTo>
                  <a:pt x="0" y="0"/>
                </a:moveTo>
                <a:lnTo>
                  <a:pt x="5099112" y="0"/>
                </a:lnTo>
                <a:lnTo>
                  <a:pt x="4498020" y="913263"/>
                </a:lnTo>
                <a:lnTo>
                  <a:pt x="0" y="913263"/>
                </a:lnTo>
                <a:close/>
              </a:path>
            </a:pathLst>
          </a:custGeom>
          <a:solidFill>
            <a:srgbClr val="17375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flipH="1" flipV="1">
            <a:off x="4434659" y="1493294"/>
            <a:ext cx="7757341" cy="1453487"/>
          </a:xfrm>
          <a:custGeom>
            <a:avLst/>
            <a:gdLst>
              <a:gd name="connsiteX0" fmla="*/ 6800683 w 7757341"/>
              <a:gd name="connsiteY0" fmla="*/ 1453487 h 1453487"/>
              <a:gd name="connsiteX1" fmla="*/ 0 w 7757341"/>
              <a:gd name="connsiteY1" fmla="*/ 1453487 h 1453487"/>
              <a:gd name="connsiteX2" fmla="*/ 0 w 7757341"/>
              <a:gd name="connsiteY2" fmla="*/ 0 h 1453487"/>
              <a:gd name="connsiteX3" fmla="*/ 7757341 w 7757341"/>
              <a:gd name="connsiteY3" fmla="*/ 0 h 1453487"/>
            </a:gdLst>
            <a:ahLst/>
            <a:cxnLst>
              <a:cxn ang="0">
                <a:pos x="connsiteX0" y="connsiteY0"/>
              </a:cxn>
              <a:cxn ang="0">
                <a:pos x="connsiteX1" y="connsiteY1"/>
              </a:cxn>
              <a:cxn ang="0">
                <a:pos x="connsiteX2" y="connsiteY2"/>
              </a:cxn>
              <a:cxn ang="0">
                <a:pos x="connsiteX3" y="connsiteY3"/>
              </a:cxn>
            </a:cxnLst>
            <a:rect l="l" t="t" r="r" b="b"/>
            <a:pathLst>
              <a:path w="7757341" h="1453487">
                <a:moveTo>
                  <a:pt x="6800683" y="1453487"/>
                </a:moveTo>
                <a:lnTo>
                  <a:pt x="0" y="1453487"/>
                </a:lnTo>
                <a:lnTo>
                  <a:pt x="0" y="0"/>
                </a:lnTo>
                <a:lnTo>
                  <a:pt x="7757341" y="0"/>
                </a:lnTo>
                <a:close/>
              </a:path>
            </a:pathLst>
          </a:custGeom>
          <a:solidFill>
            <a:srgbClr val="002060"/>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0" y="1997124"/>
            <a:ext cx="7757341" cy="2906973"/>
          </a:xfrm>
          <a:custGeom>
            <a:avLst/>
            <a:gdLst>
              <a:gd name="connsiteX0" fmla="*/ 0 w 7757341"/>
              <a:gd name="connsiteY0" fmla="*/ 0 h 2906973"/>
              <a:gd name="connsiteX1" fmla="*/ 7757341 w 7757341"/>
              <a:gd name="connsiteY1" fmla="*/ 0 h 2906973"/>
              <a:gd name="connsiteX2" fmla="*/ 5844026 w 7757341"/>
              <a:gd name="connsiteY2" fmla="*/ 2906973 h 2906973"/>
              <a:gd name="connsiteX3" fmla="*/ 0 w 7757341"/>
              <a:gd name="connsiteY3" fmla="*/ 2906973 h 2906973"/>
            </a:gdLst>
            <a:ahLst/>
            <a:cxnLst>
              <a:cxn ang="0">
                <a:pos x="connsiteX0" y="connsiteY0"/>
              </a:cxn>
              <a:cxn ang="0">
                <a:pos x="connsiteX1" y="connsiteY1"/>
              </a:cxn>
              <a:cxn ang="0">
                <a:pos x="connsiteX2" y="connsiteY2"/>
              </a:cxn>
              <a:cxn ang="0">
                <a:pos x="connsiteX3" y="connsiteY3"/>
              </a:cxn>
            </a:cxnLst>
            <a:rect l="l" t="t" r="r" b="b"/>
            <a:pathLst>
              <a:path w="7757341" h="2906973">
                <a:moveTo>
                  <a:pt x="0" y="0"/>
                </a:moveTo>
                <a:lnTo>
                  <a:pt x="7757341" y="0"/>
                </a:lnTo>
                <a:lnTo>
                  <a:pt x="5844026" y="2906973"/>
                </a:lnTo>
                <a:lnTo>
                  <a:pt x="0" y="2906973"/>
                </a:lnTo>
                <a:close/>
              </a:path>
            </a:pathLst>
          </a:cu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8135805" y="1750678"/>
            <a:ext cx="2512226" cy="938719"/>
          </a:xfrm>
          <a:prstGeom prst="rect">
            <a:avLst/>
          </a:prstGeom>
          <a:noFill/>
        </p:spPr>
        <p:txBody>
          <a:bodyPr wrap="square" rtlCol="0">
            <a:spAutoFit/>
          </a:bodyPr>
          <a:lstStyle/>
          <a:p>
            <a:r>
              <a:rPr lang="en-US" altLang="zh-CN" sz="5500" dirty="0">
                <a:solidFill>
                  <a:schemeClr val="bg1"/>
                </a:solidFill>
                <a:latin typeface="Century Gothic" panose="020B0502020202020204" pitchFamily="34" charset="0"/>
              </a:rPr>
              <a:t>Part  1.</a:t>
            </a:r>
            <a:endParaRPr lang="zh-CN" altLang="en-US" sz="5500" dirty="0">
              <a:solidFill>
                <a:schemeClr val="bg1"/>
              </a:solidFill>
              <a:latin typeface="Century Gothic" panose="020B0502020202020204" pitchFamily="34" charset="0"/>
            </a:endParaRPr>
          </a:p>
        </p:txBody>
      </p:sp>
      <p:sp>
        <p:nvSpPr>
          <p:cNvPr id="23" name="文本框 22"/>
          <p:cNvSpPr txBox="1"/>
          <p:nvPr/>
        </p:nvSpPr>
        <p:spPr>
          <a:xfrm>
            <a:off x="697550" y="2727335"/>
            <a:ext cx="4698723" cy="1446550"/>
          </a:xfrm>
          <a:prstGeom prst="rect">
            <a:avLst/>
          </a:prstGeom>
          <a:noFill/>
        </p:spPr>
        <p:txBody>
          <a:bodyPr wrap="none" rtlCol="0">
            <a:spAutoFit/>
          </a:bodyPr>
          <a:lstStyle/>
          <a:p>
            <a:pPr algn="ctr"/>
            <a:r>
              <a:rPr lang="zh-CN" altLang="en-US" sz="8800" dirty="0">
                <a:solidFill>
                  <a:schemeClr val="bg1"/>
                </a:solidFill>
              </a:rPr>
              <a:t>工作概述</a:t>
            </a:r>
          </a:p>
        </p:txBody>
      </p:sp>
      <p:sp>
        <p:nvSpPr>
          <p:cNvPr id="24" name="文本框 23"/>
          <p:cNvSpPr txBox="1"/>
          <p:nvPr/>
        </p:nvSpPr>
        <p:spPr>
          <a:xfrm>
            <a:off x="6844354" y="3703768"/>
            <a:ext cx="3803677" cy="1200329"/>
          </a:xfrm>
          <a:prstGeom prst="rect">
            <a:avLst/>
          </a:prstGeom>
          <a:noFill/>
        </p:spPr>
        <p:txBody>
          <a:bodyPr wrap="square" rtlCol="0">
            <a:spAutoFit/>
            <a:scene3d>
              <a:camera prst="orthographicFront"/>
              <a:lightRig rig="threePt" dir="t"/>
            </a:scene3d>
            <a:sp3d contourW="12700"/>
          </a:bodyPr>
          <a:lstStyle/>
          <a:p>
            <a:pPr lvl="0">
              <a:lnSpc>
                <a:spcPct val="150000"/>
              </a:lnSpc>
              <a:defRPr/>
            </a:pPr>
            <a:r>
              <a:rPr kumimoji="0" lang="en-US" altLang="zh-CN" sz="12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panose="020B0503020204020204" charset="-122"/>
                <a:cs typeface="+mn-cs"/>
              </a:rPr>
              <a:t>The user can demonstrate on a projector </a:t>
            </a:r>
            <a:r>
              <a:rPr lang="en-US" altLang="zh-CN" sz="1200" dirty="0">
                <a:solidFill>
                  <a:schemeClr val="tx1">
                    <a:lumMod val="75000"/>
                    <a:lumOff val="25000"/>
                  </a:schemeClr>
                </a:solidFill>
                <a:latin typeface="Century Gothic" panose="020B0502020202020204" pitchFamily="34" charset="0"/>
              </a:rPr>
              <a:t>or </a:t>
            </a:r>
            <a:r>
              <a:rPr lang="en-US" altLang="zh-CN" sz="1200" dirty="0" err="1">
                <a:solidFill>
                  <a:schemeClr val="tx1">
                    <a:lumMod val="75000"/>
                    <a:lumOff val="25000"/>
                  </a:schemeClr>
                </a:solidFill>
                <a:latin typeface="Century Gothic" panose="020B0502020202020204" pitchFamily="34" charset="0"/>
              </a:rPr>
              <a:t>computerThe</a:t>
            </a:r>
            <a:r>
              <a:rPr lang="en-US" altLang="zh-CN" sz="1200" dirty="0">
                <a:solidFill>
                  <a:schemeClr val="tx1">
                    <a:lumMod val="75000"/>
                    <a:lumOff val="25000"/>
                  </a:schemeClr>
                </a:solidFill>
                <a:latin typeface="Century Gothic" panose="020B0502020202020204" pitchFamily="34" charset="0"/>
              </a:rPr>
              <a:t> user can demonstrate on a projector or computer  The user can demonstrate on a projector or computer</a:t>
            </a:r>
          </a:p>
        </p:txBody>
      </p:sp>
      <p:sp>
        <p:nvSpPr>
          <p:cNvPr id="6" name="矩形 5"/>
          <p:cNvSpPr/>
          <p:nvPr/>
        </p:nvSpPr>
        <p:spPr>
          <a:xfrm>
            <a:off x="12010030" y="6155140"/>
            <a:ext cx="181970" cy="545911"/>
          </a:xfrm>
          <a:prstGeom prst="rect">
            <a:avLst/>
          </a:prstGeom>
          <a:solidFill>
            <a:srgbClr val="FFC000"/>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0426890" y="6166485"/>
            <a:ext cx="1583140" cy="523220"/>
          </a:xfrm>
          <a:prstGeom prst="rect">
            <a:avLst/>
          </a:prstGeom>
          <a:noFill/>
        </p:spPr>
        <p:txBody>
          <a:bodyPr wrap="square" rtlCol="0">
            <a:spAutoFit/>
          </a:bodyPr>
          <a:lstStyle/>
          <a:p>
            <a:pPr algn="ctr"/>
            <a:r>
              <a:rPr lang="zh-CN" altLang="en-US" sz="2800" dirty="0"/>
              <a:t>过 渡 页</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1+#ppt_w/2"/>
                                          </p:val>
                                        </p:tav>
                                        <p:tav tm="100000">
                                          <p:val>
                                            <p:strVal val="#ppt_x"/>
                                          </p:val>
                                        </p:tav>
                                      </p:tavLst>
                                    </p:anim>
                                    <p:anim calcmode="lin" valueType="num">
                                      <p:cBhvr additive="base">
                                        <p:cTn id="13" dur="500" fill="hold"/>
                                        <p:tgtEl>
                                          <p:spTgt spid="1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31" presetClass="entr" presetSubtype="0"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p:cTn id="23" dur="1000" fill="hold"/>
                                        <p:tgtEl>
                                          <p:spTgt spid="23"/>
                                        </p:tgtEl>
                                        <p:attrNameLst>
                                          <p:attrName>ppt_w</p:attrName>
                                        </p:attrNameLst>
                                      </p:cBhvr>
                                      <p:tavLst>
                                        <p:tav tm="0">
                                          <p:val>
                                            <p:fltVal val="0"/>
                                          </p:val>
                                        </p:tav>
                                        <p:tav tm="100000">
                                          <p:val>
                                            <p:strVal val="#ppt_w"/>
                                          </p:val>
                                        </p:tav>
                                      </p:tavLst>
                                    </p:anim>
                                    <p:anim calcmode="lin" valueType="num">
                                      <p:cBhvr>
                                        <p:cTn id="24" dur="1000" fill="hold"/>
                                        <p:tgtEl>
                                          <p:spTgt spid="23"/>
                                        </p:tgtEl>
                                        <p:attrNameLst>
                                          <p:attrName>ppt_h</p:attrName>
                                        </p:attrNameLst>
                                      </p:cBhvr>
                                      <p:tavLst>
                                        <p:tav tm="0">
                                          <p:val>
                                            <p:fltVal val="0"/>
                                          </p:val>
                                        </p:tav>
                                        <p:tav tm="100000">
                                          <p:val>
                                            <p:strVal val="#ppt_h"/>
                                          </p:val>
                                        </p:tav>
                                      </p:tavLst>
                                    </p:anim>
                                    <p:anim calcmode="lin" valueType="num">
                                      <p:cBhvr>
                                        <p:cTn id="25" dur="1000" fill="hold"/>
                                        <p:tgtEl>
                                          <p:spTgt spid="23"/>
                                        </p:tgtEl>
                                        <p:attrNameLst>
                                          <p:attrName>style.rotation</p:attrName>
                                        </p:attrNameLst>
                                      </p:cBhvr>
                                      <p:tavLst>
                                        <p:tav tm="0">
                                          <p:val>
                                            <p:fltVal val="90"/>
                                          </p:val>
                                        </p:tav>
                                        <p:tav tm="100000">
                                          <p:val>
                                            <p:fltVal val="0"/>
                                          </p:val>
                                        </p:tav>
                                      </p:tavLst>
                                    </p:anim>
                                    <p:animEffect transition="in" filter="fade">
                                      <p:cBhvr>
                                        <p:cTn id="26" dur="1000"/>
                                        <p:tgtEl>
                                          <p:spTgt spid="23"/>
                                        </p:tgtEl>
                                      </p:cBhvr>
                                    </p:animEffect>
                                  </p:childTnLst>
                                </p:cTn>
                              </p:par>
                            </p:childTnLst>
                          </p:cTn>
                        </p:par>
                        <p:par>
                          <p:cTn id="27" fill="hold">
                            <p:stCondLst>
                              <p:cond delay="3000"/>
                            </p:stCondLst>
                            <p:childTnLst>
                              <p:par>
                                <p:cTn id="28" presetID="14" presetClass="entr" presetSubtype="1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randombar(horizontal)">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1" grpId="0" animBg="1"/>
      <p:bldP spid="22" grpId="0"/>
      <p:bldP spid="23"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descr="QQ图片20190130202405"/>
          <p:cNvPicPr>
            <a:picLocks noChangeAspect="1"/>
          </p:cNvPicPr>
          <p:nvPr/>
        </p:nvPicPr>
        <p:blipFill>
          <a:blip r:embed="rId3"/>
          <a:stretch>
            <a:fillRect/>
          </a:stretch>
        </p:blipFill>
        <p:spPr>
          <a:xfrm>
            <a:off x="8455025" y="1732915"/>
            <a:ext cx="2687955" cy="4032250"/>
          </a:xfrm>
          <a:prstGeom prst="rect">
            <a:avLst/>
          </a:prstGeom>
          <a:effectLst>
            <a:outerShdw blurRad="50800" dist="38100" dir="2700000" algn="tl" rotWithShape="0">
              <a:prstClr val="black">
                <a:alpha val="40000"/>
              </a:prstClr>
            </a:outerShdw>
          </a:effectLst>
        </p:spPr>
      </p:pic>
      <p:grpSp>
        <p:nvGrpSpPr>
          <p:cNvPr id="9" name="组合 8"/>
          <p:cNvGrpSpPr/>
          <p:nvPr/>
        </p:nvGrpSpPr>
        <p:grpSpPr>
          <a:xfrm>
            <a:off x="1675480" y="2358673"/>
            <a:ext cx="5143800" cy="1013876"/>
            <a:chOff x="8030484" y="1725490"/>
            <a:chExt cx="3833000" cy="1013876"/>
          </a:xfrm>
        </p:grpSpPr>
        <p:sp>
          <p:nvSpPr>
            <p:cNvPr id="10" name="文本框 9"/>
            <p:cNvSpPr txBox="1"/>
            <p:nvPr/>
          </p:nvSpPr>
          <p:spPr>
            <a:xfrm>
              <a:off x="8030484" y="2046869"/>
              <a:ext cx="3833000" cy="69249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defTabSz="914400">
                <a:lnSpc>
                  <a:spcPct val="130000"/>
                </a:lnSpc>
                <a:defRPr/>
              </a:pPr>
              <a:r>
                <a:rPr kumimoji="0" lang="zh-CN" altLang="en-US" sz="1000" b="0" i="0" u="none" strike="noStrike" kern="0" cap="none" spc="0" normalizeH="0" baseline="0" noProof="0" dirty="0">
                  <a:ln>
                    <a:noFill/>
                  </a:ln>
                  <a:gradFill>
                    <a:gsLst>
                      <a:gs pos="0">
                        <a:srgbClr val="000000">
                          <a:lumMod val="50000"/>
                          <a:lumOff val="50000"/>
                        </a:srgbClr>
                      </a:gs>
                      <a:gs pos="100000">
                        <a:srgbClr val="FFFFFF">
                          <a:lumMod val="50000"/>
                        </a:srgb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a:t>
              </a:r>
              <a:r>
                <a:rPr lang="zh-CN" altLang="en-US" sz="1000" kern="0" dirty="0">
                  <a:gradFill>
                    <a:gsLst>
                      <a:gs pos="0">
                        <a:srgbClr val="000000">
                          <a:lumMod val="50000"/>
                          <a:lumOff val="50000"/>
                        </a:srgbClr>
                      </a:gs>
                      <a:gs pos="100000">
                        <a:srgbClr val="FFFFFF">
                          <a:lumMod val="50000"/>
                        </a:srgbClr>
                      </a:gs>
                    </a:gsLst>
                    <a:lin ang="5400000" scaled="1"/>
                  </a:gradFill>
                  <a:latin typeface="Century Gothic" panose="020B0502020202020204" pitchFamily="34" charset="0"/>
                  <a:ea typeface="微软雅黑 Light" panose="020B0502040204020203" pitchFamily="34" charset="-122"/>
                  <a:sym typeface="Century Gothic" panose="020B0502020202020204" pitchFamily="34" charset="0"/>
                </a:rPr>
                <a:t>的模式提供全面且质优的多品类设计素材打破传统素材网站单向沟通的模式提供全面且质优的多品类设计素材打破传统素材网站单向沟通的模式</a:t>
              </a:r>
            </a:p>
          </p:txBody>
        </p:sp>
        <p:sp>
          <p:nvSpPr>
            <p:cNvPr id="11" name="文本框 10"/>
            <p:cNvSpPr txBox="1"/>
            <p:nvPr/>
          </p:nvSpPr>
          <p:spPr>
            <a:xfrm>
              <a:off x="8030484" y="1725490"/>
              <a:ext cx="1451233"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1600" b="1" kern="0" dirty="0">
                  <a:gradFill>
                    <a:gsLst>
                      <a:gs pos="0">
                        <a:srgbClr val="000000">
                          <a:lumMod val="95000"/>
                          <a:lumOff val="5000"/>
                        </a:srgbClr>
                      </a:gs>
                      <a:gs pos="100000">
                        <a:srgbClr val="000000">
                          <a:lumMod val="65000"/>
                          <a:lumOff val="35000"/>
                        </a:srgbClr>
                      </a:gs>
                    </a:gsLst>
                    <a:lin ang="5400000" scaled="1"/>
                  </a:gradFill>
                  <a:latin typeface="Century Gothic" panose="020B0502020202020204" pitchFamily="34" charset="0"/>
                  <a:ea typeface="微软雅黑 Light" panose="020B0502040204020203" pitchFamily="34" charset="-122"/>
                  <a:sym typeface="Century Gothic" panose="020B0502020202020204" pitchFamily="34" charset="0"/>
                </a:rPr>
                <a:t>您的</a:t>
              </a:r>
              <a:r>
                <a:rPr kumimoji="0" lang="zh-CN" altLang="en-US" sz="1600" b="1" i="0" u="none" strike="noStrike" kern="0" cap="none" spc="0" normalizeH="0" baseline="0" noProof="0" dirty="0">
                  <a:ln>
                    <a:noFill/>
                  </a:ln>
                  <a:gradFill>
                    <a:gsLst>
                      <a:gs pos="0">
                        <a:srgbClr val="000000">
                          <a:lumMod val="95000"/>
                          <a:lumOff val="5000"/>
                        </a:srgbClr>
                      </a:gs>
                      <a:gs pos="100000">
                        <a:srgbClr val="000000">
                          <a:lumMod val="65000"/>
                          <a:lumOff val="35000"/>
                        </a:srgb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文字输入这里</a:t>
              </a:r>
            </a:p>
          </p:txBody>
        </p:sp>
      </p:grpSp>
      <p:grpSp>
        <p:nvGrpSpPr>
          <p:cNvPr id="29" name="组合 28"/>
          <p:cNvGrpSpPr/>
          <p:nvPr/>
        </p:nvGrpSpPr>
        <p:grpSpPr>
          <a:xfrm>
            <a:off x="8155338" y="2124076"/>
            <a:ext cx="1457324" cy="1457324"/>
            <a:chOff x="2266927" y="3232127"/>
            <a:chExt cx="889044" cy="889044"/>
          </a:xfrm>
          <a:effectLst>
            <a:outerShdw blurRad="50800" dist="38100" dir="8100000" algn="tr" rotWithShape="0">
              <a:prstClr val="black">
                <a:alpha val="40000"/>
              </a:prstClr>
            </a:outerShdw>
          </a:effectLst>
        </p:grpSpPr>
        <p:sp>
          <p:nvSpPr>
            <p:cNvPr id="30" name="矩形: 圆角 29"/>
            <p:cNvSpPr/>
            <p:nvPr/>
          </p:nvSpPr>
          <p:spPr>
            <a:xfrm rot="2700000">
              <a:off x="2266927" y="3232127"/>
              <a:ext cx="889044" cy="889044"/>
            </a:xfrm>
            <a:prstGeom prst="roundRect">
              <a:avLst/>
            </a:prstGeom>
            <a:solidFill>
              <a:srgbClr val="FFC000"/>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31" name="椭圆 12"/>
            <p:cNvSpPr/>
            <p:nvPr/>
          </p:nvSpPr>
          <p:spPr>
            <a:xfrm>
              <a:off x="2523144" y="3450997"/>
              <a:ext cx="376611" cy="451303"/>
            </a:xfrm>
            <a:custGeom>
              <a:avLst/>
              <a:gdLst>
                <a:gd name="connsiteX0" fmla="*/ 234347 w 506307"/>
                <a:gd name="connsiteY0" fmla="*/ 379219 h 606722"/>
                <a:gd name="connsiteX1" fmla="*/ 271960 w 506307"/>
                <a:gd name="connsiteY1" fmla="*/ 379219 h 606722"/>
                <a:gd name="connsiteX2" fmla="*/ 278451 w 506307"/>
                <a:gd name="connsiteY2" fmla="*/ 385705 h 606722"/>
                <a:gd name="connsiteX3" fmla="*/ 278451 w 506307"/>
                <a:gd name="connsiteY3" fmla="*/ 448520 h 606722"/>
                <a:gd name="connsiteX4" fmla="*/ 271960 w 506307"/>
                <a:gd name="connsiteY4" fmla="*/ 455006 h 606722"/>
                <a:gd name="connsiteX5" fmla="*/ 234347 w 506307"/>
                <a:gd name="connsiteY5" fmla="*/ 455006 h 606722"/>
                <a:gd name="connsiteX6" fmla="*/ 227856 w 506307"/>
                <a:gd name="connsiteY6" fmla="*/ 448520 h 606722"/>
                <a:gd name="connsiteX7" fmla="*/ 227856 w 506307"/>
                <a:gd name="connsiteY7" fmla="*/ 385705 h 606722"/>
                <a:gd name="connsiteX8" fmla="*/ 234347 w 506307"/>
                <a:gd name="connsiteY8" fmla="*/ 379219 h 606722"/>
                <a:gd name="connsiteX9" fmla="*/ 234331 w 506307"/>
                <a:gd name="connsiteY9" fmla="*/ 328645 h 606722"/>
                <a:gd name="connsiteX10" fmla="*/ 177194 w 506307"/>
                <a:gd name="connsiteY10" fmla="*/ 385700 h 606722"/>
                <a:gd name="connsiteX11" fmla="*/ 177194 w 506307"/>
                <a:gd name="connsiteY11" fmla="*/ 448532 h 606722"/>
                <a:gd name="connsiteX12" fmla="*/ 234331 w 506307"/>
                <a:gd name="connsiteY12" fmla="*/ 505587 h 606722"/>
                <a:gd name="connsiteX13" fmla="*/ 271977 w 506307"/>
                <a:gd name="connsiteY13" fmla="*/ 505587 h 606722"/>
                <a:gd name="connsiteX14" fmla="*/ 329113 w 506307"/>
                <a:gd name="connsiteY14" fmla="*/ 448532 h 606722"/>
                <a:gd name="connsiteX15" fmla="*/ 329113 w 506307"/>
                <a:gd name="connsiteY15" fmla="*/ 385700 h 606722"/>
                <a:gd name="connsiteX16" fmla="*/ 271977 w 506307"/>
                <a:gd name="connsiteY16" fmla="*/ 328645 h 606722"/>
                <a:gd name="connsiteX17" fmla="*/ 253109 w 506307"/>
                <a:gd name="connsiteY17" fmla="*/ 0 h 606722"/>
                <a:gd name="connsiteX18" fmla="*/ 430303 w 506307"/>
                <a:gd name="connsiteY18" fmla="*/ 176942 h 606722"/>
                <a:gd name="connsiteX19" fmla="*/ 430303 w 506307"/>
                <a:gd name="connsiteY19" fmla="*/ 252749 h 606722"/>
                <a:gd name="connsiteX20" fmla="*/ 480943 w 506307"/>
                <a:gd name="connsiteY20" fmla="*/ 252749 h 606722"/>
                <a:gd name="connsiteX21" fmla="*/ 506307 w 506307"/>
                <a:gd name="connsiteY21" fmla="*/ 278077 h 606722"/>
                <a:gd name="connsiteX22" fmla="*/ 506307 w 506307"/>
                <a:gd name="connsiteY22" fmla="*/ 581394 h 606722"/>
                <a:gd name="connsiteX23" fmla="*/ 480943 w 506307"/>
                <a:gd name="connsiteY23" fmla="*/ 606722 h 606722"/>
                <a:gd name="connsiteX24" fmla="*/ 25275 w 506307"/>
                <a:gd name="connsiteY24" fmla="*/ 606722 h 606722"/>
                <a:gd name="connsiteX25" fmla="*/ 0 w 506307"/>
                <a:gd name="connsiteY25" fmla="*/ 581394 h 606722"/>
                <a:gd name="connsiteX26" fmla="*/ 0 w 506307"/>
                <a:gd name="connsiteY26" fmla="*/ 278077 h 606722"/>
                <a:gd name="connsiteX27" fmla="*/ 25275 w 506307"/>
                <a:gd name="connsiteY27" fmla="*/ 252749 h 606722"/>
                <a:gd name="connsiteX28" fmla="*/ 379753 w 506307"/>
                <a:gd name="connsiteY28" fmla="*/ 252749 h 606722"/>
                <a:gd name="connsiteX29" fmla="*/ 379753 w 506307"/>
                <a:gd name="connsiteY29" fmla="*/ 176942 h 606722"/>
                <a:gd name="connsiteX30" fmla="*/ 253109 w 506307"/>
                <a:gd name="connsiteY30" fmla="*/ 50568 h 606722"/>
                <a:gd name="connsiteX31" fmla="*/ 126554 w 506307"/>
                <a:gd name="connsiteY31" fmla="*/ 176942 h 606722"/>
                <a:gd name="connsiteX32" fmla="*/ 101279 w 506307"/>
                <a:gd name="connsiteY32" fmla="*/ 202270 h 606722"/>
                <a:gd name="connsiteX33" fmla="*/ 75915 w 506307"/>
                <a:gd name="connsiteY33" fmla="*/ 176942 h 606722"/>
                <a:gd name="connsiteX34" fmla="*/ 253109 w 506307"/>
                <a:gd name="connsiteY34"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06307" h="606722">
                  <a:moveTo>
                    <a:pt x="234347" y="379219"/>
                  </a:moveTo>
                  <a:lnTo>
                    <a:pt x="271960" y="379219"/>
                  </a:lnTo>
                  <a:cubicBezTo>
                    <a:pt x="275517" y="379219"/>
                    <a:pt x="278451" y="382062"/>
                    <a:pt x="278451" y="385705"/>
                  </a:cubicBezTo>
                  <a:lnTo>
                    <a:pt x="278451" y="448520"/>
                  </a:lnTo>
                  <a:cubicBezTo>
                    <a:pt x="278451" y="452074"/>
                    <a:pt x="275517" y="455006"/>
                    <a:pt x="271960" y="455006"/>
                  </a:cubicBezTo>
                  <a:lnTo>
                    <a:pt x="234347" y="455006"/>
                  </a:lnTo>
                  <a:cubicBezTo>
                    <a:pt x="230791" y="455006"/>
                    <a:pt x="227856" y="452074"/>
                    <a:pt x="227856" y="448520"/>
                  </a:cubicBezTo>
                  <a:lnTo>
                    <a:pt x="227856" y="385705"/>
                  </a:lnTo>
                  <a:cubicBezTo>
                    <a:pt x="227856" y="382062"/>
                    <a:pt x="230791" y="379219"/>
                    <a:pt x="234347" y="379219"/>
                  </a:cubicBezTo>
                  <a:close/>
                  <a:moveTo>
                    <a:pt x="234331" y="328645"/>
                  </a:moveTo>
                  <a:cubicBezTo>
                    <a:pt x="202825" y="328645"/>
                    <a:pt x="177194" y="354240"/>
                    <a:pt x="177194" y="385700"/>
                  </a:cubicBezTo>
                  <a:lnTo>
                    <a:pt x="177194" y="448532"/>
                  </a:lnTo>
                  <a:cubicBezTo>
                    <a:pt x="177194" y="479992"/>
                    <a:pt x="202825" y="505587"/>
                    <a:pt x="234331" y="505587"/>
                  </a:cubicBezTo>
                  <a:lnTo>
                    <a:pt x="271977" y="505587"/>
                  </a:lnTo>
                  <a:cubicBezTo>
                    <a:pt x="303482" y="505587"/>
                    <a:pt x="329113" y="479992"/>
                    <a:pt x="329113" y="448532"/>
                  </a:cubicBezTo>
                  <a:lnTo>
                    <a:pt x="329113" y="385700"/>
                  </a:lnTo>
                  <a:cubicBezTo>
                    <a:pt x="329113" y="354240"/>
                    <a:pt x="303482" y="328645"/>
                    <a:pt x="271977" y="328645"/>
                  </a:cubicBezTo>
                  <a:close/>
                  <a:moveTo>
                    <a:pt x="253109" y="0"/>
                  </a:moveTo>
                  <a:cubicBezTo>
                    <a:pt x="350829" y="0"/>
                    <a:pt x="430303" y="79362"/>
                    <a:pt x="430303" y="176942"/>
                  </a:cubicBezTo>
                  <a:lnTo>
                    <a:pt x="430303" y="252749"/>
                  </a:lnTo>
                  <a:lnTo>
                    <a:pt x="480943" y="252749"/>
                  </a:lnTo>
                  <a:cubicBezTo>
                    <a:pt x="494916" y="252749"/>
                    <a:pt x="506307" y="264124"/>
                    <a:pt x="506307" y="278077"/>
                  </a:cubicBezTo>
                  <a:lnTo>
                    <a:pt x="506307" y="581394"/>
                  </a:lnTo>
                  <a:cubicBezTo>
                    <a:pt x="506307" y="595435"/>
                    <a:pt x="494916" y="606722"/>
                    <a:pt x="480943" y="606722"/>
                  </a:cubicBezTo>
                  <a:lnTo>
                    <a:pt x="25275" y="606722"/>
                  </a:lnTo>
                  <a:cubicBezTo>
                    <a:pt x="11302" y="606722"/>
                    <a:pt x="0" y="595435"/>
                    <a:pt x="0" y="581394"/>
                  </a:cubicBezTo>
                  <a:lnTo>
                    <a:pt x="0" y="278077"/>
                  </a:lnTo>
                  <a:cubicBezTo>
                    <a:pt x="0" y="264124"/>
                    <a:pt x="11302" y="252749"/>
                    <a:pt x="25275" y="252749"/>
                  </a:cubicBezTo>
                  <a:lnTo>
                    <a:pt x="379753" y="252749"/>
                  </a:lnTo>
                  <a:lnTo>
                    <a:pt x="379753" y="176942"/>
                  </a:lnTo>
                  <a:cubicBezTo>
                    <a:pt x="379753" y="107267"/>
                    <a:pt x="322972" y="50568"/>
                    <a:pt x="253109" y="50568"/>
                  </a:cubicBezTo>
                  <a:cubicBezTo>
                    <a:pt x="183335" y="50568"/>
                    <a:pt x="126554" y="107267"/>
                    <a:pt x="126554" y="176942"/>
                  </a:cubicBezTo>
                  <a:cubicBezTo>
                    <a:pt x="126554" y="190895"/>
                    <a:pt x="115252" y="202270"/>
                    <a:pt x="101279" y="202270"/>
                  </a:cubicBezTo>
                  <a:cubicBezTo>
                    <a:pt x="87306" y="202270"/>
                    <a:pt x="75915" y="190895"/>
                    <a:pt x="75915" y="176942"/>
                  </a:cubicBezTo>
                  <a:cubicBezTo>
                    <a:pt x="75915" y="79362"/>
                    <a:pt x="155389" y="0"/>
                    <a:pt x="253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grpSp>
      <p:grpSp>
        <p:nvGrpSpPr>
          <p:cNvPr id="35" name="组合 34"/>
          <p:cNvGrpSpPr/>
          <p:nvPr/>
        </p:nvGrpSpPr>
        <p:grpSpPr>
          <a:xfrm>
            <a:off x="1675480" y="3963625"/>
            <a:ext cx="5067600" cy="1729431"/>
            <a:chOff x="1675480" y="3963625"/>
            <a:chExt cx="5067600" cy="1729431"/>
          </a:xfrm>
        </p:grpSpPr>
        <p:sp>
          <p:nvSpPr>
            <p:cNvPr id="15" name="文本框 14"/>
            <p:cNvSpPr txBox="1"/>
            <p:nvPr/>
          </p:nvSpPr>
          <p:spPr>
            <a:xfrm>
              <a:off x="1675480" y="3963625"/>
              <a:ext cx="1678983"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gradFill>
                    <a:gsLst>
                      <a:gs pos="0">
                        <a:srgbClr val="000000">
                          <a:lumMod val="95000"/>
                          <a:lumOff val="5000"/>
                        </a:srgbClr>
                      </a:gs>
                      <a:gs pos="100000">
                        <a:srgbClr val="000000">
                          <a:lumMod val="65000"/>
                          <a:lumOff val="35000"/>
                        </a:srgb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grpSp>
          <p:nvGrpSpPr>
            <p:cNvPr id="20" name="组合 19"/>
            <p:cNvGrpSpPr/>
            <p:nvPr/>
          </p:nvGrpSpPr>
          <p:grpSpPr>
            <a:xfrm>
              <a:off x="2826138" y="4033756"/>
              <a:ext cx="3916942" cy="198292"/>
              <a:chOff x="3175000" y="3883222"/>
              <a:chExt cx="5339112" cy="1038096"/>
            </a:xfrm>
          </p:grpSpPr>
          <p:sp>
            <p:nvSpPr>
              <p:cNvPr id="18" name="矩形: 圆角 17"/>
              <p:cNvSpPr/>
              <p:nvPr/>
            </p:nvSpPr>
            <p:spPr>
              <a:xfrm>
                <a:off x="3175000" y="3883222"/>
                <a:ext cx="5339112" cy="1038096"/>
              </a:xfrm>
              <a:prstGeom prst="roundRect">
                <a:avLst>
                  <a:gd name="adj" fmla="val 50000"/>
                </a:avLst>
              </a:prstGeom>
              <a:solidFill>
                <a:schemeClr val="bg1">
                  <a:lumMod val="95000"/>
                </a:schemeClr>
              </a:solidFill>
              <a:ln w="38100" cap="flat" cmpd="sng" algn="ctr">
                <a:no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zh-CN" altLang="en-US" sz="2400" kern="0">
                  <a:solidFill>
                    <a:prstClr val="white"/>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9" name="矩形: 圆角 18"/>
              <p:cNvSpPr/>
              <p:nvPr/>
            </p:nvSpPr>
            <p:spPr>
              <a:xfrm>
                <a:off x="3175001" y="3883222"/>
                <a:ext cx="3946411" cy="1038096"/>
              </a:xfrm>
              <a:prstGeom prst="roundRect">
                <a:avLst>
                  <a:gd name="adj" fmla="val 50000"/>
                </a:avLst>
              </a:prstGeom>
              <a:solidFill>
                <a:srgbClr val="17375E"/>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grpSp>
        <p:sp>
          <p:nvSpPr>
            <p:cNvPr id="21" name="文本框 20"/>
            <p:cNvSpPr txBox="1"/>
            <p:nvPr/>
          </p:nvSpPr>
          <p:spPr>
            <a:xfrm>
              <a:off x="1675480" y="4659064"/>
              <a:ext cx="1678983"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gradFill>
                    <a:gsLst>
                      <a:gs pos="0">
                        <a:srgbClr val="000000">
                          <a:lumMod val="95000"/>
                          <a:lumOff val="5000"/>
                        </a:srgbClr>
                      </a:gs>
                      <a:gs pos="100000">
                        <a:srgbClr val="000000">
                          <a:lumMod val="65000"/>
                          <a:lumOff val="35000"/>
                        </a:srgb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grpSp>
          <p:nvGrpSpPr>
            <p:cNvPr id="22" name="组合 21"/>
            <p:cNvGrpSpPr/>
            <p:nvPr/>
          </p:nvGrpSpPr>
          <p:grpSpPr>
            <a:xfrm>
              <a:off x="2826138" y="4729195"/>
              <a:ext cx="3916942" cy="198292"/>
              <a:chOff x="3175000" y="3883222"/>
              <a:chExt cx="5339112" cy="1038096"/>
            </a:xfrm>
          </p:grpSpPr>
          <p:sp>
            <p:nvSpPr>
              <p:cNvPr id="23" name="矩形: 圆角 22"/>
              <p:cNvSpPr/>
              <p:nvPr/>
            </p:nvSpPr>
            <p:spPr>
              <a:xfrm>
                <a:off x="3175000" y="3883222"/>
                <a:ext cx="5339112" cy="1038096"/>
              </a:xfrm>
              <a:prstGeom prst="roundRect">
                <a:avLst>
                  <a:gd name="adj" fmla="val 50000"/>
                </a:avLst>
              </a:prstGeom>
              <a:solidFill>
                <a:schemeClr val="bg1">
                  <a:lumMod val="95000"/>
                </a:schemeClr>
              </a:solidFill>
              <a:ln w="38100" cap="flat" cmpd="sng" algn="ctr">
                <a:no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zh-CN" altLang="en-US" sz="2400" kern="0">
                  <a:solidFill>
                    <a:prstClr val="white"/>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24" name="矩形: 圆角 23"/>
              <p:cNvSpPr/>
              <p:nvPr/>
            </p:nvSpPr>
            <p:spPr>
              <a:xfrm>
                <a:off x="3175001" y="3883222"/>
                <a:ext cx="3072198" cy="1038096"/>
              </a:xfrm>
              <a:prstGeom prst="roundRect">
                <a:avLst>
                  <a:gd name="adj" fmla="val 50000"/>
                </a:avLst>
              </a:prstGeom>
              <a:solidFill>
                <a:srgbClr val="FFC000"/>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grpSp>
        <p:sp>
          <p:nvSpPr>
            <p:cNvPr id="25" name="文本框 24"/>
            <p:cNvSpPr txBox="1"/>
            <p:nvPr/>
          </p:nvSpPr>
          <p:spPr>
            <a:xfrm>
              <a:off x="1675480" y="5354502"/>
              <a:ext cx="1678983"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gradFill>
                    <a:gsLst>
                      <a:gs pos="0">
                        <a:srgbClr val="000000">
                          <a:lumMod val="95000"/>
                          <a:lumOff val="5000"/>
                        </a:srgbClr>
                      </a:gs>
                      <a:gs pos="100000">
                        <a:srgbClr val="000000">
                          <a:lumMod val="65000"/>
                          <a:lumOff val="35000"/>
                        </a:srgb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grpSp>
          <p:nvGrpSpPr>
            <p:cNvPr id="26" name="组合 25"/>
            <p:cNvGrpSpPr/>
            <p:nvPr/>
          </p:nvGrpSpPr>
          <p:grpSpPr>
            <a:xfrm>
              <a:off x="2826138" y="5424633"/>
              <a:ext cx="3916942" cy="198292"/>
              <a:chOff x="3175000" y="3883222"/>
              <a:chExt cx="5339112" cy="1038096"/>
            </a:xfrm>
          </p:grpSpPr>
          <p:sp>
            <p:nvSpPr>
              <p:cNvPr id="27" name="矩形: 圆角 26"/>
              <p:cNvSpPr/>
              <p:nvPr/>
            </p:nvSpPr>
            <p:spPr>
              <a:xfrm>
                <a:off x="3175000" y="3883222"/>
                <a:ext cx="5339112" cy="1038096"/>
              </a:xfrm>
              <a:prstGeom prst="roundRect">
                <a:avLst>
                  <a:gd name="adj" fmla="val 50000"/>
                </a:avLst>
              </a:prstGeom>
              <a:solidFill>
                <a:schemeClr val="bg1">
                  <a:lumMod val="95000"/>
                </a:schemeClr>
              </a:solidFill>
              <a:ln w="38100" cap="flat" cmpd="sng" algn="ctr">
                <a:no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zh-CN" altLang="en-US" sz="2400" kern="0">
                  <a:solidFill>
                    <a:prstClr val="white"/>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28" name="矩形: 圆角 27"/>
              <p:cNvSpPr/>
              <p:nvPr/>
            </p:nvSpPr>
            <p:spPr>
              <a:xfrm>
                <a:off x="3175000" y="3883222"/>
                <a:ext cx="4621545" cy="1038096"/>
              </a:xfrm>
              <a:prstGeom prst="roundRect">
                <a:avLst>
                  <a:gd name="adj" fmla="val 50000"/>
                </a:avLst>
              </a:prstGeom>
              <a:solidFill>
                <a:srgbClr val="17375E"/>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grpSp>
      </p:grpSp>
      <p:grpSp>
        <p:nvGrpSpPr>
          <p:cNvPr id="14" name="组合 13"/>
          <p:cNvGrpSpPr/>
          <p:nvPr/>
        </p:nvGrpSpPr>
        <p:grpSpPr>
          <a:xfrm>
            <a:off x="0" y="231097"/>
            <a:ext cx="5125011" cy="778607"/>
            <a:chOff x="0" y="231097"/>
            <a:chExt cx="5125011" cy="778607"/>
          </a:xfrm>
        </p:grpSpPr>
        <p:grpSp>
          <p:nvGrpSpPr>
            <p:cNvPr id="13" name="组合 12"/>
            <p:cNvGrpSpPr/>
            <p:nvPr/>
          </p:nvGrpSpPr>
          <p:grpSpPr>
            <a:xfrm>
              <a:off x="677793" y="231097"/>
              <a:ext cx="4447218" cy="778607"/>
              <a:chOff x="677793" y="231097"/>
              <a:chExt cx="4447218" cy="778607"/>
            </a:xfrm>
          </p:grpSpPr>
          <p:sp>
            <p:nvSpPr>
              <p:cNvPr id="6" name="文本框 5"/>
              <p:cNvSpPr txBox="1"/>
              <p:nvPr/>
            </p:nvSpPr>
            <p:spPr>
              <a:xfrm>
                <a:off x="677793" y="231097"/>
                <a:ext cx="2148345" cy="553998"/>
              </a:xfrm>
              <a:prstGeom prst="rect">
                <a:avLst/>
              </a:prstGeom>
              <a:noFill/>
            </p:spPr>
            <p:txBody>
              <a:bodyPr wrap="none" rtlCol="0">
                <a:spAutoFit/>
              </a:bodyPr>
              <a:lstStyle/>
              <a:p>
                <a:r>
                  <a:rPr lang="en-US" altLang="zh-CN" sz="30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1. </a:t>
                </a:r>
                <a:r>
                  <a:rPr lang="zh-CN" altLang="en-US" sz="30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工作概述</a:t>
                </a:r>
              </a:p>
            </p:txBody>
          </p:sp>
          <p:sp>
            <p:nvSpPr>
              <p:cNvPr id="7" name="文本框 6"/>
              <p:cNvSpPr txBox="1"/>
              <p:nvPr/>
            </p:nvSpPr>
            <p:spPr>
              <a:xfrm>
                <a:off x="759681" y="732705"/>
                <a:ext cx="4365330" cy="276999"/>
              </a:xfrm>
              <a:prstGeom prst="rect">
                <a:avLst/>
              </a:prstGeom>
              <a:noFill/>
            </p:spPr>
            <p:txBody>
              <a:bodyPr wrap="square" rtlCol="0">
                <a:spAutoFit/>
                <a:scene3d>
                  <a:camera prst="orthographicFront"/>
                  <a:lightRig rig="threePt" dir="t"/>
                </a:scene3d>
                <a:sp3d contourW="12700"/>
              </a:bodyPr>
              <a:lstStyle/>
              <a:p>
                <a:pPr marL="0" marR="0" lvl="0" indent="0"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The user can demonstrate on a projector or computer</a:t>
                </a:r>
              </a:p>
            </p:txBody>
          </p:sp>
        </p:grpSp>
        <p:grpSp>
          <p:nvGrpSpPr>
            <p:cNvPr id="12" name="组合 11"/>
            <p:cNvGrpSpPr/>
            <p:nvPr/>
          </p:nvGrpSpPr>
          <p:grpSpPr>
            <a:xfrm>
              <a:off x="0" y="289322"/>
              <a:ext cx="458794" cy="662157"/>
              <a:chOff x="0" y="272955"/>
              <a:chExt cx="458794" cy="747920"/>
            </a:xfrm>
          </p:grpSpPr>
          <p:sp>
            <p:nvSpPr>
              <p:cNvPr id="2" name="矩形 1"/>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318232" y="272955"/>
                <a:ext cx="140562" cy="747920"/>
              </a:xfrm>
              <a:prstGeom prst="rect">
                <a:avLst/>
              </a:prstGeom>
              <a:solidFill>
                <a:srgbClr val="17375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7138" y="180059"/>
            <a:ext cx="1103137" cy="110529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left)">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任意多边形: 形状 3"/>
          <p:cNvSpPr/>
          <p:nvPr/>
        </p:nvSpPr>
        <p:spPr>
          <a:xfrm>
            <a:off x="2452494" y="2453958"/>
            <a:ext cx="3851182" cy="3365182"/>
          </a:xfrm>
          <a:custGeom>
            <a:avLst/>
            <a:gdLst>
              <a:gd name="connsiteX0" fmla="*/ 686103 w 2253646"/>
              <a:gd name="connsiteY0" fmla="*/ 0 h 1969247"/>
              <a:gd name="connsiteX1" fmla="*/ 2253646 w 2253646"/>
              <a:gd name="connsiteY1" fmla="*/ 1567543 h 1969247"/>
              <a:gd name="connsiteX2" fmla="*/ 2221799 w 2253646"/>
              <a:gd name="connsiteY2" fmla="*/ 1883458 h 1969247"/>
              <a:gd name="connsiteX3" fmla="*/ 2199741 w 2253646"/>
              <a:gd name="connsiteY3" fmla="*/ 1969247 h 1969247"/>
              <a:gd name="connsiteX4" fmla="*/ 2207382 w 2253646"/>
              <a:gd name="connsiteY4" fmla="*/ 1817915 h 1969247"/>
              <a:gd name="connsiteX5" fmla="*/ 480182 w 2253646"/>
              <a:gd name="connsiteY5" fmla="*/ 90715 h 1969247"/>
              <a:gd name="connsiteX6" fmla="*/ 132091 w 2253646"/>
              <a:gd name="connsiteY6" fmla="*/ 125806 h 1969247"/>
              <a:gd name="connsiteX7" fmla="*/ 0 w 2253646"/>
              <a:gd name="connsiteY7" fmla="*/ 159770 h 1969247"/>
              <a:gd name="connsiteX8" fmla="*/ 75945 w 2253646"/>
              <a:gd name="connsiteY8" fmla="*/ 123185 h 1969247"/>
              <a:gd name="connsiteX9" fmla="*/ 686103 w 2253646"/>
              <a:gd name="connsiteY9" fmla="*/ 0 h 1969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53646" h="1969247">
                <a:moveTo>
                  <a:pt x="686103" y="0"/>
                </a:moveTo>
                <a:cubicBezTo>
                  <a:pt x="1551833" y="0"/>
                  <a:pt x="2253646" y="701813"/>
                  <a:pt x="2253646" y="1567543"/>
                </a:cubicBezTo>
                <a:cubicBezTo>
                  <a:pt x="2253646" y="1675759"/>
                  <a:pt x="2242680" y="1781414"/>
                  <a:pt x="2221799" y="1883458"/>
                </a:cubicBezTo>
                <a:lnTo>
                  <a:pt x="2199741" y="1969247"/>
                </a:lnTo>
                <a:lnTo>
                  <a:pt x="2207382" y="1817915"/>
                </a:lnTo>
                <a:cubicBezTo>
                  <a:pt x="2207382" y="864009"/>
                  <a:pt x="1434088" y="90715"/>
                  <a:pt x="480182" y="90715"/>
                </a:cubicBezTo>
                <a:cubicBezTo>
                  <a:pt x="360944" y="90715"/>
                  <a:pt x="244528" y="102798"/>
                  <a:pt x="132091" y="125806"/>
                </a:cubicBezTo>
                <a:lnTo>
                  <a:pt x="0" y="159770"/>
                </a:lnTo>
                <a:lnTo>
                  <a:pt x="75945" y="123185"/>
                </a:lnTo>
                <a:cubicBezTo>
                  <a:pt x="263483" y="43863"/>
                  <a:pt x="469671" y="0"/>
                  <a:pt x="686103" y="0"/>
                </a:cubicBezTo>
                <a:close/>
              </a:path>
            </a:pathLst>
          </a:custGeom>
          <a:solidFill>
            <a:srgbClr val="FFC000"/>
          </a:solidFill>
          <a:ln w="3810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grpSp>
        <p:nvGrpSpPr>
          <p:cNvPr id="8" name="组合 7"/>
          <p:cNvGrpSpPr/>
          <p:nvPr/>
        </p:nvGrpSpPr>
        <p:grpSpPr>
          <a:xfrm>
            <a:off x="1665954" y="3904321"/>
            <a:ext cx="2863369" cy="794650"/>
            <a:chOff x="8030484" y="1725490"/>
            <a:chExt cx="2133694" cy="794650"/>
          </a:xfrm>
        </p:grpSpPr>
        <p:sp>
          <p:nvSpPr>
            <p:cNvPr id="9" name="文本框 8"/>
            <p:cNvSpPr txBox="1"/>
            <p:nvPr/>
          </p:nvSpPr>
          <p:spPr>
            <a:xfrm>
              <a:off x="8030484" y="2046869"/>
              <a:ext cx="2133694" cy="47327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defTabSz="914400">
                <a:lnSpc>
                  <a:spcPct val="130000"/>
                </a:lnSpc>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a:t>
              </a:r>
              <a:r>
                <a:rPr lang="zh-CN" altLang="en-US" sz="1000" kern="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的模式素材网站</a:t>
              </a:r>
            </a:p>
          </p:txBody>
        </p:sp>
        <p:sp>
          <p:nvSpPr>
            <p:cNvPr id="10" name="文本框 9"/>
            <p:cNvSpPr txBox="1"/>
            <p:nvPr/>
          </p:nvSpPr>
          <p:spPr>
            <a:xfrm>
              <a:off x="8030484" y="1725490"/>
              <a:ext cx="1451233"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1600" b="1" kern="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您的</a:t>
              </a:r>
              <a:r>
                <a:rPr kumimoji="0" lang="zh-CN" altLang="en-US" sz="1600" b="1"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文字输入这里</a:t>
              </a:r>
            </a:p>
          </p:txBody>
        </p:sp>
      </p:grpSp>
      <p:grpSp>
        <p:nvGrpSpPr>
          <p:cNvPr id="11" name="组合 10"/>
          <p:cNvGrpSpPr/>
          <p:nvPr/>
        </p:nvGrpSpPr>
        <p:grpSpPr>
          <a:xfrm>
            <a:off x="7352378" y="2566954"/>
            <a:ext cx="3487070" cy="1213931"/>
            <a:chOff x="8030484" y="1725490"/>
            <a:chExt cx="2598457" cy="1213931"/>
          </a:xfrm>
        </p:grpSpPr>
        <p:sp>
          <p:nvSpPr>
            <p:cNvPr id="12" name="文本框 11"/>
            <p:cNvSpPr txBox="1"/>
            <p:nvPr/>
          </p:nvSpPr>
          <p:spPr>
            <a:xfrm>
              <a:off x="8030484" y="2046869"/>
              <a:ext cx="2598457" cy="89255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defTabSz="914400">
                <a:lnSpc>
                  <a:spcPct val="130000"/>
                </a:lnSpc>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a:t>
              </a:r>
              <a:r>
                <a:rPr lang="zh-CN" altLang="en-US" sz="1000" kern="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的模式提供全面且质优的多品类设计素材打破传统素材网站提供全面且质优的多品类设计素材打破传统素材网站单向沟通的模式</a:t>
              </a:r>
            </a:p>
          </p:txBody>
        </p:sp>
        <p:sp>
          <p:nvSpPr>
            <p:cNvPr id="13" name="文本框 12"/>
            <p:cNvSpPr txBox="1"/>
            <p:nvPr/>
          </p:nvSpPr>
          <p:spPr>
            <a:xfrm>
              <a:off x="8030484" y="1725490"/>
              <a:ext cx="1451233"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1600" b="1" kern="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您的</a:t>
              </a:r>
              <a:r>
                <a:rPr kumimoji="0" lang="zh-CN" altLang="en-US" sz="1600" b="1"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文字输入这里</a:t>
              </a:r>
            </a:p>
          </p:txBody>
        </p:sp>
      </p:grpSp>
      <p:grpSp>
        <p:nvGrpSpPr>
          <p:cNvPr id="36" name="组合 35"/>
          <p:cNvGrpSpPr/>
          <p:nvPr/>
        </p:nvGrpSpPr>
        <p:grpSpPr>
          <a:xfrm>
            <a:off x="7461817" y="3984625"/>
            <a:ext cx="409575" cy="409575"/>
            <a:chOff x="5543162" y="2042044"/>
            <a:chExt cx="1105676" cy="1105676"/>
          </a:xfrm>
        </p:grpSpPr>
        <p:sp>
          <p:nvSpPr>
            <p:cNvPr id="37" name="椭圆 36"/>
            <p:cNvSpPr/>
            <p:nvPr/>
          </p:nvSpPr>
          <p:spPr>
            <a:xfrm>
              <a:off x="5543162" y="2042044"/>
              <a:ext cx="1105676" cy="1105676"/>
            </a:xfrm>
            <a:prstGeom prst="ellipse">
              <a:avLst/>
            </a:prstGeom>
            <a:solidFill>
              <a:srgbClr val="17375E"/>
            </a:solidFill>
            <a:ln w="285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38" name="椭圆 14"/>
            <p:cNvSpPr/>
            <p:nvPr/>
          </p:nvSpPr>
          <p:spPr>
            <a:xfrm>
              <a:off x="5849181" y="2328447"/>
              <a:ext cx="493637" cy="532870"/>
            </a:xfrm>
            <a:custGeom>
              <a:avLst/>
              <a:gdLst>
                <a:gd name="connsiteX0" fmla="*/ 250789 w 563817"/>
                <a:gd name="connsiteY0" fmla="*/ 546529 h 608627"/>
                <a:gd name="connsiteX1" fmla="*/ 313028 w 563817"/>
                <a:gd name="connsiteY1" fmla="*/ 546529 h 608627"/>
                <a:gd name="connsiteX2" fmla="*/ 313028 w 563817"/>
                <a:gd name="connsiteY2" fmla="*/ 577578 h 608627"/>
                <a:gd name="connsiteX3" fmla="*/ 281909 w 563817"/>
                <a:gd name="connsiteY3" fmla="*/ 608627 h 608627"/>
                <a:gd name="connsiteX4" fmla="*/ 250789 w 563817"/>
                <a:gd name="connsiteY4" fmla="*/ 577578 h 608627"/>
                <a:gd name="connsiteX5" fmla="*/ 464320 w 563817"/>
                <a:gd name="connsiteY5" fmla="*/ 405681 h 608627"/>
                <a:gd name="connsiteX6" fmla="*/ 526488 w 563817"/>
                <a:gd name="connsiteY6" fmla="*/ 405681 h 608627"/>
                <a:gd name="connsiteX7" fmla="*/ 526488 w 563817"/>
                <a:gd name="connsiteY7" fmla="*/ 577572 h 608627"/>
                <a:gd name="connsiteX8" fmla="*/ 495404 w 563817"/>
                <a:gd name="connsiteY8" fmla="*/ 608627 h 608627"/>
                <a:gd name="connsiteX9" fmla="*/ 464320 w 563817"/>
                <a:gd name="connsiteY9" fmla="*/ 577572 h 608627"/>
                <a:gd name="connsiteX10" fmla="*/ 233217 w 563817"/>
                <a:gd name="connsiteY10" fmla="*/ 343583 h 608627"/>
                <a:gd name="connsiteX11" fmla="*/ 330600 w 563817"/>
                <a:gd name="connsiteY11" fmla="*/ 343583 h 608627"/>
                <a:gd name="connsiteX12" fmla="*/ 350357 w 563817"/>
                <a:gd name="connsiteY12" fmla="*/ 363308 h 608627"/>
                <a:gd name="connsiteX13" fmla="*/ 350357 w 563817"/>
                <a:gd name="connsiteY13" fmla="*/ 485538 h 608627"/>
                <a:gd name="connsiteX14" fmla="*/ 330600 w 563817"/>
                <a:gd name="connsiteY14" fmla="*/ 505107 h 608627"/>
                <a:gd name="connsiteX15" fmla="*/ 233217 w 563817"/>
                <a:gd name="connsiteY15" fmla="*/ 505107 h 608627"/>
                <a:gd name="connsiteX16" fmla="*/ 213460 w 563817"/>
                <a:gd name="connsiteY16" fmla="*/ 485538 h 608627"/>
                <a:gd name="connsiteX17" fmla="*/ 213460 w 563817"/>
                <a:gd name="connsiteY17" fmla="*/ 363308 h 608627"/>
                <a:gd name="connsiteX18" fmla="*/ 233217 w 563817"/>
                <a:gd name="connsiteY18" fmla="*/ 343583 h 608627"/>
                <a:gd name="connsiteX19" fmla="*/ 37329 w 563817"/>
                <a:gd name="connsiteY19" fmla="*/ 314722 h 608627"/>
                <a:gd name="connsiteX20" fmla="*/ 99497 w 563817"/>
                <a:gd name="connsiteY20" fmla="*/ 314722 h 608627"/>
                <a:gd name="connsiteX21" fmla="*/ 99497 w 563817"/>
                <a:gd name="connsiteY21" fmla="*/ 577575 h 608627"/>
                <a:gd name="connsiteX22" fmla="*/ 68413 w 563817"/>
                <a:gd name="connsiteY22" fmla="*/ 608627 h 608627"/>
                <a:gd name="connsiteX23" fmla="*/ 37329 w 563817"/>
                <a:gd name="connsiteY23" fmla="*/ 577575 h 608627"/>
                <a:gd name="connsiteX24" fmla="*/ 446737 w 563817"/>
                <a:gd name="connsiteY24" fmla="*/ 202946 h 608627"/>
                <a:gd name="connsiteX25" fmla="*/ 544226 w 563817"/>
                <a:gd name="connsiteY25" fmla="*/ 202946 h 608627"/>
                <a:gd name="connsiteX26" fmla="*/ 563817 w 563817"/>
                <a:gd name="connsiteY26" fmla="*/ 222507 h 608627"/>
                <a:gd name="connsiteX27" fmla="*/ 563817 w 563817"/>
                <a:gd name="connsiteY27" fmla="*/ 344684 h 608627"/>
                <a:gd name="connsiteX28" fmla="*/ 544226 w 563817"/>
                <a:gd name="connsiteY28" fmla="*/ 364400 h 608627"/>
                <a:gd name="connsiteX29" fmla="*/ 446737 w 563817"/>
                <a:gd name="connsiteY29" fmla="*/ 364400 h 608627"/>
                <a:gd name="connsiteX30" fmla="*/ 426991 w 563817"/>
                <a:gd name="connsiteY30" fmla="*/ 344684 h 608627"/>
                <a:gd name="connsiteX31" fmla="*/ 426991 w 563817"/>
                <a:gd name="connsiteY31" fmla="*/ 222507 h 608627"/>
                <a:gd name="connsiteX32" fmla="*/ 446737 w 563817"/>
                <a:gd name="connsiteY32" fmla="*/ 202946 h 608627"/>
                <a:gd name="connsiteX33" fmla="*/ 19591 w 563817"/>
                <a:gd name="connsiteY33" fmla="*/ 111776 h 608627"/>
                <a:gd name="connsiteX34" fmla="*/ 117080 w 563817"/>
                <a:gd name="connsiteY34" fmla="*/ 111776 h 608627"/>
                <a:gd name="connsiteX35" fmla="*/ 136826 w 563817"/>
                <a:gd name="connsiteY35" fmla="*/ 131501 h 608627"/>
                <a:gd name="connsiteX36" fmla="*/ 136826 w 563817"/>
                <a:gd name="connsiteY36" fmla="*/ 253576 h 608627"/>
                <a:gd name="connsiteX37" fmla="*/ 117080 w 563817"/>
                <a:gd name="connsiteY37" fmla="*/ 273300 h 608627"/>
                <a:gd name="connsiteX38" fmla="*/ 19591 w 563817"/>
                <a:gd name="connsiteY38" fmla="*/ 273300 h 608627"/>
                <a:gd name="connsiteX39" fmla="*/ 0 w 563817"/>
                <a:gd name="connsiteY39" fmla="*/ 253576 h 608627"/>
                <a:gd name="connsiteX40" fmla="*/ 0 w 563817"/>
                <a:gd name="connsiteY40" fmla="*/ 131501 h 608627"/>
                <a:gd name="connsiteX41" fmla="*/ 19591 w 563817"/>
                <a:gd name="connsiteY41" fmla="*/ 111776 h 608627"/>
                <a:gd name="connsiteX42" fmla="*/ 495404 w 563817"/>
                <a:gd name="connsiteY42" fmla="*/ 0 h 608627"/>
                <a:gd name="connsiteX43" fmla="*/ 526488 w 563817"/>
                <a:gd name="connsiteY43" fmla="*/ 31049 h 608627"/>
                <a:gd name="connsiteX44" fmla="*/ 526488 w 563817"/>
                <a:gd name="connsiteY44" fmla="*/ 161454 h 608627"/>
                <a:gd name="connsiteX45" fmla="*/ 464320 w 563817"/>
                <a:gd name="connsiteY45" fmla="*/ 161454 h 608627"/>
                <a:gd name="connsiteX46" fmla="*/ 464320 w 563817"/>
                <a:gd name="connsiteY46" fmla="*/ 31049 h 608627"/>
                <a:gd name="connsiteX47" fmla="*/ 495404 w 563817"/>
                <a:gd name="connsiteY47" fmla="*/ 0 h 608627"/>
                <a:gd name="connsiteX48" fmla="*/ 281909 w 563817"/>
                <a:gd name="connsiteY48" fmla="*/ 0 h 608627"/>
                <a:gd name="connsiteX49" fmla="*/ 313028 w 563817"/>
                <a:gd name="connsiteY49" fmla="*/ 31053 h 608627"/>
                <a:gd name="connsiteX50" fmla="*/ 313028 w 563817"/>
                <a:gd name="connsiteY50" fmla="*/ 302302 h 608627"/>
                <a:gd name="connsiteX51" fmla="*/ 250789 w 563817"/>
                <a:gd name="connsiteY51" fmla="*/ 302302 h 608627"/>
                <a:gd name="connsiteX52" fmla="*/ 250789 w 563817"/>
                <a:gd name="connsiteY52" fmla="*/ 31053 h 608627"/>
                <a:gd name="connsiteX53" fmla="*/ 281909 w 563817"/>
                <a:gd name="connsiteY53" fmla="*/ 0 h 608627"/>
                <a:gd name="connsiteX54" fmla="*/ 68413 w 563817"/>
                <a:gd name="connsiteY54" fmla="*/ 0 h 608627"/>
                <a:gd name="connsiteX55" fmla="*/ 99497 w 563817"/>
                <a:gd name="connsiteY55" fmla="*/ 31061 h 608627"/>
                <a:gd name="connsiteX56" fmla="*/ 99497 w 563817"/>
                <a:gd name="connsiteY56" fmla="*/ 70354 h 608627"/>
                <a:gd name="connsiteX57" fmla="*/ 37329 w 563817"/>
                <a:gd name="connsiteY57" fmla="*/ 70354 h 608627"/>
                <a:gd name="connsiteX58" fmla="*/ 37329 w 563817"/>
                <a:gd name="connsiteY58" fmla="*/ 31061 h 608627"/>
                <a:gd name="connsiteX59" fmla="*/ 68413 w 563817"/>
                <a:gd name="connsiteY59" fmla="*/ 0 h 60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63817" h="608627">
                  <a:moveTo>
                    <a:pt x="250789" y="546529"/>
                  </a:moveTo>
                  <a:lnTo>
                    <a:pt x="313028" y="546529"/>
                  </a:lnTo>
                  <a:lnTo>
                    <a:pt x="313028" y="577578"/>
                  </a:lnTo>
                  <a:cubicBezTo>
                    <a:pt x="313028" y="594655"/>
                    <a:pt x="299024" y="608627"/>
                    <a:pt x="281909" y="608627"/>
                  </a:cubicBezTo>
                  <a:cubicBezTo>
                    <a:pt x="264793" y="608627"/>
                    <a:pt x="250789" y="594655"/>
                    <a:pt x="250789" y="577578"/>
                  </a:cubicBezTo>
                  <a:close/>
                  <a:moveTo>
                    <a:pt x="464320" y="405681"/>
                  </a:moveTo>
                  <a:lnTo>
                    <a:pt x="526488" y="405681"/>
                  </a:lnTo>
                  <a:lnTo>
                    <a:pt x="526488" y="577572"/>
                  </a:lnTo>
                  <a:cubicBezTo>
                    <a:pt x="526488" y="594652"/>
                    <a:pt x="512656" y="608627"/>
                    <a:pt x="495404" y="608627"/>
                  </a:cubicBezTo>
                  <a:cubicBezTo>
                    <a:pt x="478308" y="608627"/>
                    <a:pt x="464320" y="594652"/>
                    <a:pt x="464320" y="577572"/>
                  </a:cubicBezTo>
                  <a:close/>
                  <a:moveTo>
                    <a:pt x="233217" y="343583"/>
                  </a:moveTo>
                  <a:lnTo>
                    <a:pt x="330600" y="343583"/>
                  </a:lnTo>
                  <a:cubicBezTo>
                    <a:pt x="341490" y="343583"/>
                    <a:pt x="350357" y="352436"/>
                    <a:pt x="350357" y="363308"/>
                  </a:cubicBezTo>
                  <a:lnTo>
                    <a:pt x="350357" y="485538"/>
                  </a:lnTo>
                  <a:cubicBezTo>
                    <a:pt x="350357" y="496410"/>
                    <a:pt x="341490" y="505107"/>
                    <a:pt x="330600" y="505107"/>
                  </a:cubicBezTo>
                  <a:lnTo>
                    <a:pt x="233217" y="505107"/>
                  </a:lnTo>
                  <a:cubicBezTo>
                    <a:pt x="222327" y="505107"/>
                    <a:pt x="213460" y="496410"/>
                    <a:pt x="213460" y="485538"/>
                  </a:cubicBezTo>
                  <a:lnTo>
                    <a:pt x="213460" y="363308"/>
                  </a:lnTo>
                  <a:cubicBezTo>
                    <a:pt x="213460" y="352436"/>
                    <a:pt x="222327" y="343583"/>
                    <a:pt x="233217" y="343583"/>
                  </a:cubicBezTo>
                  <a:close/>
                  <a:moveTo>
                    <a:pt x="37329" y="314722"/>
                  </a:moveTo>
                  <a:lnTo>
                    <a:pt x="99497" y="314722"/>
                  </a:lnTo>
                  <a:lnTo>
                    <a:pt x="99497" y="577575"/>
                  </a:lnTo>
                  <a:cubicBezTo>
                    <a:pt x="99497" y="594654"/>
                    <a:pt x="85509" y="608627"/>
                    <a:pt x="68413" y="608627"/>
                  </a:cubicBezTo>
                  <a:cubicBezTo>
                    <a:pt x="51161" y="608627"/>
                    <a:pt x="37329" y="594654"/>
                    <a:pt x="37329" y="577575"/>
                  </a:cubicBezTo>
                  <a:close/>
                  <a:moveTo>
                    <a:pt x="446737" y="202946"/>
                  </a:moveTo>
                  <a:lnTo>
                    <a:pt x="544226" y="202946"/>
                  </a:lnTo>
                  <a:cubicBezTo>
                    <a:pt x="555110" y="202946"/>
                    <a:pt x="563817" y="211640"/>
                    <a:pt x="563817" y="222507"/>
                  </a:cubicBezTo>
                  <a:lnTo>
                    <a:pt x="563817" y="344684"/>
                  </a:lnTo>
                  <a:cubicBezTo>
                    <a:pt x="563817" y="355551"/>
                    <a:pt x="555110" y="364400"/>
                    <a:pt x="544226" y="364400"/>
                  </a:cubicBezTo>
                  <a:lnTo>
                    <a:pt x="446737" y="364400"/>
                  </a:lnTo>
                  <a:cubicBezTo>
                    <a:pt x="435854" y="364400"/>
                    <a:pt x="426991" y="355551"/>
                    <a:pt x="426991" y="344684"/>
                  </a:cubicBezTo>
                  <a:lnTo>
                    <a:pt x="426991" y="222507"/>
                  </a:lnTo>
                  <a:cubicBezTo>
                    <a:pt x="426991" y="211640"/>
                    <a:pt x="435854" y="202946"/>
                    <a:pt x="446737" y="202946"/>
                  </a:cubicBezTo>
                  <a:close/>
                  <a:moveTo>
                    <a:pt x="19591" y="111776"/>
                  </a:moveTo>
                  <a:lnTo>
                    <a:pt x="117080" y="111776"/>
                  </a:lnTo>
                  <a:cubicBezTo>
                    <a:pt x="127963" y="111776"/>
                    <a:pt x="136826" y="120629"/>
                    <a:pt x="136826" y="131501"/>
                  </a:cubicBezTo>
                  <a:lnTo>
                    <a:pt x="136826" y="253576"/>
                  </a:lnTo>
                  <a:cubicBezTo>
                    <a:pt x="136826" y="264447"/>
                    <a:pt x="127963" y="273300"/>
                    <a:pt x="117080" y="273300"/>
                  </a:cubicBezTo>
                  <a:lnTo>
                    <a:pt x="19591" y="273300"/>
                  </a:lnTo>
                  <a:cubicBezTo>
                    <a:pt x="8707" y="273300"/>
                    <a:pt x="0" y="264447"/>
                    <a:pt x="0" y="253576"/>
                  </a:cubicBezTo>
                  <a:lnTo>
                    <a:pt x="0" y="131501"/>
                  </a:lnTo>
                  <a:cubicBezTo>
                    <a:pt x="0" y="120629"/>
                    <a:pt x="8707" y="111776"/>
                    <a:pt x="19591" y="111776"/>
                  </a:cubicBezTo>
                  <a:close/>
                  <a:moveTo>
                    <a:pt x="495404" y="0"/>
                  </a:moveTo>
                  <a:cubicBezTo>
                    <a:pt x="512656" y="0"/>
                    <a:pt x="526488" y="13972"/>
                    <a:pt x="526488" y="31049"/>
                  </a:cubicBezTo>
                  <a:lnTo>
                    <a:pt x="526488" y="161454"/>
                  </a:lnTo>
                  <a:lnTo>
                    <a:pt x="464320" y="161454"/>
                  </a:lnTo>
                  <a:lnTo>
                    <a:pt x="464320" y="31049"/>
                  </a:lnTo>
                  <a:cubicBezTo>
                    <a:pt x="464320" y="13972"/>
                    <a:pt x="478308" y="0"/>
                    <a:pt x="495404" y="0"/>
                  </a:cubicBezTo>
                  <a:close/>
                  <a:moveTo>
                    <a:pt x="281909" y="0"/>
                  </a:moveTo>
                  <a:cubicBezTo>
                    <a:pt x="299024" y="0"/>
                    <a:pt x="313028" y="13974"/>
                    <a:pt x="313028" y="31053"/>
                  </a:cubicBezTo>
                  <a:lnTo>
                    <a:pt x="313028" y="302302"/>
                  </a:lnTo>
                  <a:lnTo>
                    <a:pt x="250789" y="302302"/>
                  </a:lnTo>
                  <a:lnTo>
                    <a:pt x="250789" y="31053"/>
                  </a:lnTo>
                  <a:cubicBezTo>
                    <a:pt x="250789" y="13974"/>
                    <a:pt x="264793" y="0"/>
                    <a:pt x="281909" y="0"/>
                  </a:cubicBezTo>
                  <a:close/>
                  <a:moveTo>
                    <a:pt x="68413" y="0"/>
                  </a:moveTo>
                  <a:cubicBezTo>
                    <a:pt x="85509" y="0"/>
                    <a:pt x="99497" y="13978"/>
                    <a:pt x="99497" y="31061"/>
                  </a:cubicBezTo>
                  <a:lnTo>
                    <a:pt x="99497" y="70354"/>
                  </a:lnTo>
                  <a:lnTo>
                    <a:pt x="37329" y="70354"/>
                  </a:lnTo>
                  <a:lnTo>
                    <a:pt x="37329" y="31061"/>
                  </a:lnTo>
                  <a:cubicBezTo>
                    <a:pt x="37329" y="13978"/>
                    <a:pt x="51161" y="0"/>
                    <a:pt x="684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latin typeface="Century Gothic" panose="020B0502020202020204" pitchFamily="34" charset="0"/>
                <a:ea typeface="微软雅黑 Light" panose="020B0502040204020203" pitchFamily="34" charset="-122"/>
                <a:sym typeface="Century Gothic" panose="020B0502020202020204" pitchFamily="34" charset="0"/>
              </a:endParaRPr>
            </a:p>
          </p:txBody>
        </p:sp>
      </p:grpSp>
      <p:grpSp>
        <p:nvGrpSpPr>
          <p:cNvPr id="39" name="组合 38"/>
          <p:cNvGrpSpPr/>
          <p:nvPr/>
        </p:nvGrpSpPr>
        <p:grpSpPr>
          <a:xfrm>
            <a:off x="8228485" y="3984625"/>
            <a:ext cx="409575" cy="409575"/>
            <a:chOff x="5543162" y="2042044"/>
            <a:chExt cx="1105676" cy="1105676"/>
          </a:xfrm>
        </p:grpSpPr>
        <p:sp>
          <p:nvSpPr>
            <p:cNvPr id="40" name="椭圆 39"/>
            <p:cNvSpPr/>
            <p:nvPr/>
          </p:nvSpPr>
          <p:spPr>
            <a:xfrm>
              <a:off x="5543162" y="2042044"/>
              <a:ext cx="1105676" cy="1105676"/>
            </a:xfrm>
            <a:prstGeom prst="ellipse">
              <a:avLst/>
            </a:prstGeom>
            <a:solidFill>
              <a:srgbClr val="17375E"/>
            </a:solidFill>
            <a:ln w="285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41" name="椭圆 18"/>
            <p:cNvSpPr/>
            <p:nvPr/>
          </p:nvSpPr>
          <p:spPr>
            <a:xfrm>
              <a:off x="5838191" y="2328447"/>
              <a:ext cx="515616" cy="532870"/>
            </a:xfrm>
            <a:custGeom>
              <a:avLst/>
              <a:gdLst>
                <a:gd name="T0" fmla="*/ 743 w 743"/>
                <a:gd name="T1" fmla="*/ 27 h 769"/>
                <a:gd name="T2" fmla="*/ 736 w 743"/>
                <a:gd name="T3" fmla="*/ 8 h 769"/>
                <a:gd name="T4" fmla="*/ 717 w 743"/>
                <a:gd name="T5" fmla="*/ 0 h 769"/>
                <a:gd name="T6" fmla="*/ 599 w 743"/>
                <a:gd name="T7" fmla="*/ 0 h 769"/>
                <a:gd name="T8" fmla="*/ 591 w 743"/>
                <a:gd name="T9" fmla="*/ 1 h 769"/>
                <a:gd name="T10" fmla="*/ 569 w 743"/>
                <a:gd name="T11" fmla="*/ 1 h 769"/>
                <a:gd name="T12" fmla="*/ 555 w 743"/>
                <a:gd name="T13" fmla="*/ 2 h 769"/>
                <a:gd name="T14" fmla="*/ 184 w 743"/>
                <a:gd name="T15" fmla="*/ 2 h 769"/>
                <a:gd name="T16" fmla="*/ 171 w 743"/>
                <a:gd name="T17" fmla="*/ 1 h 769"/>
                <a:gd name="T18" fmla="*/ 152 w 743"/>
                <a:gd name="T19" fmla="*/ 1 h 769"/>
                <a:gd name="T20" fmla="*/ 144 w 743"/>
                <a:gd name="T21" fmla="*/ 0 h 769"/>
                <a:gd name="T22" fmla="*/ 26 w 743"/>
                <a:gd name="T23" fmla="*/ 0 h 769"/>
                <a:gd name="T24" fmla="*/ 8 w 743"/>
                <a:gd name="T25" fmla="*/ 8 h 769"/>
                <a:gd name="T26" fmla="*/ 0 w 743"/>
                <a:gd name="T27" fmla="*/ 27 h 769"/>
                <a:gd name="T28" fmla="*/ 118 w 743"/>
                <a:gd name="T29" fmla="*/ 266 h 769"/>
                <a:gd name="T30" fmla="*/ 118 w 743"/>
                <a:gd name="T31" fmla="*/ 267 h 769"/>
                <a:gd name="T32" fmla="*/ 118 w 743"/>
                <a:gd name="T33" fmla="*/ 270 h 769"/>
                <a:gd name="T34" fmla="*/ 342 w 743"/>
                <a:gd name="T35" fmla="*/ 511 h 769"/>
                <a:gd name="T36" fmla="*/ 342 w 743"/>
                <a:gd name="T37" fmla="*/ 713 h 769"/>
                <a:gd name="T38" fmla="*/ 242 w 743"/>
                <a:gd name="T39" fmla="*/ 713 h 769"/>
                <a:gd name="T40" fmla="*/ 228 w 743"/>
                <a:gd name="T41" fmla="*/ 727 h 769"/>
                <a:gd name="T42" fmla="*/ 228 w 743"/>
                <a:gd name="T43" fmla="*/ 756 h 769"/>
                <a:gd name="T44" fmla="*/ 242 w 743"/>
                <a:gd name="T45" fmla="*/ 769 h 769"/>
                <a:gd name="T46" fmla="*/ 498 w 743"/>
                <a:gd name="T47" fmla="*/ 769 h 769"/>
                <a:gd name="T48" fmla="*/ 511 w 743"/>
                <a:gd name="T49" fmla="*/ 756 h 769"/>
                <a:gd name="T50" fmla="*/ 511 w 743"/>
                <a:gd name="T51" fmla="*/ 727 h 769"/>
                <a:gd name="T52" fmla="*/ 498 w 743"/>
                <a:gd name="T53" fmla="*/ 713 h 769"/>
                <a:gd name="T54" fmla="*/ 398 w 743"/>
                <a:gd name="T55" fmla="*/ 713 h 769"/>
                <a:gd name="T56" fmla="*/ 398 w 743"/>
                <a:gd name="T57" fmla="*/ 511 h 769"/>
                <a:gd name="T58" fmla="*/ 621 w 743"/>
                <a:gd name="T59" fmla="*/ 279 h 769"/>
                <a:gd name="T60" fmla="*/ 623 w 743"/>
                <a:gd name="T61" fmla="*/ 271 h 769"/>
                <a:gd name="T62" fmla="*/ 623 w 743"/>
                <a:gd name="T63" fmla="*/ 266 h 769"/>
                <a:gd name="T64" fmla="*/ 743 w 743"/>
                <a:gd name="T65" fmla="*/ 27 h 769"/>
                <a:gd name="T66" fmla="*/ 370 w 743"/>
                <a:gd name="T67" fmla="*/ 457 h 769"/>
                <a:gd name="T68" fmla="*/ 174 w 743"/>
                <a:gd name="T69" fmla="*/ 261 h 769"/>
                <a:gd name="T70" fmla="*/ 174 w 743"/>
                <a:gd name="T71" fmla="*/ 58 h 769"/>
                <a:gd name="T72" fmla="*/ 566 w 743"/>
                <a:gd name="T73" fmla="*/ 58 h 769"/>
                <a:gd name="T74" fmla="*/ 566 w 743"/>
                <a:gd name="T75" fmla="*/ 261 h 769"/>
                <a:gd name="T76" fmla="*/ 370 w 743"/>
                <a:gd name="T77" fmla="*/ 457 h 769"/>
                <a:gd name="T78" fmla="*/ 118 w 743"/>
                <a:gd name="T79" fmla="*/ 209 h 769"/>
                <a:gd name="T80" fmla="*/ 55 w 743"/>
                <a:gd name="T81" fmla="*/ 53 h 769"/>
                <a:gd name="T82" fmla="*/ 118 w 743"/>
                <a:gd name="T83" fmla="*/ 53 h 769"/>
                <a:gd name="T84" fmla="*/ 118 w 743"/>
                <a:gd name="T85" fmla="*/ 209 h 769"/>
                <a:gd name="T86" fmla="*/ 626 w 743"/>
                <a:gd name="T87" fmla="*/ 209 h 769"/>
                <a:gd name="T88" fmla="*/ 626 w 743"/>
                <a:gd name="T89" fmla="*/ 53 h 769"/>
                <a:gd name="T90" fmla="*/ 688 w 743"/>
                <a:gd name="T91" fmla="*/ 53 h 769"/>
                <a:gd name="T92" fmla="*/ 626 w 743"/>
                <a:gd name="T93" fmla="*/ 209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43" h="769">
                  <a:moveTo>
                    <a:pt x="743" y="27"/>
                  </a:moveTo>
                  <a:cubicBezTo>
                    <a:pt x="743" y="20"/>
                    <a:pt x="741" y="13"/>
                    <a:pt x="736" y="8"/>
                  </a:cubicBezTo>
                  <a:cubicBezTo>
                    <a:pt x="731" y="3"/>
                    <a:pt x="724" y="0"/>
                    <a:pt x="717" y="0"/>
                  </a:cubicBezTo>
                  <a:lnTo>
                    <a:pt x="599" y="0"/>
                  </a:lnTo>
                  <a:cubicBezTo>
                    <a:pt x="596" y="0"/>
                    <a:pt x="594" y="0"/>
                    <a:pt x="591" y="1"/>
                  </a:cubicBezTo>
                  <a:lnTo>
                    <a:pt x="569" y="1"/>
                  </a:lnTo>
                  <a:cubicBezTo>
                    <a:pt x="565" y="1"/>
                    <a:pt x="560" y="1"/>
                    <a:pt x="555" y="2"/>
                  </a:cubicBezTo>
                  <a:lnTo>
                    <a:pt x="184" y="2"/>
                  </a:lnTo>
                  <a:cubicBezTo>
                    <a:pt x="179" y="1"/>
                    <a:pt x="175" y="1"/>
                    <a:pt x="171" y="1"/>
                  </a:cubicBezTo>
                  <a:lnTo>
                    <a:pt x="152" y="1"/>
                  </a:lnTo>
                  <a:cubicBezTo>
                    <a:pt x="149" y="0"/>
                    <a:pt x="147" y="0"/>
                    <a:pt x="144" y="0"/>
                  </a:cubicBezTo>
                  <a:lnTo>
                    <a:pt x="26" y="0"/>
                  </a:lnTo>
                  <a:cubicBezTo>
                    <a:pt x="19" y="0"/>
                    <a:pt x="13" y="3"/>
                    <a:pt x="8" y="8"/>
                  </a:cubicBezTo>
                  <a:cubicBezTo>
                    <a:pt x="2" y="13"/>
                    <a:pt x="0" y="20"/>
                    <a:pt x="0" y="27"/>
                  </a:cubicBezTo>
                  <a:cubicBezTo>
                    <a:pt x="0" y="36"/>
                    <a:pt x="3" y="239"/>
                    <a:pt x="118" y="266"/>
                  </a:cubicBezTo>
                  <a:lnTo>
                    <a:pt x="118" y="267"/>
                  </a:lnTo>
                  <a:cubicBezTo>
                    <a:pt x="118" y="268"/>
                    <a:pt x="118" y="269"/>
                    <a:pt x="118" y="270"/>
                  </a:cubicBezTo>
                  <a:cubicBezTo>
                    <a:pt x="123" y="394"/>
                    <a:pt x="220" y="497"/>
                    <a:pt x="342" y="511"/>
                  </a:cubicBezTo>
                  <a:lnTo>
                    <a:pt x="342" y="713"/>
                  </a:lnTo>
                  <a:lnTo>
                    <a:pt x="242" y="713"/>
                  </a:lnTo>
                  <a:cubicBezTo>
                    <a:pt x="234" y="713"/>
                    <a:pt x="228" y="719"/>
                    <a:pt x="228" y="727"/>
                  </a:cubicBezTo>
                  <a:lnTo>
                    <a:pt x="228" y="756"/>
                  </a:lnTo>
                  <a:cubicBezTo>
                    <a:pt x="228" y="763"/>
                    <a:pt x="234" y="769"/>
                    <a:pt x="242" y="769"/>
                  </a:cubicBezTo>
                  <a:lnTo>
                    <a:pt x="498" y="769"/>
                  </a:lnTo>
                  <a:cubicBezTo>
                    <a:pt x="505" y="769"/>
                    <a:pt x="511" y="763"/>
                    <a:pt x="511" y="756"/>
                  </a:cubicBezTo>
                  <a:lnTo>
                    <a:pt x="511" y="727"/>
                  </a:lnTo>
                  <a:cubicBezTo>
                    <a:pt x="511" y="719"/>
                    <a:pt x="505" y="713"/>
                    <a:pt x="498" y="713"/>
                  </a:cubicBezTo>
                  <a:lnTo>
                    <a:pt x="398" y="713"/>
                  </a:lnTo>
                  <a:lnTo>
                    <a:pt x="398" y="511"/>
                  </a:lnTo>
                  <a:cubicBezTo>
                    <a:pt x="519" y="498"/>
                    <a:pt x="612" y="401"/>
                    <a:pt x="621" y="279"/>
                  </a:cubicBezTo>
                  <a:cubicBezTo>
                    <a:pt x="622" y="277"/>
                    <a:pt x="623" y="274"/>
                    <a:pt x="623" y="271"/>
                  </a:cubicBezTo>
                  <a:lnTo>
                    <a:pt x="623" y="266"/>
                  </a:lnTo>
                  <a:cubicBezTo>
                    <a:pt x="740" y="242"/>
                    <a:pt x="743" y="36"/>
                    <a:pt x="743" y="27"/>
                  </a:cubicBezTo>
                  <a:close/>
                  <a:moveTo>
                    <a:pt x="370" y="457"/>
                  </a:moveTo>
                  <a:cubicBezTo>
                    <a:pt x="262" y="457"/>
                    <a:pt x="174" y="369"/>
                    <a:pt x="174" y="261"/>
                  </a:cubicBezTo>
                  <a:lnTo>
                    <a:pt x="174" y="58"/>
                  </a:lnTo>
                  <a:lnTo>
                    <a:pt x="566" y="58"/>
                  </a:lnTo>
                  <a:lnTo>
                    <a:pt x="566" y="261"/>
                  </a:lnTo>
                  <a:cubicBezTo>
                    <a:pt x="566" y="369"/>
                    <a:pt x="478" y="457"/>
                    <a:pt x="370" y="457"/>
                  </a:cubicBezTo>
                  <a:close/>
                  <a:moveTo>
                    <a:pt x="118" y="209"/>
                  </a:moveTo>
                  <a:cubicBezTo>
                    <a:pt x="73" y="184"/>
                    <a:pt x="59" y="98"/>
                    <a:pt x="55" y="53"/>
                  </a:cubicBezTo>
                  <a:lnTo>
                    <a:pt x="118" y="53"/>
                  </a:lnTo>
                  <a:lnTo>
                    <a:pt x="118" y="209"/>
                  </a:lnTo>
                  <a:close/>
                  <a:moveTo>
                    <a:pt x="626" y="209"/>
                  </a:moveTo>
                  <a:lnTo>
                    <a:pt x="626" y="53"/>
                  </a:lnTo>
                  <a:lnTo>
                    <a:pt x="688" y="53"/>
                  </a:lnTo>
                  <a:cubicBezTo>
                    <a:pt x="684" y="98"/>
                    <a:pt x="670" y="184"/>
                    <a:pt x="626" y="20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latin typeface="Century Gothic" panose="020B0502020202020204" pitchFamily="34" charset="0"/>
                <a:ea typeface="微软雅黑 Light" panose="020B0502040204020203" pitchFamily="34" charset="-122"/>
                <a:sym typeface="Century Gothic" panose="020B0502020202020204" pitchFamily="34" charset="0"/>
              </a:endParaRPr>
            </a:p>
          </p:txBody>
        </p:sp>
      </p:grpSp>
      <p:grpSp>
        <p:nvGrpSpPr>
          <p:cNvPr id="42" name="组合 41"/>
          <p:cNvGrpSpPr/>
          <p:nvPr/>
        </p:nvGrpSpPr>
        <p:grpSpPr>
          <a:xfrm>
            <a:off x="8995153" y="3984625"/>
            <a:ext cx="409575" cy="409575"/>
            <a:chOff x="5543162" y="2042044"/>
            <a:chExt cx="1105676" cy="1105676"/>
          </a:xfrm>
        </p:grpSpPr>
        <p:sp>
          <p:nvSpPr>
            <p:cNvPr id="43" name="椭圆 42"/>
            <p:cNvSpPr/>
            <p:nvPr/>
          </p:nvSpPr>
          <p:spPr>
            <a:xfrm>
              <a:off x="5543162" y="2042044"/>
              <a:ext cx="1105676" cy="1105676"/>
            </a:xfrm>
            <a:prstGeom prst="ellipse">
              <a:avLst/>
            </a:prstGeom>
            <a:solidFill>
              <a:srgbClr val="17375E"/>
            </a:solidFill>
            <a:ln w="285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44" name="椭圆 21"/>
            <p:cNvSpPr/>
            <p:nvPr/>
          </p:nvSpPr>
          <p:spPr>
            <a:xfrm>
              <a:off x="5829565" y="2353800"/>
              <a:ext cx="532870" cy="482162"/>
            </a:xfrm>
            <a:custGeom>
              <a:avLst/>
              <a:gdLst>
                <a:gd name="connsiteX0" fmla="*/ 407586 w 606580"/>
                <a:gd name="connsiteY0" fmla="*/ 252695 h 548858"/>
                <a:gd name="connsiteX1" fmla="*/ 502285 w 606580"/>
                <a:gd name="connsiteY1" fmla="*/ 252695 h 548858"/>
                <a:gd name="connsiteX2" fmla="*/ 502285 w 606580"/>
                <a:gd name="connsiteY2" fmla="*/ 346759 h 548858"/>
                <a:gd name="connsiteX3" fmla="*/ 407586 w 606580"/>
                <a:gd name="connsiteY3" fmla="*/ 346759 h 548858"/>
                <a:gd name="connsiteX4" fmla="*/ 104296 w 606580"/>
                <a:gd name="connsiteY4" fmla="*/ 205698 h 548858"/>
                <a:gd name="connsiteX5" fmla="*/ 199065 w 606580"/>
                <a:gd name="connsiteY5" fmla="*/ 205698 h 548858"/>
                <a:gd name="connsiteX6" fmla="*/ 199065 w 606580"/>
                <a:gd name="connsiteY6" fmla="*/ 346758 h 548858"/>
                <a:gd name="connsiteX7" fmla="*/ 104296 w 606580"/>
                <a:gd name="connsiteY7" fmla="*/ 346758 h 548858"/>
                <a:gd name="connsiteX8" fmla="*/ 255870 w 606580"/>
                <a:gd name="connsiteY8" fmla="*/ 96040 h 548858"/>
                <a:gd name="connsiteX9" fmla="*/ 350710 w 606580"/>
                <a:gd name="connsiteY9" fmla="*/ 96040 h 548858"/>
                <a:gd name="connsiteX10" fmla="*/ 350710 w 606580"/>
                <a:gd name="connsiteY10" fmla="*/ 346759 h 548858"/>
                <a:gd name="connsiteX11" fmla="*/ 255870 w 606580"/>
                <a:gd name="connsiteY11" fmla="*/ 346759 h 548858"/>
                <a:gd name="connsiteX12" fmla="*/ 37882 w 606580"/>
                <a:gd name="connsiteY12" fmla="*/ 37913 h 548858"/>
                <a:gd name="connsiteX13" fmla="*/ 37882 w 606580"/>
                <a:gd name="connsiteY13" fmla="*/ 405363 h 548858"/>
                <a:gd name="connsiteX14" fmla="*/ 568698 w 606580"/>
                <a:gd name="connsiteY14" fmla="*/ 405363 h 548858"/>
                <a:gd name="connsiteX15" fmla="*/ 568698 w 606580"/>
                <a:gd name="connsiteY15" fmla="*/ 37913 h 548858"/>
                <a:gd name="connsiteX16" fmla="*/ 18941 w 606580"/>
                <a:gd name="connsiteY16" fmla="*/ 0 h 548858"/>
                <a:gd name="connsiteX17" fmla="*/ 587639 w 606580"/>
                <a:gd name="connsiteY17" fmla="*/ 0 h 548858"/>
                <a:gd name="connsiteX18" fmla="*/ 606580 w 606580"/>
                <a:gd name="connsiteY18" fmla="*/ 18910 h 548858"/>
                <a:gd name="connsiteX19" fmla="*/ 606580 w 606580"/>
                <a:gd name="connsiteY19" fmla="*/ 424274 h 548858"/>
                <a:gd name="connsiteX20" fmla="*/ 587639 w 606580"/>
                <a:gd name="connsiteY20" fmla="*/ 443184 h 548858"/>
                <a:gd name="connsiteX21" fmla="*/ 322278 w 606580"/>
                <a:gd name="connsiteY21" fmla="*/ 443184 h 548858"/>
                <a:gd name="connsiteX22" fmla="*/ 322278 w 606580"/>
                <a:gd name="connsiteY22" fmla="*/ 511038 h 548858"/>
                <a:gd name="connsiteX23" fmla="*/ 450223 w 606580"/>
                <a:gd name="connsiteY23" fmla="*/ 511038 h 548858"/>
                <a:gd name="connsiteX24" fmla="*/ 450223 w 606580"/>
                <a:gd name="connsiteY24" fmla="*/ 548858 h 548858"/>
                <a:gd name="connsiteX25" fmla="*/ 156357 w 606580"/>
                <a:gd name="connsiteY25" fmla="*/ 548858 h 548858"/>
                <a:gd name="connsiteX26" fmla="*/ 156357 w 606580"/>
                <a:gd name="connsiteY26" fmla="*/ 511038 h 548858"/>
                <a:gd name="connsiteX27" fmla="*/ 284302 w 606580"/>
                <a:gd name="connsiteY27" fmla="*/ 511038 h 548858"/>
                <a:gd name="connsiteX28" fmla="*/ 284302 w 606580"/>
                <a:gd name="connsiteY28" fmla="*/ 443184 h 548858"/>
                <a:gd name="connsiteX29" fmla="*/ 18941 w 606580"/>
                <a:gd name="connsiteY29" fmla="*/ 443184 h 548858"/>
                <a:gd name="connsiteX30" fmla="*/ 0 w 606580"/>
                <a:gd name="connsiteY30" fmla="*/ 424274 h 548858"/>
                <a:gd name="connsiteX31" fmla="*/ 0 w 606580"/>
                <a:gd name="connsiteY31" fmla="*/ 18910 h 548858"/>
                <a:gd name="connsiteX32" fmla="*/ 18941 w 606580"/>
                <a:gd name="connsiteY32" fmla="*/ 0 h 54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6580" h="548858">
                  <a:moveTo>
                    <a:pt x="407586" y="252695"/>
                  </a:moveTo>
                  <a:lnTo>
                    <a:pt x="502285" y="252695"/>
                  </a:lnTo>
                  <a:lnTo>
                    <a:pt x="502285" y="346759"/>
                  </a:lnTo>
                  <a:lnTo>
                    <a:pt x="407586" y="346759"/>
                  </a:lnTo>
                  <a:close/>
                  <a:moveTo>
                    <a:pt x="104296" y="205698"/>
                  </a:moveTo>
                  <a:lnTo>
                    <a:pt x="199065" y="205698"/>
                  </a:lnTo>
                  <a:lnTo>
                    <a:pt x="199065" y="346758"/>
                  </a:lnTo>
                  <a:lnTo>
                    <a:pt x="104296" y="346758"/>
                  </a:lnTo>
                  <a:close/>
                  <a:moveTo>
                    <a:pt x="255870" y="96040"/>
                  </a:moveTo>
                  <a:lnTo>
                    <a:pt x="350710" y="96040"/>
                  </a:lnTo>
                  <a:lnTo>
                    <a:pt x="350710" y="346759"/>
                  </a:lnTo>
                  <a:lnTo>
                    <a:pt x="255870" y="346759"/>
                  </a:lnTo>
                  <a:close/>
                  <a:moveTo>
                    <a:pt x="37882" y="37913"/>
                  </a:moveTo>
                  <a:lnTo>
                    <a:pt x="37882" y="405363"/>
                  </a:lnTo>
                  <a:lnTo>
                    <a:pt x="568698" y="405363"/>
                  </a:lnTo>
                  <a:lnTo>
                    <a:pt x="568698" y="37913"/>
                  </a:lnTo>
                  <a:close/>
                  <a:moveTo>
                    <a:pt x="18941" y="0"/>
                  </a:moveTo>
                  <a:lnTo>
                    <a:pt x="587639" y="0"/>
                  </a:lnTo>
                  <a:cubicBezTo>
                    <a:pt x="598038" y="0"/>
                    <a:pt x="606580" y="8528"/>
                    <a:pt x="606580" y="18910"/>
                  </a:cubicBezTo>
                  <a:lnTo>
                    <a:pt x="606580" y="424274"/>
                  </a:lnTo>
                  <a:cubicBezTo>
                    <a:pt x="606580" y="434656"/>
                    <a:pt x="598038" y="443184"/>
                    <a:pt x="587639" y="443184"/>
                  </a:cubicBezTo>
                  <a:lnTo>
                    <a:pt x="322278" y="443184"/>
                  </a:lnTo>
                  <a:lnTo>
                    <a:pt x="322278" y="511038"/>
                  </a:lnTo>
                  <a:lnTo>
                    <a:pt x="450223" y="511038"/>
                  </a:lnTo>
                  <a:lnTo>
                    <a:pt x="450223" y="548858"/>
                  </a:lnTo>
                  <a:lnTo>
                    <a:pt x="156357" y="548858"/>
                  </a:lnTo>
                  <a:lnTo>
                    <a:pt x="156357" y="511038"/>
                  </a:lnTo>
                  <a:lnTo>
                    <a:pt x="284302" y="511038"/>
                  </a:lnTo>
                  <a:lnTo>
                    <a:pt x="284302" y="443184"/>
                  </a:lnTo>
                  <a:lnTo>
                    <a:pt x="18941" y="443184"/>
                  </a:lnTo>
                  <a:cubicBezTo>
                    <a:pt x="8542" y="443184"/>
                    <a:pt x="0" y="434656"/>
                    <a:pt x="0" y="424274"/>
                  </a:cubicBezTo>
                  <a:lnTo>
                    <a:pt x="0" y="18910"/>
                  </a:lnTo>
                  <a:cubicBezTo>
                    <a:pt x="0" y="8528"/>
                    <a:pt x="8542" y="0"/>
                    <a:pt x="189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latin typeface="Century Gothic" panose="020B0502020202020204" pitchFamily="34" charset="0"/>
                <a:ea typeface="微软雅黑 Light" panose="020B0502040204020203" pitchFamily="34" charset="-122"/>
                <a:sym typeface="Century Gothic" panose="020B0502020202020204" pitchFamily="34" charset="0"/>
              </a:endParaRPr>
            </a:p>
          </p:txBody>
        </p:sp>
      </p:grpSp>
      <p:sp>
        <p:nvSpPr>
          <p:cNvPr id="28" name="椭圆 22"/>
          <p:cNvSpPr/>
          <p:nvPr/>
        </p:nvSpPr>
        <p:spPr>
          <a:xfrm>
            <a:off x="888148" y="635185"/>
            <a:ext cx="338255" cy="337718"/>
          </a:xfrm>
          <a:custGeom>
            <a:avLst/>
            <a:gdLst>
              <a:gd name="connsiteX0" fmla="*/ 0 w 602040"/>
              <a:gd name="connsiteY0" fmla="*/ 333352 h 601084"/>
              <a:gd name="connsiteX1" fmla="*/ 216576 w 602040"/>
              <a:gd name="connsiteY1" fmla="*/ 333352 h 601084"/>
              <a:gd name="connsiteX2" fmla="*/ 216576 w 602040"/>
              <a:gd name="connsiteY2" fmla="*/ 387890 h 601084"/>
              <a:gd name="connsiteX3" fmla="*/ 244393 w 602040"/>
              <a:gd name="connsiteY3" fmla="*/ 414663 h 601084"/>
              <a:gd name="connsiteX4" fmla="*/ 359635 w 602040"/>
              <a:gd name="connsiteY4" fmla="*/ 414663 h 601084"/>
              <a:gd name="connsiteX5" fmla="*/ 387452 w 602040"/>
              <a:gd name="connsiteY5" fmla="*/ 387890 h 601084"/>
              <a:gd name="connsiteX6" fmla="*/ 387452 w 602040"/>
              <a:gd name="connsiteY6" fmla="*/ 333352 h 601084"/>
              <a:gd name="connsiteX7" fmla="*/ 602040 w 602040"/>
              <a:gd name="connsiteY7" fmla="*/ 333352 h 601084"/>
              <a:gd name="connsiteX8" fmla="*/ 602040 w 602040"/>
              <a:gd name="connsiteY8" fmla="*/ 541588 h 601084"/>
              <a:gd name="connsiteX9" fmla="*/ 544419 w 602040"/>
              <a:gd name="connsiteY9" fmla="*/ 601084 h 601084"/>
              <a:gd name="connsiteX10" fmla="*/ 59608 w 602040"/>
              <a:gd name="connsiteY10" fmla="*/ 601084 h 601084"/>
              <a:gd name="connsiteX11" fmla="*/ 0 w 602040"/>
              <a:gd name="connsiteY11" fmla="*/ 541588 h 601084"/>
              <a:gd name="connsiteX12" fmla="*/ 276164 w 602040"/>
              <a:gd name="connsiteY12" fmla="*/ 246072 h 601084"/>
              <a:gd name="connsiteX13" fmla="*/ 325875 w 602040"/>
              <a:gd name="connsiteY13" fmla="*/ 246072 h 601084"/>
              <a:gd name="connsiteX14" fmla="*/ 333829 w 602040"/>
              <a:gd name="connsiteY14" fmla="*/ 253007 h 601084"/>
              <a:gd name="connsiteX15" fmla="*/ 333829 w 602040"/>
              <a:gd name="connsiteY15" fmla="*/ 355050 h 601084"/>
              <a:gd name="connsiteX16" fmla="*/ 325875 w 602040"/>
              <a:gd name="connsiteY16" fmla="*/ 362976 h 601084"/>
              <a:gd name="connsiteX17" fmla="*/ 276164 w 602040"/>
              <a:gd name="connsiteY17" fmla="*/ 362976 h 601084"/>
              <a:gd name="connsiteX18" fmla="*/ 268210 w 602040"/>
              <a:gd name="connsiteY18" fmla="*/ 355050 h 601084"/>
              <a:gd name="connsiteX19" fmla="*/ 268210 w 602040"/>
              <a:gd name="connsiteY19" fmla="*/ 253007 h 601084"/>
              <a:gd name="connsiteX20" fmla="*/ 276164 w 602040"/>
              <a:gd name="connsiteY20" fmla="*/ 246072 h 601084"/>
              <a:gd name="connsiteX21" fmla="*/ 203661 w 602040"/>
              <a:gd name="connsiteY21" fmla="*/ 77355 h 601084"/>
              <a:gd name="connsiteX22" fmla="*/ 183791 w 602040"/>
              <a:gd name="connsiteY22" fmla="*/ 97190 h 601084"/>
              <a:gd name="connsiteX23" fmla="*/ 183791 w 602040"/>
              <a:gd name="connsiteY23" fmla="*/ 130909 h 601084"/>
              <a:gd name="connsiteX24" fmla="*/ 420236 w 602040"/>
              <a:gd name="connsiteY24" fmla="*/ 130909 h 601084"/>
              <a:gd name="connsiteX25" fmla="*/ 420236 w 602040"/>
              <a:gd name="connsiteY25" fmla="*/ 97190 h 601084"/>
              <a:gd name="connsiteX26" fmla="*/ 400367 w 602040"/>
              <a:gd name="connsiteY26" fmla="*/ 77355 h 601084"/>
              <a:gd name="connsiteX27" fmla="*/ 203661 w 602040"/>
              <a:gd name="connsiteY27" fmla="*/ 0 h 601084"/>
              <a:gd name="connsiteX28" fmla="*/ 400367 w 602040"/>
              <a:gd name="connsiteY28" fmla="*/ 0 h 601084"/>
              <a:gd name="connsiteX29" fmla="*/ 497726 w 602040"/>
              <a:gd name="connsiteY29" fmla="*/ 97190 h 601084"/>
              <a:gd name="connsiteX30" fmla="*/ 497726 w 602040"/>
              <a:gd name="connsiteY30" fmla="*/ 130909 h 601084"/>
              <a:gd name="connsiteX31" fmla="*/ 544419 w 602040"/>
              <a:gd name="connsiteY31" fmla="*/ 130909 h 601084"/>
              <a:gd name="connsiteX32" fmla="*/ 602040 w 602040"/>
              <a:gd name="connsiteY32" fmla="*/ 190413 h 601084"/>
              <a:gd name="connsiteX33" fmla="*/ 602040 w 602040"/>
              <a:gd name="connsiteY33" fmla="*/ 266777 h 601084"/>
              <a:gd name="connsiteX34" fmla="*/ 387452 w 602040"/>
              <a:gd name="connsiteY34" fmla="*/ 266777 h 601084"/>
              <a:gd name="connsiteX35" fmla="*/ 387452 w 602040"/>
              <a:gd name="connsiteY35" fmla="*/ 221157 h 601084"/>
              <a:gd name="connsiteX36" fmla="*/ 359635 w 602040"/>
              <a:gd name="connsiteY36" fmla="*/ 193389 h 601084"/>
              <a:gd name="connsiteX37" fmla="*/ 244393 w 602040"/>
              <a:gd name="connsiteY37" fmla="*/ 193389 h 601084"/>
              <a:gd name="connsiteX38" fmla="*/ 216576 w 602040"/>
              <a:gd name="connsiteY38" fmla="*/ 221157 h 601084"/>
              <a:gd name="connsiteX39" fmla="*/ 216576 w 602040"/>
              <a:gd name="connsiteY39" fmla="*/ 266777 h 601084"/>
              <a:gd name="connsiteX40" fmla="*/ 0 w 602040"/>
              <a:gd name="connsiteY40" fmla="*/ 266777 h 601084"/>
              <a:gd name="connsiteX41" fmla="*/ 0 w 602040"/>
              <a:gd name="connsiteY41" fmla="*/ 190413 h 601084"/>
              <a:gd name="connsiteX42" fmla="*/ 59608 w 602040"/>
              <a:gd name="connsiteY42" fmla="*/ 130909 h 601084"/>
              <a:gd name="connsiteX43" fmla="*/ 106301 w 602040"/>
              <a:gd name="connsiteY43" fmla="*/ 130909 h 601084"/>
              <a:gd name="connsiteX44" fmla="*/ 106301 w 602040"/>
              <a:gd name="connsiteY44" fmla="*/ 97190 h 601084"/>
              <a:gd name="connsiteX45" fmla="*/ 203661 w 602040"/>
              <a:gd name="connsiteY45" fmla="*/ 0 h 601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602040" h="601084">
                <a:moveTo>
                  <a:pt x="0" y="333352"/>
                </a:moveTo>
                <a:lnTo>
                  <a:pt x="216576" y="333352"/>
                </a:lnTo>
                <a:lnTo>
                  <a:pt x="216576" y="387890"/>
                </a:lnTo>
                <a:cubicBezTo>
                  <a:pt x="216576" y="402764"/>
                  <a:pt x="229491" y="414663"/>
                  <a:pt x="244393" y="414663"/>
                </a:cubicBezTo>
                <a:lnTo>
                  <a:pt x="359635" y="414663"/>
                </a:lnTo>
                <a:cubicBezTo>
                  <a:pt x="374537" y="414663"/>
                  <a:pt x="387452" y="402764"/>
                  <a:pt x="387452" y="387890"/>
                </a:cubicBezTo>
                <a:lnTo>
                  <a:pt x="387452" y="333352"/>
                </a:lnTo>
                <a:lnTo>
                  <a:pt x="602040" y="333352"/>
                </a:lnTo>
                <a:lnTo>
                  <a:pt x="602040" y="541588"/>
                </a:lnTo>
                <a:cubicBezTo>
                  <a:pt x="602040" y="574311"/>
                  <a:pt x="576210" y="601084"/>
                  <a:pt x="544419" y="601084"/>
                </a:cubicBezTo>
                <a:lnTo>
                  <a:pt x="59608" y="601084"/>
                </a:lnTo>
                <a:cubicBezTo>
                  <a:pt x="26824" y="601084"/>
                  <a:pt x="0" y="574311"/>
                  <a:pt x="0" y="541588"/>
                </a:cubicBezTo>
                <a:close/>
                <a:moveTo>
                  <a:pt x="276164" y="246072"/>
                </a:moveTo>
                <a:lnTo>
                  <a:pt x="325875" y="246072"/>
                </a:lnTo>
                <a:cubicBezTo>
                  <a:pt x="329852" y="246072"/>
                  <a:pt x="333829" y="249044"/>
                  <a:pt x="333829" y="253007"/>
                </a:cubicBezTo>
                <a:lnTo>
                  <a:pt x="333829" y="355050"/>
                </a:lnTo>
                <a:cubicBezTo>
                  <a:pt x="333829" y="359013"/>
                  <a:pt x="329852" y="362976"/>
                  <a:pt x="325875" y="362976"/>
                </a:cubicBezTo>
                <a:lnTo>
                  <a:pt x="276164" y="362976"/>
                </a:lnTo>
                <a:cubicBezTo>
                  <a:pt x="272187" y="362976"/>
                  <a:pt x="268210" y="359013"/>
                  <a:pt x="268210" y="355050"/>
                </a:cubicBezTo>
                <a:lnTo>
                  <a:pt x="268210" y="253007"/>
                </a:lnTo>
                <a:cubicBezTo>
                  <a:pt x="268210" y="249044"/>
                  <a:pt x="272187" y="246072"/>
                  <a:pt x="276164" y="246072"/>
                </a:cubicBezTo>
                <a:close/>
                <a:moveTo>
                  <a:pt x="203661" y="77355"/>
                </a:moveTo>
                <a:cubicBezTo>
                  <a:pt x="192732" y="77355"/>
                  <a:pt x="183791" y="86281"/>
                  <a:pt x="183791" y="97190"/>
                </a:cubicBezTo>
                <a:lnTo>
                  <a:pt x="183791" y="130909"/>
                </a:lnTo>
                <a:lnTo>
                  <a:pt x="420236" y="130909"/>
                </a:lnTo>
                <a:lnTo>
                  <a:pt x="420236" y="97190"/>
                </a:lnTo>
                <a:cubicBezTo>
                  <a:pt x="420236" y="86281"/>
                  <a:pt x="411295" y="77355"/>
                  <a:pt x="400367" y="77355"/>
                </a:cubicBezTo>
                <a:close/>
                <a:moveTo>
                  <a:pt x="203661" y="0"/>
                </a:moveTo>
                <a:lnTo>
                  <a:pt x="400367" y="0"/>
                </a:lnTo>
                <a:cubicBezTo>
                  <a:pt x="454014" y="0"/>
                  <a:pt x="497726" y="43636"/>
                  <a:pt x="497726" y="97190"/>
                </a:cubicBezTo>
                <a:lnTo>
                  <a:pt x="497726" y="130909"/>
                </a:lnTo>
                <a:lnTo>
                  <a:pt x="544419" y="130909"/>
                </a:lnTo>
                <a:cubicBezTo>
                  <a:pt x="576210" y="130909"/>
                  <a:pt x="602040" y="157686"/>
                  <a:pt x="602040" y="190413"/>
                </a:cubicBezTo>
                <a:lnTo>
                  <a:pt x="602040" y="266777"/>
                </a:lnTo>
                <a:lnTo>
                  <a:pt x="387452" y="266777"/>
                </a:lnTo>
                <a:lnTo>
                  <a:pt x="387452" y="221157"/>
                </a:lnTo>
                <a:cubicBezTo>
                  <a:pt x="387452" y="205289"/>
                  <a:pt x="374537" y="193389"/>
                  <a:pt x="359635" y="193389"/>
                </a:cubicBezTo>
                <a:lnTo>
                  <a:pt x="244393" y="193389"/>
                </a:lnTo>
                <a:cubicBezTo>
                  <a:pt x="229491" y="193389"/>
                  <a:pt x="216576" y="205289"/>
                  <a:pt x="216576" y="221157"/>
                </a:cubicBezTo>
                <a:lnTo>
                  <a:pt x="216576" y="266777"/>
                </a:lnTo>
                <a:lnTo>
                  <a:pt x="0" y="266777"/>
                </a:lnTo>
                <a:lnTo>
                  <a:pt x="0" y="190413"/>
                </a:lnTo>
                <a:cubicBezTo>
                  <a:pt x="0" y="157686"/>
                  <a:pt x="26824" y="130909"/>
                  <a:pt x="59608" y="130909"/>
                </a:cubicBezTo>
                <a:lnTo>
                  <a:pt x="106301" y="130909"/>
                </a:lnTo>
                <a:lnTo>
                  <a:pt x="106301" y="97190"/>
                </a:lnTo>
                <a:cubicBezTo>
                  <a:pt x="106301" y="43636"/>
                  <a:pt x="149020" y="0"/>
                  <a:pt x="20366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grpSp>
        <p:nvGrpSpPr>
          <p:cNvPr id="31" name="组合 30"/>
          <p:cNvGrpSpPr/>
          <p:nvPr/>
        </p:nvGrpSpPr>
        <p:grpSpPr>
          <a:xfrm>
            <a:off x="1779677" y="4887376"/>
            <a:ext cx="1291771" cy="357957"/>
            <a:chOff x="1724549" y="5538538"/>
            <a:chExt cx="1291771" cy="357957"/>
          </a:xfrm>
        </p:grpSpPr>
        <p:sp>
          <p:nvSpPr>
            <p:cNvPr id="29" name="矩形: 圆角 28"/>
            <p:cNvSpPr/>
            <p:nvPr/>
          </p:nvSpPr>
          <p:spPr>
            <a:xfrm>
              <a:off x="1724549" y="5538538"/>
              <a:ext cx="1291771" cy="357957"/>
            </a:xfrm>
            <a:prstGeom prst="roundRect">
              <a:avLst>
                <a:gd name="adj" fmla="val 50000"/>
              </a:avLst>
            </a:prstGeom>
            <a:solidFill>
              <a:srgbClr val="FFC000"/>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30" name="文本框 29"/>
            <p:cNvSpPr txBox="1"/>
            <p:nvPr/>
          </p:nvSpPr>
          <p:spPr>
            <a:xfrm>
              <a:off x="1770987" y="5548239"/>
              <a:ext cx="1216757" cy="338554"/>
            </a:xfrm>
            <a:prstGeom prst="rect">
              <a:avLst/>
            </a:prstGeom>
            <a:noFill/>
            <a:ln>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a:ln>
                    <a:noFill/>
                  </a:ln>
                  <a:gradFill>
                    <a:gsLst>
                      <a:gs pos="0">
                        <a:schemeClr val="bg1"/>
                      </a:gs>
                      <a:gs pos="100000">
                        <a:schemeClr val="bg1">
                          <a:lumMod val="95000"/>
                        </a:scheme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PART 01</a:t>
              </a:r>
              <a:endParaRPr kumimoji="0" lang="zh-CN" altLang="en-US" sz="1600" b="1" i="0" u="none" strike="noStrike" kern="0" cap="none" spc="0" normalizeH="0" baseline="0" noProof="0" dirty="0">
                <a:ln>
                  <a:noFill/>
                </a:ln>
                <a:gradFill>
                  <a:gsLst>
                    <a:gs pos="0">
                      <a:schemeClr val="bg1"/>
                    </a:gs>
                    <a:gs pos="100000">
                      <a:schemeClr val="bg1">
                        <a:lumMod val="95000"/>
                      </a:scheme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endParaRPr>
            </a:p>
          </p:txBody>
        </p:sp>
      </p:grpSp>
      <p:grpSp>
        <p:nvGrpSpPr>
          <p:cNvPr id="32" name="组合 31"/>
          <p:cNvGrpSpPr/>
          <p:nvPr/>
        </p:nvGrpSpPr>
        <p:grpSpPr>
          <a:xfrm>
            <a:off x="0" y="231097"/>
            <a:ext cx="5125011" cy="778607"/>
            <a:chOff x="0" y="231097"/>
            <a:chExt cx="5125011" cy="778607"/>
          </a:xfrm>
        </p:grpSpPr>
        <p:grpSp>
          <p:nvGrpSpPr>
            <p:cNvPr id="33" name="组合 32"/>
            <p:cNvGrpSpPr/>
            <p:nvPr/>
          </p:nvGrpSpPr>
          <p:grpSpPr>
            <a:xfrm>
              <a:off x="677793" y="231097"/>
              <a:ext cx="4447218" cy="778607"/>
              <a:chOff x="677793" y="231097"/>
              <a:chExt cx="4447218" cy="778607"/>
            </a:xfrm>
          </p:grpSpPr>
          <p:sp>
            <p:nvSpPr>
              <p:cNvPr id="46" name="文本框 45"/>
              <p:cNvSpPr txBox="1"/>
              <p:nvPr/>
            </p:nvSpPr>
            <p:spPr>
              <a:xfrm>
                <a:off x="677793" y="231097"/>
                <a:ext cx="2148345" cy="553998"/>
              </a:xfrm>
              <a:prstGeom prst="rect">
                <a:avLst/>
              </a:prstGeom>
              <a:noFill/>
            </p:spPr>
            <p:txBody>
              <a:bodyPr wrap="none" rtlCol="0">
                <a:spAutoFit/>
              </a:bodyPr>
              <a:lstStyle/>
              <a:p>
                <a:r>
                  <a:rPr lang="en-US" altLang="zh-CN" sz="30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1. </a:t>
                </a:r>
                <a:r>
                  <a:rPr lang="zh-CN" altLang="en-US" sz="30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工作概述</a:t>
                </a:r>
              </a:p>
            </p:txBody>
          </p:sp>
          <p:sp>
            <p:nvSpPr>
              <p:cNvPr id="47" name="文本框 46"/>
              <p:cNvSpPr txBox="1"/>
              <p:nvPr/>
            </p:nvSpPr>
            <p:spPr>
              <a:xfrm>
                <a:off x="759681" y="732705"/>
                <a:ext cx="4365330" cy="276999"/>
              </a:xfrm>
              <a:prstGeom prst="rect">
                <a:avLst/>
              </a:prstGeom>
              <a:noFill/>
            </p:spPr>
            <p:txBody>
              <a:bodyPr wrap="square" rtlCol="0">
                <a:spAutoFit/>
                <a:scene3d>
                  <a:camera prst="orthographicFront"/>
                  <a:lightRig rig="threePt" dir="t"/>
                </a:scene3d>
                <a:sp3d contourW="12700"/>
              </a:bodyPr>
              <a:lstStyle/>
              <a:p>
                <a:pPr marL="0" marR="0" lvl="0" indent="0"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The user can demonstrate on a projector or computer</a:t>
                </a:r>
              </a:p>
            </p:txBody>
          </p:sp>
        </p:grpSp>
        <p:grpSp>
          <p:nvGrpSpPr>
            <p:cNvPr id="34" name="组合 33"/>
            <p:cNvGrpSpPr/>
            <p:nvPr/>
          </p:nvGrpSpPr>
          <p:grpSpPr>
            <a:xfrm>
              <a:off x="0" y="289322"/>
              <a:ext cx="458794" cy="662157"/>
              <a:chOff x="0" y="272955"/>
              <a:chExt cx="458794" cy="747920"/>
            </a:xfrm>
          </p:grpSpPr>
          <p:sp>
            <p:nvSpPr>
              <p:cNvPr id="35" name="矩形 34"/>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18232" y="272955"/>
                <a:ext cx="140562" cy="747920"/>
              </a:xfrm>
              <a:prstGeom prst="rect">
                <a:avLst/>
              </a:prstGeom>
              <a:solidFill>
                <a:srgbClr val="17375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椭圆 1"/>
          <p:cNvSpPr/>
          <p:nvPr/>
        </p:nvSpPr>
        <p:spPr>
          <a:xfrm>
            <a:off x="3138363" y="1967096"/>
            <a:ext cx="1328400" cy="13269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5481237" y="4288266"/>
            <a:ext cx="1328400" cy="13269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QQ图片20181230194138"/>
          <p:cNvPicPr>
            <a:picLocks noChangeAspect="1"/>
          </p:cNvPicPr>
          <p:nvPr/>
        </p:nvPicPr>
        <p:blipFill>
          <a:blip r:embed="rId3"/>
          <a:srcRect t="7671" b="21602"/>
          <a:stretch>
            <a:fillRect/>
          </a:stretch>
        </p:blipFill>
        <p:spPr>
          <a:xfrm>
            <a:off x="7461885" y="4544695"/>
            <a:ext cx="3377565" cy="1592580"/>
          </a:xfrm>
          <a:prstGeom prst="rect">
            <a:avLst/>
          </a:prstGeom>
          <a:effectLst>
            <a:outerShdw blurRad="50800" dist="38100" dir="2700000" algn="tl" rotWithShape="0">
              <a:prstClr val="black">
                <a:alpha val="40000"/>
              </a:prstClr>
            </a:outerShdw>
          </a:effectLst>
        </p:spPr>
      </p:pic>
      <p:pic>
        <p:nvPicPr>
          <p:cNvPr id="49" name="图片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7138" y="180059"/>
            <a:ext cx="1103137" cy="110529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par>
                          <p:cTn id="17" fill="hold">
                            <p:stCondLst>
                              <p:cond delay="1500"/>
                            </p:stCondLst>
                            <p:childTnLst>
                              <p:par>
                                <p:cTn id="18" presetID="2" presetClass="entr" presetSubtype="2"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1+#ppt_w/2"/>
                                          </p:val>
                                        </p:tav>
                                        <p:tav tm="100000">
                                          <p:val>
                                            <p:strVal val="#ppt_x"/>
                                          </p:val>
                                        </p:tav>
                                      </p:tavLst>
                                    </p:anim>
                                    <p:anim calcmode="lin" valueType="num">
                                      <p:cBhvr additive="base">
                                        <p:cTn id="21" dur="500" fill="hold"/>
                                        <p:tgtEl>
                                          <p:spTgt spid="11"/>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500" fill="hold"/>
                                        <p:tgtEl>
                                          <p:spTgt spid="36"/>
                                        </p:tgtEl>
                                        <p:attrNameLst>
                                          <p:attrName>ppt_w</p:attrName>
                                        </p:attrNameLst>
                                      </p:cBhvr>
                                      <p:tavLst>
                                        <p:tav tm="0">
                                          <p:val>
                                            <p:fltVal val="0"/>
                                          </p:val>
                                        </p:tav>
                                        <p:tav tm="100000">
                                          <p:val>
                                            <p:strVal val="#ppt_w"/>
                                          </p:val>
                                        </p:tav>
                                      </p:tavLst>
                                    </p:anim>
                                    <p:anim calcmode="lin" valueType="num">
                                      <p:cBhvr>
                                        <p:cTn id="26" dur="500" fill="hold"/>
                                        <p:tgtEl>
                                          <p:spTgt spid="36"/>
                                        </p:tgtEl>
                                        <p:attrNameLst>
                                          <p:attrName>ppt_h</p:attrName>
                                        </p:attrNameLst>
                                      </p:cBhvr>
                                      <p:tavLst>
                                        <p:tav tm="0">
                                          <p:val>
                                            <p:fltVal val="0"/>
                                          </p:val>
                                        </p:tav>
                                        <p:tav tm="100000">
                                          <p:val>
                                            <p:strVal val="#ppt_h"/>
                                          </p:val>
                                        </p:tav>
                                      </p:tavLst>
                                    </p:anim>
                                    <p:animEffect transition="in" filter="fade">
                                      <p:cBhvr>
                                        <p:cTn id="27" dur="500"/>
                                        <p:tgtEl>
                                          <p:spTgt spid="36"/>
                                        </p:tgtEl>
                                      </p:cBhvr>
                                    </p:animEffect>
                                  </p:childTnLst>
                                </p:cTn>
                              </p:par>
                              <p:par>
                                <p:cTn id="28" presetID="53" presetClass="entr" presetSubtype="16" fill="hold" nodeType="with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p:cTn id="30" dur="500" fill="hold"/>
                                        <p:tgtEl>
                                          <p:spTgt spid="39"/>
                                        </p:tgtEl>
                                        <p:attrNameLst>
                                          <p:attrName>ppt_w</p:attrName>
                                        </p:attrNameLst>
                                      </p:cBhvr>
                                      <p:tavLst>
                                        <p:tav tm="0">
                                          <p:val>
                                            <p:fltVal val="0"/>
                                          </p:val>
                                        </p:tav>
                                        <p:tav tm="100000">
                                          <p:val>
                                            <p:strVal val="#ppt_w"/>
                                          </p:val>
                                        </p:tav>
                                      </p:tavLst>
                                    </p:anim>
                                    <p:anim calcmode="lin" valueType="num">
                                      <p:cBhvr>
                                        <p:cTn id="31" dur="500" fill="hold"/>
                                        <p:tgtEl>
                                          <p:spTgt spid="39"/>
                                        </p:tgtEl>
                                        <p:attrNameLst>
                                          <p:attrName>ppt_h</p:attrName>
                                        </p:attrNameLst>
                                      </p:cBhvr>
                                      <p:tavLst>
                                        <p:tav tm="0">
                                          <p:val>
                                            <p:fltVal val="0"/>
                                          </p:val>
                                        </p:tav>
                                        <p:tav tm="100000">
                                          <p:val>
                                            <p:strVal val="#ppt_h"/>
                                          </p:val>
                                        </p:tav>
                                      </p:tavLst>
                                    </p:anim>
                                    <p:animEffect transition="in" filter="fade">
                                      <p:cBhvr>
                                        <p:cTn id="32" dur="500"/>
                                        <p:tgtEl>
                                          <p:spTgt spid="39"/>
                                        </p:tgtEl>
                                      </p:cBhvr>
                                    </p:animEffect>
                                  </p:childTnLst>
                                </p:cTn>
                              </p:par>
                              <p:par>
                                <p:cTn id="33" presetID="53" presetClass="entr" presetSubtype="16" fill="hold" nodeType="with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p:cTn id="35" dur="500" fill="hold"/>
                                        <p:tgtEl>
                                          <p:spTgt spid="42"/>
                                        </p:tgtEl>
                                        <p:attrNameLst>
                                          <p:attrName>ppt_w</p:attrName>
                                        </p:attrNameLst>
                                      </p:cBhvr>
                                      <p:tavLst>
                                        <p:tav tm="0">
                                          <p:val>
                                            <p:fltVal val="0"/>
                                          </p:val>
                                        </p:tav>
                                        <p:tav tm="100000">
                                          <p:val>
                                            <p:strVal val="#ppt_w"/>
                                          </p:val>
                                        </p:tav>
                                      </p:tavLst>
                                    </p:anim>
                                    <p:anim calcmode="lin" valueType="num">
                                      <p:cBhvr>
                                        <p:cTn id="36" dur="500" fill="hold"/>
                                        <p:tgtEl>
                                          <p:spTgt spid="42"/>
                                        </p:tgtEl>
                                        <p:attrNameLst>
                                          <p:attrName>ppt_h</p:attrName>
                                        </p:attrNameLst>
                                      </p:cBhvr>
                                      <p:tavLst>
                                        <p:tav tm="0">
                                          <p:val>
                                            <p:fltVal val="0"/>
                                          </p:val>
                                        </p:tav>
                                        <p:tav tm="100000">
                                          <p:val>
                                            <p:strVal val="#ppt_h"/>
                                          </p:val>
                                        </p:tav>
                                      </p:tavLst>
                                    </p:anim>
                                    <p:animEffect transition="in" filter="fade">
                                      <p:cBhvr>
                                        <p:cTn id="3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流程图: 手动输入 2"/>
          <p:cNvSpPr/>
          <p:nvPr/>
        </p:nvSpPr>
        <p:spPr>
          <a:xfrm rot="16200000">
            <a:off x="7921988" y="1219247"/>
            <a:ext cx="797952" cy="2824330"/>
          </a:xfrm>
          <a:prstGeom prst="flowChartManualInput">
            <a:avLst/>
          </a:prstGeom>
          <a:solidFill>
            <a:srgbClr val="17375E"/>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6" name="流程图: 手动输入 5"/>
          <p:cNvSpPr/>
          <p:nvPr/>
        </p:nvSpPr>
        <p:spPr>
          <a:xfrm rot="16200000">
            <a:off x="7921988" y="2626104"/>
            <a:ext cx="797952" cy="2824330"/>
          </a:xfrm>
          <a:prstGeom prst="flowChartManualInput">
            <a:avLst/>
          </a:prstGeom>
          <a:solidFill>
            <a:srgbClr val="FFC000"/>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9" name="流程图: 手动输入 8"/>
          <p:cNvSpPr/>
          <p:nvPr/>
        </p:nvSpPr>
        <p:spPr>
          <a:xfrm rot="16200000">
            <a:off x="7921988" y="4032960"/>
            <a:ext cx="797952" cy="2824330"/>
          </a:xfrm>
          <a:prstGeom prst="flowChartManualInput">
            <a:avLst/>
          </a:prstGeom>
          <a:solidFill>
            <a:srgbClr val="17375E"/>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2" name="文本框 11"/>
          <p:cNvSpPr txBox="1"/>
          <p:nvPr/>
        </p:nvSpPr>
        <p:spPr>
          <a:xfrm>
            <a:off x="1449841" y="2295036"/>
            <a:ext cx="5143800" cy="69249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defTabSz="914400">
              <a:lnSpc>
                <a:spcPct val="130000"/>
              </a:lnSpc>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a:t>
            </a:r>
            <a:r>
              <a:rPr lang="zh-CN" altLang="en-US" sz="1000" kern="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的模式提供全面且质优的多品类设计素材打破传统素材网站单向沟通的模式提供全面且质优的多品类设计素材打破传统素材网站单向沟通的模式</a:t>
            </a:r>
          </a:p>
        </p:txBody>
      </p:sp>
      <p:sp>
        <p:nvSpPr>
          <p:cNvPr id="13" name="文本框 12"/>
          <p:cNvSpPr txBox="1"/>
          <p:nvPr/>
        </p:nvSpPr>
        <p:spPr>
          <a:xfrm>
            <a:off x="8118736" y="2339023"/>
            <a:ext cx="1153536" cy="5847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defRPr/>
            </a:pPr>
            <a:r>
              <a:rPr lang="zh-CN" altLang="en-US" sz="1600" b="1" kern="0" dirty="0">
                <a:gradFill>
                  <a:gsLst>
                    <a:gs pos="0">
                      <a:schemeClr val="bg1"/>
                    </a:gs>
                    <a:gs pos="100000">
                      <a:schemeClr val="bg1">
                        <a:lumMod val="95000"/>
                      </a:schemeClr>
                    </a:gs>
                  </a:gsLst>
                  <a:lin ang="5400000" scaled="1"/>
                </a:gradFill>
                <a:latin typeface="Century Gothic" panose="020B0502020202020204" pitchFamily="34" charset="0"/>
                <a:ea typeface="微软雅黑 Light" panose="020B0502040204020203" pitchFamily="34" charset="-122"/>
                <a:sym typeface="Century Gothic" panose="020B0502020202020204" pitchFamily="34" charset="0"/>
              </a:rPr>
              <a:t>您的</a:t>
            </a:r>
            <a:r>
              <a:rPr kumimoji="0" lang="zh-CN" altLang="en-US" sz="1600" b="1" i="0" u="none" strike="noStrike" kern="0" cap="none" spc="0" normalizeH="0" baseline="0" noProof="0" dirty="0">
                <a:ln>
                  <a:noFill/>
                </a:ln>
                <a:gradFill>
                  <a:gsLst>
                    <a:gs pos="0">
                      <a:schemeClr val="bg1"/>
                    </a:gs>
                    <a:gs pos="100000">
                      <a:schemeClr val="bg1">
                        <a:lumMod val="95000"/>
                      </a:scheme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a:t>
            </a:r>
            <a:endParaRPr kumimoji="0" lang="en-US" altLang="zh-CN" sz="1600" b="1" i="0" u="none" strike="noStrike" kern="0" cap="none" spc="0" normalizeH="0" baseline="0" noProof="0" dirty="0">
              <a:ln>
                <a:noFill/>
              </a:ln>
              <a:gradFill>
                <a:gsLst>
                  <a:gs pos="0">
                    <a:schemeClr val="bg1"/>
                  </a:gs>
                  <a:gs pos="100000">
                    <a:schemeClr val="bg1">
                      <a:lumMod val="95000"/>
                    </a:scheme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endParaRPr>
          </a:p>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gradFill>
                  <a:gsLst>
                    <a:gs pos="0">
                      <a:schemeClr val="bg1"/>
                    </a:gs>
                    <a:gs pos="100000">
                      <a:schemeClr val="bg1">
                        <a:lumMod val="95000"/>
                      </a:scheme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输入这里</a:t>
            </a:r>
          </a:p>
        </p:txBody>
      </p:sp>
      <p:sp>
        <p:nvSpPr>
          <p:cNvPr id="14" name="文本框 13"/>
          <p:cNvSpPr txBox="1"/>
          <p:nvPr/>
        </p:nvSpPr>
        <p:spPr>
          <a:xfrm>
            <a:off x="8118736" y="3745880"/>
            <a:ext cx="1153536" cy="5847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defRPr/>
            </a:pPr>
            <a:r>
              <a:rPr lang="zh-CN" altLang="en-US" sz="1600" b="1" kern="0" dirty="0">
                <a:gradFill>
                  <a:gsLst>
                    <a:gs pos="0">
                      <a:schemeClr val="bg1"/>
                    </a:gs>
                    <a:gs pos="100000">
                      <a:schemeClr val="bg1">
                        <a:lumMod val="95000"/>
                      </a:schemeClr>
                    </a:gs>
                  </a:gsLst>
                  <a:lin ang="5400000" scaled="1"/>
                </a:gradFill>
                <a:latin typeface="Century Gothic" panose="020B0502020202020204" pitchFamily="34" charset="0"/>
                <a:ea typeface="微软雅黑 Light" panose="020B0502040204020203" pitchFamily="34" charset="-122"/>
                <a:sym typeface="Century Gothic" panose="020B0502020202020204" pitchFamily="34" charset="0"/>
              </a:rPr>
              <a:t>您的</a:t>
            </a:r>
            <a:r>
              <a:rPr kumimoji="0" lang="zh-CN" altLang="en-US" sz="1600" b="1" i="0" u="none" strike="noStrike" kern="0" cap="none" spc="0" normalizeH="0" baseline="0" noProof="0" dirty="0">
                <a:ln>
                  <a:noFill/>
                </a:ln>
                <a:gradFill>
                  <a:gsLst>
                    <a:gs pos="0">
                      <a:schemeClr val="bg1"/>
                    </a:gs>
                    <a:gs pos="100000">
                      <a:schemeClr val="bg1">
                        <a:lumMod val="95000"/>
                      </a:scheme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a:t>
            </a:r>
            <a:endParaRPr kumimoji="0" lang="en-US" altLang="zh-CN" sz="1600" b="1" i="0" u="none" strike="noStrike" kern="0" cap="none" spc="0" normalizeH="0" baseline="0" noProof="0" dirty="0">
              <a:ln>
                <a:noFill/>
              </a:ln>
              <a:gradFill>
                <a:gsLst>
                  <a:gs pos="0">
                    <a:schemeClr val="bg1"/>
                  </a:gs>
                  <a:gs pos="100000">
                    <a:schemeClr val="bg1">
                      <a:lumMod val="95000"/>
                    </a:scheme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endParaRPr>
          </a:p>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gradFill>
                  <a:gsLst>
                    <a:gs pos="0">
                      <a:schemeClr val="bg1"/>
                    </a:gs>
                    <a:gs pos="100000">
                      <a:schemeClr val="bg1">
                        <a:lumMod val="95000"/>
                      </a:scheme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输入这里</a:t>
            </a:r>
          </a:p>
        </p:txBody>
      </p:sp>
      <p:sp>
        <p:nvSpPr>
          <p:cNvPr id="15" name="文本框 14"/>
          <p:cNvSpPr txBox="1"/>
          <p:nvPr/>
        </p:nvSpPr>
        <p:spPr>
          <a:xfrm>
            <a:off x="8118736" y="5152737"/>
            <a:ext cx="1153536" cy="5847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defRPr/>
            </a:pPr>
            <a:r>
              <a:rPr lang="zh-CN" altLang="en-US" sz="1600" b="1" kern="0" dirty="0">
                <a:gradFill>
                  <a:gsLst>
                    <a:gs pos="0">
                      <a:schemeClr val="bg1"/>
                    </a:gs>
                    <a:gs pos="100000">
                      <a:schemeClr val="bg1">
                        <a:lumMod val="95000"/>
                      </a:schemeClr>
                    </a:gs>
                  </a:gsLst>
                  <a:lin ang="5400000" scaled="1"/>
                </a:gradFill>
                <a:latin typeface="Century Gothic" panose="020B0502020202020204" pitchFamily="34" charset="0"/>
                <a:ea typeface="微软雅黑 Light" panose="020B0502040204020203" pitchFamily="34" charset="-122"/>
                <a:sym typeface="Century Gothic" panose="020B0502020202020204" pitchFamily="34" charset="0"/>
              </a:rPr>
              <a:t>您的</a:t>
            </a:r>
            <a:r>
              <a:rPr kumimoji="0" lang="zh-CN" altLang="en-US" sz="1600" b="1" i="0" u="none" strike="noStrike" kern="0" cap="none" spc="0" normalizeH="0" baseline="0" noProof="0" dirty="0">
                <a:ln>
                  <a:noFill/>
                </a:ln>
                <a:gradFill>
                  <a:gsLst>
                    <a:gs pos="0">
                      <a:schemeClr val="bg1"/>
                    </a:gs>
                    <a:gs pos="100000">
                      <a:schemeClr val="bg1">
                        <a:lumMod val="95000"/>
                      </a:scheme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a:t>
            </a:r>
            <a:endParaRPr kumimoji="0" lang="en-US" altLang="zh-CN" sz="1600" b="1" i="0" u="none" strike="noStrike" kern="0" cap="none" spc="0" normalizeH="0" baseline="0" noProof="0" dirty="0">
              <a:ln>
                <a:noFill/>
              </a:ln>
              <a:gradFill>
                <a:gsLst>
                  <a:gs pos="0">
                    <a:schemeClr val="bg1"/>
                  </a:gs>
                  <a:gs pos="100000">
                    <a:schemeClr val="bg1">
                      <a:lumMod val="95000"/>
                    </a:scheme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endParaRPr>
          </a:p>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gradFill>
                  <a:gsLst>
                    <a:gs pos="0">
                      <a:schemeClr val="bg1"/>
                    </a:gs>
                    <a:gs pos="100000">
                      <a:schemeClr val="bg1">
                        <a:lumMod val="95000"/>
                      </a:scheme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输入这里</a:t>
            </a:r>
          </a:p>
        </p:txBody>
      </p:sp>
      <p:sp>
        <p:nvSpPr>
          <p:cNvPr id="16" name="文本框 15"/>
          <p:cNvSpPr txBox="1"/>
          <p:nvPr/>
        </p:nvSpPr>
        <p:spPr>
          <a:xfrm>
            <a:off x="1449841" y="3701893"/>
            <a:ext cx="5143800" cy="69249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defTabSz="914400">
              <a:lnSpc>
                <a:spcPct val="130000"/>
              </a:lnSpc>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a:t>
            </a:r>
            <a:r>
              <a:rPr lang="zh-CN" altLang="en-US" sz="1000" kern="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的模式提供全面且质优的多品类设计素材打破传统素材网站单向沟通的模式提供全面且质优的多品类设计素材打破传统素材网站单向沟通的模式</a:t>
            </a:r>
          </a:p>
        </p:txBody>
      </p:sp>
      <p:sp>
        <p:nvSpPr>
          <p:cNvPr id="17" name="文本框 16"/>
          <p:cNvSpPr txBox="1"/>
          <p:nvPr/>
        </p:nvSpPr>
        <p:spPr>
          <a:xfrm>
            <a:off x="1449841" y="5108750"/>
            <a:ext cx="5143800" cy="69249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defTabSz="914400">
              <a:lnSpc>
                <a:spcPct val="130000"/>
              </a:lnSpc>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a:t>
            </a:r>
            <a:r>
              <a:rPr lang="zh-CN" altLang="en-US" sz="1000" kern="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的模式提供全面且质优的多品类设计素材打破传统素材网站单向沟通的模式提供全面且质优的多品类设计素材打破传统素材网站单向沟通的模式</a:t>
            </a:r>
          </a:p>
        </p:txBody>
      </p:sp>
      <p:grpSp>
        <p:nvGrpSpPr>
          <p:cNvPr id="24" name="组合 23"/>
          <p:cNvGrpSpPr/>
          <p:nvPr/>
        </p:nvGrpSpPr>
        <p:grpSpPr>
          <a:xfrm>
            <a:off x="0" y="231097"/>
            <a:ext cx="5125011" cy="778607"/>
            <a:chOff x="0" y="231097"/>
            <a:chExt cx="5125011" cy="778607"/>
          </a:xfrm>
        </p:grpSpPr>
        <p:grpSp>
          <p:nvGrpSpPr>
            <p:cNvPr id="25" name="组合 24"/>
            <p:cNvGrpSpPr/>
            <p:nvPr/>
          </p:nvGrpSpPr>
          <p:grpSpPr>
            <a:xfrm>
              <a:off x="677793" y="231097"/>
              <a:ext cx="4447218" cy="778607"/>
              <a:chOff x="677793" y="231097"/>
              <a:chExt cx="4447218" cy="778607"/>
            </a:xfrm>
          </p:grpSpPr>
          <p:sp>
            <p:nvSpPr>
              <p:cNvPr id="31" name="文本框 30"/>
              <p:cNvSpPr txBox="1"/>
              <p:nvPr/>
            </p:nvSpPr>
            <p:spPr>
              <a:xfrm>
                <a:off x="677793" y="231097"/>
                <a:ext cx="2148345" cy="553998"/>
              </a:xfrm>
              <a:prstGeom prst="rect">
                <a:avLst/>
              </a:prstGeom>
              <a:noFill/>
            </p:spPr>
            <p:txBody>
              <a:bodyPr wrap="none" rtlCol="0">
                <a:spAutoFit/>
              </a:bodyPr>
              <a:lstStyle/>
              <a:p>
                <a:r>
                  <a:rPr lang="en-US" altLang="zh-CN" sz="30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1. </a:t>
                </a:r>
                <a:r>
                  <a:rPr lang="zh-CN" altLang="en-US" sz="30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工作概述</a:t>
                </a:r>
              </a:p>
            </p:txBody>
          </p:sp>
          <p:sp>
            <p:nvSpPr>
              <p:cNvPr id="33" name="文本框 32"/>
              <p:cNvSpPr txBox="1"/>
              <p:nvPr/>
            </p:nvSpPr>
            <p:spPr>
              <a:xfrm>
                <a:off x="759681" y="732705"/>
                <a:ext cx="4365330" cy="276999"/>
              </a:xfrm>
              <a:prstGeom prst="rect">
                <a:avLst/>
              </a:prstGeom>
              <a:noFill/>
            </p:spPr>
            <p:txBody>
              <a:bodyPr wrap="square" rtlCol="0">
                <a:spAutoFit/>
                <a:scene3d>
                  <a:camera prst="orthographicFront"/>
                  <a:lightRig rig="threePt" dir="t"/>
                </a:scene3d>
                <a:sp3d contourW="12700"/>
              </a:bodyPr>
              <a:lstStyle/>
              <a:p>
                <a:pPr marL="0" marR="0" lvl="0" indent="0"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The user can demonstrate on a projector or computer</a:t>
                </a:r>
              </a:p>
            </p:txBody>
          </p:sp>
        </p:grpSp>
        <p:grpSp>
          <p:nvGrpSpPr>
            <p:cNvPr id="26" name="组合 25"/>
            <p:cNvGrpSpPr/>
            <p:nvPr/>
          </p:nvGrpSpPr>
          <p:grpSpPr>
            <a:xfrm>
              <a:off x="0" y="289322"/>
              <a:ext cx="458794" cy="662157"/>
              <a:chOff x="0" y="272955"/>
              <a:chExt cx="458794" cy="747920"/>
            </a:xfrm>
          </p:grpSpPr>
          <p:sp>
            <p:nvSpPr>
              <p:cNvPr id="27" name="矩形 26"/>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18232" y="272955"/>
                <a:ext cx="140562" cy="747920"/>
              </a:xfrm>
              <a:prstGeom prst="rect">
                <a:avLst/>
              </a:prstGeom>
              <a:solidFill>
                <a:srgbClr val="17375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矩形 1"/>
          <p:cNvSpPr/>
          <p:nvPr/>
        </p:nvSpPr>
        <p:spPr>
          <a:xfrm>
            <a:off x="9635769" y="2109467"/>
            <a:ext cx="1011085" cy="10636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9635526" y="3524647"/>
            <a:ext cx="1011085" cy="1063634"/>
          </a:xfrm>
          <a:prstGeom prst="rect">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图片占位符 6"/>
          <p:cNvSpPr>
            <a:spLocks noGrp="1"/>
          </p:cNvSpPr>
          <p:nvPr>
            <p:ph type="pic" sz="quarter" idx="12"/>
          </p:nvPr>
        </p:nvSpPr>
        <p:spPr/>
      </p:sp>
      <p:sp>
        <p:nvSpPr>
          <p:cNvPr id="35" name="矩形 34"/>
          <p:cNvSpPr/>
          <p:nvPr/>
        </p:nvSpPr>
        <p:spPr>
          <a:xfrm>
            <a:off x="9635526" y="4939827"/>
            <a:ext cx="1011085" cy="10636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7138" y="180059"/>
            <a:ext cx="1103137" cy="110529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1+#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1+#ppt_w/2"/>
                                          </p:val>
                                        </p:tav>
                                        <p:tav tm="100000">
                                          <p:val>
                                            <p:strVal val="#ppt_x"/>
                                          </p:val>
                                        </p:tav>
                                      </p:tavLst>
                                    </p:anim>
                                    <p:anim calcmode="lin" valueType="num">
                                      <p:cBhvr additive="base">
                                        <p:cTn id="24" dur="50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1+#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left)">
                                      <p:cBhvr>
                                        <p:cTn id="4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9" grpId="0" animBg="1"/>
      <p:bldP spid="12" grpId="0"/>
      <p:bldP spid="13" grpId="0"/>
      <p:bldP spid="14" grpId="0"/>
      <p:bldP spid="15"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矩形 11"/>
          <p:cNvSpPr/>
          <p:nvPr/>
        </p:nvSpPr>
        <p:spPr>
          <a:xfrm>
            <a:off x="1434330" y="4522937"/>
            <a:ext cx="2554240" cy="1458007"/>
          </a:xfrm>
          <a:prstGeom prst="rect">
            <a:avLst/>
          </a:prstGeom>
          <a:solidFill>
            <a:schemeClr val="bg1">
              <a:lumMod val="95000"/>
            </a:schemeClr>
          </a:solidFill>
          <a:ln w="38100" cap="flat" cmpd="sng" algn="ctr">
            <a:no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zh-CN" altLang="en-US" sz="2400" kern="0">
              <a:solidFill>
                <a:prstClr val="white"/>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3" name="矩形 12"/>
          <p:cNvSpPr/>
          <p:nvPr/>
        </p:nvSpPr>
        <p:spPr>
          <a:xfrm>
            <a:off x="4833890" y="4522937"/>
            <a:ext cx="2554240" cy="1458007"/>
          </a:xfrm>
          <a:prstGeom prst="rect">
            <a:avLst/>
          </a:prstGeom>
          <a:solidFill>
            <a:schemeClr val="bg1">
              <a:lumMod val="95000"/>
            </a:schemeClr>
          </a:solidFill>
          <a:ln w="38100" cap="flat" cmpd="sng" algn="ctr">
            <a:no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zh-CN" altLang="en-US" sz="2400" kern="0">
              <a:solidFill>
                <a:prstClr val="white"/>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4" name="矩形 13"/>
          <p:cNvSpPr/>
          <p:nvPr/>
        </p:nvSpPr>
        <p:spPr>
          <a:xfrm>
            <a:off x="8214400" y="4522937"/>
            <a:ext cx="2554240" cy="1458007"/>
          </a:xfrm>
          <a:prstGeom prst="rect">
            <a:avLst/>
          </a:prstGeom>
          <a:solidFill>
            <a:schemeClr val="bg1">
              <a:lumMod val="95000"/>
            </a:schemeClr>
          </a:solidFill>
          <a:ln w="38100" cap="flat" cmpd="sng" algn="ctr">
            <a:no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zh-CN" altLang="en-US" sz="2400" kern="0">
              <a:solidFill>
                <a:prstClr val="white"/>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9" name="椭圆 8"/>
          <p:cNvSpPr/>
          <p:nvPr/>
        </p:nvSpPr>
        <p:spPr>
          <a:xfrm>
            <a:off x="2241550" y="3791856"/>
            <a:ext cx="939800" cy="939800"/>
          </a:xfrm>
          <a:prstGeom prst="ellipse">
            <a:avLst/>
          </a:prstGeom>
          <a:solidFill>
            <a:srgbClr val="FFC000"/>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0" name="椭圆 9"/>
          <p:cNvSpPr/>
          <p:nvPr/>
        </p:nvSpPr>
        <p:spPr>
          <a:xfrm>
            <a:off x="5641110" y="3791856"/>
            <a:ext cx="939800" cy="939800"/>
          </a:xfrm>
          <a:prstGeom prst="ellipse">
            <a:avLst/>
          </a:prstGeom>
          <a:solidFill>
            <a:srgbClr val="17375E"/>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1" name="椭圆 10"/>
          <p:cNvSpPr/>
          <p:nvPr/>
        </p:nvSpPr>
        <p:spPr>
          <a:xfrm>
            <a:off x="9021620" y="3791856"/>
            <a:ext cx="939800" cy="939800"/>
          </a:xfrm>
          <a:prstGeom prst="ellipse">
            <a:avLst/>
          </a:prstGeom>
          <a:solidFill>
            <a:srgbClr val="FFC000"/>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cxnSp>
        <p:nvCxnSpPr>
          <p:cNvPr id="16" name="直接箭头连接符 15"/>
          <p:cNvCxnSpPr/>
          <p:nvPr/>
        </p:nvCxnSpPr>
        <p:spPr>
          <a:xfrm flipH="1">
            <a:off x="3058295" y="2910794"/>
            <a:ext cx="2390005" cy="927174"/>
          </a:xfrm>
          <a:prstGeom prst="straightConnector1">
            <a:avLst/>
          </a:prstGeom>
          <a:noFill/>
          <a:ln cap="rnd">
            <a:gradFill flip="none" rotWithShape="1">
              <a:gsLst>
                <a:gs pos="0">
                  <a:schemeClr val="accent2">
                    <a:lumMod val="20000"/>
                    <a:lumOff val="80000"/>
                  </a:schemeClr>
                </a:gs>
                <a:gs pos="100000">
                  <a:schemeClr val="tx1">
                    <a:lumMod val="75000"/>
                    <a:lumOff val="25000"/>
                  </a:schemeClr>
                </a:gs>
              </a:gsLst>
              <a:lin ang="5400000" scaled="1"/>
              <a:tileRect/>
            </a:gradFill>
            <a:prstDash val="dash"/>
            <a:round/>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8" name="直接箭头连接符 17"/>
          <p:cNvCxnSpPr/>
          <p:nvPr/>
        </p:nvCxnSpPr>
        <p:spPr>
          <a:xfrm>
            <a:off x="6738890" y="2910794"/>
            <a:ext cx="2390005" cy="927174"/>
          </a:xfrm>
          <a:prstGeom prst="straightConnector1">
            <a:avLst/>
          </a:prstGeom>
          <a:noFill/>
          <a:ln cap="rnd">
            <a:gradFill flip="none" rotWithShape="1">
              <a:gsLst>
                <a:gs pos="0">
                  <a:schemeClr val="accent2">
                    <a:lumMod val="20000"/>
                    <a:lumOff val="80000"/>
                  </a:schemeClr>
                </a:gs>
                <a:gs pos="100000">
                  <a:schemeClr val="tx1">
                    <a:lumMod val="75000"/>
                    <a:lumOff val="25000"/>
                  </a:schemeClr>
                </a:gs>
              </a:gsLst>
              <a:lin ang="5400000" scaled="1"/>
              <a:tileRect/>
            </a:gradFill>
            <a:prstDash val="dash"/>
            <a:round/>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0" name="直接箭头连接符 19"/>
          <p:cNvCxnSpPr/>
          <p:nvPr/>
        </p:nvCxnSpPr>
        <p:spPr>
          <a:xfrm>
            <a:off x="6096000" y="3307669"/>
            <a:ext cx="0" cy="436562"/>
          </a:xfrm>
          <a:prstGeom prst="straightConnector1">
            <a:avLst/>
          </a:prstGeom>
          <a:noFill/>
          <a:ln cap="rnd">
            <a:gradFill flip="none" rotWithShape="1">
              <a:gsLst>
                <a:gs pos="0">
                  <a:schemeClr val="accent2">
                    <a:lumMod val="20000"/>
                    <a:lumOff val="80000"/>
                  </a:schemeClr>
                </a:gs>
                <a:gs pos="100000">
                  <a:schemeClr val="tx1">
                    <a:lumMod val="75000"/>
                    <a:lumOff val="25000"/>
                  </a:schemeClr>
                </a:gs>
              </a:gsLst>
              <a:lin ang="5400000" scaled="1"/>
              <a:tileRect/>
            </a:gradFill>
            <a:prstDash val="dash"/>
            <a:round/>
            <a:tailEnd type="arrow"/>
          </a:ln>
        </p:spPr>
        <p:style>
          <a:lnRef idx="2">
            <a:schemeClr val="accent1">
              <a:shade val="50000"/>
            </a:schemeClr>
          </a:lnRef>
          <a:fillRef idx="1">
            <a:schemeClr val="accent1"/>
          </a:fillRef>
          <a:effectRef idx="0">
            <a:schemeClr val="accent1"/>
          </a:effectRef>
          <a:fontRef idx="minor">
            <a:schemeClr val="lt1"/>
          </a:fontRef>
        </p:style>
      </p:cxnSp>
      <p:grpSp>
        <p:nvGrpSpPr>
          <p:cNvPr id="39" name="组合 38"/>
          <p:cNvGrpSpPr/>
          <p:nvPr/>
        </p:nvGrpSpPr>
        <p:grpSpPr>
          <a:xfrm>
            <a:off x="5448300" y="1947182"/>
            <a:ext cx="1295400" cy="1295400"/>
            <a:chOff x="5448300" y="1947182"/>
            <a:chExt cx="1295400" cy="1295400"/>
          </a:xfrm>
        </p:grpSpPr>
        <p:sp>
          <p:nvSpPr>
            <p:cNvPr id="2" name="椭圆 1"/>
            <p:cNvSpPr/>
            <p:nvPr/>
          </p:nvSpPr>
          <p:spPr>
            <a:xfrm>
              <a:off x="5448300" y="1947182"/>
              <a:ext cx="1295400" cy="1295400"/>
            </a:xfrm>
            <a:prstGeom prst="ellipse">
              <a:avLst/>
            </a:prstGeom>
            <a:solidFill>
              <a:srgbClr val="17375E"/>
            </a:solidFill>
            <a:ln w="571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35" name="椭圆 21"/>
            <p:cNvSpPr/>
            <p:nvPr/>
          </p:nvSpPr>
          <p:spPr>
            <a:xfrm>
              <a:off x="5838192" y="2328447"/>
              <a:ext cx="515616" cy="532870"/>
            </a:xfrm>
            <a:custGeom>
              <a:avLst/>
              <a:gdLst>
                <a:gd name="T0" fmla="*/ 743 w 743"/>
                <a:gd name="T1" fmla="*/ 27 h 769"/>
                <a:gd name="T2" fmla="*/ 736 w 743"/>
                <a:gd name="T3" fmla="*/ 8 h 769"/>
                <a:gd name="T4" fmla="*/ 717 w 743"/>
                <a:gd name="T5" fmla="*/ 0 h 769"/>
                <a:gd name="T6" fmla="*/ 599 w 743"/>
                <a:gd name="T7" fmla="*/ 0 h 769"/>
                <a:gd name="T8" fmla="*/ 591 w 743"/>
                <a:gd name="T9" fmla="*/ 1 h 769"/>
                <a:gd name="T10" fmla="*/ 569 w 743"/>
                <a:gd name="T11" fmla="*/ 1 h 769"/>
                <a:gd name="T12" fmla="*/ 555 w 743"/>
                <a:gd name="T13" fmla="*/ 2 h 769"/>
                <a:gd name="T14" fmla="*/ 184 w 743"/>
                <a:gd name="T15" fmla="*/ 2 h 769"/>
                <a:gd name="T16" fmla="*/ 171 w 743"/>
                <a:gd name="T17" fmla="*/ 1 h 769"/>
                <a:gd name="T18" fmla="*/ 152 w 743"/>
                <a:gd name="T19" fmla="*/ 1 h 769"/>
                <a:gd name="T20" fmla="*/ 144 w 743"/>
                <a:gd name="T21" fmla="*/ 0 h 769"/>
                <a:gd name="T22" fmla="*/ 26 w 743"/>
                <a:gd name="T23" fmla="*/ 0 h 769"/>
                <a:gd name="T24" fmla="*/ 8 w 743"/>
                <a:gd name="T25" fmla="*/ 8 h 769"/>
                <a:gd name="T26" fmla="*/ 0 w 743"/>
                <a:gd name="T27" fmla="*/ 27 h 769"/>
                <a:gd name="T28" fmla="*/ 118 w 743"/>
                <a:gd name="T29" fmla="*/ 266 h 769"/>
                <a:gd name="T30" fmla="*/ 118 w 743"/>
                <a:gd name="T31" fmla="*/ 267 h 769"/>
                <a:gd name="T32" fmla="*/ 118 w 743"/>
                <a:gd name="T33" fmla="*/ 270 h 769"/>
                <a:gd name="T34" fmla="*/ 342 w 743"/>
                <a:gd name="T35" fmla="*/ 511 h 769"/>
                <a:gd name="T36" fmla="*/ 342 w 743"/>
                <a:gd name="T37" fmla="*/ 713 h 769"/>
                <a:gd name="T38" fmla="*/ 242 w 743"/>
                <a:gd name="T39" fmla="*/ 713 h 769"/>
                <a:gd name="T40" fmla="*/ 228 w 743"/>
                <a:gd name="T41" fmla="*/ 727 h 769"/>
                <a:gd name="T42" fmla="*/ 228 w 743"/>
                <a:gd name="T43" fmla="*/ 756 h 769"/>
                <a:gd name="T44" fmla="*/ 242 w 743"/>
                <a:gd name="T45" fmla="*/ 769 h 769"/>
                <a:gd name="T46" fmla="*/ 498 w 743"/>
                <a:gd name="T47" fmla="*/ 769 h 769"/>
                <a:gd name="T48" fmla="*/ 511 w 743"/>
                <a:gd name="T49" fmla="*/ 756 h 769"/>
                <a:gd name="T50" fmla="*/ 511 w 743"/>
                <a:gd name="T51" fmla="*/ 727 h 769"/>
                <a:gd name="T52" fmla="*/ 498 w 743"/>
                <a:gd name="T53" fmla="*/ 713 h 769"/>
                <a:gd name="T54" fmla="*/ 398 w 743"/>
                <a:gd name="T55" fmla="*/ 713 h 769"/>
                <a:gd name="T56" fmla="*/ 398 w 743"/>
                <a:gd name="T57" fmla="*/ 511 h 769"/>
                <a:gd name="T58" fmla="*/ 621 w 743"/>
                <a:gd name="T59" fmla="*/ 279 h 769"/>
                <a:gd name="T60" fmla="*/ 623 w 743"/>
                <a:gd name="T61" fmla="*/ 271 h 769"/>
                <a:gd name="T62" fmla="*/ 623 w 743"/>
                <a:gd name="T63" fmla="*/ 266 h 769"/>
                <a:gd name="T64" fmla="*/ 743 w 743"/>
                <a:gd name="T65" fmla="*/ 27 h 769"/>
                <a:gd name="T66" fmla="*/ 370 w 743"/>
                <a:gd name="T67" fmla="*/ 457 h 769"/>
                <a:gd name="T68" fmla="*/ 174 w 743"/>
                <a:gd name="T69" fmla="*/ 261 h 769"/>
                <a:gd name="T70" fmla="*/ 174 w 743"/>
                <a:gd name="T71" fmla="*/ 58 h 769"/>
                <a:gd name="T72" fmla="*/ 566 w 743"/>
                <a:gd name="T73" fmla="*/ 58 h 769"/>
                <a:gd name="T74" fmla="*/ 566 w 743"/>
                <a:gd name="T75" fmla="*/ 261 h 769"/>
                <a:gd name="T76" fmla="*/ 370 w 743"/>
                <a:gd name="T77" fmla="*/ 457 h 769"/>
                <a:gd name="T78" fmla="*/ 118 w 743"/>
                <a:gd name="T79" fmla="*/ 209 h 769"/>
                <a:gd name="T80" fmla="*/ 55 w 743"/>
                <a:gd name="T81" fmla="*/ 53 h 769"/>
                <a:gd name="T82" fmla="*/ 118 w 743"/>
                <a:gd name="T83" fmla="*/ 53 h 769"/>
                <a:gd name="T84" fmla="*/ 118 w 743"/>
                <a:gd name="T85" fmla="*/ 209 h 769"/>
                <a:gd name="T86" fmla="*/ 626 w 743"/>
                <a:gd name="T87" fmla="*/ 209 h 769"/>
                <a:gd name="T88" fmla="*/ 626 w 743"/>
                <a:gd name="T89" fmla="*/ 53 h 769"/>
                <a:gd name="T90" fmla="*/ 688 w 743"/>
                <a:gd name="T91" fmla="*/ 53 h 769"/>
                <a:gd name="T92" fmla="*/ 626 w 743"/>
                <a:gd name="T93" fmla="*/ 209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43" h="769">
                  <a:moveTo>
                    <a:pt x="743" y="27"/>
                  </a:moveTo>
                  <a:cubicBezTo>
                    <a:pt x="743" y="20"/>
                    <a:pt x="741" y="13"/>
                    <a:pt x="736" y="8"/>
                  </a:cubicBezTo>
                  <a:cubicBezTo>
                    <a:pt x="731" y="3"/>
                    <a:pt x="724" y="0"/>
                    <a:pt x="717" y="0"/>
                  </a:cubicBezTo>
                  <a:lnTo>
                    <a:pt x="599" y="0"/>
                  </a:lnTo>
                  <a:cubicBezTo>
                    <a:pt x="596" y="0"/>
                    <a:pt x="594" y="0"/>
                    <a:pt x="591" y="1"/>
                  </a:cubicBezTo>
                  <a:lnTo>
                    <a:pt x="569" y="1"/>
                  </a:lnTo>
                  <a:cubicBezTo>
                    <a:pt x="565" y="1"/>
                    <a:pt x="560" y="1"/>
                    <a:pt x="555" y="2"/>
                  </a:cubicBezTo>
                  <a:lnTo>
                    <a:pt x="184" y="2"/>
                  </a:lnTo>
                  <a:cubicBezTo>
                    <a:pt x="179" y="1"/>
                    <a:pt x="175" y="1"/>
                    <a:pt x="171" y="1"/>
                  </a:cubicBezTo>
                  <a:lnTo>
                    <a:pt x="152" y="1"/>
                  </a:lnTo>
                  <a:cubicBezTo>
                    <a:pt x="149" y="0"/>
                    <a:pt x="147" y="0"/>
                    <a:pt x="144" y="0"/>
                  </a:cubicBezTo>
                  <a:lnTo>
                    <a:pt x="26" y="0"/>
                  </a:lnTo>
                  <a:cubicBezTo>
                    <a:pt x="19" y="0"/>
                    <a:pt x="13" y="3"/>
                    <a:pt x="8" y="8"/>
                  </a:cubicBezTo>
                  <a:cubicBezTo>
                    <a:pt x="2" y="13"/>
                    <a:pt x="0" y="20"/>
                    <a:pt x="0" y="27"/>
                  </a:cubicBezTo>
                  <a:cubicBezTo>
                    <a:pt x="0" y="36"/>
                    <a:pt x="3" y="239"/>
                    <a:pt x="118" y="266"/>
                  </a:cubicBezTo>
                  <a:lnTo>
                    <a:pt x="118" y="267"/>
                  </a:lnTo>
                  <a:cubicBezTo>
                    <a:pt x="118" y="268"/>
                    <a:pt x="118" y="269"/>
                    <a:pt x="118" y="270"/>
                  </a:cubicBezTo>
                  <a:cubicBezTo>
                    <a:pt x="123" y="394"/>
                    <a:pt x="220" y="497"/>
                    <a:pt x="342" y="511"/>
                  </a:cubicBezTo>
                  <a:lnTo>
                    <a:pt x="342" y="713"/>
                  </a:lnTo>
                  <a:lnTo>
                    <a:pt x="242" y="713"/>
                  </a:lnTo>
                  <a:cubicBezTo>
                    <a:pt x="234" y="713"/>
                    <a:pt x="228" y="719"/>
                    <a:pt x="228" y="727"/>
                  </a:cubicBezTo>
                  <a:lnTo>
                    <a:pt x="228" y="756"/>
                  </a:lnTo>
                  <a:cubicBezTo>
                    <a:pt x="228" y="763"/>
                    <a:pt x="234" y="769"/>
                    <a:pt x="242" y="769"/>
                  </a:cubicBezTo>
                  <a:lnTo>
                    <a:pt x="498" y="769"/>
                  </a:lnTo>
                  <a:cubicBezTo>
                    <a:pt x="505" y="769"/>
                    <a:pt x="511" y="763"/>
                    <a:pt x="511" y="756"/>
                  </a:cubicBezTo>
                  <a:lnTo>
                    <a:pt x="511" y="727"/>
                  </a:lnTo>
                  <a:cubicBezTo>
                    <a:pt x="511" y="719"/>
                    <a:pt x="505" y="713"/>
                    <a:pt x="498" y="713"/>
                  </a:cubicBezTo>
                  <a:lnTo>
                    <a:pt x="398" y="713"/>
                  </a:lnTo>
                  <a:lnTo>
                    <a:pt x="398" y="511"/>
                  </a:lnTo>
                  <a:cubicBezTo>
                    <a:pt x="519" y="498"/>
                    <a:pt x="612" y="401"/>
                    <a:pt x="621" y="279"/>
                  </a:cubicBezTo>
                  <a:cubicBezTo>
                    <a:pt x="622" y="277"/>
                    <a:pt x="623" y="274"/>
                    <a:pt x="623" y="271"/>
                  </a:cubicBezTo>
                  <a:lnTo>
                    <a:pt x="623" y="266"/>
                  </a:lnTo>
                  <a:cubicBezTo>
                    <a:pt x="740" y="242"/>
                    <a:pt x="743" y="36"/>
                    <a:pt x="743" y="27"/>
                  </a:cubicBezTo>
                  <a:close/>
                  <a:moveTo>
                    <a:pt x="370" y="457"/>
                  </a:moveTo>
                  <a:cubicBezTo>
                    <a:pt x="262" y="457"/>
                    <a:pt x="174" y="369"/>
                    <a:pt x="174" y="261"/>
                  </a:cubicBezTo>
                  <a:lnTo>
                    <a:pt x="174" y="58"/>
                  </a:lnTo>
                  <a:lnTo>
                    <a:pt x="566" y="58"/>
                  </a:lnTo>
                  <a:lnTo>
                    <a:pt x="566" y="261"/>
                  </a:lnTo>
                  <a:cubicBezTo>
                    <a:pt x="566" y="369"/>
                    <a:pt x="478" y="457"/>
                    <a:pt x="370" y="457"/>
                  </a:cubicBezTo>
                  <a:close/>
                  <a:moveTo>
                    <a:pt x="118" y="209"/>
                  </a:moveTo>
                  <a:cubicBezTo>
                    <a:pt x="73" y="184"/>
                    <a:pt x="59" y="98"/>
                    <a:pt x="55" y="53"/>
                  </a:cubicBezTo>
                  <a:lnTo>
                    <a:pt x="118" y="53"/>
                  </a:lnTo>
                  <a:lnTo>
                    <a:pt x="118" y="209"/>
                  </a:lnTo>
                  <a:close/>
                  <a:moveTo>
                    <a:pt x="626" y="209"/>
                  </a:moveTo>
                  <a:lnTo>
                    <a:pt x="626" y="53"/>
                  </a:lnTo>
                  <a:lnTo>
                    <a:pt x="688" y="53"/>
                  </a:lnTo>
                  <a:cubicBezTo>
                    <a:pt x="684" y="98"/>
                    <a:pt x="670" y="184"/>
                    <a:pt x="626" y="20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grpSp>
      <p:sp>
        <p:nvSpPr>
          <p:cNvPr id="36" name="椭圆 22"/>
          <p:cNvSpPr/>
          <p:nvPr/>
        </p:nvSpPr>
        <p:spPr>
          <a:xfrm>
            <a:off x="2504256" y="4054859"/>
            <a:ext cx="414388" cy="420830"/>
          </a:xfrm>
          <a:custGeom>
            <a:avLst/>
            <a:gdLst>
              <a:gd name="connsiteX0" fmla="*/ 87620 w 596114"/>
              <a:gd name="connsiteY0" fmla="*/ 437153 h 605381"/>
              <a:gd name="connsiteX1" fmla="*/ 147471 w 596114"/>
              <a:gd name="connsiteY1" fmla="*/ 437153 h 605381"/>
              <a:gd name="connsiteX2" fmla="*/ 155808 w 596114"/>
              <a:gd name="connsiteY2" fmla="*/ 476105 h 605381"/>
              <a:gd name="connsiteX3" fmla="*/ 87620 w 596114"/>
              <a:gd name="connsiteY3" fmla="*/ 476105 h 605381"/>
              <a:gd name="connsiteX4" fmla="*/ 68166 w 596114"/>
              <a:gd name="connsiteY4" fmla="*/ 456679 h 605381"/>
              <a:gd name="connsiteX5" fmla="*/ 87620 w 596114"/>
              <a:gd name="connsiteY5" fmla="*/ 437153 h 605381"/>
              <a:gd name="connsiteX6" fmla="*/ 241113 w 596114"/>
              <a:gd name="connsiteY6" fmla="*/ 372802 h 605381"/>
              <a:gd name="connsiteX7" fmla="*/ 230888 w 596114"/>
              <a:gd name="connsiteY7" fmla="*/ 419692 h 605381"/>
              <a:gd name="connsiteX8" fmla="*/ 277846 w 596114"/>
              <a:gd name="connsiteY8" fmla="*/ 409481 h 605381"/>
              <a:gd name="connsiteX9" fmla="*/ 87625 w 596114"/>
              <a:gd name="connsiteY9" fmla="*/ 339420 h 605381"/>
              <a:gd name="connsiteX10" fmla="*/ 168439 w 596114"/>
              <a:gd name="connsiteY10" fmla="*/ 339420 h 605381"/>
              <a:gd name="connsiteX11" fmla="*/ 160000 w 596114"/>
              <a:gd name="connsiteY11" fmla="*/ 378372 h 605381"/>
              <a:gd name="connsiteX12" fmla="*/ 87625 w 596114"/>
              <a:gd name="connsiteY12" fmla="*/ 378372 h 605381"/>
              <a:gd name="connsiteX13" fmla="*/ 68166 w 596114"/>
              <a:gd name="connsiteY13" fmla="*/ 358946 h 605381"/>
              <a:gd name="connsiteX14" fmla="*/ 87625 w 596114"/>
              <a:gd name="connsiteY14" fmla="*/ 339420 h 605381"/>
              <a:gd name="connsiteX15" fmla="*/ 87622 w 596114"/>
              <a:gd name="connsiteY15" fmla="*/ 241687 h 605381"/>
              <a:gd name="connsiteX16" fmla="*/ 239005 w 596114"/>
              <a:gd name="connsiteY16" fmla="*/ 241687 h 605381"/>
              <a:gd name="connsiteX17" fmla="*/ 199993 w 596114"/>
              <a:gd name="connsiteY17" fmla="*/ 280639 h 605381"/>
              <a:gd name="connsiteX18" fmla="*/ 87622 w 596114"/>
              <a:gd name="connsiteY18" fmla="*/ 280639 h 605381"/>
              <a:gd name="connsiteX19" fmla="*/ 68166 w 596114"/>
              <a:gd name="connsiteY19" fmla="*/ 261213 h 605381"/>
              <a:gd name="connsiteX20" fmla="*/ 87622 w 596114"/>
              <a:gd name="connsiteY20" fmla="*/ 241687 h 605381"/>
              <a:gd name="connsiteX21" fmla="*/ 87627 w 596114"/>
              <a:gd name="connsiteY21" fmla="*/ 143954 h 605381"/>
              <a:gd name="connsiteX22" fmla="*/ 336949 w 596114"/>
              <a:gd name="connsiteY22" fmla="*/ 143954 h 605381"/>
              <a:gd name="connsiteX23" fmla="*/ 297927 w 596114"/>
              <a:gd name="connsiteY23" fmla="*/ 182906 h 605381"/>
              <a:gd name="connsiteX24" fmla="*/ 87627 w 596114"/>
              <a:gd name="connsiteY24" fmla="*/ 182906 h 605381"/>
              <a:gd name="connsiteX25" fmla="*/ 68166 w 596114"/>
              <a:gd name="connsiteY25" fmla="*/ 163480 h 605381"/>
              <a:gd name="connsiteX26" fmla="*/ 87627 w 596114"/>
              <a:gd name="connsiteY26" fmla="*/ 143954 h 605381"/>
              <a:gd name="connsiteX27" fmla="*/ 515787 w 596114"/>
              <a:gd name="connsiteY27" fmla="*/ 93955 h 605381"/>
              <a:gd name="connsiteX28" fmla="*/ 484936 w 596114"/>
              <a:gd name="connsiteY28" fmla="*/ 106334 h 605381"/>
              <a:gd name="connsiteX29" fmla="*/ 257196 w 596114"/>
              <a:gd name="connsiteY29" fmla="*/ 333744 h 605381"/>
              <a:gd name="connsiteX30" fmla="*/ 316961 w 596114"/>
              <a:gd name="connsiteY30" fmla="*/ 393422 h 605381"/>
              <a:gd name="connsiteX31" fmla="*/ 544701 w 596114"/>
              <a:gd name="connsiteY31" fmla="*/ 166012 h 605381"/>
              <a:gd name="connsiteX32" fmla="*/ 546190 w 596114"/>
              <a:gd name="connsiteY32" fmla="*/ 107821 h 605381"/>
              <a:gd name="connsiteX33" fmla="*/ 515787 w 596114"/>
              <a:gd name="connsiteY33" fmla="*/ 93955 h 605381"/>
              <a:gd name="connsiteX34" fmla="*/ 515178 w 596114"/>
              <a:gd name="connsiteY34" fmla="*/ 54984 h 605381"/>
              <a:gd name="connsiteX35" fmla="*/ 573094 w 596114"/>
              <a:gd name="connsiteY35" fmla="*/ 79668 h 605381"/>
              <a:gd name="connsiteX36" fmla="*/ 572300 w 596114"/>
              <a:gd name="connsiteY36" fmla="*/ 193571 h 605381"/>
              <a:gd name="connsiteX37" fmla="*/ 330760 w 596114"/>
              <a:gd name="connsiteY37" fmla="*/ 434760 h 605381"/>
              <a:gd name="connsiteX38" fmla="*/ 321031 w 596114"/>
              <a:gd name="connsiteY38" fmla="*/ 440014 h 605381"/>
              <a:gd name="connsiteX39" fmla="*/ 209543 w 596114"/>
              <a:gd name="connsiteY39" fmla="*/ 464202 h 605381"/>
              <a:gd name="connsiteX40" fmla="*/ 191674 w 596114"/>
              <a:gd name="connsiteY40" fmla="*/ 458849 h 605381"/>
              <a:gd name="connsiteX41" fmla="*/ 186412 w 596114"/>
              <a:gd name="connsiteY41" fmla="*/ 441005 h 605381"/>
              <a:gd name="connsiteX42" fmla="*/ 210536 w 596114"/>
              <a:gd name="connsiteY42" fmla="*/ 329680 h 605381"/>
              <a:gd name="connsiteX43" fmla="*/ 215798 w 596114"/>
              <a:gd name="connsiteY43" fmla="*/ 319965 h 605381"/>
              <a:gd name="connsiteX44" fmla="*/ 457338 w 596114"/>
              <a:gd name="connsiteY44" fmla="*/ 78776 h 605381"/>
              <a:gd name="connsiteX45" fmla="*/ 515178 w 596114"/>
              <a:gd name="connsiteY45" fmla="*/ 54984 h 605381"/>
              <a:gd name="connsiteX46" fmla="*/ 42688 w 596114"/>
              <a:gd name="connsiteY46" fmla="*/ 0 h 605381"/>
              <a:gd name="connsiteX47" fmla="*/ 398388 w 596114"/>
              <a:gd name="connsiteY47" fmla="*/ 0 h 605381"/>
              <a:gd name="connsiteX48" fmla="*/ 441076 w 596114"/>
              <a:gd name="connsiteY48" fmla="*/ 41337 h 605381"/>
              <a:gd name="connsiteX49" fmla="*/ 402160 w 596114"/>
              <a:gd name="connsiteY49" fmla="*/ 78907 h 605381"/>
              <a:gd name="connsiteX50" fmla="*/ 402160 w 596114"/>
              <a:gd name="connsiteY50" fmla="*/ 42625 h 605381"/>
              <a:gd name="connsiteX51" fmla="*/ 398388 w 596114"/>
              <a:gd name="connsiteY51" fmla="*/ 38958 h 605381"/>
              <a:gd name="connsiteX52" fmla="*/ 42688 w 596114"/>
              <a:gd name="connsiteY52" fmla="*/ 38958 h 605381"/>
              <a:gd name="connsiteX53" fmla="*/ 39015 w 596114"/>
              <a:gd name="connsiteY53" fmla="*/ 42625 h 605381"/>
              <a:gd name="connsiteX54" fmla="*/ 39015 w 596114"/>
              <a:gd name="connsiteY54" fmla="*/ 562656 h 605381"/>
              <a:gd name="connsiteX55" fmla="*/ 42688 w 596114"/>
              <a:gd name="connsiteY55" fmla="*/ 566423 h 605381"/>
              <a:gd name="connsiteX56" fmla="*/ 398388 w 596114"/>
              <a:gd name="connsiteY56" fmla="*/ 566423 h 605381"/>
              <a:gd name="connsiteX57" fmla="*/ 402160 w 596114"/>
              <a:gd name="connsiteY57" fmla="*/ 562656 h 605381"/>
              <a:gd name="connsiteX58" fmla="*/ 402160 w 596114"/>
              <a:gd name="connsiteY58" fmla="*/ 418622 h 605381"/>
              <a:gd name="connsiteX59" fmla="*/ 441175 w 596114"/>
              <a:gd name="connsiteY59" fmla="*/ 379664 h 605381"/>
              <a:gd name="connsiteX60" fmla="*/ 441175 w 596114"/>
              <a:gd name="connsiteY60" fmla="*/ 562656 h 605381"/>
              <a:gd name="connsiteX61" fmla="*/ 398388 w 596114"/>
              <a:gd name="connsiteY61" fmla="*/ 605381 h 605381"/>
              <a:gd name="connsiteX62" fmla="*/ 42688 w 596114"/>
              <a:gd name="connsiteY62" fmla="*/ 605381 h 605381"/>
              <a:gd name="connsiteX63" fmla="*/ 0 w 596114"/>
              <a:gd name="connsiteY63" fmla="*/ 562656 h 605381"/>
              <a:gd name="connsiteX64" fmla="*/ 0 w 596114"/>
              <a:gd name="connsiteY64" fmla="*/ 42625 h 605381"/>
              <a:gd name="connsiteX65" fmla="*/ 42688 w 596114"/>
              <a:gd name="connsiteY65" fmla="*/ 0 h 605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96114" h="605381">
                <a:moveTo>
                  <a:pt x="87620" y="437153"/>
                </a:moveTo>
                <a:lnTo>
                  <a:pt x="147471" y="437153"/>
                </a:lnTo>
                <a:cubicBezTo>
                  <a:pt x="145585" y="450930"/>
                  <a:pt x="148562" y="464608"/>
                  <a:pt x="155808" y="476105"/>
                </a:cubicBezTo>
                <a:lnTo>
                  <a:pt x="87620" y="476105"/>
                </a:lnTo>
                <a:cubicBezTo>
                  <a:pt x="76900" y="476105"/>
                  <a:pt x="68166" y="467383"/>
                  <a:pt x="68166" y="456679"/>
                </a:cubicBezTo>
                <a:cubicBezTo>
                  <a:pt x="68166" y="445875"/>
                  <a:pt x="76900" y="437153"/>
                  <a:pt x="87620" y="437153"/>
                </a:cubicBezTo>
                <a:close/>
                <a:moveTo>
                  <a:pt x="241113" y="372802"/>
                </a:moveTo>
                <a:lnTo>
                  <a:pt x="230888" y="419692"/>
                </a:lnTo>
                <a:lnTo>
                  <a:pt x="277846" y="409481"/>
                </a:lnTo>
                <a:close/>
                <a:moveTo>
                  <a:pt x="87625" y="339420"/>
                </a:moveTo>
                <a:lnTo>
                  <a:pt x="168439" y="339420"/>
                </a:lnTo>
                <a:lnTo>
                  <a:pt x="160000" y="378372"/>
                </a:lnTo>
                <a:lnTo>
                  <a:pt x="87625" y="378372"/>
                </a:lnTo>
                <a:cubicBezTo>
                  <a:pt x="76903" y="378372"/>
                  <a:pt x="68166" y="369650"/>
                  <a:pt x="68166" y="358946"/>
                </a:cubicBezTo>
                <a:cubicBezTo>
                  <a:pt x="68166" y="348142"/>
                  <a:pt x="76903" y="339420"/>
                  <a:pt x="87625" y="339420"/>
                </a:cubicBezTo>
                <a:close/>
                <a:moveTo>
                  <a:pt x="87622" y="241687"/>
                </a:moveTo>
                <a:lnTo>
                  <a:pt x="239005" y="241687"/>
                </a:lnTo>
                <a:lnTo>
                  <a:pt x="199993" y="280639"/>
                </a:lnTo>
                <a:lnTo>
                  <a:pt x="87622" y="280639"/>
                </a:lnTo>
                <a:cubicBezTo>
                  <a:pt x="76902" y="280639"/>
                  <a:pt x="68166" y="271917"/>
                  <a:pt x="68166" y="261213"/>
                </a:cubicBezTo>
                <a:cubicBezTo>
                  <a:pt x="68166" y="250409"/>
                  <a:pt x="76902" y="241687"/>
                  <a:pt x="87622" y="241687"/>
                </a:cubicBezTo>
                <a:close/>
                <a:moveTo>
                  <a:pt x="87627" y="143954"/>
                </a:moveTo>
                <a:lnTo>
                  <a:pt x="336949" y="143954"/>
                </a:lnTo>
                <a:lnTo>
                  <a:pt x="297927" y="182906"/>
                </a:lnTo>
                <a:lnTo>
                  <a:pt x="87627" y="182906"/>
                </a:lnTo>
                <a:cubicBezTo>
                  <a:pt x="76904" y="182906"/>
                  <a:pt x="68166" y="174184"/>
                  <a:pt x="68166" y="163480"/>
                </a:cubicBezTo>
                <a:cubicBezTo>
                  <a:pt x="68166" y="152676"/>
                  <a:pt x="76904" y="143954"/>
                  <a:pt x="87627" y="143954"/>
                </a:cubicBezTo>
                <a:close/>
                <a:moveTo>
                  <a:pt x="515787" y="93955"/>
                </a:moveTo>
                <a:cubicBezTo>
                  <a:pt x="504643" y="93695"/>
                  <a:pt x="493425" y="97809"/>
                  <a:pt x="484936" y="106334"/>
                </a:cubicBezTo>
                <a:lnTo>
                  <a:pt x="257196" y="333744"/>
                </a:lnTo>
                <a:lnTo>
                  <a:pt x="316961" y="393422"/>
                </a:lnTo>
                <a:lnTo>
                  <a:pt x="544701" y="166012"/>
                </a:lnTo>
                <a:cubicBezTo>
                  <a:pt x="560784" y="149953"/>
                  <a:pt x="561082" y="124376"/>
                  <a:pt x="546190" y="107821"/>
                </a:cubicBezTo>
                <a:cubicBezTo>
                  <a:pt x="538000" y="98850"/>
                  <a:pt x="526930" y="94215"/>
                  <a:pt x="515787" y="93955"/>
                </a:cubicBezTo>
                <a:close/>
                <a:moveTo>
                  <a:pt x="515178" y="54984"/>
                </a:moveTo>
                <a:cubicBezTo>
                  <a:pt x="536138" y="55083"/>
                  <a:pt x="557110" y="63262"/>
                  <a:pt x="573094" y="79668"/>
                </a:cubicBezTo>
                <a:cubicBezTo>
                  <a:pt x="603870" y="111291"/>
                  <a:pt x="603969" y="161948"/>
                  <a:pt x="572300" y="193571"/>
                </a:cubicBezTo>
                <a:lnTo>
                  <a:pt x="330760" y="434760"/>
                </a:lnTo>
                <a:cubicBezTo>
                  <a:pt x="328179" y="437337"/>
                  <a:pt x="324704" y="439221"/>
                  <a:pt x="321031" y="440014"/>
                </a:cubicBezTo>
                <a:lnTo>
                  <a:pt x="209543" y="464202"/>
                </a:lnTo>
                <a:cubicBezTo>
                  <a:pt x="203090" y="465590"/>
                  <a:pt x="196340" y="463607"/>
                  <a:pt x="191674" y="458849"/>
                </a:cubicBezTo>
                <a:cubicBezTo>
                  <a:pt x="186908" y="454190"/>
                  <a:pt x="185022" y="447350"/>
                  <a:pt x="186412" y="441005"/>
                </a:cubicBezTo>
                <a:lnTo>
                  <a:pt x="210536" y="329680"/>
                </a:lnTo>
                <a:cubicBezTo>
                  <a:pt x="211330" y="325913"/>
                  <a:pt x="213217" y="322542"/>
                  <a:pt x="215798" y="319965"/>
                </a:cubicBezTo>
                <a:cubicBezTo>
                  <a:pt x="225825" y="310051"/>
                  <a:pt x="439369" y="96719"/>
                  <a:pt x="457338" y="78776"/>
                </a:cubicBezTo>
                <a:cubicBezTo>
                  <a:pt x="473271" y="62865"/>
                  <a:pt x="494219" y="54885"/>
                  <a:pt x="515178" y="54984"/>
                </a:cubicBezTo>
                <a:close/>
                <a:moveTo>
                  <a:pt x="42688" y="0"/>
                </a:moveTo>
                <a:lnTo>
                  <a:pt x="398388" y="0"/>
                </a:lnTo>
                <a:cubicBezTo>
                  <a:pt x="421519" y="0"/>
                  <a:pt x="440381" y="18438"/>
                  <a:pt x="441076" y="41337"/>
                </a:cubicBezTo>
                <a:lnTo>
                  <a:pt x="402160" y="78907"/>
                </a:lnTo>
                <a:lnTo>
                  <a:pt x="402160" y="42625"/>
                </a:lnTo>
                <a:cubicBezTo>
                  <a:pt x="402160" y="40643"/>
                  <a:pt x="400473" y="38958"/>
                  <a:pt x="398388" y="38958"/>
                </a:cubicBezTo>
                <a:lnTo>
                  <a:pt x="42688" y="38958"/>
                </a:lnTo>
                <a:cubicBezTo>
                  <a:pt x="40702" y="38958"/>
                  <a:pt x="39015" y="40643"/>
                  <a:pt x="39015" y="42625"/>
                </a:cubicBezTo>
                <a:lnTo>
                  <a:pt x="39015" y="562656"/>
                </a:lnTo>
                <a:cubicBezTo>
                  <a:pt x="39015" y="564738"/>
                  <a:pt x="40702" y="566423"/>
                  <a:pt x="42688" y="566423"/>
                </a:cubicBezTo>
                <a:lnTo>
                  <a:pt x="398388" y="566423"/>
                </a:lnTo>
                <a:cubicBezTo>
                  <a:pt x="400473" y="566423"/>
                  <a:pt x="402160" y="564738"/>
                  <a:pt x="402160" y="562656"/>
                </a:cubicBezTo>
                <a:lnTo>
                  <a:pt x="402160" y="418622"/>
                </a:lnTo>
                <a:lnTo>
                  <a:pt x="441175" y="379664"/>
                </a:lnTo>
                <a:lnTo>
                  <a:pt x="441175" y="562656"/>
                </a:lnTo>
                <a:cubicBezTo>
                  <a:pt x="441175" y="586249"/>
                  <a:pt x="422015" y="605381"/>
                  <a:pt x="398388" y="605381"/>
                </a:cubicBezTo>
                <a:lnTo>
                  <a:pt x="42688" y="605381"/>
                </a:lnTo>
                <a:cubicBezTo>
                  <a:pt x="19160" y="605381"/>
                  <a:pt x="0" y="586249"/>
                  <a:pt x="0" y="562656"/>
                </a:cubicBezTo>
                <a:lnTo>
                  <a:pt x="0" y="42625"/>
                </a:lnTo>
                <a:cubicBezTo>
                  <a:pt x="0" y="19132"/>
                  <a:pt x="19160" y="0"/>
                  <a:pt x="426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37" name="椭圆 23"/>
          <p:cNvSpPr/>
          <p:nvPr/>
        </p:nvSpPr>
        <p:spPr>
          <a:xfrm>
            <a:off x="5900595" y="4061194"/>
            <a:ext cx="420829" cy="408160"/>
          </a:xfrm>
          <a:custGeom>
            <a:avLst/>
            <a:gdLst>
              <a:gd name="connsiteX0" fmla="*/ 35700 w 578738"/>
              <a:gd name="connsiteY0" fmla="*/ 243554 h 561315"/>
              <a:gd name="connsiteX1" fmla="*/ 30383 w 578738"/>
              <a:gd name="connsiteY1" fmla="*/ 254930 h 561315"/>
              <a:gd name="connsiteX2" fmla="*/ 30383 w 578738"/>
              <a:gd name="connsiteY2" fmla="*/ 519604 h 561315"/>
              <a:gd name="connsiteX3" fmla="*/ 35700 w 578738"/>
              <a:gd name="connsiteY3" fmla="*/ 530980 h 561315"/>
              <a:gd name="connsiteX4" fmla="*/ 132926 w 578738"/>
              <a:gd name="connsiteY4" fmla="*/ 530980 h 561315"/>
              <a:gd name="connsiteX5" fmla="*/ 138243 w 578738"/>
              <a:gd name="connsiteY5" fmla="*/ 519604 h 561315"/>
              <a:gd name="connsiteX6" fmla="*/ 138243 w 578738"/>
              <a:gd name="connsiteY6" fmla="*/ 254930 h 561315"/>
              <a:gd name="connsiteX7" fmla="*/ 132926 w 578738"/>
              <a:gd name="connsiteY7" fmla="*/ 243554 h 561315"/>
              <a:gd name="connsiteX8" fmla="*/ 35700 w 578738"/>
              <a:gd name="connsiteY8" fmla="*/ 213219 h 561315"/>
              <a:gd name="connsiteX9" fmla="*/ 132926 w 578738"/>
              <a:gd name="connsiteY9" fmla="*/ 213219 h 561315"/>
              <a:gd name="connsiteX10" fmla="*/ 168626 w 578738"/>
              <a:gd name="connsiteY10" fmla="*/ 254930 h 561315"/>
              <a:gd name="connsiteX11" fmla="*/ 168626 w 578738"/>
              <a:gd name="connsiteY11" fmla="*/ 519604 h 561315"/>
              <a:gd name="connsiteX12" fmla="*/ 132926 w 578738"/>
              <a:gd name="connsiteY12" fmla="*/ 561315 h 561315"/>
              <a:gd name="connsiteX13" fmla="*/ 35700 w 578738"/>
              <a:gd name="connsiteY13" fmla="*/ 561315 h 561315"/>
              <a:gd name="connsiteX14" fmla="*/ 0 w 578738"/>
              <a:gd name="connsiteY14" fmla="*/ 519604 h 561315"/>
              <a:gd name="connsiteX15" fmla="*/ 0 w 578738"/>
              <a:gd name="connsiteY15" fmla="*/ 254930 h 561315"/>
              <a:gd name="connsiteX16" fmla="*/ 35700 w 578738"/>
              <a:gd name="connsiteY16" fmla="*/ 213219 h 561315"/>
              <a:gd name="connsiteX17" fmla="*/ 321281 w 578738"/>
              <a:gd name="connsiteY17" fmla="*/ 30341 h 561315"/>
              <a:gd name="connsiteX18" fmla="*/ 296219 w 578738"/>
              <a:gd name="connsiteY18" fmla="*/ 55373 h 561315"/>
              <a:gd name="connsiteX19" fmla="*/ 296979 w 578738"/>
              <a:gd name="connsiteY19" fmla="*/ 60683 h 561315"/>
              <a:gd name="connsiteX20" fmla="*/ 296979 w 578738"/>
              <a:gd name="connsiteY20" fmla="*/ 65992 h 561315"/>
              <a:gd name="connsiteX21" fmla="*/ 268119 w 578738"/>
              <a:gd name="connsiteY21" fmla="*/ 212389 h 561315"/>
              <a:gd name="connsiteX22" fmla="*/ 263563 w 578738"/>
              <a:gd name="connsiteY22" fmla="*/ 221492 h 561315"/>
              <a:gd name="connsiteX23" fmla="*/ 262044 w 578738"/>
              <a:gd name="connsiteY23" fmla="*/ 223009 h 561315"/>
              <a:gd name="connsiteX24" fmla="*/ 232425 w 578738"/>
              <a:gd name="connsiteY24" fmla="*/ 240455 h 561315"/>
              <a:gd name="connsiteX25" fmla="*/ 230146 w 578738"/>
              <a:gd name="connsiteY25" fmla="*/ 240455 h 561315"/>
              <a:gd name="connsiteX26" fmla="*/ 225590 w 578738"/>
              <a:gd name="connsiteY26" fmla="*/ 240455 h 561315"/>
              <a:gd name="connsiteX27" fmla="*/ 224071 w 578738"/>
              <a:gd name="connsiteY27" fmla="*/ 241214 h 561315"/>
              <a:gd name="connsiteX28" fmla="*/ 211919 w 578738"/>
              <a:gd name="connsiteY28" fmla="*/ 253350 h 561315"/>
              <a:gd name="connsiteX29" fmla="*/ 211919 w 578738"/>
              <a:gd name="connsiteY29" fmla="*/ 518079 h 561315"/>
              <a:gd name="connsiteX30" fmla="*/ 224830 w 578738"/>
              <a:gd name="connsiteY30" fmla="*/ 530974 h 561315"/>
              <a:gd name="connsiteX31" fmla="*/ 521019 w 578738"/>
              <a:gd name="connsiteY31" fmla="*/ 530974 h 561315"/>
              <a:gd name="connsiteX32" fmla="*/ 522538 w 578738"/>
              <a:gd name="connsiteY32" fmla="*/ 530215 h 561315"/>
              <a:gd name="connsiteX33" fmla="*/ 546081 w 578738"/>
              <a:gd name="connsiteY33" fmla="*/ 505942 h 561315"/>
              <a:gd name="connsiteX34" fmla="*/ 522538 w 578738"/>
              <a:gd name="connsiteY34" fmla="*/ 480910 h 561315"/>
              <a:gd name="connsiteX35" fmla="*/ 508108 w 578738"/>
              <a:gd name="connsiteY35" fmla="*/ 465740 h 561315"/>
              <a:gd name="connsiteX36" fmla="*/ 523298 w 578738"/>
              <a:gd name="connsiteY36" fmla="*/ 450569 h 561315"/>
              <a:gd name="connsiteX37" fmla="*/ 548360 w 578738"/>
              <a:gd name="connsiteY37" fmla="*/ 425537 h 561315"/>
              <a:gd name="connsiteX38" fmla="*/ 523298 w 578738"/>
              <a:gd name="connsiteY38" fmla="*/ 401264 h 561315"/>
              <a:gd name="connsiteX39" fmla="*/ 508108 w 578738"/>
              <a:gd name="connsiteY39" fmla="*/ 386094 h 561315"/>
              <a:gd name="connsiteX40" fmla="*/ 523298 w 578738"/>
              <a:gd name="connsiteY40" fmla="*/ 370923 h 561315"/>
              <a:gd name="connsiteX41" fmla="*/ 548360 w 578738"/>
              <a:gd name="connsiteY41" fmla="*/ 345891 h 561315"/>
              <a:gd name="connsiteX42" fmla="*/ 523298 w 578738"/>
              <a:gd name="connsiteY42" fmla="*/ 320860 h 561315"/>
              <a:gd name="connsiteX43" fmla="*/ 508108 w 578738"/>
              <a:gd name="connsiteY43" fmla="*/ 305689 h 561315"/>
              <a:gd name="connsiteX44" fmla="*/ 523298 w 578738"/>
              <a:gd name="connsiteY44" fmla="*/ 290518 h 561315"/>
              <a:gd name="connsiteX45" fmla="*/ 548360 w 578738"/>
              <a:gd name="connsiteY45" fmla="*/ 265487 h 561315"/>
              <a:gd name="connsiteX46" fmla="*/ 523298 w 578738"/>
              <a:gd name="connsiteY46" fmla="*/ 240455 h 561315"/>
              <a:gd name="connsiteX47" fmla="*/ 373684 w 578738"/>
              <a:gd name="connsiteY47" fmla="*/ 240455 h 561315"/>
              <a:gd name="connsiteX48" fmla="*/ 361533 w 578738"/>
              <a:gd name="connsiteY48" fmla="*/ 234387 h 561315"/>
              <a:gd name="connsiteX49" fmla="*/ 360014 w 578738"/>
              <a:gd name="connsiteY49" fmla="*/ 219975 h 561315"/>
              <a:gd name="connsiteX50" fmla="*/ 343306 w 578738"/>
              <a:gd name="connsiteY50" fmla="*/ 42478 h 561315"/>
              <a:gd name="connsiteX51" fmla="*/ 341787 w 578738"/>
              <a:gd name="connsiteY51" fmla="*/ 40961 h 561315"/>
              <a:gd name="connsiteX52" fmla="*/ 321281 w 578738"/>
              <a:gd name="connsiteY52" fmla="*/ 30341 h 561315"/>
              <a:gd name="connsiteX53" fmla="*/ 321281 w 578738"/>
              <a:gd name="connsiteY53" fmla="*/ 0 h 561315"/>
              <a:gd name="connsiteX54" fmla="*/ 365330 w 578738"/>
              <a:gd name="connsiteY54" fmla="*/ 21997 h 561315"/>
              <a:gd name="connsiteX55" fmla="*/ 395708 w 578738"/>
              <a:gd name="connsiteY55" fmla="*/ 210114 h 561315"/>
              <a:gd name="connsiteX56" fmla="*/ 523298 w 578738"/>
              <a:gd name="connsiteY56" fmla="*/ 210114 h 561315"/>
              <a:gd name="connsiteX57" fmla="*/ 562789 w 578738"/>
              <a:gd name="connsiteY57" fmla="*/ 226802 h 561315"/>
              <a:gd name="connsiteX58" fmla="*/ 578738 w 578738"/>
              <a:gd name="connsiteY58" fmla="*/ 265487 h 561315"/>
              <a:gd name="connsiteX59" fmla="*/ 561270 w 578738"/>
              <a:gd name="connsiteY59" fmla="*/ 305689 h 561315"/>
              <a:gd name="connsiteX60" fmla="*/ 578738 w 578738"/>
              <a:gd name="connsiteY60" fmla="*/ 345891 h 561315"/>
              <a:gd name="connsiteX61" fmla="*/ 561270 w 578738"/>
              <a:gd name="connsiteY61" fmla="*/ 386094 h 561315"/>
              <a:gd name="connsiteX62" fmla="*/ 578738 w 578738"/>
              <a:gd name="connsiteY62" fmla="*/ 425537 h 561315"/>
              <a:gd name="connsiteX63" fmla="*/ 560511 w 578738"/>
              <a:gd name="connsiteY63" fmla="*/ 466498 h 561315"/>
              <a:gd name="connsiteX64" fmla="*/ 576460 w 578738"/>
              <a:gd name="connsiteY64" fmla="*/ 505942 h 561315"/>
              <a:gd name="connsiteX65" fmla="*/ 527095 w 578738"/>
              <a:gd name="connsiteY65" fmla="*/ 560556 h 561315"/>
              <a:gd name="connsiteX66" fmla="*/ 523298 w 578738"/>
              <a:gd name="connsiteY66" fmla="*/ 561315 h 561315"/>
              <a:gd name="connsiteX67" fmla="*/ 224830 w 578738"/>
              <a:gd name="connsiteY67" fmla="*/ 561315 h 561315"/>
              <a:gd name="connsiteX68" fmla="*/ 181541 w 578738"/>
              <a:gd name="connsiteY68" fmla="*/ 518079 h 561315"/>
              <a:gd name="connsiteX69" fmla="*/ 181541 w 578738"/>
              <a:gd name="connsiteY69" fmla="*/ 253350 h 561315"/>
              <a:gd name="connsiteX70" fmla="*/ 222552 w 578738"/>
              <a:gd name="connsiteY70" fmla="*/ 210872 h 561315"/>
              <a:gd name="connsiteX71" fmla="*/ 224830 w 578738"/>
              <a:gd name="connsiteY71" fmla="*/ 210114 h 561315"/>
              <a:gd name="connsiteX72" fmla="*/ 229387 w 578738"/>
              <a:gd name="connsiteY72" fmla="*/ 210114 h 561315"/>
              <a:gd name="connsiteX73" fmla="*/ 237741 w 578738"/>
              <a:gd name="connsiteY73" fmla="*/ 205563 h 561315"/>
              <a:gd name="connsiteX74" fmla="*/ 240779 w 578738"/>
              <a:gd name="connsiteY74" fmla="*/ 198736 h 561315"/>
              <a:gd name="connsiteX75" fmla="*/ 266600 w 578738"/>
              <a:gd name="connsiteY75" fmla="*/ 66751 h 561315"/>
              <a:gd name="connsiteX76" fmla="*/ 266600 w 578738"/>
              <a:gd name="connsiteY76" fmla="*/ 60683 h 561315"/>
              <a:gd name="connsiteX77" fmla="*/ 265841 w 578738"/>
              <a:gd name="connsiteY77" fmla="*/ 55373 h 561315"/>
              <a:gd name="connsiteX78" fmla="*/ 321281 w 578738"/>
              <a:gd name="connsiteY78" fmla="*/ 0 h 56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78738" h="561315">
                <a:moveTo>
                  <a:pt x="35700" y="243554"/>
                </a:moveTo>
                <a:cubicBezTo>
                  <a:pt x="34181" y="243554"/>
                  <a:pt x="30383" y="248104"/>
                  <a:pt x="30383" y="254930"/>
                </a:cubicBezTo>
                <a:lnTo>
                  <a:pt x="30383" y="519604"/>
                </a:lnTo>
                <a:cubicBezTo>
                  <a:pt x="30383" y="526430"/>
                  <a:pt x="34181" y="530980"/>
                  <a:pt x="35700" y="530980"/>
                </a:cubicBezTo>
                <a:lnTo>
                  <a:pt x="132926" y="530980"/>
                </a:lnTo>
                <a:cubicBezTo>
                  <a:pt x="134445" y="530980"/>
                  <a:pt x="138243" y="526430"/>
                  <a:pt x="138243" y="519604"/>
                </a:cubicBezTo>
                <a:lnTo>
                  <a:pt x="138243" y="254930"/>
                </a:lnTo>
                <a:cubicBezTo>
                  <a:pt x="138243" y="248104"/>
                  <a:pt x="134445" y="243554"/>
                  <a:pt x="132926" y="243554"/>
                </a:cubicBezTo>
                <a:close/>
                <a:moveTo>
                  <a:pt x="35700" y="213219"/>
                </a:moveTo>
                <a:lnTo>
                  <a:pt x="132926" y="213219"/>
                </a:lnTo>
                <a:cubicBezTo>
                  <a:pt x="152675" y="213219"/>
                  <a:pt x="168626" y="231420"/>
                  <a:pt x="168626" y="254930"/>
                </a:cubicBezTo>
                <a:lnTo>
                  <a:pt x="168626" y="519604"/>
                </a:lnTo>
                <a:cubicBezTo>
                  <a:pt x="168626" y="542356"/>
                  <a:pt x="152675" y="561315"/>
                  <a:pt x="132926" y="561315"/>
                </a:cubicBezTo>
                <a:lnTo>
                  <a:pt x="35700" y="561315"/>
                </a:lnTo>
                <a:cubicBezTo>
                  <a:pt x="15951" y="561315"/>
                  <a:pt x="0" y="542356"/>
                  <a:pt x="0" y="519604"/>
                </a:cubicBezTo>
                <a:lnTo>
                  <a:pt x="0" y="254930"/>
                </a:lnTo>
                <a:cubicBezTo>
                  <a:pt x="0" y="231420"/>
                  <a:pt x="15951" y="213219"/>
                  <a:pt x="35700" y="213219"/>
                </a:cubicBezTo>
                <a:close/>
                <a:moveTo>
                  <a:pt x="321281" y="30341"/>
                </a:moveTo>
                <a:cubicBezTo>
                  <a:pt x="307611" y="30341"/>
                  <a:pt x="296219" y="41719"/>
                  <a:pt x="296219" y="55373"/>
                </a:cubicBezTo>
                <a:cubicBezTo>
                  <a:pt x="296219" y="56890"/>
                  <a:pt x="296979" y="59166"/>
                  <a:pt x="296979" y="60683"/>
                </a:cubicBezTo>
                <a:cubicBezTo>
                  <a:pt x="297738" y="62200"/>
                  <a:pt x="297738" y="64475"/>
                  <a:pt x="296979" y="65992"/>
                </a:cubicBezTo>
                <a:cubicBezTo>
                  <a:pt x="306852" y="119090"/>
                  <a:pt x="287106" y="174463"/>
                  <a:pt x="268119" y="212389"/>
                </a:cubicBezTo>
                <a:cubicBezTo>
                  <a:pt x="266600" y="215424"/>
                  <a:pt x="265081" y="218458"/>
                  <a:pt x="263563" y="221492"/>
                </a:cubicBezTo>
                <a:cubicBezTo>
                  <a:pt x="263563" y="221492"/>
                  <a:pt x="262803" y="222250"/>
                  <a:pt x="262044" y="223009"/>
                </a:cubicBezTo>
                <a:cubicBezTo>
                  <a:pt x="255209" y="232870"/>
                  <a:pt x="244576" y="238938"/>
                  <a:pt x="232425" y="240455"/>
                </a:cubicBezTo>
                <a:cubicBezTo>
                  <a:pt x="231665" y="240455"/>
                  <a:pt x="230906" y="240455"/>
                  <a:pt x="230146" y="240455"/>
                </a:cubicBezTo>
                <a:lnTo>
                  <a:pt x="225590" y="240455"/>
                </a:lnTo>
                <a:cubicBezTo>
                  <a:pt x="225590" y="241214"/>
                  <a:pt x="224830" y="241214"/>
                  <a:pt x="224071" y="241214"/>
                </a:cubicBezTo>
                <a:cubicBezTo>
                  <a:pt x="217236" y="241214"/>
                  <a:pt x="211919" y="246524"/>
                  <a:pt x="211919" y="253350"/>
                </a:cubicBezTo>
                <a:lnTo>
                  <a:pt x="211919" y="518079"/>
                </a:lnTo>
                <a:cubicBezTo>
                  <a:pt x="211919" y="524905"/>
                  <a:pt x="217995" y="530974"/>
                  <a:pt x="224830" y="530974"/>
                </a:cubicBezTo>
                <a:lnTo>
                  <a:pt x="521019" y="530974"/>
                </a:lnTo>
                <a:cubicBezTo>
                  <a:pt x="521779" y="530974"/>
                  <a:pt x="521779" y="530215"/>
                  <a:pt x="522538" y="530215"/>
                </a:cubicBezTo>
                <a:cubicBezTo>
                  <a:pt x="536208" y="530215"/>
                  <a:pt x="546081" y="518837"/>
                  <a:pt x="546081" y="505942"/>
                </a:cubicBezTo>
                <a:cubicBezTo>
                  <a:pt x="546081" y="493047"/>
                  <a:pt x="536208" y="481669"/>
                  <a:pt x="522538" y="480910"/>
                </a:cubicBezTo>
                <a:cubicBezTo>
                  <a:pt x="514943" y="480910"/>
                  <a:pt x="508108" y="474084"/>
                  <a:pt x="508108" y="465740"/>
                </a:cubicBezTo>
                <a:cubicBezTo>
                  <a:pt x="508108" y="457396"/>
                  <a:pt x="514943" y="450569"/>
                  <a:pt x="523298" y="450569"/>
                </a:cubicBezTo>
                <a:cubicBezTo>
                  <a:pt x="536968" y="450569"/>
                  <a:pt x="548360" y="439191"/>
                  <a:pt x="548360" y="425537"/>
                </a:cubicBezTo>
                <a:cubicBezTo>
                  <a:pt x="548360" y="411884"/>
                  <a:pt x="536968" y="401264"/>
                  <a:pt x="523298" y="401264"/>
                </a:cubicBezTo>
                <a:cubicBezTo>
                  <a:pt x="514943" y="401264"/>
                  <a:pt x="508108" y="394438"/>
                  <a:pt x="508108" y="386094"/>
                </a:cubicBezTo>
                <a:cubicBezTo>
                  <a:pt x="508108" y="377750"/>
                  <a:pt x="514943" y="370923"/>
                  <a:pt x="523298" y="370923"/>
                </a:cubicBezTo>
                <a:cubicBezTo>
                  <a:pt x="536968" y="370923"/>
                  <a:pt x="548360" y="359545"/>
                  <a:pt x="548360" y="345891"/>
                </a:cubicBezTo>
                <a:cubicBezTo>
                  <a:pt x="548360" y="332238"/>
                  <a:pt x="536968" y="320860"/>
                  <a:pt x="523298" y="320860"/>
                </a:cubicBezTo>
                <a:cubicBezTo>
                  <a:pt x="514943" y="320860"/>
                  <a:pt x="508108" y="314033"/>
                  <a:pt x="508108" y="305689"/>
                </a:cubicBezTo>
                <a:cubicBezTo>
                  <a:pt x="508108" y="297345"/>
                  <a:pt x="514943" y="290518"/>
                  <a:pt x="523298" y="290518"/>
                </a:cubicBezTo>
                <a:cubicBezTo>
                  <a:pt x="536968" y="290518"/>
                  <a:pt x="548360" y="279140"/>
                  <a:pt x="548360" y="265487"/>
                </a:cubicBezTo>
                <a:cubicBezTo>
                  <a:pt x="548360" y="251833"/>
                  <a:pt x="536968" y="240455"/>
                  <a:pt x="523298" y="240455"/>
                </a:cubicBezTo>
                <a:lnTo>
                  <a:pt x="373684" y="240455"/>
                </a:lnTo>
                <a:cubicBezTo>
                  <a:pt x="369127" y="240455"/>
                  <a:pt x="363811" y="238180"/>
                  <a:pt x="361533" y="234387"/>
                </a:cubicBezTo>
                <a:cubicBezTo>
                  <a:pt x="358495" y="229836"/>
                  <a:pt x="357735" y="224526"/>
                  <a:pt x="360014" y="219975"/>
                </a:cubicBezTo>
                <a:cubicBezTo>
                  <a:pt x="401784" y="120607"/>
                  <a:pt x="349381" y="50822"/>
                  <a:pt x="343306" y="42478"/>
                </a:cubicBezTo>
                <a:cubicBezTo>
                  <a:pt x="342546" y="42478"/>
                  <a:pt x="341787" y="41719"/>
                  <a:pt x="341787" y="40961"/>
                </a:cubicBezTo>
                <a:cubicBezTo>
                  <a:pt x="336471" y="34134"/>
                  <a:pt x="329635" y="30341"/>
                  <a:pt x="321281" y="30341"/>
                </a:cubicBezTo>
                <a:close/>
                <a:moveTo>
                  <a:pt x="321281" y="0"/>
                </a:moveTo>
                <a:cubicBezTo>
                  <a:pt x="338749" y="0"/>
                  <a:pt x="354698" y="8344"/>
                  <a:pt x="365330" y="21997"/>
                </a:cubicBezTo>
                <a:cubicBezTo>
                  <a:pt x="368368" y="25032"/>
                  <a:pt x="431403" y="99368"/>
                  <a:pt x="395708" y="210114"/>
                </a:cubicBezTo>
                <a:lnTo>
                  <a:pt x="523298" y="210114"/>
                </a:lnTo>
                <a:cubicBezTo>
                  <a:pt x="538487" y="210114"/>
                  <a:pt x="552157" y="216182"/>
                  <a:pt x="562789" y="226802"/>
                </a:cubicBezTo>
                <a:cubicBezTo>
                  <a:pt x="572662" y="237421"/>
                  <a:pt x="578738" y="251075"/>
                  <a:pt x="578738" y="265487"/>
                </a:cubicBezTo>
                <a:cubicBezTo>
                  <a:pt x="578738" y="281416"/>
                  <a:pt x="571903" y="295828"/>
                  <a:pt x="561270" y="305689"/>
                </a:cubicBezTo>
                <a:cubicBezTo>
                  <a:pt x="571903" y="315550"/>
                  <a:pt x="578738" y="329962"/>
                  <a:pt x="578738" y="345891"/>
                </a:cubicBezTo>
                <a:cubicBezTo>
                  <a:pt x="578738" y="361821"/>
                  <a:pt x="571903" y="375474"/>
                  <a:pt x="561270" y="386094"/>
                </a:cubicBezTo>
                <a:cubicBezTo>
                  <a:pt x="571903" y="395955"/>
                  <a:pt x="578738" y="410367"/>
                  <a:pt x="578738" y="425537"/>
                </a:cubicBezTo>
                <a:cubicBezTo>
                  <a:pt x="578738" y="442225"/>
                  <a:pt x="571903" y="456637"/>
                  <a:pt x="560511" y="466498"/>
                </a:cubicBezTo>
                <a:cubicBezTo>
                  <a:pt x="570384" y="477118"/>
                  <a:pt x="576460" y="490771"/>
                  <a:pt x="576460" y="505942"/>
                </a:cubicBezTo>
                <a:cubicBezTo>
                  <a:pt x="576460" y="534008"/>
                  <a:pt x="555195" y="557522"/>
                  <a:pt x="527095" y="560556"/>
                </a:cubicBezTo>
                <a:cubicBezTo>
                  <a:pt x="525576" y="560556"/>
                  <a:pt x="524816" y="561315"/>
                  <a:pt x="523298" y="561315"/>
                </a:cubicBezTo>
                <a:lnTo>
                  <a:pt x="224830" y="561315"/>
                </a:lnTo>
                <a:cubicBezTo>
                  <a:pt x="201287" y="561315"/>
                  <a:pt x="181541" y="541593"/>
                  <a:pt x="181541" y="518079"/>
                </a:cubicBezTo>
                <a:lnTo>
                  <a:pt x="181541" y="253350"/>
                </a:lnTo>
                <a:cubicBezTo>
                  <a:pt x="181541" y="230594"/>
                  <a:pt x="199768" y="211631"/>
                  <a:pt x="222552" y="210872"/>
                </a:cubicBezTo>
                <a:cubicBezTo>
                  <a:pt x="223311" y="210872"/>
                  <a:pt x="224071" y="210114"/>
                  <a:pt x="224830" y="210114"/>
                </a:cubicBezTo>
                <a:lnTo>
                  <a:pt x="229387" y="210114"/>
                </a:lnTo>
                <a:cubicBezTo>
                  <a:pt x="232425" y="210114"/>
                  <a:pt x="235463" y="208597"/>
                  <a:pt x="237741" y="205563"/>
                </a:cubicBezTo>
                <a:cubicBezTo>
                  <a:pt x="238500" y="203287"/>
                  <a:pt x="240019" y="201011"/>
                  <a:pt x="240779" y="198736"/>
                </a:cubicBezTo>
                <a:cubicBezTo>
                  <a:pt x="255209" y="170670"/>
                  <a:pt x="277233" y="115297"/>
                  <a:pt x="266600" y="66751"/>
                </a:cubicBezTo>
                <a:cubicBezTo>
                  <a:pt x="265841" y="65234"/>
                  <a:pt x="265841" y="62958"/>
                  <a:pt x="266600" y="60683"/>
                </a:cubicBezTo>
                <a:cubicBezTo>
                  <a:pt x="265841" y="59166"/>
                  <a:pt x="265841" y="56890"/>
                  <a:pt x="265841" y="55373"/>
                </a:cubicBezTo>
                <a:cubicBezTo>
                  <a:pt x="265841" y="25032"/>
                  <a:pt x="290903" y="0"/>
                  <a:pt x="3212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38" name="椭圆 24"/>
          <p:cNvSpPr/>
          <p:nvPr/>
        </p:nvSpPr>
        <p:spPr>
          <a:xfrm>
            <a:off x="9281105" y="4113431"/>
            <a:ext cx="420830" cy="303686"/>
          </a:xfrm>
          <a:custGeom>
            <a:avLst/>
            <a:gdLst>
              <a:gd name="connsiteX0" fmla="*/ 91000 w 605879"/>
              <a:gd name="connsiteY0" fmla="*/ 173662 h 437224"/>
              <a:gd name="connsiteX1" fmla="*/ 331193 w 605879"/>
              <a:gd name="connsiteY1" fmla="*/ 173662 h 437224"/>
              <a:gd name="connsiteX2" fmla="*/ 342454 w 605879"/>
              <a:gd name="connsiteY2" fmla="*/ 184882 h 437224"/>
              <a:gd name="connsiteX3" fmla="*/ 331193 w 605879"/>
              <a:gd name="connsiteY3" fmla="*/ 196102 h 437224"/>
              <a:gd name="connsiteX4" fmla="*/ 91000 w 605879"/>
              <a:gd name="connsiteY4" fmla="*/ 196102 h 437224"/>
              <a:gd name="connsiteX5" fmla="*/ 79739 w 605879"/>
              <a:gd name="connsiteY5" fmla="*/ 184882 h 437224"/>
              <a:gd name="connsiteX6" fmla="*/ 91000 w 605879"/>
              <a:gd name="connsiteY6" fmla="*/ 173662 h 437224"/>
              <a:gd name="connsiteX7" fmla="*/ 421630 w 605879"/>
              <a:gd name="connsiteY7" fmla="*/ 131441 h 437224"/>
              <a:gd name="connsiteX8" fmla="*/ 423552 w 605879"/>
              <a:gd name="connsiteY8" fmla="*/ 152274 h 437224"/>
              <a:gd name="connsiteX9" fmla="*/ 275961 w 605879"/>
              <a:gd name="connsiteY9" fmla="*/ 300986 h 437224"/>
              <a:gd name="connsiteX10" fmla="*/ 408175 w 605879"/>
              <a:gd name="connsiteY10" fmla="*/ 358277 h 437224"/>
              <a:gd name="connsiteX11" fmla="*/ 418060 w 605879"/>
              <a:gd name="connsiteY11" fmla="*/ 365267 h 437224"/>
              <a:gd name="connsiteX12" fmla="*/ 488218 w 605879"/>
              <a:gd name="connsiteY12" fmla="*/ 410360 h 437224"/>
              <a:gd name="connsiteX13" fmla="*/ 474214 w 605879"/>
              <a:gd name="connsiteY13" fmla="*/ 363348 h 437224"/>
              <a:gd name="connsiteX14" fmla="*/ 482039 w 605879"/>
              <a:gd name="connsiteY14" fmla="*/ 349916 h 437224"/>
              <a:gd name="connsiteX15" fmla="*/ 583363 w 605879"/>
              <a:gd name="connsiteY15" fmla="*/ 244928 h 437224"/>
              <a:gd name="connsiteX16" fmla="*/ 421630 w 605879"/>
              <a:gd name="connsiteY16" fmla="*/ 131441 h 437224"/>
              <a:gd name="connsiteX17" fmla="*/ 75898 w 605879"/>
              <a:gd name="connsiteY17" fmla="*/ 120173 h 437224"/>
              <a:gd name="connsiteX18" fmla="*/ 340509 w 605879"/>
              <a:gd name="connsiteY18" fmla="*/ 120173 h 437224"/>
              <a:gd name="connsiteX19" fmla="*/ 351769 w 605879"/>
              <a:gd name="connsiteY19" fmla="*/ 131428 h 437224"/>
              <a:gd name="connsiteX20" fmla="*/ 340509 w 605879"/>
              <a:gd name="connsiteY20" fmla="*/ 142683 h 437224"/>
              <a:gd name="connsiteX21" fmla="*/ 75898 w 605879"/>
              <a:gd name="connsiteY21" fmla="*/ 142683 h 437224"/>
              <a:gd name="connsiteX22" fmla="*/ 64638 w 605879"/>
              <a:gd name="connsiteY22" fmla="*/ 131428 h 437224"/>
              <a:gd name="connsiteX23" fmla="*/ 75898 w 605879"/>
              <a:gd name="connsiteY23" fmla="*/ 120173 h 437224"/>
              <a:gd name="connsiteX24" fmla="*/ 210609 w 605879"/>
              <a:gd name="connsiteY24" fmla="*/ 22478 h 437224"/>
              <a:gd name="connsiteX25" fmla="*/ 22516 w 605879"/>
              <a:gd name="connsiteY25" fmla="*/ 153508 h 437224"/>
              <a:gd name="connsiteX26" fmla="*/ 139216 w 605879"/>
              <a:gd name="connsiteY26" fmla="*/ 274807 h 437224"/>
              <a:gd name="connsiteX27" fmla="*/ 147042 w 605879"/>
              <a:gd name="connsiteY27" fmla="*/ 288102 h 437224"/>
              <a:gd name="connsiteX28" fmla="*/ 130017 w 605879"/>
              <a:gd name="connsiteY28" fmla="*/ 344297 h 437224"/>
              <a:gd name="connsiteX29" fmla="*/ 214041 w 605879"/>
              <a:gd name="connsiteY29" fmla="*/ 291254 h 437224"/>
              <a:gd name="connsiteX30" fmla="*/ 223927 w 605879"/>
              <a:gd name="connsiteY30" fmla="*/ 284264 h 437224"/>
              <a:gd name="connsiteX31" fmla="*/ 398839 w 605879"/>
              <a:gd name="connsiteY31" fmla="*/ 152960 h 437224"/>
              <a:gd name="connsiteX32" fmla="*/ 369596 w 605879"/>
              <a:gd name="connsiteY32" fmla="*/ 80592 h 437224"/>
              <a:gd name="connsiteX33" fmla="*/ 210609 w 605879"/>
              <a:gd name="connsiteY33" fmla="*/ 22478 h 437224"/>
              <a:gd name="connsiteX34" fmla="*/ 210609 w 605879"/>
              <a:gd name="connsiteY34" fmla="*/ 0 h 437224"/>
              <a:gd name="connsiteX35" fmla="*/ 385796 w 605879"/>
              <a:gd name="connsiteY35" fmla="*/ 64967 h 437224"/>
              <a:gd name="connsiteX36" fmla="*/ 414079 w 605879"/>
              <a:gd name="connsiteY36" fmla="*/ 109100 h 437224"/>
              <a:gd name="connsiteX37" fmla="*/ 419845 w 605879"/>
              <a:gd name="connsiteY37" fmla="*/ 108963 h 437224"/>
              <a:gd name="connsiteX38" fmla="*/ 605879 w 605879"/>
              <a:gd name="connsiteY38" fmla="*/ 244928 h 437224"/>
              <a:gd name="connsiteX39" fmla="*/ 498515 w 605879"/>
              <a:gd name="connsiteY39" fmla="*/ 368420 h 437224"/>
              <a:gd name="connsiteX40" fmla="*/ 516088 w 605879"/>
              <a:gd name="connsiteY40" fmla="*/ 414609 h 437224"/>
              <a:gd name="connsiteX41" fmla="*/ 522953 w 605879"/>
              <a:gd name="connsiteY41" fmla="*/ 428178 h 437224"/>
              <a:gd name="connsiteX42" fmla="*/ 510185 w 605879"/>
              <a:gd name="connsiteY42" fmla="*/ 437224 h 437224"/>
              <a:gd name="connsiteX43" fmla="*/ 400487 w 605879"/>
              <a:gd name="connsiteY43" fmla="*/ 380344 h 437224"/>
              <a:gd name="connsiteX44" fmla="*/ 250836 w 605879"/>
              <a:gd name="connsiteY44" fmla="*/ 304275 h 437224"/>
              <a:gd name="connsiteX45" fmla="*/ 231752 w 605879"/>
              <a:gd name="connsiteY45" fmla="*/ 306331 h 437224"/>
              <a:gd name="connsiteX46" fmla="*/ 107639 w 605879"/>
              <a:gd name="connsiteY46" fmla="*/ 371161 h 437224"/>
              <a:gd name="connsiteX47" fmla="*/ 94596 w 605879"/>
              <a:gd name="connsiteY47" fmla="*/ 361978 h 437224"/>
              <a:gd name="connsiteX48" fmla="*/ 102009 w 605879"/>
              <a:gd name="connsiteY48" fmla="*/ 348135 h 437224"/>
              <a:gd name="connsiteX49" fmla="*/ 122741 w 605879"/>
              <a:gd name="connsiteY49" fmla="*/ 293173 h 437224"/>
              <a:gd name="connsiteX50" fmla="*/ 0 w 605879"/>
              <a:gd name="connsiteY50" fmla="*/ 153508 h 437224"/>
              <a:gd name="connsiteX51" fmla="*/ 210609 w 605879"/>
              <a:gd name="connsiteY51" fmla="*/ 0 h 43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879" h="437224">
                <a:moveTo>
                  <a:pt x="91000" y="173662"/>
                </a:moveTo>
                <a:lnTo>
                  <a:pt x="331193" y="173662"/>
                </a:lnTo>
                <a:cubicBezTo>
                  <a:pt x="337373" y="173662"/>
                  <a:pt x="342454" y="178725"/>
                  <a:pt x="342454" y="184882"/>
                </a:cubicBezTo>
                <a:cubicBezTo>
                  <a:pt x="342454" y="191040"/>
                  <a:pt x="337373" y="196102"/>
                  <a:pt x="331193" y="196102"/>
                </a:cubicBezTo>
                <a:lnTo>
                  <a:pt x="91000" y="196102"/>
                </a:lnTo>
                <a:cubicBezTo>
                  <a:pt x="84683" y="196102"/>
                  <a:pt x="79739" y="191040"/>
                  <a:pt x="79739" y="184882"/>
                </a:cubicBezTo>
                <a:cubicBezTo>
                  <a:pt x="79739" y="178725"/>
                  <a:pt x="84683" y="173662"/>
                  <a:pt x="91000" y="173662"/>
                </a:cubicBezTo>
                <a:close/>
                <a:moveTo>
                  <a:pt x="421630" y="131441"/>
                </a:moveTo>
                <a:cubicBezTo>
                  <a:pt x="423003" y="138294"/>
                  <a:pt x="423552" y="145284"/>
                  <a:pt x="423552" y="152274"/>
                </a:cubicBezTo>
                <a:cubicBezTo>
                  <a:pt x="423552" y="220668"/>
                  <a:pt x="362456" y="281249"/>
                  <a:pt x="275961" y="300986"/>
                </a:cubicBezTo>
                <a:cubicBezTo>
                  <a:pt x="302047" y="334017"/>
                  <a:pt x="350924" y="355536"/>
                  <a:pt x="408175" y="358277"/>
                </a:cubicBezTo>
                <a:cubicBezTo>
                  <a:pt x="412569" y="358551"/>
                  <a:pt x="416413" y="361293"/>
                  <a:pt x="418060" y="365267"/>
                </a:cubicBezTo>
                <a:cubicBezTo>
                  <a:pt x="427259" y="388019"/>
                  <a:pt x="463505" y="403370"/>
                  <a:pt x="488218" y="410360"/>
                </a:cubicBezTo>
                <a:cubicBezTo>
                  <a:pt x="483962" y="399944"/>
                  <a:pt x="479156" y="385004"/>
                  <a:pt x="474214" y="363348"/>
                </a:cubicBezTo>
                <a:cubicBezTo>
                  <a:pt x="472841" y="357455"/>
                  <a:pt x="476273" y="351698"/>
                  <a:pt x="482039" y="349916"/>
                </a:cubicBezTo>
                <a:cubicBezTo>
                  <a:pt x="543685" y="332236"/>
                  <a:pt x="583500" y="290980"/>
                  <a:pt x="583363" y="244928"/>
                </a:cubicBezTo>
                <a:cubicBezTo>
                  <a:pt x="583363" y="182839"/>
                  <a:pt x="511009" y="132126"/>
                  <a:pt x="421630" y="131441"/>
                </a:cubicBezTo>
                <a:close/>
                <a:moveTo>
                  <a:pt x="75898" y="120173"/>
                </a:moveTo>
                <a:lnTo>
                  <a:pt x="340509" y="120173"/>
                </a:lnTo>
                <a:cubicBezTo>
                  <a:pt x="346826" y="120173"/>
                  <a:pt x="351769" y="125114"/>
                  <a:pt x="351769" y="131428"/>
                </a:cubicBezTo>
                <a:cubicBezTo>
                  <a:pt x="351769" y="137604"/>
                  <a:pt x="346826" y="142683"/>
                  <a:pt x="340509" y="142683"/>
                </a:cubicBezTo>
                <a:lnTo>
                  <a:pt x="75898" y="142683"/>
                </a:lnTo>
                <a:cubicBezTo>
                  <a:pt x="69719" y="142683"/>
                  <a:pt x="64638" y="137604"/>
                  <a:pt x="64638" y="131428"/>
                </a:cubicBezTo>
                <a:cubicBezTo>
                  <a:pt x="64638" y="125114"/>
                  <a:pt x="69719" y="120173"/>
                  <a:pt x="75898" y="120173"/>
                </a:cubicBezTo>
                <a:close/>
                <a:moveTo>
                  <a:pt x="210609" y="22478"/>
                </a:moveTo>
                <a:cubicBezTo>
                  <a:pt x="106952" y="22478"/>
                  <a:pt x="22516" y="81277"/>
                  <a:pt x="22516" y="153508"/>
                </a:cubicBezTo>
                <a:cubicBezTo>
                  <a:pt x="22516" y="206688"/>
                  <a:pt x="68372" y="254385"/>
                  <a:pt x="139216" y="274807"/>
                </a:cubicBezTo>
                <a:cubicBezTo>
                  <a:pt x="144983" y="276452"/>
                  <a:pt x="148415" y="282208"/>
                  <a:pt x="147042" y="288102"/>
                </a:cubicBezTo>
                <a:cubicBezTo>
                  <a:pt x="140864" y="314966"/>
                  <a:pt x="135097" y="332647"/>
                  <a:pt x="130017" y="344297"/>
                </a:cubicBezTo>
                <a:cubicBezTo>
                  <a:pt x="158437" y="336622"/>
                  <a:pt x="203058" y="318667"/>
                  <a:pt x="214041" y="291254"/>
                </a:cubicBezTo>
                <a:cubicBezTo>
                  <a:pt x="215689" y="287280"/>
                  <a:pt x="219533" y="284538"/>
                  <a:pt x="223927" y="284264"/>
                </a:cubicBezTo>
                <a:cubicBezTo>
                  <a:pt x="320170" y="279604"/>
                  <a:pt x="395407" y="223135"/>
                  <a:pt x="398839" y="152960"/>
                </a:cubicBezTo>
                <a:cubicBezTo>
                  <a:pt x="400075" y="126918"/>
                  <a:pt x="389915" y="101836"/>
                  <a:pt x="369596" y="80592"/>
                </a:cubicBezTo>
                <a:cubicBezTo>
                  <a:pt x="334860" y="44133"/>
                  <a:pt x="275412" y="22478"/>
                  <a:pt x="210609" y="22478"/>
                </a:cubicBezTo>
                <a:close/>
                <a:moveTo>
                  <a:pt x="210609" y="0"/>
                </a:moveTo>
                <a:cubicBezTo>
                  <a:pt x="281453" y="0"/>
                  <a:pt x="346942" y="24260"/>
                  <a:pt x="385796" y="64967"/>
                </a:cubicBezTo>
                <a:cubicBezTo>
                  <a:pt x="398702" y="78536"/>
                  <a:pt x="408175" y="93338"/>
                  <a:pt x="414079" y="109100"/>
                </a:cubicBezTo>
                <a:cubicBezTo>
                  <a:pt x="416001" y="108963"/>
                  <a:pt x="417923" y="108963"/>
                  <a:pt x="419845" y="108963"/>
                </a:cubicBezTo>
                <a:cubicBezTo>
                  <a:pt x="522404" y="108963"/>
                  <a:pt x="606016" y="169955"/>
                  <a:pt x="605879" y="244928"/>
                </a:cubicBezTo>
                <a:cubicBezTo>
                  <a:pt x="605879" y="298519"/>
                  <a:pt x="564141" y="346079"/>
                  <a:pt x="498515" y="368420"/>
                </a:cubicBezTo>
                <a:cubicBezTo>
                  <a:pt x="506066" y="398025"/>
                  <a:pt x="512931" y="412279"/>
                  <a:pt x="516088" y="414609"/>
                </a:cubicBezTo>
                <a:cubicBezTo>
                  <a:pt x="524601" y="418858"/>
                  <a:pt x="523228" y="426671"/>
                  <a:pt x="522953" y="428178"/>
                </a:cubicBezTo>
                <a:cubicBezTo>
                  <a:pt x="522541" y="429686"/>
                  <a:pt x="520207" y="437224"/>
                  <a:pt x="510185" y="437224"/>
                </a:cubicBezTo>
                <a:cubicBezTo>
                  <a:pt x="497828" y="437224"/>
                  <a:pt x="423689" y="421325"/>
                  <a:pt x="400487" y="380344"/>
                </a:cubicBezTo>
                <a:cubicBezTo>
                  <a:pt x="333899" y="375410"/>
                  <a:pt x="277746" y="346764"/>
                  <a:pt x="250836" y="304275"/>
                </a:cubicBezTo>
                <a:cubicBezTo>
                  <a:pt x="244521" y="305098"/>
                  <a:pt x="238205" y="305783"/>
                  <a:pt x="231752" y="306331"/>
                </a:cubicBezTo>
                <a:cubicBezTo>
                  <a:pt x="206216" y="353069"/>
                  <a:pt x="121643" y="371161"/>
                  <a:pt x="107639" y="371161"/>
                </a:cubicBezTo>
                <a:cubicBezTo>
                  <a:pt x="97616" y="371161"/>
                  <a:pt x="95145" y="364171"/>
                  <a:pt x="94596" y="361978"/>
                </a:cubicBezTo>
                <a:cubicBezTo>
                  <a:pt x="94184" y="360470"/>
                  <a:pt x="92948" y="352658"/>
                  <a:pt x="102009" y="348135"/>
                </a:cubicBezTo>
                <a:cubicBezTo>
                  <a:pt x="105030" y="345942"/>
                  <a:pt x="113130" y="331550"/>
                  <a:pt x="122741" y="293173"/>
                </a:cubicBezTo>
                <a:cubicBezTo>
                  <a:pt x="47778" y="268228"/>
                  <a:pt x="0" y="214226"/>
                  <a:pt x="0" y="153508"/>
                </a:cubicBezTo>
                <a:cubicBezTo>
                  <a:pt x="0" y="68804"/>
                  <a:pt x="94458" y="0"/>
                  <a:pt x="2106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grpSp>
        <p:nvGrpSpPr>
          <p:cNvPr id="26" name="组合 25"/>
          <p:cNvGrpSpPr/>
          <p:nvPr/>
        </p:nvGrpSpPr>
        <p:grpSpPr>
          <a:xfrm>
            <a:off x="1517651" y="4991013"/>
            <a:ext cx="2387602" cy="813822"/>
            <a:chOff x="7817775" y="1725490"/>
            <a:chExt cx="1779167" cy="813822"/>
          </a:xfrm>
        </p:grpSpPr>
        <p:sp>
          <p:nvSpPr>
            <p:cNvPr id="27" name="文本框 26"/>
            <p:cNvSpPr txBox="1"/>
            <p:nvPr/>
          </p:nvSpPr>
          <p:spPr>
            <a:xfrm>
              <a:off x="7817775" y="2046869"/>
              <a:ext cx="1779167" cy="49244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gradFill>
                    <a:gsLst>
                      <a:gs pos="0">
                        <a:srgbClr val="000000">
                          <a:lumMod val="50000"/>
                          <a:lumOff val="50000"/>
                        </a:srgbClr>
                      </a:gs>
                      <a:gs pos="100000">
                        <a:srgbClr val="FFFFFF">
                          <a:lumMod val="50000"/>
                        </a:srgb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提供全面且质优的多品类设计素材打破传统素材网站单向的模式</a:t>
              </a:r>
            </a:p>
          </p:txBody>
        </p:sp>
        <p:sp>
          <p:nvSpPr>
            <p:cNvPr id="28" name="文本框 27"/>
            <p:cNvSpPr txBox="1"/>
            <p:nvPr/>
          </p:nvSpPr>
          <p:spPr>
            <a:xfrm>
              <a:off x="8081795" y="1725490"/>
              <a:ext cx="1251126"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gradFill>
                    <a:gsLst>
                      <a:gs pos="0">
                        <a:srgbClr val="000000">
                          <a:lumMod val="95000"/>
                          <a:lumOff val="5000"/>
                        </a:srgbClr>
                      </a:gs>
                      <a:gs pos="100000">
                        <a:srgbClr val="000000">
                          <a:lumMod val="65000"/>
                          <a:lumOff val="35000"/>
                        </a:srgb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grpSp>
      <p:grpSp>
        <p:nvGrpSpPr>
          <p:cNvPr id="29" name="组合 28"/>
          <p:cNvGrpSpPr/>
          <p:nvPr/>
        </p:nvGrpSpPr>
        <p:grpSpPr>
          <a:xfrm>
            <a:off x="4917209" y="4991013"/>
            <a:ext cx="2387602" cy="813822"/>
            <a:chOff x="7817775" y="1725490"/>
            <a:chExt cx="1779167" cy="813822"/>
          </a:xfrm>
        </p:grpSpPr>
        <p:sp>
          <p:nvSpPr>
            <p:cNvPr id="30" name="文本框 29"/>
            <p:cNvSpPr txBox="1"/>
            <p:nvPr/>
          </p:nvSpPr>
          <p:spPr>
            <a:xfrm>
              <a:off x="7817775" y="2046869"/>
              <a:ext cx="1779167" cy="49244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gradFill>
                    <a:gsLst>
                      <a:gs pos="0">
                        <a:srgbClr val="000000">
                          <a:lumMod val="50000"/>
                          <a:lumOff val="50000"/>
                        </a:srgbClr>
                      </a:gs>
                      <a:gs pos="100000">
                        <a:srgbClr val="FFFFFF">
                          <a:lumMod val="50000"/>
                        </a:srgb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提供全面且质优的多品类设计素材打破传统素材网站单向的模式</a:t>
              </a:r>
            </a:p>
          </p:txBody>
        </p:sp>
        <p:sp>
          <p:nvSpPr>
            <p:cNvPr id="31" name="文本框 30"/>
            <p:cNvSpPr txBox="1"/>
            <p:nvPr/>
          </p:nvSpPr>
          <p:spPr>
            <a:xfrm>
              <a:off x="8081795" y="1725490"/>
              <a:ext cx="1251126"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gradFill>
                    <a:gsLst>
                      <a:gs pos="0">
                        <a:srgbClr val="000000">
                          <a:lumMod val="95000"/>
                          <a:lumOff val="5000"/>
                        </a:srgbClr>
                      </a:gs>
                      <a:gs pos="100000">
                        <a:srgbClr val="000000">
                          <a:lumMod val="65000"/>
                          <a:lumOff val="35000"/>
                        </a:srgb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grpSp>
      <p:grpSp>
        <p:nvGrpSpPr>
          <p:cNvPr id="32" name="组合 31"/>
          <p:cNvGrpSpPr/>
          <p:nvPr/>
        </p:nvGrpSpPr>
        <p:grpSpPr>
          <a:xfrm>
            <a:off x="8297719" y="4991013"/>
            <a:ext cx="2387602" cy="813822"/>
            <a:chOff x="7817775" y="1725490"/>
            <a:chExt cx="1779167" cy="813822"/>
          </a:xfrm>
        </p:grpSpPr>
        <p:sp>
          <p:nvSpPr>
            <p:cNvPr id="33" name="文本框 32"/>
            <p:cNvSpPr txBox="1"/>
            <p:nvPr/>
          </p:nvSpPr>
          <p:spPr>
            <a:xfrm>
              <a:off x="7817775" y="2046869"/>
              <a:ext cx="1779167" cy="49244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gradFill>
                    <a:gsLst>
                      <a:gs pos="0">
                        <a:srgbClr val="000000">
                          <a:lumMod val="50000"/>
                          <a:lumOff val="50000"/>
                        </a:srgbClr>
                      </a:gs>
                      <a:gs pos="100000">
                        <a:srgbClr val="FFFFFF">
                          <a:lumMod val="50000"/>
                        </a:srgb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提供全面且质优的多品类设计素材打破传统素材网站单向的模式</a:t>
              </a:r>
            </a:p>
          </p:txBody>
        </p:sp>
        <p:sp>
          <p:nvSpPr>
            <p:cNvPr id="34" name="文本框 33"/>
            <p:cNvSpPr txBox="1"/>
            <p:nvPr/>
          </p:nvSpPr>
          <p:spPr>
            <a:xfrm>
              <a:off x="8081795" y="1725490"/>
              <a:ext cx="1251126"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gradFill>
                    <a:gsLst>
                      <a:gs pos="0">
                        <a:srgbClr val="000000">
                          <a:lumMod val="95000"/>
                          <a:lumOff val="5000"/>
                        </a:srgbClr>
                      </a:gs>
                      <a:gs pos="100000">
                        <a:srgbClr val="000000">
                          <a:lumMod val="65000"/>
                          <a:lumOff val="35000"/>
                        </a:srgb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grpSp>
      <p:grpSp>
        <p:nvGrpSpPr>
          <p:cNvPr id="40" name="组合 39"/>
          <p:cNvGrpSpPr/>
          <p:nvPr/>
        </p:nvGrpSpPr>
        <p:grpSpPr>
          <a:xfrm>
            <a:off x="0" y="231097"/>
            <a:ext cx="5125011" cy="778607"/>
            <a:chOff x="0" y="231097"/>
            <a:chExt cx="5125011" cy="778607"/>
          </a:xfrm>
        </p:grpSpPr>
        <p:grpSp>
          <p:nvGrpSpPr>
            <p:cNvPr id="41" name="组合 40"/>
            <p:cNvGrpSpPr/>
            <p:nvPr/>
          </p:nvGrpSpPr>
          <p:grpSpPr>
            <a:xfrm>
              <a:off x="677793" y="231097"/>
              <a:ext cx="4447218" cy="778607"/>
              <a:chOff x="677793" y="231097"/>
              <a:chExt cx="4447218" cy="778607"/>
            </a:xfrm>
          </p:grpSpPr>
          <p:sp>
            <p:nvSpPr>
              <p:cNvPr id="45" name="文本框 44"/>
              <p:cNvSpPr txBox="1"/>
              <p:nvPr/>
            </p:nvSpPr>
            <p:spPr>
              <a:xfrm>
                <a:off x="677793" y="231097"/>
                <a:ext cx="2148345" cy="553998"/>
              </a:xfrm>
              <a:prstGeom prst="rect">
                <a:avLst/>
              </a:prstGeom>
              <a:noFill/>
            </p:spPr>
            <p:txBody>
              <a:bodyPr wrap="none" rtlCol="0">
                <a:spAutoFit/>
              </a:bodyPr>
              <a:lstStyle/>
              <a:p>
                <a:r>
                  <a:rPr lang="en-US" altLang="zh-CN" sz="30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1. </a:t>
                </a:r>
                <a:r>
                  <a:rPr lang="zh-CN" altLang="en-US" sz="30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工作概述</a:t>
                </a:r>
              </a:p>
            </p:txBody>
          </p:sp>
          <p:sp>
            <p:nvSpPr>
              <p:cNvPr id="46" name="文本框 45"/>
              <p:cNvSpPr txBox="1"/>
              <p:nvPr/>
            </p:nvSpPr>
            <p:spPr>
              <a:xfrm>
                <a:off x="759681" y="732705"/>
                <a:ext cx="4365330" cy="276999"/>
              </a:xfrm>
              <a:prstGeom prst="rect">
                <a:avLst/>
              </a:prstGeom>
              <a:noFill/>
            </p:spPr>
            <p:txBody>
              <a:bodyPr wrap="square" rtlCol="0">
                <a:spAutoFit/>
                <a:scene3d>
                  <a:camera prst="orthographicFront"/>
                  <a:lightRig rig="threePt" dir="t"/>
                </a:scene3d>
                <a:sp3d contourW="12700"/>
              </a:bodyPr>
              <a:lstStyle/>
              <a:p>
                <a:pPr marL="0" marR="0" lvl="0" indent="0"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The user can demonstrate on a projector or computer</a:t>
                </a:r>
              </a:p>
            </p:txBody>
          </p:sp>
        </p:grpSp>
        <p:grpSp>
          <p:nvGrpSpPr>
            <p:cNvPr id="42" name="组合 41"/>
            <p:cNvGrpSpPr/>
            <p:nvPr/>
          </p:nvGrpSpPr>
          <p:grpSpPr>
            <a:xfrm>
              <a:off x="0" y="289322"/>
              <a:ext cx="458794" cy="662157"/>
              <a:chOff x="0" y="272955"/>
              <a:chExt cx="458794" cy="747920"/>
            </a:xfrm>
          </p:grpSpPr>
          <p:sp>
            <p:nvSpPr>
              <p:cNvPr id="43" name="矩形 42"/>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18232" y="272955"/>
                <a:ext cx="140562" cy="747920"/>
              </a:xfrm>
              <a:prstGeom prst="rect">
                <a:avLst/>
              </a:prstGeom>
              <a:solidFill>
                <a:srgbClr val="17375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47" name="图片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7138" y="180059"/>
            <a:ext cx="1103137" cy="110529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up)">
                                      <p:cBhvr>
                                        <p:cTn id="13" dur="500"/>
                                        <p:tgtEl>
                                          <p:spTgt spid="16"/>
                                        </p:tgtEl>
                                      </p:cBhvr>
                                    </p:animEffect>
                                  </p:childTnLst>
                                </p:cTn>
                              </p:par>
                              <p:par>
                                <p:cTn id="14" presetID="22" presetClass="entr" presetSubtype="1"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up)">
                                      <p:cBhvr>
                                        <p:cTn id="16" dur="500"/>
                                        <p:tgtEl>
                                          <p:spTgt spid="18"/>
                                        </p:tgtEl>
                                      </p:cBhvr>
                                    </p:animEffect>
                                  </p:childTnLst>
                                </p:cTn>
                              </p:par>
                              <p:par>
                                <p:cTn id="17" presetID="22" presetClass="entr" presetSubtype="1"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up)">
                                      <p:cBhvr>
                                        <p:cTn id="19" dur="500"/>
                                        <p:tgtEl>
                                          <p:spTgt spid="20"/>
                                        </p:tgtEl>
                                      </p:cBhvr>
                                    </p:animEffect>
                                  </p:childTnLst>
                                </p:cTn>
                              </p:par>
                            </p:childTnLst>
                          </p:cTn>
                        </p:par>
                        <p:par>
                          <p:cTn id="20" fill="hold">
                            <p:stCondLst>
                              <p:cond delay="1000"/>
                            </p:stCondLst>
                            <p:childTnLst>
                              <p:par>
                                <p:cTn id="21" presetID="53" presetClass="entr" presetSubtype="16"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animEffect transition="in" filter="fade">
                                      <p:cBhvr>
                                        <p:cTn id="25" dur="500"/>
                                        <p:tgtEl>
                                          <p:spTgt spid="9"/>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36"/>
                                        </p:tgtEl>
                                        <p:attrNameLst>
                                          <p:attrName>style.visibility</p:attrName>
                                        </p:attrNameLst>
                                      </p:cBhvr>
                                      <p:to>
                                        <p:strVal val="visible"/>
                                      </p:to>
                                    </p:set>
                                    <p:anim calcmode="lin" valueType="num">
                                      <p:cBhvr>
                                        <p:cTn id="38" dur="500" fill="hold"/>
                                        <p:tgtEl>
                                          <p:spTgt spid="36"/>
                                        </p:tgtEl>
                                        <p:attrNameLst>
                                          <p:attrName>ppt_w</p:attrName>
                                        </p:attrNameLst>
                                      </p:cBhvr>
                                      <p:tavLst>
                                        <p:tav tm="0">
                                          <p:val>
                                            <p:fltVal val="0"/>
                                          </p:val>
                                        </p:tav>
                                        <p:tav tm="100000">
                                          <p:val>
                                            <p:strVal val="#ppt_w"/>
                                          </p:val>
                                        </p:tav>
                                      </p:tavLst>
                                    </p:anim>
                                    <p:anim calcmode="lin" valueType="num">
                                      <p:cBhvr>
                                        <p:cTn id="39" dur="500" fill="hold"/>
                                        <p:tgtEl>
                                          <p:spTgt spid="36"/>
                                        </p:tgtEl>
                                        <p:attrNameLst>
                                          <p:attrName>ppt_h</p:attrName>
                                        </p:attrNameLst>
                                      </p:cBhvr>
                                      <p:tavLst>
                                        <p:tav tm="0">
                                          <p:val>
                                            <p:fltVal val="0"/>
                                          </p:val>
                                        </p:tav>
                                        <p:tav tm="100000">
                                          <p:val>
                                            <p:strVal val="#ppt_h"/>
                                          </p:val>
                                        </p:tav>
                                      </p:tavLst>
                                    </p:anim>
                                    <p:animEffect transition="in" filter="fade">
                                      <p:cBhvr>
                                        <p:cTn id="40" dur="500"/>
                                        <p:tgtEl>
                                          <p:spTgt spid="36"/>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p:cTn id="43" dur="500" fill="hold"/>
                                        <p:tgtEl>
                                          <p:spTgt spid="37"/>
                                        </p:tgtEl>
                                        <p:attrNameLst>
                                          <p:attrName>ppt_w</p:attrName>
                                        </p:attrNameLst>
                                      </p:cBhvr>
                                      <p:tavLst>
                                        <p:tav tm="0">
                                          <p:val>
                                            <p:fltVal val="0"/>
                                          </p:val>
                                        </p:tav>
                                        <p:tav tm="100000">
                                          <p:val>
                                            <p:strVal val="#ppt_w"/>
                                          </p:val>
                                        </p:tav>
                                      </p:tavLst>
                                    </p:anim>
                                    <p:anim calcmode="lin" valueType="num">
                                      <p:cBhvr>
                                        <p:cTn id="44" dur="500" fill="hold"/>
                                        <p:tgtEl>
                                          <p:spTgt spid="37"/>
                                        </p:tgtEl>
                                        <p:attrNameLst>
                                          <p:attrName>ppt_h</p:attrName>
                                        </p:attrNameLst>
                                      </p:cBhvr>
                                      <p:tavLst>
                                        <p:tav tm="0">
                                          <p:val>
                                            <p:fltVal val="0"/>
                                          </p:val>
                                        </p:tav>
                                        <p:tav tm="100000">
                                          <p:val>
                                            <p:strVal val="#ppt_h"/>
                                          </p:val>
                                        </p:tav>
                                      </p:tavLst>
                                    </p:anim>
                                    <p:animEffect transition="in" filter="fade">
                                      <p:cBhvr>
                                        <p:cTn id="45" dur="500"/>
                                        <p:tgtEl>
                                          <p:spTgt spid="37"/>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 calcmode="lin" valueType="num">
                                      <p:cBhvr>
                                        <p:cTn id="48" dur="500" fill="hold"/>
                                        <p:tgtEl>
                                          <p:spTgt spid="38"/>
                                        </p:tgtEl>
                                        <p:attrNameLst>
                                          <p:attrName>ppt_w</p:attrName>
                                        </p:attrNameLst>
                                      </p:cBhvr>
                                      <p:tavLst>
                                        <p:tav tm="0">
                                          <p:val>
                                            <p:fltVal val="0"/>
                                          </p:val>
                                        </p:tav>
                                        <p:tav tm="100000">
                                          <p:val>
                                            <p:strVal val="#ppt_w"/>
                                          </p:val>
                                        </p:tav>
                                      </p:tavLst>
                                    </p:anim>
                                    <p:anim calcmode="lin" valueType="num">
                                      <p:cBhvr>
                                        <p:cTn id="49" dur="500" fill="hold"/>
                                        <p:tgtEl>
                                          <p:spTgt spid="38"/>
                                        </p:tgtEl>
                                        <p:attrNameLst>
                                          <p:attrName>ppt_h</p:attrName>
                                        </p:attrNameLst>
                                      </p:cBhvr>
                                      <p:tavLst>
                                        <p:tav tm="0">
                                          <p:val>
                                            <p:fltVal val="0"/>
                                          </p:val>
                                        </p:tav>
                                        <p:tav tm="100000">
                                          <p:val>
                                            <p:strVal val="#ppt_h"/>
                                          </p:val>
                                        </p:tav>
                                      </p:tavLst>
                                    </p:anim>
                                    <p:animEffect transition="in" filter="fade">
                                      <p:cBhvr>
                                        <p:cTn id="50" dur="500"/>
                                        <p:tgtEl>
                                          <p:spTgt spid="38"/>
                                        </p:tgtEl>
                                      </p:cBhvr>
                                    </p:animEffect>
                                  </p:childTnLst>
                                </p:cTn>
                              </p:par>
                            </p:childTnLst>
                          </p:cTn>
                        </p:par>
                        <p:par>
                          <p:cTn id="51" fill="hold">
                            <p:stCondLst>
                              <p:cond delay="1500"/>
                            </p:stCondLst>
                            <p:childTnLst>
                              <p:par>
                                <p:cTn id="52" presetID="42" presetClass="entr" presetSubtype="0" fill="hold" grpId="0" nodeType="after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1000"/>
                                        <p:tgtEl>
                                          <p:spTgt spid="13"/>
                                        </p:tgtEl>
                                      </p:cBhvr>
                                    </p:animEffect>
                                    <p:anim calcmode="lin" valueType="num">
                                      <p:cBhvr>
                                        <p:cTn id="60" dur="1000" fill="hold"/>
                                        <p:tgtEl>
                                          <p:spTgt spid="13"/>
                                        </p:tgtEl>
                                        <p:attrNameLst>
                                          <p:attrName>ppt_x</p:attrName>
                                        </p:attrNameLst>
                                      </p:cBhvr>
                                      <p:tavLst>
                                        <p:tav tm="0">
                                          <p:val>
                                            <p:strVal val="#ppt_x"/>
                                          </p:val>
                                        </p:tav>
                                        <p:tav tm="100000">
                                          <p:val>
                                            <p:strVal val="#ppt_x"/>
                                          </p:val>
                                        </p:tav>
                                      </p:tavLst>
                                    </p:anim>
                                    <p:anim calcmode="lin" valueType="num">
                                      <p:cBhvr>
                                        <p:cTn id="61" dur="1000" fill="hold"/>
                                        <p:tgtEl>
                                          <p:spTgt spid="13"/>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1000"/>
                                        <p:tgtEl>
                                          <p:spTgt spid="14"/>
                                        </p:tgtEl>
                                      </p:cBhvr>
                                    </p:animEffect>
                                    <p:anim calcmode="lin" valueType="num">
                                      <p:cBhvr>
                                        <p:cTn id="65" dur="1000" fill="hold"/>
                                        <p:tgtEl>
                                          <p:spTgt spid="14"/>
                                        </p:tgtEl>
                                        <p:attrNameLst>
                                          <p:attrName>ppt_x</p:attrName>
                                        </p:attrNameLst>
                                      </p:cBhvr>
                                      <p:tavLst>
                                        <p:tav tm="0">
                                          <p:val>
                                            <p:strVal val="#ppt_x"/>
                                          </p:val>
                                        </p:tav>
                                        <p:tav tm="100000">
                                          <p:val>
                                            <p:strVal val="#ppt_x"/>
                                          </p:val>
                                        </p:tav>
                                      </p:tavLst>
                                    </p:anim>
                                    <p:anim calcmode="lin" valueType="num">
                                      <p:cBhvr>
                                        <p:cTn id="66" dur="1000" fill="hold"/>
                                        <p:tgtEl>
                                          <p:spTgt spid="14"/>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1000"/>
                                        <p:tgtEl>
                                          <p:spTgt spid="26"/>
                                        </p:tgtEl>
                                      </p:cBhvr>
                                    </p:animEffect>
                                    <p:anim calcmode="lin" valueType="num">
                                      <p:cBhvr>
                                        <p:cTn id="70" dur="1000" fill="hold"/>
                                        <p:tgtEl>
                                          <p:spTgt spid="26"/>
                                        </p:tgtEl>
                                        <p:attrNameLst>
                                          <p:attrName>ppt_x</p:attrName>
                                        </p:attrNameLst>
                                      </p:cBhvr>
                                      <p:tavLst>
                                        <p:tav tm="0">
                                          <p:val>
                                            <p:strVal val="#ppt_x"/>
                                          </p:val>
                                        </p:tav>
                                        <p:tav tm="100000">
                                          <p:val>
                                            <p:strVal val="#ppt_x"/>
                                          </p:val>
                                        </p:tav>
                                      </p:tavLst>
                                    </p:anim>
                                    <p:anim calcmode="lin" valueType="num">
                                      <p:cBhvr>
                                        <p:cTn id="71" dur="1000" fill="hold"/>
                                        <p:tgtEl>
                                          <p:spTgt spid="26"/>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fade">
                                      <p:cBhvr>
                                        <p:cTn id="74" dur="1000"/>
                                        <p:tgtEl>
                                          <p:spTgt spid="29"/>
                                        </p:tgtEl>
                                      </p:cBhvr>
                                    </p:animEffect>
                                    <p:anim calcmode="lin" valueType="num">
                                      <p:cBhvr>
                                        <p:cTn id="75" dur="1000" fill="hold"/>
                                        <p:tgtEl>
                                          <p:spTgt spid="29"/>
                                        </p:tgtEl>
                                        <p:attrNameLst>
                                          <p:attrName>ppt_x</p:attrName>
                                        </p:attrNameLst>
                                      </p:cBhvr>
                                      <p:tavLst>
                                        <p:tav tm="0">
                                          <p:val>
                                            <p:strVal val="#ppt_x"/>
                                          </p:val>
                                        </p:tav>
                                        <p:tav tm="100000">
                                          <p:val>
                                            <p:strVal val="#ppt_x"/>
                                          </p:val>
                                        </p:tav>
                                      </p:tavLst>
                                    </p:anim>
                                    <p:anim calcmode="lin" valueType="num">
                                      <p:cBhvr>
                                        <p:cTn id="76" dur="1000" fill="hold"/>
                                        <p:tgtEl>
                                          <p:spTgt spid="29"/>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fade">
                                      <p:cBhvr>
                                        <p:cTn id="79" dur="1000"/>
                                        <p:tgtEl>
                                          <p:spTgt spid="32"/>
                                        </p:tgtEl>
                                      </p:cBhvr>
                                    </p:animEffect>
                                    <p:anim calcmode="lin" valueType="num">
                                      <p:cBhvr>
                                        <p:cTn id="80" dur="1000" fill="hold"/>
                                        <p:tgtEl>
                                          <p:spTgt spid="32"/>
                                        </p:tgtEl>
                                        <p:attrNameLst>
                                          <p:attrName>ppt_x</p:attrName>
                                        </p:attrNameLst>
                                      </p:cBhvr>
                                      <p:tavLst>
                                        <p:tav tm="0">
                                          <p:val>
                                            <p:strVal val="#ppt_x"/>
                                          </p:val>
                                        </p:tav>
                                        <p:tav tm="100000">
                                          <p:val>
                                            <p:strVal val="#ppt_x"/>
                                          </p:val>
                                        </p:tav>
                                      </p:tavLst>
                                    </p:anim>
                                    <p:anim calcmode="lin" valueType="num">
                                      <p:cBhvr>
                                        <p:cTn id="81"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9" grpId="0" animBg="1"/>
      <p:bldP spid="10" grpId="0" animBg="1"/>
      <p:bldP spid="11" grpId="0" animBg="1"/>
      <p:bldP spid="36" grpId="0" animBg="1"/>
      <p:bldP spid="37" grpId="0" animBg="1"/>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任意多边形 20"/>
          <p:cNvSpPr/>
          <p:nvPr/>
        </p:nvSpPr>
        <p:spPr>
          <a:xfrm>
            <a:off x="0" y="4670948"/>
            <a:ext cx="5099112" cy="913263"/>
          </a:xfrm>
          <a:custGeom>
            <a:avLst/>
            <a:gdLst>
              <a:gd name="connsiteX0" fmla="*/ 0 w 5099112"/>
              <a:gd name="connsiteY0" fmla="*/ 0 h 913263"/>
              <a:gd name="connsiteX1" fmla="*/ 5099112 w 5099112"/>
              <a:gd name="connsiteY1" fmla="*/ 0 h 913263"/>
              <a:gd name="connsiteX2" fmla="*/ 4498020 w 5099112"/>
              <a:gd name="connsiteY2" fmla="*/ 913263 h 913263"/>
              <a:gd name="connsiteX3" fmla="*/ 0 w 5099112"/>
              <a:gd name="connsiteY3" fmla="*/ 913263 h 913263"/>
            </a:gdLst>
            <a:ahLst/>
            <a:cxnLst>
              <a:cxn ang="0">
                <a:pos x="connsiteX0" y="connsiteY0"/>
              </a:cxn>
              <a:cxn ang="0">
                <a:pos x="connsiteX1" y="connsiteY1"/>
              </a:cxn>
              <a:cxn ang="0">
                <a:pos x="connsiteX2" y="connsiteY2"/>
              </a:cxn>
              <a:cxn ang="0">
                <a:pos x="connsiteX3" y="connsiteY3"/>
              </a:cxn>
            </a:cxnLst>
            <a:rect l="l" t="t" r="r" b="b"/>
            <a:pathLst>
              <a:path w="5099112" h="913263">
                <a:moveTo>
                  <a:pt x="0" y="0"/>
                </a:moveTo>
                <a:lnTo>
                  <a:pt x="5099112" y="0"/>
                </a:lnTo>
                <a:lnTo>
                  <a:pt x="4498020" y="913263"/>
                </a:lnTo>
                <a:lnTo>
                  <a:pt x="0" y="913263"/>
                </a:lnTo>
                <a:close/>
              </a:path>
            </a:pathLst>
          </a:custGeom>
          <a:solidFill>
            <a:srgbClr val="17375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flipH="1" flipV="1">
            <a:off x="4434659" y="1493294"/>
            <a:ext cx="7757341" cy="1453487"/>
          </a:xfrm>
          <a:custGeom>
            <a:avLst/>
            <a:gdLst>
              <a:gd name="connsiteX0" fmla="*/ 6800683 w 7757341"/>
              <a:gd name="connsiteY0" fmla="*/ 1453487 h 1453487"/>
              <a:gd name="connsiteX1" fmla="*/ 0 w 7757341"/>
              <a:gd name="connsiteY1" fmla="*/ 1453487 h 1453487"/>
              <a:gd name="connsiteX2" fmla="*/ 0 w 7757341"/>
              <a:gd name="connsiteY2" fmla="*/ 0 h 1453487"/>
              <a:gd name="connsiteX3" fmla="*/ 7757341 w 7757341"/>
              <a:gd name="connsiteY3" fmla="*/ 0 h 1453487"/>
            </a:gdLst>
            <a:ahLst/>
            <a:cxnLst>
              <a:cxn ang="0">
                <a:pos x="connsiteX0" y="connsiteY0"/>
              </a:cxn>
              <a:cxn ang="0">
                <a:pos x="connsiteX1" y="connsiteY1"/>
              </a:cxn>
              <a:cxn ang="0">
                <a:pos x="connsiteX2" y="connsiteY2"/>
              </a:cxn>
              <a:cxn ang="0">
                <a:pos x="connsiteX3" y="connsiteY3"/>
              </a:cxn>
            </a:cxnLst>
            <a:rect l="l" t="t" r="r" b="b"/>
            <a:pathLst>
              <a:path w="7757341" h="1453487">
                <a:moveTo>
                  <a:pt x="6800683" y="1453487"/>
                </a:moveTo>
                <a:lnTo>
                  <a:pt x="0" y="1453487"/>
                </a:lnTo>
                <a:lnTo>
                  <a:pt x="0" y="0"/>
                </a:lnTo>
                <a:lnTo>
                  <a:pt x="7757341" y="0"/>
                </a:lnTo>
                <a:close/>
              </a:path>
            </a:pathLst>
          </a:custGeom>
          <a:solidFill>
            <a:srgbClr val="002060"/>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0" y="1997124"/>
            <a:ext cx="7757341" cy="2906973"/>
          </a:xfrm>
          <a:custGeom>
            <a:avLst/>
            <a:gdLst>
              <a:gd name="connsiteX0" fmla="*/ 0 w 7757341"/>
              <a:gd name="connsiteY0" fmla="*/ 0 h 2906973"/>
              <a:gd name="connsiteX1" fmla="*/ 7757341 w 7757341"/>
              <a:gd name="connsiteY1" fmla="*/ 0 h 2906973"/>
              <a:gd name="connsiteX2" fmla="*/ 5844026 w 7757341"/>
              <a:gd name="connsiteY2" fmla="*/ 2906973 h 2906973"/>
              <a:gd name="connsiteX3" fmla="*/ 0 w 7757341"/>
              <a:gd name="connsiteY3" fmla="*/ 2906973 h 2906973"/>
            </a:gdLst>
            <a:ahLst/>
            <a:cxnLst>
              <a:cxn ang="0">
                <a:pos x="connsiteX0" y="connsiteY0"/>
              </a:cxn>
              <a:cxn ang="0">
                <a:pos x="connsiteX1" y="connsiteY1"/>
              </a:cxn>
              <a:cxn ang="0">
                <a:pos x="connsiteX2" y="connsiteY2"/>
              </a:cxn>
              <a:cxn ang="0">
                <a:pos x="connsiteX3" y="connsiteY3"/>
              </a:cxn>
            </a:cxnLst>
            <a:rect l="l" t="t" r="r" b="b"/>
            <a:pathLst>
              <a:path w="7757341" h="2906973">
                <a:moveTo>
                  <a:pt x="0" y="0"/>
                </a:moveTo>
                <a:lnTo>
                  <a:pt x="7757341" y="0"/>
                </a:lnTo>
                <a:lnTo>
                  <a:pt x="5844026" y="2906973"/>
                </a:lnTo>
                <a:lnTo>
                  <a:pt x="0" y="2906973"/>
                </a:lnTo>
                <a:close/>
              </a:path>
            </a:pathLst>
          </a:cu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8135805" y="1750678"/>
            <a:ext cx="2512226" cy="938719"/>
          </a:xfrm>
          <a:prstGeom prst="rect">
            <a:avLst/>
          </a:prstGeom>
          <a:noFill/>
        </p:spPr>
        <p:txBody>
          <a:bodyPr wrap="square" rtlCol="0">
            <a:spAutoFit/>
          </a:bodyPr>
          <a:lstStyle/>
          <a:p>
            <a:r>
              <a:rPr lang="en-US" altLang="zh-CN" sz="5500" dirty="0">
                <a:solidFill>
                  <a:schemeClr val="bg1"/>
                </a:solidFill>
                <a:latin typeface="Century Gothic" panose="020B0502020202020204" pitchFamily="34" charset="0"/>
              </a:rPr>
              <a:t>Part  2.</a:t>
            </a:r>
            <a:endParaRPr lang="zh-CN" altLang="en-US" sz="5500" dirty="0">
              <a:solidFill>
                <a:schemeClr val="bg1"/>
              </a:solidFill>
              <a:latin typeface="Century Gothic" panose="020B0502020202020204" pitchFamily="34" charset="0"/>
            </a:endParaRPr>
          </a:p>
        </p:txBody>
      </p:sp>
      <p:sp>
        <p:nvSpPr>
          <p:cNvPr id="23" name="文本框 22"/>
          <p:cNvSpPr txBox="1"/>
          <p:nvPr/>
        </p:nvSpPr>
        <p:spPr>
          <a:xfrm>
            <a:off x="697550" y="2727335"/>
            <a:ext cx="4698722" cy="1446550"/>
          </a:xfrm>
          <a:prstGeom prst="rect">
            <a:avLst/>
          </a:prstGeom>
          <a:noFill/>
        </p:spPr>
        <p:txBody>
          <a:bodyPr wrap="none" rtlCol="0">
            <a:spAutoFit/>
          </a:bodyPr>
          <a:lstStyle/>
          <a:p>
            <a:r>
              <a:rPr lang="zh-CN" altLang="en-US" sz="8800" b="1" dirty="0">
                <a:solidFill>
                  <a:schemeClr val="bg1"/>
                </a:solidFill>
                <a:latin typeface="Century Gothic" panose="020B0502020202020204" pitchFamily="34" charset="0"/>
                <a:ea typeface="微软雅黑 Light" panose="020B0502040204020203" pitchFamily="34" charset="-122"/>
                <a:sym typeface="Century Gothic" panose="020B0502020202020204" pitchFamily="34" charset="0"/>
              </a:rPr>
              <a:t>完成情况</a:t>
            </a:r>
          </a:p>
        </p:txBody>
      </p:sp>
      <p:sp>
        <p:nvSpPr>
          <p:cNvPr id="24" name="文本框 23"/>
          <p:cNvSpPr txBox="1"/>
          <p:nvPr/>
        </p:nvSpPr>
        <p:spPr>
          <a:xfrm>
            <a:off x="6844354" y="3703768"/>
            <a:ext cx="3803677" cy="1200329"/>
          </a:xfrm>
          <a:prstGeom prst="rect">
            <a:avLst/>
          </a:prstGeom>
          <a:noFill/>
        </p:spPr>
        <p:txBody>
          <a:bodyPr wrap="square" rtlCol="0">
            <a:spAutoFit/>
            <a:scene3d>
              <a:camera prst="orthographicFront"/>
              <a:lightRig rig="threePt" dir="t"/>
            </a:scene3d>
            <a:sp3d contourW="12700"/>
          </a:bodyPr>
          <a:lstStyle/>
          <a:p>
            <a:pPr lvl="0">
              <a:lnSpc>
                <a:spcPct val="150000"/>
              </a:lnSpc>
              <a:defRPr/>
            </a:pPr>
            <a:r>
              <a:rPr kumimoji="0" lang="en-US" altLang="zh-CN" sz="12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panose="020B0503020204020204" charset="-122"/>
                <a:cs typeface="+mn-cs"/>
              </a:rPr>
              <a:t>The user can demonstrate on a projector </a:t>
            </a:r>
            <a:r>
              <a:rPr lang="en-US" altLang="zh-CN" sz="1200" dirty="0">
                <a:solidFill>
                  <a:schemeClr val="tx1">
                    <a:lumMod val="75000"/>
                    <a:lumOff val="25000"/>
                  </a:schemeClr>
                </a:solidFill>
                <a:latin typeface="Century Gothic" panose="020B0502020202020204" pitchFamily="34" charset="0"/>
              </a:rPr>
              <a:t>or </a:t>
            </a:r>
            <a:r>
              <a:rPr lang="en-US" altLang="zh-CN" sz="1200" dirty="0" err="1">
                <a:solidFill>
                  <a:schemeClr val="tx1">
                    <a:lumMod val="75000"/>
                    <a:lumOff val="25000"/>
                  </a:schemeClr>
                </a:solidFill>
                <a:latin typeface="Century Gothic" panose="020B0502020202020204" pitchFamily="34" charset="0"/>
              </a:rPr>
              <a:t>computerThe</a:t>
            </a:r>
            <a:r>
              <a:rPr lang="en-US" altLang="zh-CN" sz="1200" dirty="0">
                <a:solidFill>
                  <a:schemeClr val="tx1">
                    <a:lumMod val="75000"/>
                    <a:lumOff val="25000"/>
                  </a:schemeClr>
                </a:solidFill>
                <a:latin typeface="Century Gothic" panose="020B0502020202020204" pitchFamily="34" charset="0"/>
              </a:rPr>
              <a:t> user can demonstrate on a projector or computer  The user can demonstrate on a projector or computer</a:t>
            </a:r>
          </a:p>
        </p:txBody>
      </p:sp>
      <p:sp>
        <p:nvSpPr>
          <p:cNvPr id="6" name="矩形 5"/>
          <p:cNvSpPr/>
          <p:nvPr/>
        </p:nvSpPr>
        <p:spPr>
          <a:xfrm>
            <a:off x="12010030" y="6155140"/>
            <a:ext cx="181970" cy="545911"/>
          </a:xfrm>
          <a:prstGeom prst="rect">
            <a:avLst/>
          </a:prstGeom>
          <a:solidFill>
            <a:srgbClr val="FFC000"/>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0426890" y="6166485"/>
            <a:ext cx="1583140" cy="523220"/>
          </a:xfrm>
          <a:prstGeom prst="rect">
            <a:avLst/>
          </a:prstGeom>
          <a:noFill/>
        </p:spPr>
        <p:txBody>
          <a:bodyPr wrap="square" rtlCol="0">
            <a:spAutoFit/>
          </a:bodyPr>
          <a:lstStyle/>
          <a:p>
            <a:pPr algn="ctr"/>
            <a:r>
              <a:rPr lang="zh-CN" altLang="en-US" sz="2800" dirty="0"/>
              <a:t>过 渡 页</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1+#ppt_w/2"/>
                                          </p:val>
                                        </p:tav>
                                        <p:tav tm="100000">
                                          <p:val>
                                            <p:strVal val="#ppt_x"/>
                                          </p:val>
                                        </p:tav>
                                      </p:tavLst>
                                    </p:anim>
                                    <p:anim calcmode="lin" valueType="num">
                                      <p:cBhvr additive="base">
                                        <p:cTn id="13" dur="500" fill="hold"/>
                                        <p:tgtEl>
                                          <p:spTgt spid="1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31" presetClass="entr" presetSubtype="0"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p:cTn id="23" dur="1000" fill="hold"/>
                                        <p:tgtEl>
                                          <p:spTgt spid="23"/>
                                        </p:tgtEl>
                                        <p:attrNameLst>
                                          <p:attrName>ppt_w</p:attrName>
                                        </p:attrNameLst>
                                      </p:cBhvr>
                                      <p:tavLst>
                                        <p:tav tm="0">
                                          <p:val>
                                            <p:fltVal val="0"/>
                                          </p:val>
                                        </p:tav>
                                        <p:tav tm="100000">
                                          <p:val>
                                            <p:strVal val="#ppt_w"/>
                                          </p:val>
                                        </p:tav>
                                      </p:tavLst>
                                    </p:anim>
                                    <p:anim calcmode="lin" valueType="num">
                                      <p:cBhvr>
                                        <p:cTn id="24" dur="1000" fill="hold"/>
                                        <p:tgtEl>
                                          <p:spTgt spid="23"/>
                                        </p:tgtEl>
                                        <p:attrNameLst>
                                          <p:attrName>ppt_h</p:attrName>
                                        </p:attrNameLst>
                                      </p:cBhvr>
                                      <p:tavLst>
                                        <p:tav tm="0">
                                          <p:val>
                                            <p:fltVal val="0"/>
                                          </p:val>
                                        </p:tav>
                                        <p:tav tm="100000">
                                          <p:val>
                                            <p:strVal val="#ppt_h"/>
                                          </p:val>
                                        </p:tav>
                                      </p:tavLst>
                                    </p:anim>
                                    <p:anim calcmode="lin" valueType="num">
                                      <p:cBhvr>
                                        <p:cTn id="25" dur="1000" fill="hold"/>
                                        <p:tgtEl>
                                          <p:spTgt spid="23"/>
                                        </p:tgtEl>
                                        <p:attrNameLst>
                                          <p:attrName>style.rotation</p:attrName>
                                        </p:attrNameLst>
                                      </p:cBhvr>
                                      <p:tavLst>
                                        <p:tav tm="0">
                                          <p:val>
                                            <p:fltVal val="90"/>
                                          </p:val>
                                        </p:tav>
                                        <p:tav tm="100000">
                                          <p:val>
                                            <p:fltVal val="0"/>
                                          </p:val>
                                        </p:tav>
                                      </p:tavLst>
                                    </p:anim>
                                    <p:animEffect transition="in" filter="fade">
                                      <p:cBhvr>
                                        <p:cTn id="26" dur="1000"/>
                                        <p:tgtEl>
                                          <p:spTgt spid="23"/>
                                        </p:tgtEl>
                                      </p:cBhvr>
                                    </p:animEffect>
                                  </p:childTnLst>
                                </p:cTn>
                              </p:par>
                            </p:childTnLst>
                          </p:cTn>
                        </p:par>
                        <p:par>
                          <p:cTn id="27" fill="hold">
                            <p:stCondLst>
                              <p:cond delay="3000"/>
                            </p:stCondLst>
                            <p:childTnLst>
                              <p:par>
                                <p:cTn id="28" presetID="14" presetClass="entr" presetSubtype="1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randombar(horizontal)">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1" grpId="0" animBg="1"/>
      <p:bldP spid="22" grpId="0"/>
      <p:bldP spid="23"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占位符 2" descr="QQ图片20190130202312"/>
          <p:cNvPicPr>
            <a:picLocks noGrp="1" noChangeAspect="1"/>
          </p:cNvPicPr>
          <p:nvPr>
            <p:ph type="pic" sz="quarter" idx="10"/>
          </p:nvPr>
        </p:nvPicPr>
        <p:blipFill>
          <a:blip r:embed="rId3"/>
          <a:srcRect t="15637" b="51459"/>
          <a:stretch>
            <a:fillRect/>
          </a:stretch>
        </p:blipFill>
        <p:spPr>
          <a:xfrm>
            <a:off x="1063625" y="1206500"/>
            <a:ext cx="10050145" cy="2204720"/>
          </a:xfrm>
          <a:prstGeom prst="rect">
            <a:avLst/>
          </a:prstGeom>
        </p:spPr>
      </p:pic>
      <p:grpSp>
        <p:nvGrpSpPr>
          <p:cNvPr id="53" name="组合 52"/>
          <p:cNvGrpSpPr/>
          <p:nvPr/>
        </p:nvGrpSpPr>
        <p:grpSpPr>
          <a:xfrm>
            <a:off x="1076623" y="2898478"/>
            <a:ext cx="1772592" cy="2816163"/>
            <a:chOff x="1076623" y="2898478"/>
            <a:chExt cx="1772592" cy="2816163"/>
          </a:xfrm>
        </p:grpSpPr>
        <p:sp>
          <p:nvSpPr>
            <p:cNvPr id="4" name="ïṩḷiḍè"/>
            <p:cNvSpPr/>
            <p:nvPr/>
          </p:nvSpPr>
          <p:spPr bwMode="auto">
            <a:xfrm rot="5400000">
              <a:off x="983119" y="3549699"/>
              <a:ext cx="1959600" cy="1772592"/>
            </a:xfrm>
            <a:prstGeom prst="rect">
              <a:avLst/>
            </a:prstGeom>
            <a:solidFill>
              <a:schemeClr val="bg1">
                <a:lumMod val="95000"/>
              </a:schemeClr>
            </a:solidFill>
            <a:ln w="38100" cap="flat" cmpd="sng" algn="ctr">
              <a:no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en-US" sz="2400" kern="0" dirty="0">
                <a:solidFill>
                  <a:prstClr val="white"/>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5" name="î$ḻîḍè"/>
            <p:cNvSpPr/>
            <p:nvPr/>
          </p:nvSpPr>
          <p:spPr bwMode="auto">
            <a:xfrm>
              <a:off x="1078162" y="2898478"/>
              <a:ext cx="1769515" cy="512723"/>
            </a:xfrm>
            <a:prstGeom prst="rect">
              <a:avLst/>
            </a:prstGeom>
            <a:solidFill>
              <a:srgbClr val="17375E"/>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lt1"/>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grpSp>
          <p:nvGrpSpPr>
            <p:cNvPr id="6" name="íšḷîḋè"/>
            <p:cNvGrpSpPr/>
            <p:nvPr/>
          </p:nvGrpSpPr>
          <p:grpSpPr>
            <a:xfrm>
              <a:off x="1642902" y="5074608"/>
              <a:ext cx="640033" cy="640033"/>
              <a:chOff x="1323168" y="4908939"/>
              <a:chExt cx="682702" cy="682702"/>
            </a:xfrm>
          </p:grpSpPr>
          <p:sp>
            <p:nvSpPr>
              <p:cNvPr id="32" name="íśľîde"/>
              <p:cNvSpPr/>
              <p:nvPr/>
            </p:nvSpPr>
            <p:spPr bwMode="auto">
              <a:xfrm>
                <a:off x="1323168" y="4908939"/>
                <a:ext cx="682702" cy="682702"/>
              </a:xfrm>
              <a:prstGeom prst="ellipse">
                <a:avLst/>
              </a:prstGeom>
              <a:solidFill>
                <a:srgbClr val="17375E"/>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lt1"/>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33" name="ïṩḻiḋê"/>
              <p:cNvSpPr/>
              <p:nvPr/>
            </p:nvSpPr>
            <p:spPr bwMode="auto">
              <a:xfrm>
                <a:off x="1491627" y="5069129"/>
                <a:ext cx="345783" cy="362322"/>
              </a:xfrm>
              <a:custGeom>
                <a:avLst/>
                <a:gdLst>
                  <a:gd name="connsiteX0" fmla="*/ 75115 w 321487"/>
                  <a:gd name="connsiteY0" fmla="*/ 204009 h 336863"/>
                  <a:gd name="connsiteX1" fmla="*/ 94628 w 321487"/>
                  <a:gd name="connsiteY1" fmla="*/ 207993 h 336863"/>
                  <a:gd name="connsiteX2" fmla="*/ 114472 w 321487"/>
                  <a:gd name="connsiteY2" fmla="*/ 225257 h 336863"/>
                  <a:gd name="connsiteX3" fmla="*/ 156805 w 321487"/>
                  <a:gd name="connsiteY3" fmla="*/ 239866 h 336863"/>
                  <a:gd name="connsiteX4" fmla="*/ 170035 w 321487"/>
                  <a:gd name="connsiteY4" fmla="*/ 239866 h 336863"/>
                  <a:gd name="connsiteX5" fmla="*/ 212368 w 321487"/>
                  <a:gd name="connsiteY5" fmla="*/ 225257 h 336863"/>
                  <a:gd name="connsiteX6" fmla="*/ 230889 w 321487"/>
                  <a:gd name="connsiteY6" fmla="*/ 207993 h 336863"/>
                  <a:gd name="connsiteX7" fmla="*/ 269254 w 321487"/>
                  <a:gd name="connsiteY7" fmla="*/ 215961 h 336863"/>
                  <a:gd name="connsiteX8" fmla="*/ 310264 w 321487"/>
                  <a:gd name="connsiteY8" fmla="*/ 286346 h 336863"/>
                  <a:gd name="connsiteX9" fmla="*/ 316879 w 321487"/>
                  <a:gd name="connsiteY9" fmla="*/ 302282 h 336863"/>
                  <a:gd name="connsiteX10" fmla="*/ 319524 w 321487"/>
                  <a:gd name="connsiteY10" fmla="*/ 327514 h 336863"/>
                  <a:gd name="connsiteX11" fmla="*/ 295712 w 321487"/>
                  <a:gd name="connsiteY11" fmla="*/ 336810 h 336863"/>
                  <a:gd name="connsiteX12" fmla="*/ 28482 w 321487"/>
                  <a:gd name="connsiteY12" fmla="*/ 336810 h 336863"/>
                  <a:gd name="connsiteX13" fmla="*/ 2024 w 321487"/>
                  <a:gd name="connsiteY13" fmla="*/ 327514 h 336863"/>
                  <a:gd name="connsiteX14" fmla="*/ 3347 w 321487"/>
                  <a:gd name="connsiteY14" fmla="*/ 302282 h 336863"/>
                  <a:gd name="connsiteX15" fmla="*/ 11284 w 321487"/>
                  <a:gd name="connsiteY15" fmla="*/ 286346 h 336863"/>
                  <a:gd name="connsiteX16" fmla="*/ 53618 w 321487"/>
                  <a:gd name="connsiteY16" fmla="*/ 215961 h 336863"/>
                  <a:gd name="connsiteX17" fmla="*/ 75115 w 321487"/>
                  <a:gd name="connsiteY17" fmla="*/ 204009 h 336863"/>
                  <a:gd name="connsiteX18" fmla="*/ 160774 w 321487"/>
                  <a:gd name="connsiteY18" fmla="*/ 0 h 336863"/>
                  <a:gd name="connsiteX19" fmla="*/ 245706 w 321487"/>
                  <a:gd name="connsiteY19" fmla="*/ 100013 h 336863"/>
                  <a:gd name="connsiteX20" fmla="*/ 160774 w 321487"/>
                  <a:gd name="connsiteY20" fmla="*/ 200026 h 336863"/>
                  <a:gd name="connsiteX21" fmla="*/ 75842 w 321487"/>
                  <a:gd name="connsiteY21" fmla="*/ 100013 h 336863"/>
                  <a:gd name="connsiteX22" fmla="*/ 160774 w 321487"/>
                  <a:gd name="connsiteY22" fmla="*/ 0 h 33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21487" h="336863">
                    <a:moveTo>
                      <a:pt x="75115" y="204009"/>
                    </a:moveTo>
                    <a:cubicBezTo>
                      <a:pt x="82391" y="203345"/>
                      <a:pt x="89337" y="205337"/>
                      <a:pt x="94628" y="207993"/>
                    </a:cubicBezTo>
                    <a:cubicBezTo>
                      <a:pt x="101243" y="211977"/>
                      <a:pt x="109180" y="221273"/>
                      <a:pt x="114472" y="225257"/>
                    </a:cubicBezTo>
                    <a:cubicBezTo>
                      <a:pt x="121087" y="231897"/>
                      <a:pt x="134316" y="239866"/>
                      <a:pt x="156805" y="239866"/>
                    </a:cubicBezTo>
                    <a:cubicBezTo>
                      <a:pt x="170035" y="239866"/>
                      <a:pt x="170035" y="239866"/>
                      <a:pt x="170035" y="239866"/>
                    </a:cubicBezTo>
                    <a:cubicBezTo>
                      <a:pt x="191201" y="239866"/>
                      <a:pt x="204431" y="231897"/>
                      <a:pt x="212368" y="225257"/>
                    </a:cubicBezTo>
                    <a:cubicBezTo>
                      <a:pt x="217660" y="221273"/>
                      <a:pt x="224274" y="210649"/>
                      <a:pt x="230889" y="207993"/>
                    </a:cubicBezTo>
                    <a:cubicBezTo>
                      <a:pt x="241472" y="202681"/>
                      <a:pt x="256024" y="200025"/>
                      <a:pt x="269254" y="215961"/>
                    </a:cubicBezTo>
                    <a:cubicBezTo>
                      <a:pt x="291743" y="241194"/>
                      <a:pt x="310264" y="286346"/>
                      <a:pt x="310264" y="286346"/>
                    </a:cubicBezTo>
                    <a:cubicBezTo>
                      <a:pt x="316879" y="302282"/>
                      <a:pt x="316879" y="302282"/>
                      <a:pt x="316879" y="302282"/>
                    </a:cubicBezTo>
                    <a:cubicBezTo>
                      <a:pt x="320847" y="308922"/>
                      <a:pt x="323493" y="320874"/>
                      <a:pt x="319524" y="327514"/>
                    </a:cubicBezTo>
                    <a:cubicBezTo>
                      <a:pt x="311587" y="338138"/>
                      <a:pt x="295712" y="336810"/>
                      <a:pt x="295712" y="336810"/>
                    </a:cubicBezTo>
                    <a:lnTo>
                      <a:pt x="28482" y="336810"/>
                    </a:lnTo>
                    <a:cubicBezTo>
                      <a:pt x="28482" y="336810"/>
                      <a:pt x="9962" y="338138"/>
                      <a:pt x="2024" y="327514"/>
                    </a:cubicBezTo>
                    <a:cubicBezTo>
                      <a:pt x="-1945" y="320874"/>
                      <a:pt x="701" y="308922"/>
                      <a:pt x="3347" y="302282"/>
                    </a:cubicBezTo>
                    <a:cubicBezTo>
                      <a:pt x="11284" y="286346"/>
                      <a:pt x="11284" y="286346"/>
                      <a:pt x="11284" y="286346"/>
                    </a:cubicBezTo>
                    <a:cubicBezTo>
                      <a:pt x="11284" y="286346"/>
                      <a:pt x="31128" y="241194"/>
                      <a:pt x="53618" y="215961"/>
                    </a:cubicBezTo>
                    <a:cubicBezTo>
                      <a:pt x="60233" y="207993"/>
                      <a:pt x="67839" y="204673"/>
                      <a:pt x="75115" y="204009"/>
                    </a:cubicBezTo>
                    <a:close/>
                    <a:moveTo>
                      <a:pt x="160774" y="0"/>
                    </a:moveTo>
                    <a:cubicBezTo>
                      <a:pt x="207681" y="0"/>
                      <a:pt x="245706" y="44777"/>
                      <a:pt x="245706" y="100013"/>
                    </a:cubicBezTo>
                    <a:cubicBezTo>
                      <a:pt x="245706" y="155249"/>
                      <a:pt x="207681" y="200026"/>
                      <a:pt x="160774" y="200026"/>
                    </a:cubicBezTo>
                    <a:cubicBezTo>
                      <a:pt x="113867" y="200026"/>
                      <a:pt x="75842" y="155249"/>
                      <a:pt x="75842" y="100013"/>
                    </a:cubicBezTo>
                    <a:cubicBezTo>
                      <a:pt x="75842" y="44777"/>
                      <a:pt x="113867" y="0"/>
                      <a:pt x="160774" y="0"/>
                    </a:cubicBezTo>
                    <a:close/>
                  </a:path>
                </a:pathLst>
              </a:custGeom>
              <a:solidFill>
                <a:schemeClr val="bg1"/>
              </a:solidFill>
              <a:ln w="19050">
                <a:noFill/>
                <a:round/>
              </a:ln>
              <a:effectLst/>
            </p:spPr>
            <p:txBody>
              <a:bodyPr vert="horz" wrap="none" lIns="91440" tIns="45720" rIns="91440" bIns="45720" numCol="1" rtlCol="0" anchor="ctr" anchorCtr="1" compatLnSpc="1"/>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endParaRPr lang="en-US" sz="1200" b="1" dirty="0">
                  <a:solidFill>
                    <a:schemeClr val="bg1"/>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grpSp>
        <p:sp>
          <p:nvSpPr>
            <p:cNvPr id="34" name="文本框 33"/>
            <p:cNvSpPr txBox="1"/>
            <p:nvPr/>
          </p:nvSpPr>
          <p:spPr>
            <a:xfrm>
              <a:off x="1214383" y="2985562"/>
              <a:ext cx="1497068"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gradFill>
                    <a:gsLst>
                      <a:gs pos="0">
                        <a:schemeClr val="bg1"/>
                      </a:gs>
                      <a:gs pos="100000">
                        <a:schemeClr val="bg1">
                          <a:lumMod val="95000"/>
                        </a:scheme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sp>
          <p:nvSpPr>
            <p:cNvPr id="39" name="文本框 38"/>
            <p:cNvSpPr txBox="1"/>
            <p:nvPr/>
          </p:nvSpPr>
          <p:spPr>
            <a:xfrm>
              <a:off x="1191473" y="3835179"/>
              <a:ext cx="1542888" cy="89255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提供全面且质优的多品类设计素材打破传统素材网站单向沟通的服务模式</a:t>
              </a:r>
            </a:p>
          </p:txBody>
        </p:sp>
      </p:grpSp>
      <p:grpSp>
        <p:nvGrpSpPr>
          <p:cNvPr id="54" name="组合 53"/>
          <p:cNvGrpSpPr/>
          <p:nvPr/>
        </p:nvGrpSpPr>
        <p:grpSpPr>
          <a:xfrm>
            <a:off x="3143164" y="2898478"/>
            <a:ext cx="1772592" cy="2816162"/>
            <a:chOff x="3143164" y="2898478"/>
            <a:chExt cx="1772592" cy="2816162"/>
          </a:xfrm>
        </p:grpSpPr>
        <p:sp>
          <p:nvSpPr>
            <p:cNvPr id="8" name="îSļïḍè"/>
            <p:cNvSpPr/>
            <p:nvPr/>
          </p:nvSpPr>
          <p:spPr bwMode="auto">
            <a:xfrm rot="5400000">
              <a:off x="3049660" y="3549700"/>
              <a:ext cx="1959600" cy="1772592"/>
            </a:xfrm>
            <a:prstGeom prst="rect">
              <a:avLst/>
            </a:prstGeom>
            <a:solidFill>
              <a:schemeClr val="bg1"/>
            </a:solidFill>
            <a:ln w="38100" cap="flat" cmpd="sng" algn="ctr">
              <a:no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en-US" sz="2400" kern="0" dirty="0">
                <a:solidFill>
                  <a:prstClr val="white"/>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9" name="íṡļíďè"/>
            <p:cNvSpPr/>
            <p:nvPr/>
          </p:nvSpPr>
          <p:spPr bwMode="auto">
            <a:xfrm>
              <a:off x="3144702" y="2898478"/>
              <a:ext cx="1769515" cy="512723"/>
            </a:xfrm>
            <a:prstGeom prst="rect">
              <a:avLst/>
            </a:prstGeom>
            <a:solidFill>
              <a:srgbClr val="FFC000"/>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lt1"/>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grpSp>
          <p:nvGrpSpPr>
            <p:cNvPr id="10" name="íSlide"/>
            <p:cNvGrpSpPr/>
            <p:nvPr/>
          </p:nvGrpSpPr>
          <p:grpSpPr>
            <a:xfrm>
              <a:off x="3709443" y="5074607"/>
              <a:ext cx="640033" cy="640033"/>
              <a:chOff x="3538909" y="4908939"/>
              <a:chExt cx="682702" cy="682702"/>
            </a:xfrm>
          </p:grpSpPr>
          <p:sp>
            <p:nvSpPr>
              <p:cNvPr id="30" name="íṡḷïďê"/>
              <p:cNvSpPr/>
              <p:nvPr/>
            </p:nvSpPr>
            <p:spPr bwMode="auto">
              <a:xfrm>
                <a:off x="3538909" y="4908939"/>
                <a:ext cx="682702" cy="682702"/>
              </a:xfrm>
              <a:prstGeom prst="ellipse">
                <a:avLst/>
              </a:prstGeom>
              <a:solidFill>
                <a:srgbClr val="FFC000"/>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lt1"/>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31" name="îsļîḓé"/>
              <p:cNvSpPr/>
              <p:nvPr/>
            </p:nvSpPr>
            <p:spPr bwMode="auto">
              <a:xfrm>
                <a:off x="3707369" y="5069129"/>
                <a:ext cx="345783" cy="362322"/>
              </a:xfrm>
              <a:custGeom>
                <a:avLst/>
                <a:gdLst>
                  <a:gd name="connsiteX0" fmla="*/ 75115 w 321487"/>
                  <a:gd name="connsiteY0" fmla="*/ 204009 h 336863"/>
                  <a:gd name="connsiteX1" fmla="*/ 94628 w 321487"/>
                  <a:gd name="connsiteY1" fmla="*/ 207993 h 336863"/>
                  <a:gd name="connsiteX2" fmla="*/ 114472 w 321487"/>
                  <a:gd name="connsiteY2" fmla="*/ 225257 h 336863"/>
                  <a:gd name="connsiteX3" fmla="*/ 156805 w 321487"/>
                  <a:gd name="connsiteY3" fmla="*/ 239866 h 336863"/>
                  <a:gd name="connsiteX4" fmla="*/ 170035 w 321487"/>
                  <a:gd name="connsiteY4" fmla="*/ 239866 h 336863"/>
                  <a:gd name="connsiteX5" fmla="*/ 212368 w 321487"/>
                  <a:gd name="connsiteY5" fmla="*/ 225257 h 336863"/>
                  <a:gd name="connsiteX6" fmla="*/ 230889 w 321487"/>
                  <a:gd name="connsiteY6" fmla="*/ 207993 h 336863"/>
                  <a:gd name="connsiteX7" fmla="*/ 269254 w 321487"/>
                  <a:gd name="connsiteY7" fmla="*/ 215961 h 336863"/>
                  <a:gd name="connsiteX8" fmla="*/ 310264 w 321487"/>
                  <a:gd name="connsiteY8" fmla="*/ 286346 h 336863"/>
                  <a:gd name="connsiteX9" fmla="*/ 316879 w 321487"/>
                  <a:gd name="connsiteY9" fmla="*/ 302282 h 336863"/>
                  <a:gd name="connsiteX10" fmla="*/ 319524 w 321487"/>
                  <a:gd name="connsiteY10" fmla="*/ 327514 h 336863"/>
                  <a:gd name="connsiteX11" fmla="*/ 295712 w 321487"/>
                  <a:gd name="connsiteY11" fmla="*/ 336810 h 336863"/>
                  <a:gd name="connsiteX12" fmla="*/ 28482 w 321487"/>
                  <a:gd name="connsiteY12" fmla="*/ 336810 h 336863"/>
                  <a:gd name="connsiteX13" fmla="*/ 2024 w 321487"/>
                  <a:gd name="connsiteY13" fmla="*/ 327514 h 336863"/>
                  <a:gd name="connsiteX14" fmla="*/ 3347 w 321487"/>
                  <a:gd name="connsiteY14" fmla="*/ 302282 h 336863"/>
                  <a:gd name="connsiteX15" fmla="*/ 11284 w 321487"/>
                  <a:gd name="connsiteY15" fmla="*/ 286346 h 336863"/>
                  <a:gd name="connsiteX16" fmla="*/ 53618 w 321487"/>
                  <a:gd name="connsiteY16" fmla="*/ 215961 h 336863"/>
                  <a:gd name="connsiteX17" fmla="*/ 75115 w 321487"/>
                  <a:gd name="connsiteY17" fmla="*/ 204009 h 336863"/>
                  <a:gd name="connsiteX18" fmla="*/ 160774 w 321487"/>
                  <a:gd name="connsiteY18" fmla="*/ 0 h 336863"/>
                  <a:gd name="connsiteX19" fmla="*/ 245706 w 321487"/>
                  <a:gd name="connsiteY19" fmla="*/ 100013 h 336863"/>
                  <a:gd name="connsiteX20" fmla="*/ 160774 w 321487"/>
                  <a:gd name="connsiteY20" fmla="*/ 200026 h 336863"/>
                  <a:gd name="connsiteX21" fmla="*/ 75842 w 321487"/>
                  <a:gd name="connsiteY21" fmla="*/ 100013 h 336863"/>
                  <a:gd name="connsiteX22" fmla="*/ 160774 w 321487"/>
                  <a:gd name="connsiteY22" fmla="*/ 0 h 33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21487" h="336863">
                    <a:moveTo>
                      <a:pt x="75115" y="204009"/>
                    </a:moveTo>
                    <a:cubicBezTo>
                      <a:pt x="82391" y="203345"/>
                      <a:pt x="89337" y="205337"/>
                      <a:pt x="94628" y="207993"/>
                    </a:cubicBezTo>
                    <a:cubicBezTo>
                      <a:pt x="101243" y="211977"/>
                      <a:pt x="109180" y="221273"/>
                      <a:pt x="114472" y="225257"/>
                    </a:cubicBezTo>
                    <a:cubicBezTo>
                      <a:pt x="121087" y="231897"/>
                      <a:pt x="134316" y="239866"/>
                      <a:pt x="156805" y="239866"/>
                    </a:cubicBezTo>
                    <a:cubicBezTo>
                      <a:pt x="170035" y="239866"/>
                      <a:pt x="170035" y="239866"/>
                      <a:pt x="170035" y="239866"/>
                    </a:cubicBezTo>
                    <a:cubicBezTo>
                      <a:pt x="191201" y="239866"/>
                      <a:pt x="204431" y="231897"/>
                      <a:pt x="212368" y="225257"/>
                    </a:cubicBezTo>
                    <a:cubicBezTo>
                      <a:pt x="217660" y="221273"/>
                      <a:pt x="224274" y="210649"/>
                      <a:pt x="230889" y="207993"/>
                    </a:cubicBezTo>
                    <a:cubicBezTo>
                      <a:pt x="241472" y="202681"/>
                      <a:pt x="256024" y="200025"/>
                      <a:pt x="269254" y="215961"/>
                    </a:cubicBezTo>
                    <a:cubicBezTo>
                      <a:pt x="291743" y="241194"/>
                      <a:pt x="310264" y="286346"/>
                      <a:pt x="310264" y="286346"/>
                    </a:cubicBezTo>
                    <a:cubicBezTo>
                      <a:pt x="316879" y="302282"/>
                      <a:pt x="316879" y="302282"/>
                      <a:pt x="316879" y="302282"/>
                    </a:cubicBezTo>
                    <a:cubicBezTo>
                      <a:pt x="320847" y="308922"/>
                      <a:pt x="323493" y="320874"/>
                      <a:pt x="319524" y="327514"/>
                    </a:cubicBezTo>
                    <a:cubicBezTo>
                      <a:pt x="311587" y="338138"/>
                      <a:pt x="295712" y="336810"/>
                      <a:pt x="295712" y="336810"/>
                    </a:cubicBezTo>
                    <a:lnTo>
                      <a:pt x="28482" y="336810"/>
                    </a:lnTo>
                    <a:cubicBezTo>
                      <a:pt x="28482" y="336810"/>
                      <a:pt x="9962" y="338138"/>
                      <a:pt x="2024" y="327514"/>
                    </a:cubicBezTo>
                    <a:cubicBezTo>
                      <a:pt x="-1945" y="320874"/>
                      <a:pt x="701" y="308922"/>
                      <a:pt x="3347" y="302282"/>
                    </a:cubicBezTo>
                    <a:cubicBezTo>
                      <a:pt x="11284" y="286346"/>
                      <a:pt x="11284" y="286346"/>
                      <a:pt x="11284" y="286346"/>
                    </a:cubicBezTo>
                    <a:cubicBezTo>
                      <a:pt x="11284" y="286346"/>
                      <a:pt x="31128" y="241194"/>
                      <a:pt x="53618" y="215961"/>
                    </a:cubicBezTo>
                    <a:cubicBezTo>
                      <a:pt x="60233" y="207993"/>
                      <a:pt x="67839" y="204673"/>
                      <a:pt x="75115" y="204009"/>
                    </a:cubicBezTo>
                    <a:close/>
                    <a:moveTo>
                      <a:pt x="160774" y="0"/>
                    </a:moveTo>
                    <a:cubicBezTo>
                      <a:pt x="207681" y="0"/>
                      <a:pt x="245706" y="44777"/>
                      <a:pt x="245706" y="100013"/>
                    </a:cubicBezTo>
                    <a:cubicBezTo>
                      <a:pt x="245706" y="155249"/>
                      <a:pt x="207681" y="200026"/>
                      <a:pt x="160774" y="200026"/>
                    </a:cubicBezTo>
                    <a:cubicBezTo>
                      <a:pt x="113867" y="200026"/>
                      <a:pt x="75842" y="155249"/>
                      <a:pt x="75842" y="100013"/>
                    </a:cubicBezTo>
                    <a:cubicBezTo>
                      <a:pt x="75842" y="44777"/>
                      <a:pt x="113867" y="0"/>
                      <a:pt x="160774" y="0"/>
                    </a:cubicBezTo>
                    <a:close/>
                  </a:path>
                </a:pathLst>
              </a:custGeom>
              <a:solidFill>
                <a:schemeClr val="bg1"/>
              </a:solidFill>
              <a:ln w="19050">
                <a:noFill/>
                <a:round/>
              </a:ln>
              <a:effectLst/>
            </p:spPr>
            <p:txBody>
              <a:bodyPr vert="horz" wrap="none" lIns="91440" tIns="45720" rIns="91440" bIns="45720" numCol="1" rtlCol="0" anchor="ctr" anchorCtr="1" compatLnSpc="1"/>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endParaRPr lang="en-US" sz="1200" b="1"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grpSp>
        <p:sp>
          <p:nvSpPr>
            <p:cNvPr id="35" name="文本框 34"/>
            <p:cNvSpPr txBox="1"/>
            <p:nvPr/>
          </p:nvSpPr>
          <p:spPr>
            <a:xfrm>
              <a:off x="3280925" y="2985562"/>
              <a:ext cx="1497068"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gradFill>
                    <a:gsLst>
                      <a:gs pos="0">
                        <a:schemeClr val="bg1"/>
                      </a:gs>
                      <a:gs pos="100000">
                        <a:schemeClr val="bg1">
                          <a:lumMod val="95000"/>
                        </a:scheme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sp>
          <p:nvSpPr>
            <p:cNvPr id="40" name="文本框 39"/>
            <p:cNvSpPr txBox="1"/>
            <p:nvPr/>
          </p:nvSpPr>
          <p:spPr>
            <a:xfrm>
              <a:off x="3258015" y="3835179"/>
              <a:ext cx="1542888" cy="89255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提供全面且质优的多品类设计素材打破传统素材网站单向沟通的服务模式</a:t>
              </a:r>
            </a:p>
          </p:txBody>
        </p:sp>
      </p:grpSp>
      <p:grpSp>
        <p:nvGrpSpPr>
          <p:cNvPr id="55" name="组合 54"/>
          <p:cNvGrpSpPr/>
          <p:nvPr/>
        </p:nvGrpSpPr>
        <p:grpSpPr>
          <a:xfrm>
            <a:off x="5209704" y="2898478"/>
            <a:ext cx="1772592" cy="2816160"/>
            <a:chOff x="5209704" y="2898478"/>
            <a:chExt cx="1772592" cy="2816160"/>
          </a:xfrm>
        </p:grpSpPr>
        <p:sp>
          <p:nvSpPr>
            <p:cNvPr id="12" name="iṥlíďè"/>
            <p:cNvSpPr/>
            <p:nvPr/>
          </p:nvSpPr>
          <p:spPr bwMode="auto">
            <a:xfrm rot="5400000">
              <a:off x="5116200" y="3549699"/>
              <a:ext cx="1959600" cy="1772592"/>
            </a:xfrm>
            <a:prstGeom prst="rect">
              <a:avLst/>
            </a:prstGeom>
            <a:solidFill>
              <a:schemeClr val="bg1">
                <a:lumMod val="95000"/>
              </a:schemeClr>
            </a:solidFill>
            <a:ln w="38100" cap="flat" cmpd="sng" algn="ctr">
              <a:no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en-US" sz="2400" kern="0" dirty="0">
                <a:solidFill>
                  <a:prstClr val="white"/>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3" name="îṥḷiḋé"/>
            <p:cNvSpPr/>
            <p:nvPr/>
          </p:nvSpPr>
          <p:spPr bwMode="auto">
            <a:xfrm>
              <a:off x="5211243" y="2898478"/>
              <a:ext cx="1769515" cy="512723"/>
            </a:xfrm>
            <a:prstGeom prst="rect">
              <a:avLst/>
            </a:prstGeom>
            <a:solidFill>
              <a:srgbClr val="17375E"/>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lt1"/>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grpSp>
          <p:nvGrpSpPr>
            <p:cNvPr id="14" name="íş1ïḋé"/>
            <p:cNvGrpSpPr/>
            <p:nvPr/>
          </p:nvGrpSpPr>
          <p:grpSpPr>
            <a:xfrm>
              <a:off x="5775983" y="5074605"/>
              <a:ext cx="640033" cy="640033"/>
              <a:chOff x="5754649" y="4908939"/>
              <a:chExt cx="682702" cy="682702"/>
            </a:xfrm>
          </p:grpSpPr>
          <p:sp>
            <p:nvSpPr>
              <p:cNvPr id="28" name="îṡľîďê"/>
              <p:cNvSpPr/>
              <p:nvPr/>
            </p:nvSpPr>
            <p:spPr bwMode="auto">
              <a:xfrm>
                <a:off x="5754649" y="4908939"/>
                <a:ext cx="682702" cy="682702"/>
              </a:xfrm>
              <a:prstGeom prst="ellipse">
                <a:avLst/>
              </a:prstGeom>
              <a:solidFill>
                <a:srgbClr val="17375E"/>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lt1"/>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29" name="íşļiḍê"/>
              <p:cNvSpPr/>
              <p:nvPr/>
            </p:nvSpPr>
            <p:spPr bwMode="auto">
              <a:xfrm>
                <a:off x="5923109" y="5069129"/>
                <a:ext cx="345783" cy="362322"/>
              </a:xfrm>
              <a:custGeom>
                <a:avLst/>
                <a:gdLst>
                  <a:gd name="connsiteX0" fmla="*/ 75115 w 321487"/>
                  <a:gd name="connsiteY0" fmla="*/ 204009 h 336863"/>
                  <a:gd name="connsiteX1" fmla="*/ 94628 w 321487"/>
                  <a:gd name="connsiteY1" fmla="*/ 207993 h 336863"/>
                  <a:gd name="connsiteX2" fmla="*/ 114472 w 321487"/>
                  <a:gd name="connsiteY2" fmla="*/ 225257 h 336863"/>
                  <a:gd name="connsiteX3" fmla="*/ 156805 w 321487"/>
                  <a:gd name="connsiteY3" fmla="*/ 239866 h 336863"/>
                  <a:gd name="connsiteX4" fmla="*/ 170035 w 321487"/>
                  <a:gd name="connsiteY4" fmla="*/ 239866 h 336863"/>
                  <a:gd name="connsiteX5" fmla="*/ 212368 w 321487"/>
                  <a:gd name="connsiteY5" fmla="*/ 225257 h 336863"/>
                  <a:gd name="connsiteX6" fmla="*/ 230889 w 321487"/>
                  <a:gd name="connsiteY6" fmla="*/ 207993 h 336863"/>
                  <a:gd name="connsiteX7" fmla="*/ 269254 w 321487"/>
                  <a:gd name="connsiteY7" fmla="*/ 215961 h 336863"/>
                  <a:gd name="connsiteX8" fmla="*/ 310264 w 321487"/>
                  <a:gd name="connsiteY8" fmla="*/ 286346 h 336863"/>
                  <a:gd name="connsiteX9" fmla="*/ 316879 w 321487"/>
                  <a:gd name="connsiteY9" fmla="*/ 302282 h 336863"/>
                  <a:gd name="connsiteX10" fmla="*/ 319524 w 321487"/>
                  <a:gd name="connsiteY10" fmla="*/ 327514 h 336863"/>
                  <a:gd name="connsiteX11" fmla="*/ 295712 w 321487"/>
                  <a:gd name="connsiteY11" fmla="*/ 336810 h 336863"/>
                  <a:gd name="connsiteX12" fmla="*/ 28482 w 321487"/>
                  <a:gd name="connsiteY12" fmla="*/ 336810 h 336863"/>
                  <a:gd name="connsiteX13" fmla="*/ 2024 w 321487"/>
                  <a:gd name="connsiteY13" fmla="*/ 327514 h 336863"/>
                  <a:gd name="connsiteX14" fmla="*/ 3347 w 321487"/>
                  <a:gd name="connsiteY14" fmla="*/ 302282 h 336863"/>
                  <a:gd name="connsiteX15" fmla="*/ 11284 w 321487"/>
                  <a:gd name="connsiteY15" fmla="*/ 286346 h 336863"/>
                  <a:gd name="connsiteX16" fmla="*/ 53618 w 321487"/>
                  <a:gd name="connsiteY16" fmla="*/ 215961 h 336863"/>
                  <a:gd name="connsiteX17" fmla="*/ 75115 w 321487"/>
                  <a:gd name="connsiteY17" fmla="*/ 204009 h 336863"/>
                  <a:gd name="connsiteX18" fmla="*/ 160774 w 321487"/>
                  <a:gd name="connsiteY18" fmla="*/ 0 h 336863"/>
                  <a:gd name="connsiteX19" fmla="*/ 245706 w 321487"/>
                  <a:gd name="connsiteY19" fmla="*/ 100013 h 336863"/>
                  <a:gd name="connsiteX20" fmla="*/ 160774 w 321487"/>
                  <a:gd name="connsiteY20" fmla="*/ 200026 h 336863"/>
                  <a:gd name="connsiteX21" fmla="*/ 75842 w 321487"/>
                  <a:gd name="connsiteY21" fmla="*/ 100013 h 336863"/>
                  <a:gd name="connsiteX22" fmla="*/ 160774 w 321487"/>
                  <a:gd name="connsiteY22" fmla="*/ 0 h 33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21487" h="336863">
                    <a:moveTo>
                      <a:pt x="75115" y="204009"/>
                    </a:moveTo>
                    <a:cubicBezTo>
                      <a:pt x="82391" y="203345"/>
                      <a:pt x="89337" y="205337"/>
                      <a:pt x="94628" y="207993"/>
                    </a:cubicBezTo>
                    <a:cubicBezTo>
                      <a:pt x="101243" y="211977"/>
                      <a:pt x="109180" y="221273"/>
                      <a:pt x="114472" y="225257"/>
                    </a:cubicBezTo>
                    <a:cubicBezTo>
                      <a:pt x="121087" y="231897"/>
                      <a:pt x="134316" y="239866"/>
                      <a:pt x="156805" y="239866"/>
                    </a:cubicBezTo>
                    <a:cubicBezTo>
                      <a:pt x="170035" y="239866"/>
                      <a:pt x="170035" y="239866"/>
                      <a:pt x="170035" y="239866"/>
                    </a:cubicBezTo>
                    <a:cubicBezTo>
                      <a:pt x="191201" y="239866"/>
                      <a:pt x="204431" y="231897"/>
                      <a:pt x="212368" y="225257"/>
                    </a:cubicBezTo>
                    <a:cubicBezTo>
                      <a:pt x="217660" y="221273"/>
                      <a:pt x="224274" y="210649"/>
                      <a:pt x="230889" y="207993"/>
                    </a:cubicBezTo>
                    <a:cubicBezTo>
                      <a:pt x="241472" y="202681"/>
                      <a:pt x="256024" y="200025"/>
                      <a:pt x="269254" y="215961"/>
                    </a:cubicBezTo>
                    <a:cubicBezTo>
                      <a:pt x="291743" y="241194"/>
                      <a:pt x="310264" y="286346"/>
                      <a:pt x="310264" y="286346"/>
                    </a:cubicBezTo>
                    <a:cubicBezTo>
                      <a:pt x="316879" y="302282"/>
                      <a:pt x="316879" y="302282"/>
                      <a:pt x="316879" y="302282"/>
                    </a:cubicBezTo>
                    <a:cubicBezTo>
                      <a:pt x="320847" y="308922"/>
                      <a:pt x="323493" y="320874"/>
                      <a:pt x="319524" y="327514"/>
                    </a:cubicBezTo>
                    <a:cubicBezTo>
                      <a:pt x="311587" y="338138"/>
                      <a:pt x="295712" y="336810"/>
                      <a:pt x="295712" y="336810"/>
                    </a:cubicBezTo>
                    <a:lnTo>
                      <a:pt x="28482" y="336810"/>
                    </a:lnTo>
                    <a:cubicBezTo>
                      <a:pt x="28482" y="336810"/>
                      <a:pt x="9962" y="338138"/>
                      <a:pt x="2024" y="327514"/>
                    </a:cubicBezTo>
                    <a:cubicBezTo>
                      <a:pt x="-1945" y="320874"/>
                      <a:pt x="701" y="308922"/>
                      <a:pt x="3347" y="302282"/>
                    </a:cubicBezTo>
                    <a:cubicBezTo>
                      <a:pt x="11284" y="286346"/>
                      <a:pt x="11284" y="286346"/>
                      <a:pt x="11284" y="286346"/>
                    </a:cubicBezTo>
                    <a:cubicBezTo>
                      <a:pt x="11284" y="286346"/>
                      <a:pt x="31128" y="241194"/>
                      <a:pt x="53618" y="215961"/>
                    </a:cubicBezTo>
                    <a:cubicBezTo>
                      <a:pt x="60233" y="207993"/>
                      <a:pt x="67839" y="204673"/>
                      <a:pt x="75115" y="204009"/>
                    </a:cubicBezTo>
                    <a:close/>
                    <a:moveTo>
                      <a:pt x="160774" y="0"/>
                    </a:moveTo>
                    <a:cubicBezTo>
                      <a:pt x="207681" y="0"/>
                      <a:pt x="245706" y="44777"/>
                      <a:pt x="245706" y="100013"/>
                    </a:cubicBezTo>
                    <a:cubicBezTo>
                      <a:pt x="245706" y="155249"/>
                      <a:pt x="207681" y="200026"/>
                      <a:pt x="160774" y="200026"/>
                    </a:cubicBezTo>
                    <a:cubicBezTo>
                      <a:pt x="113867" y="200026"/>
                      <a:pt x="75842" y="155249"/>
                      <a:pt x="75842" y="100013"/>
                    </a:cubicBezTo>
                    <a:cubicBezTo>
                      <a:pt x="75842" y="44777"/>
                      <a:pt x="113867" y="0"/>
                      <a:pt x="160774" y="0"/>
                    </a:cubicBezTo>
                    <a:close/>
                  </a:path>
                </a:pathLst>
              </a:custGeom>
              <a:solidFill>
                <a:schemeClr val="bg1"/>
              </a:solidFill>
              <a:ln w="19050">
                <a:noFill/>
                <a:round/>
              </a:ln>
              <a:effectLst/>
            </p:spPr>
            <p:txBody>
              <a:bodyPr vert="horz" wrap="none" lIns="91440" tIns="45720" rIns="91440" bIns="45720" numCol="1" rtlCol="0" anchor="ctr" anchorCtr="1" compatLnSpc="1"/>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endParaRPr lang="en-US" sz="1200" b="1"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grpSp>
        <p:sp>
          <p:nvSpPr>
            <p:cNvPr id="36" name="文本框 35"/>
            <p:cNvSpPr txBox="1"/>
            <p:nvPr/>
          </p:nvSpPr>
          <p:spPr>
            <a:xfrm>
              <a:off x="5347466" y="2985562"/>
              <a:ext cx="1497068"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gradFill>
                    <a:gsLst>
                      <a:gs pos="0">
                        <a:schemeClr val="bg1"/>
                      </a:gs>
                      <a:gs pos="100000">
                        <a:schemeClr val="bg1">
                          <a:lumMod val="95000"/>
                        </a:scheme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sp>
          <p:nvSpPr>
            <p:cNvPr id="41" name="文本框 40"/>
            <p:cNvSpPr txBox="1"/>
            <p:nvPr/>
          </p:nvSpPr>
          <p:spPr>
            <a:xfrm>
              <a:off x="5324556" y="3835179"/>
              <a:ext cx="1542888" cy="89255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提供全面且质优的多品类设计素材打破传统素材网站单向沟通的服务模式</a:t>
              </a:r>
            </a:p>
          </p:txBody>
        </p:sp>
      </p:grpSp>
      <p:grpSp>
        <p:nvGrpSpPr>
          <p:cNvPr id="56" name="组合 55"/>
          <p:cNvGrpSpPr/>
          <p:nvPr/>
        </p:nvGrpSpPr>
        <p:grpSpPr>
          <a:xfrm>
            <a:off x="7276245" y="2898478"/>
            <a:ext cx="1772592" cy="2816159"/>
            <a:chOff x="7276245" y="2898478"/>
            <a:chExt cx="1772592" cy="2816159"/>
          </a:xfrm>
        </p:grpSpPr>
        <p:sp>
          <p:nvSpPr>
            <p:cNvPr id="16" name="ïṥḻîḋè"/>
            <p:cNvSpPr/>
            <p:nvPr/>
          </p:nvSpPr>
          <p:spPr bwMode="auto">
            <a:xfrm rot="5400000">
              <a:off x="7182741" y="3549699"/>
              <a:ext cx="1959600" cy="1772592"/>
            </a:xfrm>
            <a:prstGeom prst="rect">
              <a:avLst/>
            </a:prstGeom>
            <a:solidFill>
              <a:schemeClr val="bg1">
                <a:lumMod val="95000"/>
              </a:schemeClr>
            </a:solidFill>
            <a:ln w="38100" cap="flat" cmpd="sng" algn="ctr">
              <a:no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en-US" sz="2400" kern="0" dirty="0">
                <a:solidFill>
                  <a:prstClr val="white"/>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7" name="işľídè"/>
            <p:cNvSpPr/>
            <p:nvPr/>
          </p:nvSpPr>
          <p:spPr bwMode="auto">
            <a:xfrm>
              <a:off x="7277783" y="2898478"/>
              <a:ext cx="1769515" cy="512723"/>
            </a:xfrm>
            <a:prstGeom prst="rect">
              <a:avLst/>
            </a:prstGeom>
            <a:solidFill>
              <a:srgbClr val="FFC000"/>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lt1"/>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grpSp>
          <p:nvGrpSpPr>
            <p:cNvPr id="18" name="íṩḻidê"/>
            <p:cNvGrpSpPr/>
            <p:nvPr/>
          </p:nvGrpSpPr>
          <p:grpSpPr>
            <a:xfrm>
              <a:off x="7842524" y="5074604"/>
              <a:ext cx="640033" cy="640033"/>
              <a:chOff x="7970389" y="4908939"/>
              <a:chExt cx="682702" cy="682702"/>
            </a:xfrm>
          </p:grpSpPr>
          <p:sp>
            <p:nvSpPr>
              <p:cNvPr id="26" name="iṩḷïdè"/>
              <p:cNvSpPr/>
              <p:nvPr/>
            </p:nvSpPr>
            <p:spPr bwMode="auto">
              <a:xfrm>
                <a:off x="7970389" y="4908939"/>
                <a:ext cx="682702" cy="682702"/>
              </a:xfrm>
              <a:prstGeom prst="ellipse">
                <a:avLst/>
              </a:prstGeom>
              <a:solidFill>
                <a:srgbClr val="FFC000"/>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lt1"/>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27" name="iṣḻîḍè"/>
              <p:cNvSpPr/>
              <p:nvPr/>
            </p:nvSpPr>
            <p:spPr bwMode="auto">
              <a:xfrm>
                <a:off x="8138848" y="5069129"/>
                <a:ext cx="345783" cy="362322"/>
              </a:xfrm>
              <a:custGeom>
                <a:avLst/>
                <a:gdLst>
                  <a:gd name="connsiteX0" fmla="*/ 75115 w 321487"/>
                  <a:gd name="connsiteY0" fmla="*/ 204009 h 336863"/>
                  <a:gd name="connsiteX1" fmla="*/ 94628 w 321487"/>
                  <a:gd name="connsiteY1" fmla="*/ 207993 h 336863"/>
                  <a:gd name="connsiteX2" fmla="*/ 114472 w 321487"/>
                  <a:gd name="connsiteY2" fmla="*/ 225257 h 336863"/>
                  <a:gd name="connsiteX3" fmla="*/ 156805 w 321487"/>
                  <a:gd name="connsiteY3" fmla="*/ 239866 h 336863"/>
                  <a:gd name="connsiteX4" fmla="*/ 170035 w 321487"/>
                  <a:gd name="connsiteY4" fmla="*/ 239866 h 336863"/>
                  <a:gd name="connsiteX5" fmla="*/ 212368 w 321487"/>
                  <a:gd name="connsiteY5" fmla="*/ 225257 h 336863"/>
                  <a:gd name="connsiteX6" fmla="*/ 230889 w 321487"/>
                  <a:gd name="connsiteY6" fmla="*/ 207993 h 336863"/>
                  <a:gd name="connsiteX7" fmla="*/ 269254 w 321487"/>
                  <a:gd name="connsiteY7" fmla="*/ 215961 h 336863"/>
                  <a:gd name="connsiteX8" fmla="*/ 310264 w 321487"/>
                  <a:gd name="connsiteY8" fmla="*/ 286346 h 336863"/>
                  <a:gd name="connsiteX9" fmla="*/ 316879 w 321487"/>
                  <a:gd name="connsiteY9" fmla="*/ 302282 h 336863"/>
                  <a:gd name="connsiteX10" fmla="*/ 319524 w 321487"/>
                  <a:gd name="connsiteY10" fmla="*/ 327514 h 336863"/>
                  <a:gd name="connsiteX11" fmla="*/ 295712 w 321487"/>
                  <a:gd name="connsiteY11" fmla="*/ 336810 h 336863"/>
                  <a:gd name="connsiteX12" fmla="*/ 28482 w 321487"/>
                  <a:gd name="connsiteY12" fmla="*/ 336810 h 336863"/>
                  <a:gd name="connsiteX13" fmla="*/ 2024 w 321487"/>
                  <a:gd name="connsiteY13" fmla="*/ 327514 h 336863"/>
                  <a:gd name="connsiteX14" fmla="*/ 3347 w 321487"/>
                  <a:gd name="connsiteY14" fmla="*/ 302282 h 336863"/>
                  <a:gd name="connsiteX15" fmla="*/ 11284 w 321487"/>
                  <a:gd name="connsiteY15" fmla="*/ 286346 h 336863"/>
                  <a:gd name="connsiteX16" fmla="*/ 53618 w 321487"/>
                  <a:gd name="connsiteY16" fmla="*/ 215961 h 336863"/>
                  <a:gd name="connsiteX17" fmla="*/ 75115 w 321487"/>
                  <a:gd name="connsiteY17" fmla="*/ 204009 h 336863"/>
                  <a:gd name="connsiteX18" fmla="*/ 160774 w 321487"/>
                  <a:gd name="connsiteY18" fmla="*/ 0 h 336863"/>
                  <a:gd name="connsiteX19" fmla="*/ 245706 w 321487"/>
                  <a:gd name="connsiteY19" fmla="*/ 100013 h 336863"/>
                  <a:gd name="connsiteX20" fmla="*/ 160774 w 321487"/>
                  <a:gd name="connsiteY20" fmla="*/ 200026 h 336863"/>
                  <a:gd name="connsiteX21" fmla="*/ 75842 w 321487"/>
                  <a:gd name="connsiteY21" fmla="*/ 100013 h 336863"/>
                  <a:gd name="connsiteX22" fmla="*/ 160774 w 321487"/>
                  <a:gd name="connsiteY22" fmla="*/ 0 h 33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21487" h="336863">
                    <a:moveTo>
                      <a:pt x="75115" y="204009"/>
                    </a:moveTo>
                    <a:cubicBezTo>
                      <a:pt x="82391" y="203345"/>
                      <a:pt x="89337" y="205337"/>
                      <a:pt x="94628" y="207993"/>
                    </a:cubicBezTo>
                    <a:cubicBezTo>
                      <a:pt x="101243" y="211977"/>
                      <a:pt x="109180" y="221273"/>
                      <a:pt x="114472" y="225257"/>
                    </a:cubicBezTo>
                    <a:cubicBezTo>
                      <a:pt x="121087" y="231897"/>
                      <a:pt x="134316" y="239866"/>
                      <a:pt x="156805" y="239866"/>
                    </a:cubicBezTo>
                    <a:cubicBezTo>
                      <a:pt x="170035" y="239866"/>
                      <a:pt x="170035" y="239866"/>
                      <a:pt x="170035" y="239866"/>
                    </a:cubicBezTo>
                    <a:cubicBezTo>
                      <a:pt x="191201" y="239866"/>
                      <a:pt x="204431" y="231897"/>
                      <a:pt x="212368" y="225257"/>
                    </a:cubicBezTo>
                    <a:cubicBezTo>
                      <a:pt x="217660" y="221273"/>
                      <a:pt x="224274" y="210649"/>
                      <a:pt x="230889" y="207993"/>
                    </a:cubicBezTo>
                    <a:cubicBezTo>
                      <a:pt x="241472" y="202681"/>
                      <a:pt x="256024" y="200025"/>
                      <a:pt x="269254" y="215961"/>
                    </a:cubicBezTo>
                    <a:cubicBezTo>
                      <a:pt x="291743" y="241194"/>
                      <a:pt x="310264" y="286346"/>
                      <a:pt x="310264" y="286346"/>
                    </a:cubicBezTo>
                    <a:cubicBezTo>
                      <a:pt x="316879" y="302282"/>
                      <a:pt x="316879" y="302282"/>
                      <a:pt x="316879" y="302282"/>
                    </a:cubicBezTo>
                    <a:cubicBezTo>
                      <a:pt x="320847" y="308922"/>
                      <a:pt x="323493" y="320874"/>
                      <a:pt x="319524" y="327514"/>
                    </a:cubicBezTo>
                    <a:cubicBezTo>
                      <a:pt x="311587" y="338138"/>
                      <a:pt x="295712" y="336810"/>
                      <a:pt x="295712" y="336810"/>
                    </a:cubicBezTo>
                    <a:lnTo>
                      <a:pt x="28482" y="336810"/>
                    </a:lnTo>
                    <a:cubicBezTo>
                      <a:pt x="28482" y="336810"/>
                      <a:pt x="9962" y="338138"/>
                      <a:pt x="2024" y="327514"/>
                    </a:cubicBezTo>
                    <a:cubicBezTo>
                      <a:pt x="-1945" y="320874"/>
                      <a:pt x="701" y="308922"/>
                      <a:pt x="3347" y="302282"/>
                    </a:cubicBezTo>
                    <a:cubicBezTo>
                      <a:pt x="11284" y="286346"/>
                      <a:pt x="11284" y="286346"/>
                      <a:pt x="11284" y="286346"/>
                    </a:cubicBezTo>
                    <a:cubicBezTo>
                      <a:pt x="11284" y="286346"/>
                      <a:pt x="31128" y="241194"/>
                      <a:pt x="53618" y="215961"/>
                    </a:cubicBezTo>
                    <a:cubicBezTo>
                      <a:pt x="60233" y="207993"/>
                      <a:pt x="67839" y="204673"/>
                      <a:pt x="75115" y="204009"/>
                    </a:cubicBezTo>
                    <a:close/>
                    <a:moveTo>
                      <a:pt x="160774" y="0"/>
                    </a:moveTo>
                    <a:cubicBezTo>
                      <a:pt x="207681" y="0"/>
                      <a:pt x="245706" y="44777"/>
                      <a:pt x="245706" y="100013"/>
                    </a:cubicBezTo>
                    <a:cubicBezTo>
                      <a:pt x="245706" y="155249"/>
                      <a:pt x="207681" y="200026"/>
                      <a:pt x="160774" y="200026"/>
                    </a:cubicBezTo>
                    <a:cubicBezTo>
                      <a:pt x="113867" y="200026"/>
                      <a:pt x="75842" y="155249"/>
                      <a:pt x="75842" y="100013"/>
                    </a:cubicBezTo>
                    <a:cubicBezTo>
                      <a:pt x="75842" y="44777"/>
                      <a:pt x="113867" y="0"/>
                      <a:pt x="160774" y="0"/>
                    </a:cubicBezTo>
                    <a:close/>
                  </a:path>
                </a:pathLst>
              </a:custGeom>
              <a:solidFill>
                <a:schemeClr val="bg1"/>
              </a:solidFill>
              <a:ln w="19050">
                <a:noFill/>
                <a:round/>
              </a:ln>
              <a:effectLst/>
            </p:spPr>
            <p:txBody>
              <a:bodyPr vert="horz" wrap="none" lIns="91440" tIns="45720" rIns="91440" bIns="45720" numCol="1" rtlCol="0" anchor="ctr" anchorCtr="1" compatLnSpc="1"/>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endParaRPr lang="en-US" sz="1200" b="1"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grpSp>
        <p:sp>
          <p:nvSpPr>
            <p:cNvPr id="37" name="文本框 36"/>
            <p:cNvSpPr txBox="1"/>
            <p:nvPr/>
          </p:nvSpPr>
          <p:spPr>
            <a:xfrm>
              <a:off x="7414005" y="2985562"/>
              <a:ext cx="1497068"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gradFill>
                    <a:gsLst>
                      <a:gs pos="0">
                        <a:schemeClr val="bg1"/>
                      </a:gs>
                      <a:gs pos="100000">
                        <a:schemeClr val="bg1">
                          <a:lumMod val="95000"/>
                        </a:scheme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sp>
          <p:nvSpPr>
            <p:cNvPr id="42" name="文本框 41"/>
            <p:cNvSpPr txBox="1"/>
            <p:nvPr/>
          </p:nvSpPr>
          <p:spPr>
            <a:xfrm>
              <a:off x="7391095" y="3835179"/>
              <a:ext cx="1542888" cy="89255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提供全面且质优的多品类设计素材打破传统素材网站单向沟通的服务模式</a:t>
              </a:r>
            </a:p>
          </p:txBody>
        </p:sp>
      </p:grpSp>
      <p:grpSp>
        <p:nvGrpSpPr>
          <p:cNvPr id="57" name="组合 56"/>
          <p:cNvGrpSpPr/>
          <p:nvPr/>
        </p:nvGrpSpPr>
        <p:grpSpPr>
          <a:xfrm>
            <a:off x="9342785" y="2898478"/>
            <a:ext cx="1772592" cy="2816157"/>
            <a:chOff x="9342785" y="2898478"/>
            <a:chExt cx="1772592" cy="2816157"/>
          </a:xfrm>
        </p:grpSpPr>
        <p:sp>
          <p:nvSpPr>
            <p:cNvPr id="20" name="iŝḻiḋé"/>
            <p:cNvSpPr/>
            <p:nvPr/>
          </p:nvSpPr>
          <p:spPr bwMode="auto">
            <a:xfrm rot="5400000">
              <a:off x="9249281" y="3549699"/>
              <a:ext cx="1959600" cy="1772592"/>
            </a:xfrm>
            <a:prstGeom prst="rect">
              <a:avLst/>
            </a:prstGeom>
            <a:solidFill>
              <a:schemeClr val="bg1">
                <a:lumMod val="95000"/>
              </a:schemeClr>
            </a:solidFill>
            <a:ln w="38100" cap="flat" cmpd="sng" algn="ctr">
              <a:no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en-US" sz="2400" kern="0" dirty="0">
                <a:solidFill>
                  <a:prstClr val="white"/>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21" name="îş1iḑê"/>
            <p:cNvSpPr/>
            <p:nvPr/>
          </p:nvSpPr>
          <p:spPr bwMode="auto">
            <a:xfrm>
              <a:off x="9344324" y="2898478"/>
              <a:ext cx="1769515" cy="512723"/>
            </a:xfrm>
            <a:prstGeom prst="rect">
              <a:avLst/>
            </a:prstGeom>
            <a:solidFill>
              <a:srgbClr val="17375E"/>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lt1"/>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grpSp>
          <p:nvGrpSpPr>
            <p:cNvPr id="22" name="iśḷidê"/>
            <p:cNvGrpSpPr/>
            <p:nvPr/>
          </p:nvGrpSpPr>
          <p:grpSpPr>
            <a:xfrm>
              <a:off x="9909065" y="5074602"/>
              <a:ext cx="640033" cy="640033"/>
              <a:chOff x="10186128" y="4908939"/>
              <a:chExt cx="682702" cy="682702"/>
            </a:xfrm>
          </p:grpSpPr>
          <p:sp>
            <p:nvSpPr>
              <p:cNvPr id="24" name="íşḻide"/>
              <p:cNvSpPr/>
              <p:nvPr/>
            </p:nvSpPr>
            <p:spPr bwMode="auto">
              <a:xfrm>
                <a:off x="10186128" y="4908939"/>
                <a:ext cx="682702" cy="682702"/>
              </a:xfrm>
              <a:prstGeom prst="ellipse">
                <a:avLst/>
              </a:prstGeom>
              <a:solidFill>
                <a:srgbClr val="17375E"/>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lt1"/>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25" name="iśḻïďê"/>
              <p:cNvSpPr/>
              <p:nvPr/>
            </p:nvSpPr>
            <p:spPr bwMode="auto">
              <a:xfrm>
                <a:off x="10354587" y="5069129"/>
                <a:ext cx="345783" cy="362322"/>
              </a:xfrm>
              <a:custGeom>
                <a:avLst/>
                <a:gdLst>
                  <a:gd name="connsiteX0" fmla="*/ 75115 w 321487"/>
                  <a:gd name="connsiteY0" fmla="*/ 204009 h 336863"/>
                  <a:gd name="connsiteX1" fmla="*/ 94628 w 321487"/>
                  <a:gd name="connsiteY1" fmla="*/ 207993 h 336863"/>
                  <a:gd name="connsiteX2" fmla="*/ 114472 w 321487"/>
                  <a:gd name="connsiteY2" fmla="*/ 225257 h 336863"/>
                  <a:gd name="connsiteX3" fmla="*/ 156805 w 321487"/>
                  <a:gd name="connsiteY3" fmla="*/ 239866 h 336863"/>
                  <a:gd name="connsiteX4" fmla="*/ 170035 w 321487"/>
                  <a:gd name="connsiteY4" fmla="*/ 239866 h 336863"/>
                  <a:gd name="connsiteX5" fmla="*/ 212368 w 321487"/>
                  <a:gd name="connsiteY5" fmla="*/ 225257 h 336863"/>
                  <a:gd name="connsiteX6" fmla="*/ 230889 w 321487"/>
                  <a:gd name="connsiteY6" fmla="*/ 207993 h 336863"/>
                  <a:gd name="connsiteX7" fmla="*/ 269254 w 321487"/>
                  <a:gd name="connsiteY7" fmla="*/ 215961 h 336863"/>
                  <a:gd name="connsiteX8" fmla="*/ 310264 w 321487"/>
                  <a:gd name="connsiteY8" fmla="*/ 286346 h 336863"/>
                  <a:gd name="connsiteX9" fmla="*/ 316879 w 321487"/>
                  <a:gd name="connsiteY9" fmla="*/ 302282 h 336863"/>
                  <a:gd name="connsiteX10" fmla="*/ 319524 w 321487"/>
                  <a:gd name="connsiteY10" fmla="*/ 327514 h 336863"/>
                  <a:gd name="connsiteX11" fmla="*/ 295712 w 321487"/>
                  <a:gd name="connsiteY11" fmla="*/ 336810 h 336863"/>
                  <a:gd name="connsiteX12" fmla="*/ 28482 w 321487"/>
                  <a:gd name="connsiteY12" fmla="*/ 336810 h 336863"/>
                  <a:gd name="connsiteX13" fmla="*/ 2024 w 321487"/>
                  <a:gd name="connsiteY13" fmla="*/ 327514 h 336863"/>
                  <a:gd name="connsiteX14" fmla="*/ 3347 w 321487"/>
                  <a:gd name="connsiteY14" fmla="*/ 302282 h 336863"/>
                  <a:gd name="connsiteX15" fmla="*/ 11284 w 321487"/>
                  <a:gd name="connsiteY15" fmla="*/ 286346 h 336863"/>
                  <a:gd name="connsiteX16" fmla="*/ 53618 w 321487"/>
                  <a:gd name="connsiteY16" fmla="*/ 215961 h 336863"/>
                  <a:gd name="connsiteX17" fmla="*/ 75115 w 321487"/>
                  <a:gd name="connsiteY17" fmla="*/ 204009 h 336863"/>
                  <a:gd name="connsiteX18" fmla="*/ 160774 w 321487"/>
                  <a:gd name="connsiteY18" fmla="*/ 0 h 336863"/>
                  <a:gd name="connsiteX19" fmla="*/ 245706 w 321487"/>
                  <a:gd name="connsiteY19" fmla="*/ 100013 h 336863"/>
                  <a:gd name="connsiteX20" fmla="*/ 160774 w 321487"/>
                  <a:gd name="connsiteY20" fmla="*/ 200026 h 336863"/>
                  <a:gd name="connsiteX21" fmla="*/ 75842 w 321487"/>
                  <a:gd name="connsiteY21" fmla="*/ 100013 h 336863"/>
                  <a:gd name="connsiteX22" fmla="*/ 160774 w 321487"/>
                  <a:gd name="connsiteY22" fmla="*/ 0 h 33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21487" h="336863">
                    <a:moveTo>
                      <a:pt x="75115" y="204009"/>
                    </a:moveTo>
                    <a:cubicBezTo>
                      <a:pt x="82391" y="203345"/>
                      <a:pt x="89337" y="205337"/>
                      <a:pt x="94628" y="207993"/>
                    </a:cubicBezTo>
                    <a:cubicBezTo>
                      <a:pt x="101243" y="211977"/>
                      <a:pt x="109180" y="221273"/>
                      <a:pt x="114472" y="225257"/>
                    </a:cubicBezTo>
                    <a:cubicBezTo>
                      <a:pt x="121087" y="231897"/>
                      <a:pt x="134316" y="239866"/>
                      <a:pt x="156805" y="239866"/>
                    </a:cubicBezTo>
                    <a:cubicBezTo>
                      <a:pt x="170035" y="239866"/>
                      <a:pt x="170035" y="239866"/>
                      <a:pt x="170035" y="239866"/>
                    </a:cubicBezTo>
                    <a:cubicBezTo>
                      <a:pt x="191201" y="239866"/>
                      <a:pt x="204431" y="231897"/>
                      <a:pt x="212368" y="225257"/>
                    </a:cubicBezTo>
                    <a:cubicBezTo>
                      <a:pt x="217660" y="221273"/>
                      <a:pt x="224274" y="210649"/>
                      <a:pt x="230889" y="207993"/>
                    </a:cubicBezTo>
                    <a:cubicBezTo>
                      <a:pt x="241472" y="202681"/>
                      <a:pt x="256024" y="200025"/>
                      <a:pt x="269254" y="215961"/>
                    </a:cubicBezTo>
                    <a:cubicBezTo>
                      <a:pt x="291743" y="241194"/>
                      <a:pt x="310264" y="286346"/>
                      <a:pt x="310264" y="286346"/>
                    </a:cubicBezTo>
                    <a:cubicBezTo>
                      <a:pt x="316879" y="302282"/>
                      <a:pt x="316879" y="302282"/>
                      <a:pt x="316879" y="302282"/>
                    </a:cubicBezTo>
                    <a:cubicBezTo>
                      <a:pt x="320847" y="308922"/>
                      <a:pt x="323493" y="320874"/>
                      <a:pt x="319524" y="327514"/>
                    </a:cubicBezTo>
                    <a:cubicBezTo>
                      <a:pt x="311587" y="338138"/>
                      <a:pt x="295712" y="336810"/>
                      <a:pt x="295712" y="336810"/>
                    </a:cubicBezTo>
                    <a:lnTo>
                      <a:pt x="28482" y="336810"/>
                    </a:lnTo>
                    <a:cubicBezTo>
                      <a:pt x="28482" y="336810"/>
                      <a:pt x="9962" y="338138"/>
                      <a:pt x="2024" y="327514"/>
                    </a:cubicBezTo>
                    <a:cubicBezTo>
                      <a:pt x="-1945" y="320874"/>
                      <a:pt x="701" y="308922"/>
                      <a:pt x="3347" y="302282"/>
                    </a:cubicBezTo>
                    <a:cubicBezTo>
                      <a:pt x="11284" y="286346"/>
                      <a:pt x="11284" y="286346"/>
                      <a:pt x="11284" y="286346"/>
                    </a:cubicBezTo>
                    <a:cubicBezTo>
                      <a:pt x="11284" y="286346"/>
                      <a:pt x="31128" y="241194"/>
                      <a:pt x="53618" y="215961"/>
                    </a:cubicBezTo>
                    <a:cubicBezTo>
                      <a:pt x="60233" y="207993"/>
                      <a:pt x="67839" y="204673"/>
                      <a:pt x="75115" y="204009"/>
                    </a:cubicBezTo>
                    <a:close/>
                    <a:moveTo>
                      <a:pt x="160774" y="0"/>
                    </a:moveTo>
                    <a:cubicBezTo>
                      <a:pt x="207681" y="0"/>
                      <a:pt x="245706" y="44777"/>
                      <a:pt x="245706" y="100013"/>
                    </a:cubicBezTo>
                    <a:cubicBezTo>
                      <a:pt x="245706" y="155249"/>
                      <a:pt x="207681" y="200026"/>
                      <a:pt x="160774" y="200026"/>
                    </a:cubicBezTo>
                    <a:cubicBezTo>
                      <a:pt x="113867" y="200026"/>
                      <a:pt x="75842" y="155249"/>
                      <a:pt x="75842" y="100013"/>
                    </a:cubicBezTo>
                    <a:cubicBezTo>
                      <a:pt x="75842" y="44777"/>
                      <a:pt x="113867" y="0"/>
                      <a:pt x="160774" y="0"/>
                    </a:cubicBezTo>
                    <a:close/>
                  </a:path>
                </a:pathLst>
              </a:custGeom>
              <a:solidFill>
                <a:schemeClr val="bg1"/>
              </a:solidFill>
              <a:ln w="19050">
                <a:noFill/>
                <a:round/>
              </a:ln>
              <a:effectLst/>
            </p:spPr>
            <p:txBody>
              <a:bodyPr vert="horz" wrap="none" lIns="91440" tIns="45720" rIns="91440" bIns="45720" numCol="1" rtlCol="0" anchor="ctr" anchorCtr="1" compatLnSpc="1"/>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endParaRPr lang="en-US" sz="1200" b="1"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endParaRPr>
              </a:p>
            </p:txBody>
          </p:sp>
        </p:grpSp>
        <p:sp>
          <p:nvSpPr>
            <p:cNvPr id="38" name="文本框 37"/>
            <p:cNvSpPr txBox="1"/>
            <p:nvPr/>
          </p:nvSpPr>
          <p:spPr>
            <a:xfrm>
              <a:off x="9480550" y="2985562"/>
              <a:ext cx="1497068"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gradFill>
                    <a:gsLst>
                      <a:gs pos="0">
                        <a:schemeClr val="bg1"/>
                      </a:gs>
                      <a:gs pos="100000">
                        <a:schemeClr val="bg1">
                          <a:lumMod val="95000"/>
                        </a:schemeClr>
                      </a:gs>
                    </a:gsLst>
                    <a:lin ang="5400000" scaled="1"/>
                  </a:gra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文字输入</a:t>
              </a:r>
            </a:p>
          </p:txBody>
        </p:sp>
        <p:sp>
          <p:nvSpPr>
            <p:cNvPr id="43" name="文本框 42"/>
            <p:cNvSpPr txBox="1"/>
            <p:nvPr/>
          </p:nvSpPr>
          <p:spPr>
            <a:xfrm>
              <a:off x="9457636" y="3835179"/>
              <a:ext cx="1542888" cy="89255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提供全面且质优的多品类设计素材打破传统素材网站单向沟通的服务模式</a:t>
              </a:r>
            </a:p>
          </p:txBody>
        </p:sp>
      </p:grpSp>
      <p:grpSp>
        <p:nvGrpSpPr>
          <p:cNvPr id="58" name="组合 57"/>
          <p:cNvGrpSpPr/>
          <p:nvPr/>
        </p:nvGrpSpPr>
        <p:grpSpPr>
          <a:xfrm>
            <a:off x="0" y="231097"/>
            <a:ext cx="5125011" cy="778607"/>
            <a:chOff x="0" y="231097"/>
            <a:chExt cx="5125011" cy="778607"/>
          </a:xfrm>
        </p:grpSpPr>
        <p:grpSp>
          <p:nvGrpSpPr>
            <p:cNvPr id="59" name="组合 58"/>
            <p:cNvGrpSpPr/>
            <p:nvPr/>
          </p:nvGrpSpPr>
          <p:grpSpPr>
            <a:xfrm>
              <a:off x="677793" y="231097"/>
              <a:ext cx="4447218" cy="778607"/>
              <a:chOff x="677793" y="231097"/>
              <a:chExt cx="4447218" cy="778607"/>
            </a:xfrm>
          </p:grpSpPr>
          <p:sp>
            <p:nvSpPr>
              <p:cNvPr id="63" name="文本框 62"/>
              <p:cNvSpPr txBox="1"/>
              <p:nvPr/>
            </p:nvSpPr>
            <p:spPr>
              <a:xfrm>
                <a:off x="677793" y="231097"/>
                <a:ext cx="2148345" cy="553998"/>
              </a:xfrm>
              <a:prstGeom prst="rect">
                <a:avLst/>
              </a:prstGeom>
              <a:noFill/>
            </p:spPr>
            <p:txBody>
              <a:bodyPr wrap="none" rtlCol="0">
                <a:spAutoFit/>
              </a:bodyPr>
              <a:lstStyle/>
              <a:p>
                <a:r>
                  <a:rPr lang="en-US" altLang="zh-CN" sz="30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2. </a:t>
                </a:r>
                <a:r>
                  <a:rPr lang="zh-CN" altLang="en-US" sz="3000" dirty="0">
                    <a:solidFill>
                      <a:schemeClr val="tx1">
                        <a:lumMod val="75000"/>
                        <a:lumOff val="25000"/>
                      </a:schemeClr>
                    </a:solidFill>
                    <a:latin typeface="Century Gothic" panose="020B0502020202020204" pitchFamily="34" charset="0"/>
                    <a:ea typeface="微软雅黑 Light" panose="020B0502040204020203" pitchFamily="34" charset="-122"/>
                    <a:sym typeface="Century Gothic" panose="020B0502020202020204" pitchFamily="34" charset="0"/>
                  </a:rPr>
                  <a:t>完成情况</a:t>
                </a:r>
              </a:p>
            </p:txBody>
          </p:sp>
          <p:sp>
            <p:nvSpPr>
              <p:cNvPr id="64" name="文本框 63"/>
              <p:cNvSpPr txBox="1"/>
              <p:nvPr/>
            </p:nvSpPr>
            <p:spPr>
              <a:xfrm>
                <a:off x="759681" y="732705"/>
                <a:ext cx="4365330" cy="276999"/>
              </a:xfrm>
              <a:prstGeom prst="rect">
                <a:avLst/>
              </a:prstGeom>
              <a:noFill/>
            </p:spPr>
            <p:txBody>
              <a:bodyPr wrap="square" rtlCol="0">
                <a:spAutoFit/>
                <a:scene3d>
                  <a:camera prst="orthographicFront"/>
                  <a:lightRig rig="threePt" dir="t"/>
                </a:scene3d>
                <a:sp3d contourW="12700"/>
              </a:bodyPr>
              <a:lstStyle/>
              <a:p>
                <a:pPr marL="0" marR="0" lvl="0" indent="0"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ea typeface="微软雅黑 Light" panose="020B0502040204020203" pitchFamily="34" charset="-122"/>
                    <a:sym typeface="Century Gothic" panose="020B0502020202020204" pitchFamily="34" charset="0"/>
                  </a:rPr>
                  <a:t>The user can demonstrate on a projector or computer</a:t>
                </a:r>
              </a:p>
            </p:txBody>
          </p:sp>
        </p:grpSp>
        <p:grpSp>
          <p:nvGrpSpPr>
            <p:cNvPr id="60" name="组合 59"/>
            <p:cNvGrpSpPr/>
            <p:nvPr/>
          </p:nvGrpSpPr>
          <p:grpSpPr>
            <a:xfrm>
              <a:off x="0" y="289322"/>
              <a:ext cx="458794" cy="662157"/>
              <a:chOff x="0" y="272955"/>
              <a:chExt cx="458794" cy="747920"/>
            </a:xfrm>
          </p:grpSpPr>
          <p:sp>
            <p:nvSpPr>
              <p:cNvPr id="61" name="矩形 60"/>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62" name="矩形 61"/>
              <p:cNvSpPr/>
              <p:nvPr/>
            </p:nvSpPr>
            <p:spPr>
              <a:xfrm>
                <a:off x="318232" y="272955"/>
                <a:ext cx="140562" cy="747920"/>
              </a:xfrm>
              <a:prstGeom prst="rect">
                <a:avLst/>
              </a:prstGeom>
              <a:solidFill>
                <a:srgbClr val="17375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grpSp>
      <p:pic>
        <p:nvPicPr>
          <p:cNvPr id="50" name="图片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7138" y="180059"/>
            <a:ext cx="1103137" cy="110529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up)">
                                      <p:cBhvr>
                                        <p:cTn id="7" dur="500"/>
                                        <p:tgtEl>
                                          <p:spTgt spid="5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up)">
                                      <p:cBhvr>
                                        <p:cTn id="11" dur="500"/>
                                        <p:tgtEl>
                                          <p:spTgt spid="5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up)">
                                      <p:cBhvr>
                                        <p:cTn id="15" dur="500"/>
                                        <p:tgtEl>
                                          <p:spTgt spid="55"/>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wipe(up)">
                                      <p:cBhvr>
                                        <p:cTn id="19" dur="500"/>
                                        <p:tgtEl>
                                          <p:spTgt spid="56"/>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up)">
                                      <p:cBhvr>
                                        <p:cTn id="23"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DIAGRAM" val="6677eee0-78eb-45e8-bfb4-a5781e4fb647"/>
</p:tagLst>
</file>

<file path=ppt/tags/tag2.xml><?xml version="1.0" encoding="utf-8"?>
<p:tagLst xmlns:a="http://schemas.openxmlformats.org/drawingml/2006/main" xmlns:r="http://schemas.openxmlformats.org/officeDocument/2006/relationships" xmlns:p="http://schemas.openxmlformats.org/presentationml/2006/main">
  <p:tag name="ISLIDE.DIAGRAM" val="56191337-588c-4417-b5b6-50e637eb3ae0"/>
</p:tagLst>
</file>

<file path=ppt/theme/theme1.xml><?xml version="1.0" encoding="utf-8"?>
<a:theme xmlns:a="http://schemas.openxmlformats.org/drawingml/2006/main" name="包图主题2">
  <a:themeElements>
    <a:clrScheme name="自定义 434">
      <a:dk1>
        <a:sysClr val="windowText" lastClr="000000"/>
      </a:dk1>
      <a:lt1>
        <a:sysClr val="window" lastClr="FFFFFF"/>
      </a:lt1>
      <a:dk2>
        <a:srgbClr val="44546A"/>
      </a:dk2>
      <a:lt2>
        <a:srgbClr val="E7E6E6"/>
      </a:lt2>
      <a:accent1>
        <a:srgbClr val="E92E25"/>
      </a:accent1>
      <a:accent2>
        <a:srgbClr val="757070"/>
      </a:accent2>
      <a:accent3>
        <a:srgbClr val="E92E25"/>
      </a:accent3>
      <a:accent4>
        <a:srgbClr val="757070"/>
      </a:accent4>
      <a:accent5>
        <a:srgbClr val="E92E25"/>
      </a:accent5>
      <a:accent6>
        <a:srgbClr val="757070"/>
      </a:accent6>
      <a:hlink>
        <a:srgbClr val="E92E25"/>
      </a:hlink>
      <a:folHlink>
        <a:srgbClr val="E92E25"/>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3</TotalTime>
  <Words>2058</Words>
  <Application>Microsoft Office PowerPoint</Application>
  <PresentationFormat>宽屏</PresentationFormat>
  <Paragraphs>279</Paragraphs>
  <Slides>25</Slides>
  <Notes>25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等线</vt:lpstr>
      <vt:lpstr>微软雅黑</vt:lpstr>
      <vt:lpstr>微软雅黑 Light</vt:lpstr>
      <vt:lpstr>Arial</vt:lpstr>
      <vt:lpstr>Century Gothic</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Administrator</cp:lastModifiedBy>
  <cp:revision>108</cp:revision>
  <dcterms:created xsi:type="dcterms:W3CDTF">2017-08-18T03:02:00Z</dcterms:created>
  <dcterms:modified xsi:type="dcterms:W3CDTF">2019-06-19T01:00:38Z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